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2" r:id="rId1"/>
  </p:sldMasterIdLst>
  <p:notesMasterIdLst>
    <p:notesMasterId r:id="rId65"/>
  </p:notesMasterIdLst>
  <p:sldIdLst>
    <p:sldId id="460" r:id="rId2"/>
    <p:sldId id="423" r:id="rId3"/>
    <p:sldId id="424" r:id="rId4"/>
    <p:sldId id="461" r:id="rId5"/>
    <p:sldId id="425" r:id="rId6"/>
    <p:sldId id="426" r:id="rId7"/>
    <p:sldId id="462" r:id="rId8"/>
    <p:sldId id="427" r:id="rId9"/>
    <p:sldId id="463" r:id="rId10"/>
    <p:sldId id="464" r:id="rId11"/>
    <p:sldId id="429" r:id="rId12"/>
    <p:sldId id="430" r:id="rId13"/>
    <p:sldId id="465" r:id="rId14"/>
    <p:sldId id="431" r:id="rId15"/>
    <p:sldId id="466" r:id="rId16"/>
    <p:sldId id="432" r:id="rId17"/>
    <p:sldId id="467" r:id="rId18"/>
    <p:sldId id="476" r:id="rId19"/>
    <p:sldId id="433" r:id="rId20"/>
    <p:sldId id="434" r:id="rId21"/>
    <p:sldId id="468" r:id="rId22"/>
    <p:sldId id="469" r:id="rId23"/>
    <p:sldId id="470" r:id="rId24"/>
    <p:sldId id="471" r:id="rId25"/>
    <p:sldId id="472" r:id="rId26"/>
    <p:sldId id="473" r:id="rId27"/>
    <p:sldId id="474" r:id="rId28"/>
    <p:sldId id="435" r:id="rId29"/>
    <p:sldId id="477" r:id="rId30"/>
    <p:sldId id="478" r:id="rId31"/>
    <p:sldId id="437" r:id="rId32"/>
    <p:sldId id="438" r:id="rId33"/>
    <p:sldId id="459" r:id="rId34"/>
    <p:sldId id="475" r:id="rId35"/>
    <p:sldId id="458" r:id="rId36"/>
    <p:sldId id="439" r:id="rId37"/>
    <p:sldId id="440" r:id="rId38"/>
    <p:sldId id="479" r:id="rId39"/>
    <p:sldId id="480" r:id="rId40"/>
    <p:sldId id="481" r:id="rId41"/>
    <p:sldId id="482" r:id="rId42"/>
    <p:sldId id="487" r:id="rId43"/>
    <p:sldId id="486" r:id="rId44"/>
    <p:sldId id="483" r:id="rId45"/>
    <p:sldId id="484" r:id="rId46"/>
    <p:sldId id="485" r:id="rId47"/>
    <p:sldId id="441" r:id="rId48"/>
    <p:sldId id="442" r:id="rId49"/>
    <p:sldId id="443" r:id="rId50"/>
    <p:sldId id="444" r:id="rId51"/>
    <p:sldId id="445" r:id="rId52"/>
    <p:sldId id="446" r:id="rId53"/>
    <p:sldId id="447" r:id="rId54"/>
    <p:sldId id="448" r:id="rId55"/>
    <p:sldId id="449" r:id="rId56"/>
    <p:sldId id="450" r:id="rId57"/>
    <p:sldId id="451" r:id="rId58"/>
    <p:sldId id="452" r:id="rId59"/>
    <p:sldId id="453" r:id="rId60"/>
    <p:sldId id="454" r:id="rId61"/>
    <p:sldId id="455" r:id="rId62"/>
    <p:sldId id="456" r:id="rId63"/>
    <p:sldId id="457" r:id="rId64"/>
  </p:sldIdLst>
  <p:sldSz cx="9144000" cy="6858000" type="screen4x3"/>
  <p:notesSz cx="6858000" cy="9144000"/>
  <p:defaultTextStyle>
    <a:defPPr>
      <a:defRPr lang="el-G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E6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75" autoAdjust="0"/>
    <p:restoredTop sz="94660"/>
  </p:normalViewPr>
  <p:slideViewPr>
    <p:cSldViewPr>
      <p:cViewPr varScale="1">
        <p:scale>
          <a:sx n="82" d="100"/>
          <a:sy n="82" d="100"/>
        </p:scale>
        <p:origin x="1392" y="67"/>
      </p:cViewPr>
      <p:guideLst>
        <p:guide orient="horz" pos="2160"/>
        <p:guide pos="2880"/>
      </p:guideLst>
    </p:cSldViewPr>
  </p:slideViewPr>
  <p:notesTextViewPr>
    <p:cViewPr>
      <p:scale>
        <a:sx n="1" d="1"/>
        <a:sy n="1" d="1"/>
      </p:scale>
      <p:origin x="0" y="0"/>
    </p:cViewPr>
  </p:notesTextViewPr>
  <p:sorterViewPr>
    <p:cViewPr>
      <p:scale>
        <a:sx n="200" d="100"/>
        <a:sy n="200" d="100"/>
      </p:scale>
      <p:origin x="0" y="3573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4.wmf"/><Relationship Id="rId7" Type="http://schemas.openxmlformats.org/officeDocument/2006/relationships/image" Target="../media/image18.wmf"/><Relationship Id="rId2" Type="http://schemas.openxmlformats.org/officeDocument/2006/relationships/image" Target="../media/image13.wmf"/><Relationship Id="rId1" Type="http://schemas.openxmlformats.org/officeDocument/2006/relationships/image" Target="../media/image12.wmf"/><Relationship Id="rId6" Type="http://schemas.openxmlformats.org/officeDocument/2006/relationships/image" Target="../media/image17.wmf"/><Relationship Id="rId5" Type="http://schemas.openxmlformats.org/officeDocument/2006/relationships/image" Target="../media/image16.wmf"/><Relationship Id="rId4"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55.wmf"/><Relationship Id="rId7" Type="http://schemas.openxmlformats.org/officeDocument/2006/relationships/image" Target="../media/image359.wmf"/><Relationship Id="rId2" Type="http://schemas.openxmlformats.org/officeDocument/2006/relationships/image" Target="../media/image354.wmf"/><Relationship Id="rId1" Type="http://schemas.openxmlformats.org/officeDocument/2006/relationships/image" Target="../media/image353.wmf"/><Relationship Id="rId6" Type="http://schemas.openxmlformats.org/officeDocument/2006/relationships/image" Target="../media/image358.wmf"/><Relationship Id="rId5" Type="http://schemas.openxmlformats.org/officeDocument/2006/relationships/image" Target="../media/image357.wmf"/><Relationship Id="rId4" Type="http://schemas.openxmlformats.org/officeDocument/2006/relationships/image" Target="../media/image35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10.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533.wmf"/><Relationship Id="rId2" Type="http://schemas.openxmlformats.org/officeDocument/2006/relationships/image" Target="../media/image1532.wmf"/><Relationship Id="rId1" Type="http://schemas.openxmlformats.org/officeDocument/2006/relationships/image" Target="../media/image1531.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536.wmf"/><Relationship Id="rId1" Type="http://schemas.openxmlformats.org/officeDocument/2006/relationships/image" Target="../media/image153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4AFD189-66D1-4247-99EC-841D2AF65D33}" type="datetimeFigureOut">
              <a:rPr lang="el-GR"/>
              <a:pPr>
                <a:defRPr/>
              </a:pPr>
              <a:t>24/4/2017</a:t>
            </a:fld>
            <a:endParaRPr lang="el-G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l-GR"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l-GR"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B00CD44-63B7-4A24-9586-992FADBFECD8}" type="slidenum">
              <a:rPr lang="el-GR"/>
              <a:pPr>
                <a:defRPr/>
              </a:pPr>
              <a:t>‹#›</a:t>
            </a:fld>
            <a:endParaRPr lang="el-GR"/>
          </a:p>
        </p:txBody>
      </p:sp>
    </p:spTree>
    <p:extLst>
      <p:ext uri="{BB962C8B-B14F-4D97-AF65-F5344CB8AC3E}">
        <p14:creationId xmlns:p14="http://schemas.microsoft.com/office/powerpoint/2010/main" val="203480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lvl1pPr>
              <a:defRPr/>
            </a:lvl1pPr>
          </a:lstStyle>
          <a:p>
            <a:pPr>
              <a:defRPr/>
            </a:pPr>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848FF1FA-259C-441A-BF68-10DDC63347AE}" type="slidenum">
              <a:rPr lang="el-GR"/>
              <a:pPr>
                <a:defRPr/>
              </a:pPr>
              <a:t>‹#›</a:t>
            </a:fld>
            <a:endParaRPr lang="el-GR"/>
          </a:p>
        </p:txBody>
      </p:sp>
    </p:spTree>
    <p:extLst>
      <p:ext uri="{BB962C8B-B14F-4D97-AF65-F5344CB8AC3E}">
        <p14:creationId xmlns:p14="http://schemas.microsoft.com/office/powerpoint/2010/main" val="2956499051"/>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lvl1pPr>
              <a:defRPr/>
            </a:lvl1pPr>
          </a:lstStyle>
          <a:p>
            <a:pPr>
              <a:defRPr/>
            </a:pPr>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F3E86D59-6F60-4D4B-A8AB-C3FE3507AB6F}" type="slidenum">
              <a:rPr lang="el-GR"/>
              <a:pPr>
                <a:defRPr/>
              </a:pPr>
              <a:t>‹#›</a:t>
            </a:fld>
            <a:endParaRPr lang="el-GR"/>
          </a:p>
        </p:txBody>
      </p:sp>
    </p:spTree>
    <p:extLst>
      <p:ext uri="{BB962C8B-B14F-4D97-AF65-F5344CB8AC3E}">
        <p14:creationId xmlns:p14="http://schemas.microsoft.com/office/powerpoint/2010/main" val="62594514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lvl1pPr>
              <a:defRPr/>
            </a:lvl1pPr>
          </a:lstStyle>
          <a:p>
            <a:pPr>
              <a:defRPr/>
            </a:pPr>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809CEC84-9C75-48EA-A26D-D8856EC59CF1}" type="slidenum">
              <a:rPr lang="el-GR"/>
              <a:pPr>
                <a:defRPr/>
              </a:pPr>
              <a:t>‹#›</a:t>
            </a:fld>
            <a:endParaRPr lang="el-GR"/>
          </a:p>
        </p:txBody>
      </p:sp>
    </p:spTree>
    <p:extLst>
      <p:ext uri="{BB962C8B-B14F-4D97-AF65-F5344CB8AC3E}">
        <p14:creationId xmlns:p14="http://schemas.microsoft.com/office/powerpoint/2010/main" val="2357083520"/>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lvl1pPr>
              <a:defRPr/>
            </a:lvl1pPr>
          </a:lstStyle>
          <a:p>
            <a:pPr>
              <a:defRPr/>
            </a:pPr>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2D8692C3-C663-40F4-8DB5-049E3A963DF2}" type="slidenum">
              <a:rPr lang="el-GR"/>
              <a:pPr>
                <a:defRPr/>
              </a:pPr>
              <a:t>‹#›</a:t>
            </a:fld>
            <a:endParaRPr lang="el-GR"/>
          </a:p>
        </p:txBody>
      </p:sp>
    </p:spTree>
    <p:extLst>
      <p:ext uri="{BB962C8B-B14F-4D97-AF65-F5344CB8AC3E}">
        <p14:creationId xmlns:p14="http://schemas.microsoft.com/office/powerpoint/2010/main" val="325866600"/>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9D17560F-CA36-498D-94B5-BA1DA4310481}" type="slidenum">
              <a:rPr lang="el-GR"/>
              <a:pPr>
                <a:defRPr/>
              </a:pPr>
              <a:t>‹#›</a:t>
            </a:fld>
            <a:endParaRPr lang="el-GR"/>
          </a:p>
        </p:txBody>
      </p:sp>
    </p:spTree>
    <p:extLst>
      <p:ext uri="{BB962C8B-B14F-4D97-AF65-F5344CB8AC3E}">
        <p14:creationId xmlns:p14="http://schemas.microsoft.com/office/powerpoint/2010/main" val="1682065379"/>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3"/>
          <p:cNvSpPr>
            <a:spLocks noGrp="1"/>
          </p:cNvSpPr>
          <p:nvPr>
            <p:ph type="dt" sz="half" idx="10"/>
          </p:nvPr>
        </p:nvSpPr>
        <p:spPr/>
        <p:txBody>
          <a:bodyPr/>
          <a:lstStyle>
            <a:lvl1pPr>
              <a:defRPr/>
            </a:lvl1pPr>
          </a:lstStyle>
          <a:p>
            <a:pPr>
              <a:defRPr/>
            </a:pPr>
            <a:endParaRPr lang="el-GR"/>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4179DA0F-8D7E-4E52-9D2A-0CFD5792B3D9}" type="slidenum">
              <a:rPr lang="el-GR"/>
              <a:pPr>
                <a:defRPr/>
              </a:pPr>
              <a:t>‹#›</a:t>
            </a:fld>
            <a:endParaRPr lang="el-GR"/>
          </a:p>
        </p:txBody>
      </p:sp>
    </p:spTree>
    <p:extLst>
      <p:ext uri="{BB962C8B-B14F-4D97-AF65-F5344CB8AC3E}">
        <p14:creationId xmlns:p14="http://schemas.microsoft.com/office/powerpoint/2010/main" val="2026949283"/>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3"/>
          <p:cNvSpPr>
            <a:spLocks noGrp="1"/>
          </p:cNvSpPr>
          <p:nvPr>
            <p:ph type="dt" sz="half" idx="10"/>
          </p:nvPr>
        </p:nvSpPr>
        <p:spPr/>
        <p:txBody>
          <a:bodyPr/>
          <a:lstStyle>
            <a:lvl1pPr>
              <a:defRPr/>
            </a:lvl1pPr>
          </a:lstStyle>
          <a:p>
            <a:pPr>
              <a:defRPr/>
            </a:pPr>
            <a:endParaRPr lang="el-GR"/>
          </a:p>
        </p:txBody>
      </p:sp>
      <p:sp>
        <p:nvSpPr>
          <p:cNvPr id="8" name="Footer Placeholder 4"/>
          <p:cNvSpPr>
            <a:spLocks noGrp="1"/>
          </p:cNvSpPr>
          <p:nvPr>
            <p:ph type="ftr" sz="quarter" idx="11"/>
          </p:nvPr>
        </p:nvSpPr>
        <p:spPr/>
        <p:txBody>
          <a:bodyPr/>
          <a:lstStyle>
            <a:lvl1pPr>
              <a:defRPr/>
            </a:lvl1pPr>
          </a:lstStyle>
          <a:p>
            <a:pPr>
              <a:defRPr/>
            </a:pPr>
            <a:endParaRPr lang="el-GR"/>
          </a:p>
        </p:txBody>
      </p:sp>
      <p:sp>
        <p:nvSpPr>
          <p:cNvPr id="9" name="Slide Number Placeholder 5"/>
          <p:cNvSpPr>
            <a:spLocks noGrp="1"/>
          </p:cNvSpPr>
          <p:nvPr>
            <p:ph type="sldNum" sz="quarter" idx="12"/>
          </p:nvPr>
        </p:nvSpPr>
        <p:spPr/>
        <p:txBody>
          <a:bodyPr/>
          <a:lstStyle>
            <a:lvl1pPr>
              <a:defRPr/>
            </a:lvl1pPr>
          </a:lstStyle>
          <a:p>
            <a:pPr>
              <a:defRPr/>
            </a:pPr>
            <a:fld id="{EFECF1AC-6ED0-4103-AA1C-0965DA6C80C3}" type="slidenum">
              <a:rPr lang="el-GR"/>
              <a:pPr>
                <a:defRPr/>
              </a:pPr>
              <a:t>‹#›</a:t>
            </a:fld>
            <a:endParaRPr lang="el-GR"/>
          </a:p>
        </p:txBody>
      </p:sp>
    </p:spTree>
    <p:extLst>
      <p:ext uri="{BB962C8B-B14F-4D97-AF65-F5344CB8AC3E}">
        <p14:creationId xmlns:p14="http://schemas.microsoft.com/office/powerpoint/2010/main" val="1719331914"/>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3"/>
          <p:cNvSpPr>
            <a:spLocks noGrp="1"/>
          </p:cNvSpPr>
          <p:nvPr>
            <p:ph type="dt" sz="half" idx="10"/>
          </p:nvPr>
        </p:nvSpPr>
        <p:spPr/>
        <p:txBody>
          <a:bodyPr/>
          <a:lstStyle>
            <a:lvl1pPr>
              <a:defRPr/>
            </a:lvl1pPr>
          </a:lstStyle>
          <a:p>
            <a:pPr>
              <a:defRPr/>
            </a:pPr>
            <a:endParaRPr lang="el-GR"/>
          </a:p>
        </p:txBody>
      </p:sp>
      <p:sp>
        <p:nvSpPr>
          <p:cNvPr id="4" name="Footer Placeholder 4"/>
          <p:cNvSpPr>
            <a:spLocks noGrp="1"/>
          </p:cNvSpPr>
          <p:nvPr>
            <p:ph type="ftr" sz="quarter" idx="11"/>
          </p:nvPr>
        </p:nvSpPr>
        <p:spPr/>
        <p:txBody>
          <a:bodyPr/>
          <a:lstStyle>
            <a:lvl1pPr>
              <a:defRPr/>
            </a:lvl1pPr>
          </a:lstStyle>
          <a:p>
            <a:pPr>
              <a:defRPr/>
            </a:pPr>
            <a:endParaRPr lang="el-GR"/>
          </a:p>
        </p:txBody>
      </p:sp>
      <p:sp>
        <p:nvSpPr>
          <p:cNvPr id="5" name="Slide Number Placeholder 5"/>
          <p:cNvSpPr>
            <a:spLocks noGrp="1"/>
          </p:cNvSpPr>
          <p:nvPr>
            <p:ph type="sldNum" sz="quarter" idx="12"/>
          </p:nvPr>
        </p:nvSpPr>
        <p:spPr/>
        <p:txBody>
          <a:bodyPr/>
          <a:lstStyle>
            <a:lvl1pPr>
              <a:defRPr/>
            </a:lvl1pPr>
          </a:lstStyle>
          <a:p>
            <a:pPr>
              <a:defRPr/>
            </a:pPr>
            <a:fld id="{E340880A-C12E-4F8D-BDD5-003A82F1B88B}" type="slidenum">
              <a:rPr lang="el-GR"/>
              <a:pPr>
                <a:defRPr/>
              </a:pPr>
              <a:t>‹#›</a:t>
            </a:fld>
            <a:endParaRPr lang="el-GR"/>
          </a:p>
        </p:txBody>
      </p:sp>
    </p:spTree>
    <p:extLst>
      <p:ext uri="{BB962C8B-B14F-4D97-AF65-F5344CB8AC3E}">
        <p14:creationId xmlns:p14="http://schemas.microsoft.com/office/powerpoint/2010/main" val="3394105182"/>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l-GR"/>
          </a:p>
        </p:txBody>
      </p:sp>
      <p:sp>
        <p:nvSpPr>
          <p:cNvPr id="3" name="Footer Placeholder 4"/>
          <p:cNvSpPr>
            <a:spLocks noGrp="1"/>
          </p:cNvSpPr>
          <p:nvPr>
            <p:ph type="ftr" sz="quarter" idx="11"/>
          </p:nvPr>
        </p:nvSpPr>
        <p:spPr/>
        <p:txBody>
          <a:bodyPr/>
          <a:lstStyle>
            <a:lvl1pPr>
              <a:defRPr/>
            </a:lvl1pPr>
          </a:lstStyle>
          <a:p>
            <a:pPr>
              <a:defRPr/>
            </a:pPr>
            <a:endParaRPr lang="el-GR"/>
          </a:p>
        </p:txBody>
      </p:sp>
      <p:sp>
        <p:nvSpPr>
          <p:cNvPr id="4" name="Slide Number Placeholder 5"/>
          <p:cNvSpPr>
            <a:spLocks noGrp="1"/>
          </p:cNvSpPr>
          <p:nvPr>
            <p:ph type="sldNum" sz="quarter" idx="12"/>
          </p:nvPr>
        </p:nvSpPr>
        <p:spPr/>
        <p:txBody>
          <a:bodyPr/>
          <a:lstStyle>
            <a:lvl1pPr>
              <a:defRPr/>
            </a:lvl1pPr>
          </a:lstStyle>
          <a:p>
            <a:pPr>
              <a:defRPr/>
            </a:pPr>
            <a:fld id="{09A80994-78C9-48F7-ADBC-F95B09F7826E}" type="slidenum">
              <a:rPr lang="el-GR"/>
              <a:pPr>
                <a:defRPr/>
              </a:pPr>
              <a:t>‹#›</a:t>
            </a:fld>
            <a:endParaRPr lang="el-GR"/>
          </a:p>
        </p:txBody>
      </p:sp>
    </p:spTree>
    <p:extLst>
      <p:ext uri="{BB962C8B-B14F-4D97-AF65-F5344CB8AC3E}">
        <p14:creationId xmlns:p14="http://schemas.microsoft.com/office/powerpoint/2010/main" val="878483049"/>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l-GR"/>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643BEC79-0347-444C-8FB8-2FED282B7CFF}" type="slidenum">
              <a:rPr lang="el-GR"/>
              <a:pPr>
                <a:defRPr/>
              </a:pPr>
              <a:t>‹#›</a:t>
            </a:fld>
            <a:endParaRPr lang="el-GR"/>
          </a:p>
        </p:txBody>
      </p:sp>
    </p:spTree>
    <p:extLst>
      <p:ext uri="{BB962C8B-B14F-4D97-AF65-F5344CB8AC3E}">
        <p14:creationId xmlns:p14="http://schemas.microsoft.com/office/powerpoint/2010/main" val="3929600807"/>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l-GR"/>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BA2BEB85-862D-4E81-BDE2-4FBBFDEDF33E}" type="slidenum">
              <a:rPr lang="el-GR"/>
              <a:pPr>
                <a:defRPr/>
              </a:pPr>
              <a:t>‹#›</a:t>
            </a:fld>
            <a:endParaRPr lang="el-GR"/>
          </a:p>
        </p:txBody>
      </p:sp>
    </p:spTree>
    <p:extLst>
      <p:ext uri="{BB962C8B-B14F-4D97-AF65-F5344CB8AC3E}">
        <p14:creationId xmlns:p14="http://schemas.microsoft.com/office/powerpoint/2010/main" val="2514243211"/>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l-GR" smtClean="0"/>
              <a:t>Click to edit Master title style</a:t>
            </a:r>
            <a:endParaRPr lang="el-GR" altLang="el-GR"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l-GR" smtClean="0"/>
              <a:t>Click to edit Master text styles</a:t>
            </a:r>
          </a:p>
          <a:p>
            <a:pPr lvl="1"/>
            <a:r>
              <a:rPr lang="en-US" altLang="el-GR" smtClean="0"/>
              <a:t>Second level</a:t>
            </a:r>
          </a:p>
          <a:p>
            <a:pPr lvl="2"/>
            <a:r>
              <a:rPr lang="en-US" altLang="el-GR" smtClean="0"/>
              <a:t>Third level</a:t>
            </a:r>
          </a:p>
          <a:p>
            <a:pPr lvl="3"/>
            <a:r>
              <a:rPr lang="en-US" altLang="el-GR" smtClean="0"/>
              <a:t>Fourth level</a:t>
            </a:r>
          </a:p>
          <a:p>
            <a:pPr lvl="4"/>
            <a:r>
              <a:rPr lang="en-US" altLang="el-GR" smtClean="0"/>
              <a:t>Fifth level</a:t>
            </a:r>
            <a:endParaRPr lang="el-GR" altLang="el-GR"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413B78A-8F52-489A-A0F9-F7CA74776D7A}" type="slidenum">
              <a:rPr lang="el-GR"/>
              <a:pPr>
                <a:defRPr/>
              </a:pPr>
              <a:t>‹#›</a:t>
            </a:fld>
            <a:endParaRPr lang="el-GR"/>
          </a:p>
        </p:txBody>
      </p:sp>
    </p:spTree>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4.wmf"/><Relationship Id="rId13" Type="http://schemas.openxmlformats.org/officeDocument/2006/relationships/oleObject" Target="../embeddings/oleObject7.bin"/><Relationship Id="rId3" Type="http://schemas.openxmlformats.org/officeDocument/2006/relationships/oleObject" Target="../embeddings/oleObject2.bin"/><Relationship Id="rId7" Type="http://schemas.openxmlformats.org/officeDocument/2006/relationships/oleObject" Target="../embeddings/oleObject4.bin"/><Relationship Id="rId12" Type="http://schemas.openxmlformats.org/officeDocument/2006/relationships/image" Target="../media/image16.wmf"/><Relationship Id="rId2" Type="http://schemas.openxmlformats.org/officeDocument/2006/relationships/slideLayout" Target="../slideLayouts/slideLayout2.xml"/><Relationship Id="rId16" Type="http://schemas.openxmlformats.org/officeDocument/2006/relationships/image" Target="../media/image18.wmf"/><Relationship Id="rId1" Type="http://schemas.openxmlformats.org/officeDocument/2006/relationships/vmlDrawing" Target="../drawings/vmlDrawing2.vml"/><Relationship Id="rId6" Type="http://schemas.openxmlformats.org/officeDocument/2006/relationships/image" Target="../media/image13.wmf"/><Relationship Id="rId11" Type="http://schemas.openxmlformats.org/officeDocument/2006/relationships/oleObject" Target="../embeddings/oleObject6.bin"/><Relationship Id="rId5" Type="http://schemas.openxmlformats.org/officeDocument/2006/relationships/oleObject" Target="../embeddings/oleObject3.bin"/><Relationship Id="rId15" Type="http://schemas.openxmlformats.org/officeDocument/2006/relationships/oleObject" Target="../embeddings/oleObject8.bin"/><Relationship Id="rId10" Type="http://schemas.openxmlformats.org/officeDocument/2006/relationships/image" Target="../media/image15.wmf"/><Relationship Id="rId4" Type="http://schemas.openxmlformats.org/officeDocument/2006/relationships/image" Target="../media/image12.wmf"/><Relationship Id="rId9" Type="http://schemas.openxmlformats.org/officeDocument/2006/relationships/oleObject" Target="../embeddings/oleObject5.bin"/><Relationship Id="rId14" Type="http://schemas.openxmlformats.org/officeDocument/2006/relationships/image" Target="../media/image17.wmf"/></Relationships>
</file>

<file path=ppt/slides/_rels/slide15.xml.rels><?xml version="1.0" encoding="UTF-8" standalone="yes"?>
<Relationships xmlns="http://schemas.openxmlformats.org/package/2006/relationships"><Relationship Id="rId117" Type="http://schemas.openxmlformats.org/officeDocument/2006/relationships/image" Target="../media/image134.png"/><Relationship Id="rId299" Type="http://schemas.openxmlformats.org/officeDocument/2006/relationships/image" Target="../media/image316.png"/><Relationship Id="rId21" Type="http://schemas.openxmlformats.org/officeDocument/2006/relationships/image" Target="../media/image38.png"/><Relationship Id="rId63" Type="http://schemas.openxmlformats.org/officeDocument/2006/relationships/image" Target="../media/image80.png"/><Relationship Id="rId159" Type="http://schemas.openxmlformats.org/officeDocument/2006/relationships/image" Target="../media/image176.png"/><Relationship Id="rId324" Type="http://schemas.openxmlformats.org/officeDocument/2006/relationships/image" Target="../media/image341.png"/><Relationship Id="rId170" Type="http://schemas.openxmlformats.org/officeDocument/2006/relationships/image" Target="../media/image187.png"/><Relationship Id="rId226" Type="http://schemas.openxmlformats.org/officeDocument/2006/relationships/image" Target="../media/image243.png"/><Relationship Id="rId268" Type="http://schemas.openxmlformats.org/officeDocument/2006/relationships/image" Target="../media/image285.png"/><Relationship Id="rId32" Type="http://schemas.openxmlformats.org/officeDocument/2006/relationships/image" Target="../media/image49.png"/><Relationship Id="rId74" Type="http://schemas.openxmlformats.org/officeDocument/2006/relationships/image" Target="../media/image91.png"/><Relationship Id="rId128" Type="http://schemas.openxmlformats.org/officeDocument/2006/relationships/image" Target="../media/image145.png"/><Relationship Id="rId335" Type="http://schemas.openxmlformats.org/officeDocument/2006/relationships/image" Target="../media/image352.png"/><Relationship Id="rId5" Type="http://schemas.openxmlformats.org/officeDocument/2006/relationships/image" Target="../media/image22.png"/><Relationship Id="rId181" Type="http://schemas.openxmlformats.org/officeDocument/2006/relationships/image" Target="../media/image198.png"/><Relationship Id="rId237" Type="http://schemas.openxmlformats.org/officeDocument/2006/relationships/image" Target="../media/image254.png"/><Relationship Id="rId279" Type="http://schemas.openxmlformats.org/officeDocument/2006/relationships/image" Target="../media/image296.png"/><Relationship Id="rId43" Type="http://schemas.openxmlformats.org/officeDocument/2006/relationships/image" Target="../media/image60.png"/><Relationship Id="rId139" Type="http://schemas.openxmlformats.org/officeDocument/2006/relationships/image" Target="../media/image156.png"/><Relationship Id="rId290" Type="http://schemas.openxmlformats.org/officeDocument/2006/relationships/image" Target="../media/image307.png"/><Relationship Id="rId304" Type="http://schemas.openxmlformats.org/officeDocument/2006/relationships/image" Target="../media/image321.png"/><Relationship Id="rId85" Type="http://schemas.openxmlformats.org/officeDocument/2006/relationships/image" Target="../media/image102.png"/><Relationship Id="rId150" Type="http://schemas.openxmlformats.org/officeDocument/2006/relationships/image" Target="../media/image167.png"/><Relationship Id="rId192" Type="http://schemas.openxmlformats.org/officeDocument/2006/relationships/image" Target="../media/image209.png"/><Relationship Id="rId206" Type="http://schemas.openxmlformats.org/officeDocument/2006/relationships/image" Target="../media/image223.png"/><Relationship Id="rId248" Type="http://schemas.openxmlformats.org/officeDocument/2006/relationships/image" Target="../media/image265.png"/><Relationship Id="rId12" Type="http://schemas.openxmlformats.org/officeDocument/2006/relationships/image" Target="../media/image29.png"/><Relationship Id="rId108" Type="http://schemas.openxmlformats.org/officeDocument/2006/relationships/image" Target="../media/image125.png"/><Relationship Id="rId315" Type="http://schemas.openxmlformats.org/officeDocument/2006/relationships/image" Target="../media/image332.png"/><Relationship Id="rId54" Type="http://schemas.openxmlformats.org/officeDocument/2006/relationships/image" Target="../media/image71.png"/><Relationship Id="rId96" Type="http://schemas.openxmlformats.org/officeDocument/2006/relationships/image" Target="../media/image113.png"/><Relationship Id="rId161" Type="http://schemas.openxmlformats.org/officeDocument/2006/relationships/image" Target="../media/image178.png"/><Relationship Id="rId217" Type="http://schemas.openxmlformats.org/officeDocument/2006/relationships/image" Target="../media/image234.png"/><Relationship Id="rId259" Type="http://schemas.openxmlformats.org/officeDocument/2006/relationships/image" Target="../media/image276.png"/><Relationship Id="rId23" Type="http://schemas.openxmlformats.org/officeDocument/2006/relationships/image" Target="../media/image40.png"/><Relationship Id="rId119" Type="http://schemas.openxmlformats.org/officeDocument/2006/relationships/image" Target="../media/image136.png"/><Relationship Id="rId270" Type="http://schemas.openxmlformats.org/officeDocument/2006/relationships/image" Target="../media/image287.png"/><Relationship Id="rId326" Type="http://schemas.openxmlformats.org/officeDocument/2006/relationships/image" Target="../media/image343.png"/><Relationship Id="rId65" Type="http://schemas.openxmlformats.org/officeDocument/2006/relationships/image" Target="../media/image82.png"/><Relationship Id="rId130" Type="http://schemas.openxmlformats.org/officeDocument/2006/relationships/image" Target="../media/image147.png"/><Relationship Id="rId172" Type="http://schemas.openxmlformats.org/officeDocument/2006/relationships/image" Target="../media/image189.png"/><Relationship Id="rId228" Type="http://schemas.openxmlformats.org/officeDocument/2006/relationships/image" Target="../media/image245.png"/><Relationship Id="rId281" Type="http://schemas.openxmlformats.org/officeDocument/2006/relationships/image" Target="../media/image298.png"/><Relationship Id="rId34" Type="http://schemas.openxmlformats.org/officeDocument/2006/relationships/image" Target="../media/image51.png"/><Relationship Id="rId76" Type="http://schemas.openxmlformats.org/officeDocument/2006/relationships/image" Target="../media/image93.png"/><Relationship Id="rId141" Type="http://schemas.openxmlformats.org/officeDocument/2006/relationships/image" Target="../media/image158.png"/><Relationship Id="rId7" Type="http://schemas.openxmlformats.org/officeDocument/2006/relationships/image" Target="../media/image24.png"/><Relationship Id="rId183" Type="http://schemas.openxmlformats.org/officeDocument/2006/relationships/image" Target="../media/image200.png"/><Relationship Id="rId239" Type="http://schemas.openxmlformats.org/officeDocument/2006/relationships/image" Target="../media/image256.png"/><Relationship Id="rId250" Type="http://schemas.openxmlformats.org/officeDocument/2006/relationships/image" Target="../media/image267.png"/><Relationship Id="rId292" Type="http://schemas.openxmlformats.org/officeDocument/2006/relationships/image" Target="../media/image309.png"/><Relationship Id="rId306" Type="http://schemas.openxmlformats.org/officeDocument/2006/relationships/image" Target="../media/image323.png"/><Relationship Id="rId24" Type="http://schemas.openxmlformats.org/officeDocument/2006/relationships/image" Target="../media/image41.png"/><Relationship Id="rId45" Type="http://schemas.openxmlformats.org/officeDocument/2006/relationships/image" Target="../media/image62.png"/><Relationship Id="rId66" Type="http://schemas.openxmlformats.org/officeDocument/2006/relationships/image" Target="../media/image83.png"/><Relationship Id="rId87" Type="http://schemas.openxmlformats.org/officeDocument/2006/relationships/image" Target="../media/image104.png"/><Relationship Id="rId110" Type="http://schemas.openxmlformats.org/officeDocument/2006/relationships/image" Target="../media/image127.png"/><Relationship Id="rId131" Type="http://schemas.openxmlformats.org/officeDocument/2006/relationships/image" Target="../media/image148.png"/><Relationship Id="rId327" Type="http://schemas.openxmlformats.org/officeDocument/2006/relationships/image" Target="../media/image344.png"/><Relationship Id="rId152" Type="http://schemas.openxmlformats.org/officeDocument/2006/relationships/image" Target="../media/image169.png"/><Relationship Id="rId173" Type="http://schemas.openxmlformats.org/officeDocument/2006/relationships/image" Target="../media/image190.png"/><Relationship Id="rId194" Type="http://schemas.openxmlformats.org/officeDocument/2006/relationships/image" Target="../media/image211.png"/><Relationship Id="rId208" Type="http://schemas.openxmlformats.org/officeDocument/2006/relationships/image" Target="../media/image225.png"/><Relationship Id="rId229" Type="http://schemas.openxmlformats.org/officeDocument/2006/relationships/image" Target="../media/image246.png"/><Relationship Id="rId240" Type="http://schemas.openxmlformats.org/officeDocument/2006/relationships/image" Target="../media/image257.png"/><Relationship Id="rId261" Type="http://schemas.openxmlformats.org/officeDocument/2006/relationships/image" Target="../media/image278.png"/><Relationship Id="rId14" Type="http://schemas.openxmlformats.org/officeDocument/2006/relationships/image" Target="../media/image31.png"/><Relationship Id="rId35" Type="http://schemas.openxmlformats.org/officeDocument/2006/relationships/image" Target="../media/image52.png"/><Relationship Id="rId56" Type="http://schemas.openxmlformats.org/officeDocument/2006/relationships/image" Target="../media/image73.png"/><Relationship Id="rId77" Type="http://schemas.openxmlformats.org/officeDocument/2006/relationships/image" Target="../media/image94.png"/><Relationship Id="rId100" Type="http://schemas.openxmlformats.org/officeDocument/2006/relationships/image" Target="../media/image117.png"/><Relationship Id="rId282" Type="http://schemas.openxmlformats.org/officeDocument/2006/relationships/image" Target="../media/image299.png"/><Relationship Id="rId317" Type="http://schemas.openxmlformats.org/officeDocument/2006/relationships/image" Target="../media/image334.png"/><Relationship Id="rId8" Type="http://schemas.openxmlformats.org/officeDocument/2006/relationships/image" Target="../media/image25.png"/><Relationship Id="rId98" Type="http://schemas.openxmlformats.org/officeDocument/2006/relationships/image" Target="../media/image115.png"/><Relationship Id="rId121" Type="http://schemas.openxmlformats.org/officeDocument/2006/relationships/image" Target="../media/image138.png"/><Relationship Id="rId142" Type="http://schemas.openxmlformats.org/officeDocument/2006/relationships/image" Target="../media/image159.png"/><Relationship Id="rId163" Type="http://schemas.openxmlformats.org/officeDocument/2006/relationships/image" Target="../media/image180.png"/><Relationship Id="rId184" Type="http://schemas.openxmlformats.org/officeDocument/2006/relationships/image" Target="../media/image201.png"/><Relationship Id="rId219" Type="http://schemas.openxmlformats.org/officeDocument/2006/relationships/image" Target="../media/image236.png"/><Relationship Id="rId230" Type="http://schemas.openxmlformats.org/officeDocument/2006/relationships/image" Target="../media/image247.png"/><Relationship Id="rId251" Type="http://schemas.openxmlformats.org/officeDocument/2006/relationships/image" Target="../media/image268.png"/><Relationship Id="rId25" Type="http://schemas.openxmlformats.org/officeDocument/2006/relationships/image" Target="../media/image42.png"/><Relationship Id="rId46" Type="http://schemas.openxmlformats.org/officeDocument/2006/relationships/image" Target="../media/image63.png"/><Relationship Id="rId67" Type="http://schemas.openxmlformats.org/officeDocument/2006/relationships/image" Target="../media/image84.png"/><Relationship Id="rId272" Type="http://schemas.openxmlformats.org/officeDocument/2006/relationships/image" Target="../media/image289.png"/><Relationship Id="rId293" Type="http://schemas.openxmlformats.org/officeDocument/2006/relationships/image" Target="../media/image310.png"/><Relationship Id="rId307" Type="http://schemas.openxmlformats.org/officeDocument/2006/relationships/image" Target="../media/image324.png"/><Relationship Id="rId328" Type="http://schemas.openxmlformats.org/officeDocument/2006/relationships/image" Target="../media/image345.png"/><Relationship Id="rId88" Type="http://schemas.openxmlformats.org/officeDocument/2006/relationships/image" Target="../media/image105.png"/><Relationship Id="rId111" Type="http://schemas.openxmlformats.org/officeDocument/2006/relationships/image" Target="../media/image128.png"/><Relationship Id="rId132" Type="http://schemas.openxmlformats.org/officeDocument/2006/relationships/image" Target="../media/image149.png"/><Relationship Id="rId153" Type="http://schemas.openxmlformats.org/officeDocument/2006/relationships/image" Target="../media/image170.png"/><Relationship Id="rId174" Type="http://schemas.openxmlformats.org/officeDocument/2006/relationships/image" Target="../media/image191.png"/><Relationship Id="rId195" Type="http://schemas.openxmlformats.org/officeDocument/2006/relationships/image" Target="../media/image212.png"/><Relationship Id="rId209" Type="http://schemas.openxmlformats.org/officeDocument/2006/relationships/image" Target="../media/image226.png"/><Relationship Id="rId220" Type="http://schemas.openxmlformats.org/officeDocument/2006/relationships/image" Target="../media/image237.png"/><Relationship Id="rId241" Type="http://schemas.openxmlformats.org/officeDocument/2006/relationships/image" Target="../media/image258.png"/><Relationship Id="rId15" Type="http://schemas.openxmlformats.org/officeDocument/2006/relationships/image" Target="../media/image32.png"/><Relationship Id="rId36" Type="http://schemas.openxmlformats.org/officeDocument/2006/relationships/image" Target="../media/image53.png"/><Relationship Id="rId57" Type="http://schemas.openxmlformats.org/officeDocument/2006/relationships/image" Target="../media/image74.png"/><Relationship Id="rId262" Type="http://schemas.openxmlformats.org/officeDocument/2006/relationships/image" Target="../media/image279.png"/><Relationship Id="rId283" Type="http://schemas.openxmlformats.org/officeDocument/2006/relationships/image" Target="../media/image300.png"/><Relationship Id="rId318" Type="http://schemas.openxmlformats.org/officeDocument/2006/relationships/image" Target="../media/image335.png"/><Relationship Id="rId78" Type="http://schemas.openxmlformats.org/officeDocument/2006/relationships/image" Target="../media/image95.png"/><Relationship Id="rId99" Type="http://schemas.openxmlformats.org/officeDocument/2006/relationships/image" Target="../media/image116.png"/><Relationship Id="rId101" Type="http://schemas.openxmlformats.org/officeDocument/2006/relationships/image" Target="../media/image118.png"/><Relationship Id="rId122" Type="http://schemas.openxmlformats.org/officeDocument/2006/relationships/image" Target="../media/image139.png"/><Relationship Id="rId143" Type="http://schemas.openxmlformats.org/officeDocument/2006/relationships/image" Target="../media/image160.png"/><Relationship Id="rId164" Type="http://schemas.openxmlformats.org/officeDocument/2006/relationships/image" Target="../media/image181.png"/><Relationship Id="rId185" Type="http://schemas.openxmlformats.org/officeDocument/2006/relationships/image" Target="../media/image202.png"/><Relationship Id="rId9" Type="http://schemas.openxmlformats.org/officeDocument/2006/relationships/image" Target="../media/image26.png"/><Relationship Id="rId210" Type="http://schemas.openxmlformats.org/officeDocument/2006/relationships/image" Target="../media/image227.png"/><Relationship Id="rId26" Type="http://schemas.openxmlformats.org/officeDocument/2006/relationships/image" Target="../media/image43.png"/><Relationship Id="rId231" Type="http://schemas.openxmlformats.org/officeDocument/2006/relationships/image" Target="../media/image248.png"/><Relationship Id="rId252" Type="http://schemas.openxmlformats.org/officeDocument/2006/relationships/image" Target="../media/image269.png"/><Relationship Id="rId273" Type="http://schemas.openxmlformats.org/officeDocument/2006/relationships/image" Target="../media/image290.png"/><Relationship Id="rId294" Type="http://schemas.openxmlformats.org/officeDocument/2006/relationships/image" Target="../media/image311.png"/><Relationship Id="rId308" Type="http://schemas.openxmlformats.org/officeDocument/2006/relationships/image" Target="../media/image325.png"/><Relationship Id="rId329" Type="http://schemas.openxmlformats.org/officeDocument/2006/relationships/image" Target="../media/image346.png"/><Relationship Id="rId47" Type="http://schemas.openxmlformats.org/officeDocument/2006/relationships/image" Target="../media/image64.png"/><Relationship Id="rId68" Type="http://schemas.openxmlformats.org/officeDocument/2006/relationships/image" Target="../media/image85.png"/><Relationship Id="rId89" Type="http://schemas.openxmlformats.org/officeDocument/2006/relationships/image" Target="../media/image106.png"/><Relationship Id="rId112" Type="http://schemas.openxmlformats.org/officeDocument/2006/relationships/image" Target="../media/image129.png"/><Relationship Id="rId133" Type="http://schemas.openxmlformats.org/officeDocument/2006/relationships/image" Target="../media/image150.png"/><Relationship Id="rId154" Type="http://schemas.openxmlformats.org/officeDocument/2006/relationships/image" Target="../media/image171.png"/><Relationship Id="rId175" Type="http://schemas.openxmlformats.org/officeDocument/2006/relationships/image" Target="../media/image192.png"/><Relationship Id="rId196" Type="http://schemas.openxmlformats.org/officeDocument/2006/relationships/image" Target="../media/image213.png"/><Relationship Id="rId200" Type="http://schemas.openxmlformats.org/officeDocument/2006/relationships/image" Target="../media/image217.png"/><Relationship Id="rId16" Type="http://schemas.openxmlformats.org/officeDocument/2006/relationships/image" Target="../media/image33.png"/><Relationship Id="rId221" Type="http://schemas.openxmlformats.org/officeDocument/2006/relationships/image" Target="../media/image238.png"/><Relationship Id="rId242" Type="http://schemas.openxmlformats.org/officeDocument/2006/relationships/image" Target="../media/image259.png"/><Relationship Id="rId263" Type="http://schemas.openxmlformats.org/officeDocument/2006/relationships/image" Target="../media/image280.png"/><Relationship Id="rId284" Type="http://schemas.openxmlformats.org/officeDocument/2006/relationships/image" Target="../media/image301.png"/><Relationship Id="rId319" Type="http://schemas.openxmlformats.org/officeDocument/2006/relationships/image" Target="../media/image336.png"/><Relationship Id="rId37" Type="http://schemas.openxmlformats.org/officeDocument/2006/relationships/image" Target="../media/image54.png"/><Relationship Id="rId58" Type="http://schemas.openxmlformats.org/officeDocument/2006/relationships/image" Target="../media/image75.png"/><Relationship Id="rId79" Type="http://schemas.openxmlformats.org/officeDocument/2006/relationships/image" Target="../media/image96.png"/><Relationship Id="rId102" Type="http://schemas.openxmlformats.org/officeDocument/2006/relationships/image" Target="../media/image119.png"/><Relationship Id="rId123" Type="http://schemas.openxmlformats.org/officeDocument/2006/relationships/image" Target="../media/image140.png"/><Relationship Id="rId144" Type="http://schemas.openxmlformats.org/officeDocument/2006/relationships/image" Target="../media/image161.png"/><Relationship Id="rId330" Type="http://schemas.openxmlformats.org/officeDocument/2006/relationships/image" Target="../media/image347.png"/><Relationship Id="rId90" Type="http://schemas.openxmlformats.org/officeDocument/2006/relationships/image" Target="../media/image107.png"/><Relationship Id="rId165" Type="http://schemas.openxmlformats.org/officeDocument/2006/relationships/image" Target="../media/image182.png"/><Relationship Id="rId186" Type="http://schemas.openxmlformats.org/officeDocument/2006/relationships/image" Target="../media/image203.png"/><Relationship Id="rId211" Type="http://schemas.openxmlformats.org/officeDocument/2006/relationships/image" Target="../media/image228.png"/><Relationship Id="rId232" Type="http://schemas.openxmlformats.org/officeDocument/2006/relationships/image" Target="../media/image249.png"/><Relationship Id="rId253" Type="http://schemas.openxmlformats.org/officeDocument/2006/relationships/image" Target="../media/image270.png"/><Relationship Id="rId274" Type="http://schemas.openxmlformats.org/officeDocument/2006/relationships/image" Target="../media/image291.png"/><Relationship Id="rId295" Type="http://schemas.openxmlformats.org/officeDocument/2006/relationships/image" Target="../media/image312.png"/><Relationship Id="rId309" Type="http://schemas.openxmlformats.org/officeDocument/2006/relationships/image" Target="../media/image326.png"/><Relationship Id="rId27" Type="http://schemas.openxmlformats.org/officeDocument/2006/relationships/image" Target="../media/image44.png"/><Relationship Id="rId48" Type="http://schemas.openxmlformats.org/officeDocument/2006/relationships/image" Target="../media/image65.png"/><Relationship Id="rId69" Type="http://schemas.openxmlformats.org/officeDocument/2006/relationships/image" Target="../media/image86.png"/><Relationship Id="rId113" Type="http://schemas.openxmlformats.org/officeDocument/2006/relationships/image" Target="../media/image130.png"/><Relationship Id="rId134" Type="http://schemas.openxmlformats.org/officeDocument/2006/relationships/image" Target="../media/image151.png"/><Relationship Id="rId320" Type="http://schemas.openxmlformats.org/officeDocument/2006/relationships/image" Target="../media/image337.png"/><Relationship Id="rId80" Type="http://schemas.openxmlformats.org/officeDocument/2006/relationships/image" Target="../media/image97.png"/><Relationship Id="rId155" Type="http://schemas.openxmlformats.org/officeDocument/2006/relationships/image" Target="../media/image172.png"/><Relationship Id="rId176" Type="http://schemas.openxmlformats.org/officeDocument/2006/relationships/image" Target="../media/image193.png"/><Relationship Id="rId197" Type="http://schemas.openxmlformats.org/officeDocument/2006/relationships/image" Target="../media/image214.png"/><Relationship Id="rId201" Type="http://schemas.openxmlformats.org/officeDocument/2006/relationships/image" Target="../media/image218.png"/><Relationship Id="rId222" Type="http://schemas.openxmlformats.org/officeDocument/2006/relationships/image" Target="../media/image239.png"/><Relationship Id="rId243" Type="http://schemas.openxmlformats.org/officeDocument/2006/relationships/image" Target="../media/image260.png"/><Relationship Id="rId264" Type="http://schemas.openxmlformats.org/officeDocument/2006/relationships/image" Target="../media/image281.png"/><Relationship Id="rId285" Type="http://schemas.openxmlformats.org/officeDocument/2006/relationships/image" Target="../media/image302.png"/><Relationship Id="rId17" Type="http://schemas.openxmlformats.org/officeDocument/2006/relationships/image" Target="../media/image34.png"/><Relationship Id="rId38" Type="http://schemas.openxmlformats.org/officeDocument/2006/relationships/image" Target="../media/image55.png"/><Relationship Id="rId59" Type="http://schemas.openxmlformats.org/officeDocument/2006/relationships/image" Target="../media/image76.png"/><Relationship Id="rId103" Type="http://schemas.openxmlformats.org/officeDocument/2006/relationships/image" Target="../media/image120.png"/><Relationship Id="rId124" Type="http://schemas.openxmlformats.org/officeDocument/2006/relationships/image" Target="../media/image141.png"/><Relationship Id="rId310" Type="http://schemas.openxmlformats.org/officeDocument/2006/relationships/image" Target="../media/image327.png"/><Relationship Id="rId70" Type="http://schemas.openxmlformats.org/officeDocument/2006/relationships/image" Target="../media/image87.png"/><Relationship Id="rId91" Type="http://schemas.openxmlformats.org/officeDocument/2006/relationships/image" Target="../media/image108.png"/><Relationship Id="rId145" Type="http://schemas.openxmlformats.org/officeDocument/2006/relationships/image" Target="../media/image162.png"/><Relationship Id="rId166" Type="http://schemas.openxmlformats.org/officeDocument/2006/relationships/image" Target="../media/image183.png"/><Relationship Id="rId187" Type="http://schemas.openxmlformats.org/officeDocument/2006/relationships/image" Target="../media/image204.png"/><Relationship Id="rId331" Type="http://schemas.openxmlformats.org/officeDocument/2006/relationships/image" Target="../media/image348.png"/><Relationship Id="rId1" Type="http://schemas.openxmlformats.org/officeDocument/2006/relationships/slideLayout" Target="../slideLayouts/slideLayout2.xml"/><Relationship Id="rId212" Type="http://schemas.openxmlformats.org/officeDocument/2006/relationships/image" Target="../media/image229.png"/><Relationship Id="rId233" Type="http://schemas.openxmlformats.org/officeDocument/2006/relationships/image" Target="../media/image250.png"/><Relationship Id="rId254" Type="http://schemas.openxmlformats.org/officeDocument/2006/relationships/image" Target="../media/image271.png"/><Relationship Id="rId28" Type="http://schemas.openxmlformats.org/officeDocument/2006/relationships/image" Target="../media/image45.png"/><Relationship Id="rId49" Type="http://schemas.openxmlformats.org/officeDocument/2006/relationships/image" Target="../media/image66.png"/><Relationship Id="rId114" Type="http://schemas.openxmlformats.org/officeDocument/2006/relationships/image" Target="../media/image131.png"/><Relationship Id="rId275" Type="http://schemas.openxmlformats.org/officeDocument/2006/relationships/image" Target="../media/image292.png"/><Relationship Id="rId296" Type="http://schemas.openxmlformats.org/officeDocument/2006/relationships/image" Target="../media/image313.png"/><Relationship Id="rId300" Type="http://schemas.openxmlformats.org/officeDocument/2006/relationships/image" Target="../media/image317.png"/><Relationship Id="rId60" Type="http://schemas.openxmlformats.org/officeDocument/2006/relationships/image" Target="../media/image77.png"/><Relationship Id="rId81" Type="http://schemas.openxmlformats.org/officeDocument/2006/relationships/image" Target="../media/image98.png"/><Relationship Id="rId135" Type="http://schemas.openxmlformats.org/officeDocument/2006/relationships/image" Target="../media/image152.png"/><Relationship Id="rId156" Type="http://schemas.openxmlformats.org/officeDocument/2006/relationships/image" Target="../media/image173.png"/><Relationship Id="rId177" Type="http://schemas.openxmlformats.org/officeDocument/2006/relationships/image" Target="../media/image194.png"/><Relationship Id="rId198" Type="http://schemas.openxmlformats.org/officeDocument/2006/relationships/image" Target="../media/image215.png"/><Relationship Id="rId321" Type="http://schemas.openxmlformats.org/officeDocument/2006/relationships/image" Target="../media/image338.png"/><Relationship Id="rId202" Type="http://schemas.openxmlformats.org/officeDocument/2006/relationships/image" Target="../media/image219.png"/><Relationship Id="rId223" Type="http://schemas.openxmlformats.org/officeDocument/2006/relationships/image" Target="../media/image240.png"/><Relationship Id="rId244" Type="http://schemas.openxmlformats.org/officeDocument/2006/relationships/image" Target="../media/image261.png"/><Relationship Id="rId18" Type="http://schemas.openxmlformats.org/officeDocument/2006/relationships/image" Target="../media/image35.png"/><Relationship Id="rId39" Type="http://schemas.openxmlformats.org/officeDocument/2006/relationships/image" Target="../media/image56.png"/><Relationship Id="rId265" Type="http://schemas.openxmlformats.org/officeDocument/2006/relationships/image" Target="../media/image282.png"/><Relationship Id="rId286" Type="http://schemas.openxmlformats.org/officeDocument/2006/relationships/image" Target="../media/image303.png"/><Relationship Id="rId50" Type="http://schemas.openxmlformats.org/officeDocument/2006/relationships/image" Target="../media/image67.png"/><Relationship Id="rId104" Type="http://schemas.openxmlformats.org/officeDocument/2006/relationships/image" Target="../media/image121.png"/><Relationship Id="rId125" Type="http://schemas.openxmlformats.org/officeDocument/2006/relationships/image" Target="../media/image142.png"/><Relationship Id="rId146" Type="http://schemas.openxmlformats.org/officeDocument/2006/relationships/image" Target="../media/image163.png"/><Relationship Id="rId167" Type="http://schemas.openxmlformats.org/officeDocument/2006/relationships/image" Target="../media/image184.png"/><Relationship Id="rId188" Type="http://schemas.openxmlformats.org/officeDocument/2006/relationships/image" Target="../media/image205.png"/><Relationship Id="rId311" Type="http://schemas.openxmlformats.org/officeDocument/2006/relationships/image" Target="../media/image328.png"/><Relationship Id="rId332" Type="http://schemas.openxmlformats.org/officeDocument/2006/relationships/image" Target="../media/image349.png"/><Relationship Id="rId71" Type="http://schemas.openxmlformats.org/officeDocument/2006/relationships/image" Target="../media/image88.png"/><Relationship Id="rId92" Type="http://schemas.openxmlformats.org/officeDocument/2006/relationships/image" Target="../media/image109.png"/><Relationship Id="rId213" Type="http://schemas.openxmlformats.org/officeDocument/2006/relationships/image" Target="../media/image230.png"/><Relationship Id="rId234" Type="http://schemas.openxmlformats.org/officeDocument/2006/relationships/image" Target="../media/image251.png"/><Relationship Id="rId2" Type="http://schemas.openxmlformats.org/officeDocument/2006/relationships/image" Target="../media/image19.png"/><Relationship Id="rId29" Type="http://schemas.openxmlformats.org/officeDocument/2006/relationships/image" Target="../media/image46.png"/><Relationship Id="rId255" Type="http://schemas.openxmlformats.org/officeDocument/2006/relationships/image" Target="../media/image272.png"/><Relationship Id="rId276" Type="http://schemas.openxmlformats.org/officeDocument/2006/relationships/image" Target="../media/image293.png"/><Relationship Id="rId297" Type="http://schemas.openxmlformats.org/officeDocument/2006/relationships/image" Target="../media/image314.png"/><Relationship Id="rId40" Type="http://schemas.openxmlformats.org/officeDocument/2006/relationships/image" Target="../media/image57.png"/><Relationship Id="rId115" Type="http://schemas.openxmlformats.org/officeDocument/2006/relationships/image" Target="../media/image132.png"/><Relationship Id="rId136" Type="http://schemas.openxmlformats.org/officeDocument/2006/relationships/image" Target="../media/image153.png"/><Relationship Id="rId157" Type="http://schemas.openxmlformats.org/officeDocument/2006/relationships/image" Target="../media/image174.png"/><Relationship Id="rId178" Type="http://schemas.openxmlformats.org/officeDocument/2006/relationships/image" Target="../media/image195.png"/><Relationship Id="rId301" Type="http://schemas.openxmlformats.org/officeDocument/2006/relationships/image" Target="../media/image318.png"/><Relationship Id="rId322" Type="http://schemas.openxmlformats.org/officeDocument/2006/relationships/image" Target="../media/image339.png"/><Relationship Id="rId61" Type="http://schemas.openxmlformats.org/officeDocument/2006/relationships/image" Target="../media/image78.png"/><Relationship Id="rId82" Type="http://schemas.openxmlformats.org/officeDocument/2006/relationships/image" Target="../media/image99.png"/><Relationship Id="rId199" Type="http://schemas.openxmlformats.org/officeDocument/2006/relationships/image" Target="../media/image216.png"/><Relationship Id="rId203" Type="http://schemas.openxmlformats.org/officeDocument/2006/relationships/image" Target="../media/image220.png"/><Relationship Id="rId19" Type="http://schemas.openxmlformats.org/officeDocument/2006/relationships/image" Target="../media/image36.png"/><Relationship Id="rId224" Type="http://schemas.openxmlformats.org/officeDocument/2006/relationships/image" Target="../media/image241.png"/><Relationship Id="rId245" Type="http://schemas.openxmlformats.org/officeDocument/2006/relationships/image" Target="../media/image262.png"/><Relationship Id="rId266" Type="http://schemas.openxmlformats.org/officeDocument/2006/relationships/image" Target="../media/image283.png"/><Relationship Id="rId287" Type="http://schemas.openxmlformats.org/officeDocument/2006/relationships/image" Target="../media/image304.png"/><Relationship Id="rId30" Type="http://schemas.openxmlformats.org/officeDocument/2006/relationships/image" Target="../media/image47.png"/><Relationship Id="rId105" Type="http://schemas.openxmlformats.org/officeDocument/2006/relationships/image" Target="../media/image122.png"/><Relationship Id="rId126" Type="http://schemas.openxmlformats.org/officeDocument/2006/relationships/image" Target="../media/image143.png"/><Relationship Id="rId147" Type="http://schemas.openxmlformats.org/officeDocument/2006/relationships/image" Target="../media/image164.png"/><Relationship Id="rId168" Type="http://schemas.openxmlformats.org/officeDocument/2006/relationships/image" Target="../media/image185.png"/><Relationship Id="rId312" Type="http://schemas.openxmlformats.org/officeDocument/2006/relationships/image" Target="../media/image329.png"/><Relationship Id="rId333" Type="http://schemas.openxmlformats.org/officeDocument/2006/relationships/image" Target="../media/image350.png"/><Relationship Id="rId51" Type="http://schemas.openxmlformats.org/officeDocument/2006/relationships/image" Target="../media/image68.png"/><Relationship Id="rId72" Type="http://schemas.openxmlformats.org/officeDocument/2006/relationships/image" Target="../media/image89.png"/><Relationship Id="rId93" Type="http://schemas.openxmlformats.org/officeDocument/2006/relationships/image" Target="../media/image110.png"/><Relationship Id="rId189" Type="http://schemas.openxmlformats.org/officeDocument/2006/relationships/image" Target="../media/image206.png"/><Relationship Id="rId3" Type="http://schemas.openxmlformats.org/officeDocument/2006/relationships/image" Target="../media/image20.png"/><Relationship Id="rId214" Type="http://schemas.openxmlformats.org/officeDocument/2006/relationships/image" Target="../media/image231.png"/><Relationship Id="rId235" Type="http://schemas.openxmlformats.org/officeDocument/2006/relationships/image" Target="../media/image252.png"/><Relationship Id="rId256" Type="http://schemas.openxmlformats.org/officeDocument/2006/relationships/image" Target="../media/image273.png"/><Relationship Id="rId277" Type="http://schemas.openxmlformats.org/officeDocument/2006/relationships/image" Target="../media/image294.png"/><Relationship Id="rId298" Type="http://schemas.openxmlformats.org/officeDocument/2006/relationships/image" Target="../media/image315.png"/><Relationship Id="rId116" Type="http://schemas.openxmlformats.org/officeDocument/2006/relationships/image" Target="../media/image133.png"/><Relationship Id="rId137" Type="http://schemas.openxmlformats.org/officeDocument/2006/relationships/image" Target="../media/image154.png"/><Relationship Id="rId158" Type="http://schemas.openxmlformats.org/officeDocument/2006/relationships/image" Target="../media/image175.png"/><Relationship Id="rId302" Type="http://schemas.openxmlformats.org/officeDocument/2006/relationships/image" Target="../media/image319.png"/><Relationship Id="rId323" Type="http://schemas.openxmlformats.org/officeDocument/2006/relationships/image" Target="../media/image340.png"/><Relationship Id="rId20" Type="http://schemas.openxmlformats.org/officeDocument/2006/relationships/image" Target="../media/image37.png"/><Relationship Id="rId41" Type="http://schemas.openxmlformats.org/officeDocument/2006/relationships/image" Target="../media/image58.png"/><Relationship Id="rId62" Type="http://schemas.openxmlformats.org/officeDocument/2006/relationships/image" Target="../media/image79.png"/><Relationship Id="rId83" Type="http://schemas.openxmlformats.org/officeDocument/2006/relationships/image" Target="../media/image100.png"/><Relationship Id="rId179" Type="http://schemas.openxmlformats.org/officeDocument/2006/relationships/image" Target="../media/image196.png"/><Relationship Id="rId190" Type="http://schemas.openxmlformats.org/officeDocument/2006/relationships/image" Target="../media/image207.png"/><Relationship Id="rId204" Type="http://schemas.openxmlformats.org/officeDocument/2006/relationships/image" Target="../media/image221.png"/><Relationship Id="rId225" Type="http://schemas.openxmlformats.org/officeDocument/2006/relationships/image" Target="../media/image242.png"/><Relationship Id="rId246" Type="http://schemas.openxmlformats.org/officeDocument/2006/relationships/image" Target="../media/image263.png"/><Relationship Id="rId267" Type="http://schemas.openxmlformats.org/officeDocument/2006/relationships/image" Target="../media/image284.png"/><Relationship Id="rId288" Type="http://schemas.openxmlformats.org/officeDocument/2006/relationships/image" Target="../media/image305.png"/><Relationship Id="rId106" Type="http://schemas.openxmlformats.org/officeDocument/2006/relationships/image" Target="../media/image123.png"/><Relationship Id="rId127" Type="http://schemas.openxmlformats.org/officeDocument/2006/relationships/image" Target="../media/image144.png"/><Relationship Id="rId313" Type="http://schemas.openxmlformats.org/officeDocument/2006/relationships/image" Target="../media/image330.png"/><Relationship Id="rId10" Type="http://schemas.openxmlformats.org/officeDocument/2006/relationships/image" Target="../media/image27.png"/><Relationship Id="rId31" Type="http://schemas.openxmlformats.org/officeDocument/2006/relationships/image" Target="../media/image48.png"/><Relationship Id="rId52" Type="http://schemas.openxmlformats.org/officeDocument/2006/relationships/image" Target="../media/image69.png"/><Relationship Id="rId73" Type="http://schemas.openxmlformats.org/officeDocument/2006/relationships/image" Target="../media/image90.png"/><Relationship Id="rId94" Type="http://schemas.openxmlformats.org/officeDocument/2006/relationships/image" Target="../media/image111.png"/><Relationship Id="rId148" Type="http://schemas.openxmlformats.org/officeDocument/2006/relationships/image" Target="../media/image165.png"/><Relationship Id="rId169" Type="http://schemas.openxmlformats.org/officeDocument/2006/relationships/image" Target="../media/image186.png"/><Relationship Id="rId334" Type="http://schemas.openxmlformats.org/officeDocument/2006/relationships/image" Target="../media/image351.png"/><Relationship Id="rId4" Type="http://schemas.openxmlformats.org/officeDocument/2006/relationships/image" Target="../media/image21.png"/><Relationship Id="rId180" Type="http://schemas.openxmlformats.org/officeDocument/2006/relationships/image" Target="../media/image197.png"/><Relationship Id="rId215" Type="http://schemas.openxmlformats.org/officeDocument/2006/relationships/image" Target="../media/image232.png"/><Relationship Id="rId236" Type="http://schemas.openxmlformats.org/officeDocument/2006/relationships/image" Target="../media/image253.png"/><Relationship Id="rId257" Type="http://schemas.openxmlformats.org/officeDocument/2006/relationships/image" Target="../media/image274.png"/><Relationship Id="rId278" Type="http://schemas.openxmlformats.org/officeDocument/2006/relationships/image" Target="../media/image295.png"/><Relationship Id="rId303" Type="http://schemas.openxmlformats.org/officeDocument/2006/relationships/image" Target="../media/image320.png"/><Relationship Id="rId42" Type="http://schemas.openxmlformats.org/officeDocument/2006/relationships/image" Target="../media/image59.png"/><Relationship Id="rId84" Type="http://schemas.openxmlformats.org/officeDocument/2006/relationships/image" Target="../media/image101.png"/><Relationship Id="rId138" Type="http://schemas.openxmlformats.org/officeDocument/2006/relationships/image" Target="../media/image155.png"/><Relationship Id="rId191" Type="http://schemas.openxmlformats.org/officeDocument/2006/relationships/image" Target="../media/image208.png"/><Relationship Id="rId205" Type="http://schemas.openxmlformats.org/officeDocument/2006/relationships/image" Target="../media/image222.png"/><Relationship Id="rId247" Type="http://schemas.openxmlformats.org/officeDocument/2006/relationships/image" Target="../media/image264.png"/><Relationship Id="rId107" Type="http://schemas.openxmlformats.org/officeDocument/2006/relationships/image" Target="../media/image124.png"/><Relationship Id="rId289" Type="http://schemas.openxmlformats.org/officeDocument/2006/relationships/image" Target="../media/image306.png"/><Relationship Id="rId11" Type="http://schemas.openxmlformats.org/officeDocument/2006/relationships/image" Target="../media/image28.png"/><Relationship Id="rId53" Type="http://schemas.openxmlformats.org/officeDocument/2006/relationships/image" Target="../media/image70.png"/><Relationship Id="rId149" Type="http://schemas.openxmlformats.org/officeDocument/2006/relationships/image" Target="../media/image166.png"/><Relationship Id="rId314" Type="http://schemas.openxmlformats.org/officeDocument/2006/relationships/image" Target="../media/image331.png"/><Relationship Id="rId95" Type="http://schemas.openxmlformats.org/officeDocument/2006/relationships/image" Target="../media/image112.png"/><Relationship Id="rId160" Type="http://schemas.openxmlformats.org/officeDocument/2006/relationships/image" Target="../media/image177.png"/><Relationship Id="rId216" Type="http://schemas.openxmlformats.org/officeDocument/2006/relationships/image" Target="../media/image233.png"/><Relationship Id="rId258" Type="http://schemas.openxmlformats.org/officeDocument/2006/relationships/image" Target="../media/image275.png"/><Relationship Id="rId22" Type="http://schemas.openxmlformats.org/officeDocument/2006/relationships/image" Target="../media/image39.png"/><Relationship Id="rId64" Type="http://schemas.openxmlformats.org/officeDocument/2006/relationships/image" Target="../media/image81.png"/><Relationship Id="rId118" Type="http://schemas.openxmlformats.org/officeDocument/2006/relationships/image" Target="../media/image135.png"/><Relationship Id="rId325" Type="http://schemas.openxmlformats.org/officeDocument/2006/relationships/image" Target="../media/image342.png"/><Relationship Id="rId171" Type="http://schemas.openxmlformats.org/officeDocument/2006/relationships/image" Target="../media/image188.png"/><Relationship Id="rId227" Type="http://schemas.openxmlformats.org/officeDocument/2006/relationships/image" Target="../media/image244.png"/><Relationship Id="rId269" Type="http://schemas.openxmlformats.org/officeDocument/2006/relationships/image" Target="../media/image286.png"/><Relationship Id="rId33" Type="http://schemas.openxmlformats.org/officeDocument/2006/relationships/image" Target="../media/image50.png"/><Relationship Id="rId129" Type="http://schemas.openxmlformats.org/officeDocument/2006/relationships/image" Target="../media/image146.png"/><Relationship Id="rId280" Type="http://schemas.openxmlformats.org/officeDocument/2006/relationships/image" Target="../media/image297.png"/><Relationship Id="rId75" Type="http://schemas.openxmlformats.org/officeDocument/2006/relationships/image" Target="../media/image92.png"/><Relationship Id="rId140" Type="http://schemas.openxmlformats.org/officeDocument/2006/relationships/image" Target="../media/image157.png"/><Relationship Id="rId182" Type="http://schemas.openxmlformats.org/officeDocument/2006/relationships/image" Target="../media/image199.png"/><Relationship Id="rId6" Type="http://schemas.openxmlformats.org/officeDocument/2006/relationships/image" Target="../media/image23.png"/><Relationship Id="rId238" Type="http://schemas.openxmlformats.org/officeDocument/2006/relationships/image" Target="../media/image255.png"/><Relationship Id="rId291" Type="http://schemas.openxmlformats.org/officeDocument/2006/relationships/image" Target="../media/image308.png"/><Relationship Id="rId305" Type="http://schemas.openxmlformats.org/officeDocument/2006/relationships/image" Target="../media/image322.png"/><Relationship Id="rId44" Type="http://schemas.openxmlformats.org/officeDocument/2006/relationships/image" Target="../media/image61.png"/><Relationship Id="rId86" Type="http://schemas.openxmlformats.org/officeDocument/2006/relationships/image" Target="../media/image103.png"/><Relationship Id="rId151" Type="http://schemas.openxmlformats.org/officeDocument/2006/relationships/image" Target="../media/image168.png"/><Relationship Id="rId193" Type="http://schemas.openxmlformats.org/officeDocument/2006/relationships/image" Target="../media/image210.png"/><Relationship Id="rId207" Type="http://schemas.openxmlformats.org/officeDocument/2006/relationships/image" Target="../media/image224.png"/><Relationship Id="rId249" Type="http://schemas.openxmlformats.org/officeDocument/2006/relationships/image" Target="../media/image266.png"/><Relationship Id="rId13" Type="http://schemas.openxmlformats.org/officeDocument/2006/relationships/image" Target="../media/image30.png"/><Relationship Id="rId109" Type="http://schemas.openxmlformats.org/officeDocument/2006/relationships/image" Target="../media/image126.png"/><Relationship Id="rId260" Type="http://schemas.openxmlformats.org/officeDocument/2006/relationships/image" Target="../media/image277.png"/><Relationship Id="rId316" Type="http://schemas.openxmlformats.org/officeDocument/2006/relationships/image" Target="../media/image333.png"/><Relationship Id="rId55" Type="http://schemas.openxmlformats.org/officeDocument/2006/relationships/image" Target="../media/image72.png"/><Relationship Id="rId97" Type="http://schemas.openxmlformats.org/officeDocument/2006/relationships/image" Target="../media/image114.png"/><Relationship Id="rId120" Type="http://schemas.openxmlformats.org/officeDocument/2006/relationships/image" Target="../media/image137.png"/><Relationship Id="rId162" Type="http://schemas.openxmlformats.org/officeDocument/2006/relationships/image" Target="../media/image179.png"/><Relationship Id="rId218" Type="http://schemas.openxmlformats.org/officeDocument/2006/relationships/image" Target="../media/image235.png"/><Relationship Id="rId271" Type="http://schemas.openxmlformats.org/officeDocument/2006/relationships/image" Target="../media/image288.png"/></Relationships>
</file>

<file path=ppt/slides/_rels/slide16.xml.rels><?xml version="1.0" encoding="UTF-8" standalone="yes"?>
<Relationships xmlns="http://schemas.openxmlformats.org/package/2006/relationships"><Relationship Id="rId8" Type="http://schemas.openxmlformats.org/officeDocument/2006/relationships/image" Target="../media/image355.wmf"/><Relationship Id="rId13" Type="http://schemas.openxmlformats.org/officeDocument/2006/relationships/oleObject" Target="../embeddings/oleObject14.bin"/><Relationship Id="rId3" Type="http://schemas.openxmlformats.org/officeDocument/2006/relationships/oleObject" Target="../embeddings/oleObject9.bin"/><Relationship Id="rId7" Type="http://schemas.openxmlformats.org/officeDocument/2006/relationships/oleObject" Target="../embeddings/oleObject11.bin"/><Relationship Id="rId12" Type="http://schemas.openxmlformats.org/officeDocument/2006/relationships/image" Target="../media/image357.wmf"/><Relationship Id="rId2" Type="http://schemas.openxmlformats.org/officeDocument/2006/relationships/slideLayout" Target="../slideLayouts/slideLayout2.xml"/><Relationship Id="rId16" Type="http://schemas.openxmlformats.org/officeDocument/2006/relationships/image" Target="../media/image359.wmf"/><Relationship Id="rId1" Type="http://schemas.openxmlformats.org/officeDocument/2006/relationships/vmlDrawing" Target="../drawings/vmlDrawing3.vml"/><Relationship Id="rId6" Type="http://schemas.openxmlformats.org/officeDocument/2006/relationships/image" Target="../media/image354.wmf"/><Relationship Id="rId11" Type="http://schemas.openxmlformats.org/officeDocument/2006/relationships/oleObject" Target="../embeddings/oleObject13.bin"/><Relationship Id="rId5" Type="http://schemas.openxmlformats.org/officeDocument/2006/relationships/oleObject" Target="../embeddings/oleObject10.bin"/><Relationship Id="rId15" Type="http://schemas.openxmlformats.org/officeDocument/2006/relationships/oleObject" Target="../embeddings/oleObject15.bin"/><Relationship Id="rId10" Type="http://schemas.openxmlformats.org/officeDocument/2006/relationships/image" Target="../media/image356.wmf"/><Relationship Id="rId4" Type="http://schemas.openxmlformats.org/officeDocument/2006/relationships/image" Target="../media/image353.wmf"/><Relationship Id="rId9" Type="http://schemas.openxmlformats.org/officeDocument/2006/relationships/oleObject" Target="../embeddings/oleObject12.bin"/><Relationship Id="rId14" Type="http://schemas.openxmlformats.org/officeDocument/2006/relationships/image" Target="../media/image358.wmf"/></Relationships>
</file>

<file path=ppt/slides/_rels/slide17.xml.rels><?xml version="1.0" encoding="UTF-8" standalone="yes"?>
<Relationships xmlns="http://schemas.openxmlformats.org/package/2006/relationships"><Relationship Id="rId117" Type="http://schemas.openxmlformats.org/officeDocument/2006/relationships/image" Target="../media/image475.png"/><Relationship Id="rId671" Type="http://schemas.openxmlformats.org/officeDocument/2006/relationships/image" Target="../media/image1029.png"/><Relationship Id="rId769" Type="http://schemas.openxmlformats.org/officeDocument/2006/relationships/image" Target="../media/image1127.png"/><Relationship Id="rId21" Type="http://schemas.openxmlformats.org/officeDocument/2006/relationships/image" Target="../media/image379.png"/><Relationship Id="rId324" Type="http://schemas.openxmlformats.org/officeDocument/2006/relationships/image" Target="../media/image682.png"/><Relationship Id="rId531" Type="http://schemas.openxmlformats.org/officeDocument/2006/relationships/image" Target="../media/image889.png"/><Relationship Id="rId629" Type="http://schemas.openxmlformats.org/officeDocument/2006/relationships/image" Target="../media/image987.png"/><Relationship Id="rId170" Type="http://schemas.openxmlformats.org/officeDocument/2006/relationships/image" Target="../media/image528.png"/><Relationship Id="rId836" Type="http://schemas.openxmlformats.org/officeDocument/2006/relationships/image" Target="../media/image1194.png"/><Relationship Id="rId268" Type="http://schemas.openxmlformats.org/officeDocument/2006/relationships/image" Target="../media/image626.png"/><Relationship Id="rId475" Type="http://schemas.openxmlformats.org/officeDocument/2006/relationships/image" Target="../media/image833.png"/><Relationship Id="rId682" Type="http://schemas.openxmlformats.org/officeDocument/2006/relationships/image" Target="../media/image1040.png"/><Relationship Id="rId903" Type="http://schemas.openxmlformats.org/officeDocument/2006/relationships/image" Target="../media/image1261.png"/><Relationship Id="rId32" Type="http://schemas.openxmlformats.org/officeDocument/2006/relationships/image" Target="../media/image390.png"/><Relationship Id="rId128" Type="http://schemas.openxmlformats.org/officeDocument/2006/relationships/image" Target="../media/image486.png"/><Relationship Id="rId335" Type="http://schemas.openxmlformats.org/officeDocument/2006/relationships/image" Target="../media/image693.png"/><Relationship Id="rId542" Type="http://schemas.openxmlformats.org/officeDocument/2006/relationships/image" Target="../media/image900.png"/><Relationship Id="rId181" Type="http://schemas.openxmlformats.org/officeDocument/2006/relationships/image" Target="../media/image539.png"/><Relationship Id="rId402" Type="http://schemas.openxmlformats.org/officeDocument/2006/relationships/image" Target="../media/image760.png"/><Relationship Id="rId847" Type="http://schemas.openxmlformats.org/officeDocument/2006/relationships/image" Target="../media/image1205.png"/><Relationship Id="rId279" Type="http://schemas.openxmlformats.org/officeDocument/2006/relationships/image" Target="../media/image637.png"/><Relationship Id="rId486" Type="http://schemas.openxmlformats.org/officeDocument/2006/relationships/image" Target="../media/image844.png"/><Relationship Id="rId693" Type="http://schemas.openxmlformats.org/officeDocument/2006/relationships/image" Target="../media/image1051.png"/><Relationship Id="rId707" Type="http://schemas.openxmlformats.org/officeDocument/2006/relationships/image" Target="../media/image1065.png"/><Relationship Id="rId914" Type="http://schemas.openxmlformats.org/officeDocument/2006/relationships/image" Target="../media/image1272.png"/><Relationship Id="rId43" Type="http://schemas.openxmlformats.org/officeDocument/2006/relationships/image" Target="../media/image401.png"/><Relationship Id="rId139" Type="http://schemas.openxmlformats.org/officeDocument/2006/relationships/image" Target="../media/image497.png"/><Relationship Id="rId346" Type="http://schemas.openxmlformats.org/officeDocument/2006/relationships/image" Target="../media/image704.png"/><Relationship Id="rId553" Type="http://schemas.openxmlformats.org/officeDocument/2006/relationships/image" Target="../media/image911.png"/><Relationship Id="rId760" Type="http://schemas.openxmlformats.org/officeDocument/2006/relationships/image" Target="../media/image1118.png"/><Relationship Id="rId192" Type="http://schemas.openxmlformats.org/officeDocument/2006/relationships/image" Target="../media/image550.png"/><Relationship Id="rId206" Type="http://schemas.openxmlformats.org/officeDocument/2006/relationships/image" Target="../media/image564.png"/><Relationship Id="rId413" Type="http://schemas.openxmlformats.org/officeDocument/2006/relationships/image" Target="../media/image771.png"/><Relationship Id="rId858" Type="http://schemas.openxmlformats.org/officeDocument/2006/relationships/image" Target="../media/image1216.png"/><Relationship Id="rId497" Type="http://schemas.openxmlformats.org/officeDocument/2006/relationships/image" Target="../media/image855.png"/><Relationship Id="rId620" Type="http://schemas.openxmlformats.org/officeDocument/2006/relationships/image" Target="../media/image978.png"/><Relationship Id="rId718" Type="http://schemas.openxmlformats.org/officeDocument/2006/relationships/image" Target="../media/image1076.png"/><Relationship Id="rId925" Type="http://schemas.openxmlformats.org/officeDocument/2006/relationships/image" Target="../media/image1283.png"/><Relationship Id="rId357" Type="http://schemas.openxmlformats.org/officeDocument/2006/relationships/image" Target="../media/image715.png"/><Relationship Id="rId54" Type="http://schemas.openxmlformats.org/officeDocument/2006/relationships/image" Target="../media/image412.png"/><Relationship Id="rId217" Type="http://schemas.openxmlformats.org/officeDocument/2006/relationships/image" Target="../media/image575.png"/><Relationship Id="rId564" Type="http://schemas.openxmlformats.org/officeDocument/2006/relationships/image" Target="../media/image922.png"/><Relationship Id="rId771" Type="http://schemas.openxmlformats.org/officeDocument/2006/relationships/image" Target="../media/image1129.png"/><Relationship Id="rId869" Type="http://schemas.openxmlformats.org/officeDocument/2006/relationships/image" Target="../media/image1227.png"/><Relationship Id="rId424" Type="http://schemas.openxmlformats.org/officeDocument/2006/relationships/image" Target="../media/image782.png"/><Relationship Id="rId631" Type="http://schemas.openxmlformats.org/officeDocument/2006/relationships/image" Target="../media/image989.png"/><Relationship Id="rId729" Type="http://schemas.openxmlformats.org/officeDocument/2006/relationships/image" Target="../media/image1087.png"/><Relationship Id="rId270" Type="http://schemas.openxmlformats.org/officeDocument/2006/relationships/image" Target="../media/image628.png"/><Relationship Id="rId936" Type="http://schemas.openxmlformats.org/officeDocument/2006/relationships/image" Target="../media/image1294.png"/><Relationship Id="rId65" Type="http://schemas.openxmlformats.org/officeDocument/2006/relationships/image" Target="../media/image423.png"/><Relationship Id="rId130" Type="http://schemas.openxmlformats.org/officeDocument/2006/relationships/image" Target="../media/image488.png"/><Relationship Id="rId368" Type="http://schemas.openxmlformats.org/officeDocument/2006/relationships/image" Target="../media/image726.png"/><Relationship Id="rId575" Type="http://schemas.openxmlformats.org/officeDocument/2006/relationships/image" Target="../media/image933.png"/><Relationship Id="rId782" Type="http://schemas.openxmlformats.org/officeDocument/2006/relationships/image" Target="../media/image1140.png"/><Relationship Id="rId228" Type="http://schemas.openxmlformats.org/officeDocument/2006/relationships/image" Target="../media/image586.png"/><Relationship Id="rId435" Type="http://schemas.openxmlformats.org/officeDocument/2006/relationships/image" Target="../media/image793.png"/><Relationship Id="rId642" Type="http://schemas.openxmlformats.org/officeDocument/2006/relationships/image" Target="../media/image1000.png"/><Relationship Id="rId281" Type="http://schemas.openxmlformats.org/officeDocument/2006/relationships/image" Target="../media/image639.png"/><Relationship Id="rId502" Type="http://schemas.openxmlformats.org/officeDocument/2006/relationships/image" Target="../media/image860.png"/><Relationship Id="rId947" Type="http://schemas.openxmlformats.org/officeDocument/2006/relationships/image" Target="../media/image1305.png"/><Relationship Id="rId76" Type="http://schemas.openxmlformats.org/officeDocument/2006/relationships/image" Target="../media/image434.png"/><Relationship Id="rId141" Type="http://schemas.openxmlformats.org/officeDocument/2006/relationships/image" Target="../media/image499.png"/><Relationship Id="rId379" Type="http://schemas.openxmlformats.org/officeDocument/2006/relationships/image" Target="../media/image737.png"/><Relationship Id="rId586" Type="http://schemas.openxmlformats.org/officeDocument/2006/relationships/image" Target="../media/image944.png"/><Relationship Id="rId793" Type="http://schemas.openxmlformats.org/officeDocument/2006/relationships/image" Target="../media/image1151.png"/><Relationship Id="rId807" Type="http://schemas.openxmlformats.org/officeDocument/2006/relationships/image" Target="../media/image1165.png"/><Relationship Id="rId7" Type="http://schemas.openxmlformats.org/officeDocument/2006/relationships/image" Target="../media/image365.png"/><Relationship Id="rId239" Type="http://schemas.openxmlformats.org/officeDocument/2006/relationships/image" Target="../media/image597.png"/><Relationship Id="rId446" Type="http://schemas.openxmlformats.org/officeDocument/2006/relationships/image" Target="../media/image804.png"/><Relationship Id="rId653" Type="http://schemas.openxmlformats.org/officeDocument/2006/relationships/image" Target="../media/image1011.png"/><Relationship Id="rId292" Type="http://schemas.openxmlformats.org/officeDocument/2006/relationships/image" Target="../media/image650.png"/><Relationship Id="rId306" Type="http://schemas.openxmlformats.org/officeDocument/2006/relationships/image" Target="../media/image664.png"/><Relationship Id="rId860" Type="http://schemas.openxmlformats.org/officeDocument/2006/relationships/image" Target="../media/image1218.png"/><Relationship Id="rId87" Type="http://schemas.openxmlformats.org/officeDocument/2006/relationships/image" Target="../media/image445.png"/><Relationship Id="rId513" Type="http://schemas.openxmlformats.org/officeDocument/2006/relationships/image" Target="../media/image871.png"/><Relationship Id="rId597" Type="http://schemas.openxmlformats.org/officeDocument/2006/relationships/image" Target="../media/image955.png"/><Relationship Id="rId720" Type="http://schemas.openxmlformats.org/officeDocument/2006/relationships/image" Target="../media/image1078.png"/><Relationship Id="rId818" Type="http://schemas.openxmlformats.org/officeDocument/2006/relationships/image" Target="../media/image1176.png"/><Relationship Id="rId152" Type="http://schemas.openxmlformats.org/officeDocument/2006/relationships/image" Target="../media/image510.png"/><Relationship Id="rId457" Type="http://schemas.openxmlformats.org/officeDocument/2006/relationships/image" Target="../media/image815.png"/><Relationship Id="rId664" Type="http://schemas.openxmlformats.org/officeDocument/2006/relationships/image" Target="../media/image1022.png"/><Relationship Id="rId871" Type="http://schemas.openxmlformats.org/officeDocument/2006/relationships/image" Target="../media/image1229.png"/><Relationship Id="rId14" Type="http://schemas.openxmlformats.org/officeDocument/2006/relationships/image" Target="../media/image372.png"/><Relationship Id="rId317" Type="http://schemas.openxmlformats.org/officeDocument/2006/relationships/image" Target="../media/image675.png"/><Relationship Id="rId524" Type="http://schemas.openxmlformats.org/officeDocument/2006/relationships/image" Target="../media/image882.png"/><Relationship Id="rId731" Type="http://schemas.openxmlformats.org/officeDocument/2006/relationships/image" Target="../media/image1089.png"/><Relationship Id="rId98" Type="http://schemas.openxmlformats.org/officeDocument/2006/relationships/image" Target="../media/image456.png"/><Relationship Id="rId163" Type="http://schemas.openxmlformats.org/officeDocument/2006/relationships/image" Target="../media/image521.png"/><Relationship Id="rId370" Type="http://schemas.openxmlformats.org/officeDocument/2006/relationships/image" Target="../media/image728.png"/><Relationship Id="rId829" Type="http://schemas.openxmlformats.org/officeDocument/2006/relationships/image" Target="../media/image1187.png"/><Relationship Id="rId230" Type="http://schemas.openxmlformats.org/officeDocument/2006/relationships/image" Target="../media/image588.png"/><Relationship Id="rId468" Type="http://schemas.openxmlformats.org/officeDocument/2006/relationships/image" Target="../media/image826.png"/><Relationship Id="rId675" Type="http://schemas.openxmlformats.org/officeDocument/2006/relationships/image" Target="../media/image1033.png"/><Relationship Id="rId882" Type="http://schemas.openxmlformats.org/officeDocument/2006/relationships/image" Target="../media/image1240.png"/><Relationship Id="rId25" Type="http://schemas.openxmlformats.org/officeDocument/2006/relationships/image" Target="../media/image383.png"/><Relationship Id="rId328" Type="http://schemas.openxmlformats.org/officeDocument/2006/relationships/image" Target="../media/image686.png"/><Relationship Id="rId535" Type="http://schemas.openxmlformats.org/officeDocument/2006/relationships/image" Target="../media/image893.png"/><Relationship Id="rId742" Type="http://schemas.openxmlformats.org/officeDocument/2006/relationships/image" Target="../media/image1100.png"/><Relationship Id="rId174" Type="http://schemas.openxmlformats.org/officeDocument/2006/relationships/image" Target="../media/image532.png"/><Relationship Id="rId381" Type="http://schemas.openxmlformats.org/officeDocument/2006/relationships/image" Target="../media/image739.png"/><Relationship Id="rId602" Type="http://schemas.openxmlformats.org/officeDocument/2006/relationships/image" Target="../media/image960.png"/><Relationship Id="rId241" Type="http://schemas.openxmlformats.org/officeDocument/2006/relationships/image" Target="../media/image599.png"/><Relationship Id="rId479" Type="http://schemas.openxmlformats.org/officeDocument/2006/relationships/image" Target="../media/image837.png"/><Relationship Id="rId686" Type="http://schemas.openxmlformats.org/officeDocument/2006/relationships/image" Target="../media/image1044.png"/><Relationship Id="rId893" Type="http://schemas.openxmlformats.org/officeDocument/2006/relationships/image" Target="../media/image1251.png"/><Relationship Id="rId907" Type="http://schemas.openxmlformats.org/officeDocument/2006/relationships/image" Target="../media/image1265.png"/><Relationship Id="rId36" Type="http://schemas.openxmlformats.org/officeDocument/2006/relationships/image" Target="../media/image394.png"/><Relationship Id="rId339" Type="http://schemas.openxmlformats.org/officeDocument/2006/relationships/image" Target="../media/image697.png"/><Relationship Id="rId546" Type="http://schemas.openxmlformats.org/officeDocument/2006/relationships/image" Target="../media/image904.png"/><Relationship Id="rId753" Type="http://schemas.openxmlformats.org/officeDocument/2006/relationships/image" Target="../media/image1111.png"/><Relationship Id="rId101" Type="http://schemas.openxmlformats.org/officeDocument/2006/relationships/image" Target="../media/image459.png"/><Relationship Id="rId185" Type="http://schemas.openxmlformats.org/officeDocument/2006/relationships/image" Target="../media/image543.png"/><Relationship Id="rId406" Type="http://schemas.openxmlformats.org/officeDocument/2006/relationships/image" Target="../media/image764.png"/><Relationship Id="rId392" Type="http://schemas.openxmlformats.org/officeDocument/2006/relationships/image" Target="../media/image750.png"/><Relationship Id="rId613" Type="http://schemas.openxmlformats.org/officeDocument/2006/relationships/image" Target="../media/image971.png"/><Relationship Id="rId697" Type="http://schemas.openxmlformats.org/officeDocument/2006/relationships/image" Target="../media/image1055.png"/><Relationship Id="rId820" Type="http://schemas.openxmlformats.org/officeDocument/2006/relationships/image" Target="../media/image1178.png"/><Relationship Id="rId918" Type="http://schemas.openxmlformats.org/officeDocument/2006/relationships/image" Target="../media/image1276.png"/><Relationship Id="rId252" Type="http://schemas.openxmlformats.org/officeDocument/2006/relationships/image" Target="../media/image610.png"/><Relationship Id="rId47" Type="http://schemas.openxmlformats.org/officeDocument/2006/relationships/image" Target="../media/image405.png"/><Relationship Id="rId112" Type="http://schemas.openxmlformats.org/officeDocument/2006/relationships/image" Target="../media/image470.png"/><Relationship Id="rId557" Type="http://schemas.openxmlformats.org/officeDocument/2006/relationships/image" Target="../media/image915.png"/><Relationship Id="rId764" Type="http://schemas.openxmlformats.org/officeDocument/2006/relationships/image" Target="../media/image1122.png"/><Relationship Id="rId196" Type="http://schemas.openxmlformats.org/officeDocument/2006/relationships/image" Target="../media/image554.png"/><Relationship Id="rId417" Type="http://schemas.openxmlformats.org/officeDocument/2006/relationships/image" Target="../media/image775.png"/><Relationship Id="rId624" Type="http://schemas.openxmlformats.org/officeDocument/2006/relationships/image" Target="../media/image982.png"/><Relationship Id="rId831" Type="http://schemas.openxmlformats.org/officeDocument/2006/relationships/image" Target="../media/image1189.png"/><Relationship Id="rId263" Type="http://schemas.openxmlformats.org/officeDocument/2006/relationships/image" Target="../media/image621.png"/><Relationship Id="rId470" Type="http://schemas.openxmlformats.org/officeDocument/2006/relationships/image" Target="../media/image828.png"/><Relationship Id="rId929" Type="http://schemas.openxmlformats.org/officeDocument/2006/relationships/image" Target="../media/image1287.png"/><Relationship Id="rId58" Type="http://schemas.openxmlformats.org/officeDocument/2006/relationships/image" Target="../media/image416.png"/><Relationship Id="rId123" Type="http://schemas.openxmlformats.org/officeDocument/2006/relationships/image" Target="../media/image481.png"/><Relationship Id="rId330" Type="http://schemas.openxmlformats.org/officeDocument/2006/relationships/image" Target="../media/image688.png"/><Relationship Id="rId568" Type="http://schemas.openxmlformats.org/officeDocument/2006/relationships/image" Target="../media/image926.png"/><Relationship Id="rId775" Type="http://schemas.openxmlformats.org/officeDocument/2006/relationships/image" Target="../media/image1133.png"/><Relationship Id="rId428" Type="http://schemas.openxmlformats.org/officeDocument/2006/relationships/image" Target="../media/image786.png"/><Relationship Id="rId635" Type="http://schemas.openxmlformats.org/officeDocument/2006/relationships/image" Target="../media/image993.png"/><Relationship Id="rId842" Type="http://schemas.openxmlformats.org/officeDocument/2006/relationships/image" Target="../media/image1200.png"/><Relationship Id="rId274" Type="http://schemas.openxmlformats.org/officeDocument/2006/relationships/image" Target="../media/image632.png"/><Relationship Id="rId481" Type="http://schemas.openxmlformats.org/officeDocument/2006/relationships/image" Target="../media/image839.png"/><Relationship Id="rId702" Type="http://schemas.openxmlformats.org/officeDocument/2006/relationships/image" Target="../media/image1060.png"/><Relationship Id="rId69" Type="http://schemas.openxmlformats.org/officeDocument/2006/relationships/image" Target="../media/image427.png"/><Relationship Id="rId134" Type="http://schemas.openxmlformats.org/officeDocument/2006/relationships/image" Target="../media/image492.png"/><Relationship Id="rId579" Type="http://schemas.openxmlformats.org/officeDocument/2006/relationships/image" Target="../media/image937.png"/><Relationship Id="rId786" Type="http://schemas.openxmlformats.org/officeDocument/2006/relationships/image" Target="../media/image1144.png"/><Relationship Id="rId341" Type="http://schemas.openxmlformats.org/officeDocument/2006/relationships/image" Target="../media/image699.png"/><Relationship Id="rId439" Type="http://schemas.openxmlformats.org/officeDocument/2006/relationships/image" Target="../media/image797.png"/><Relationship Id="rId646" Type="http://schemas.openxmlformats.org/officeDocument/2006/relationships/image" Target="../media/image1004.png"/><Relationship Id="rId201" Type="http://schemas.openxmlformats.org/officeDocument/2006/relationships/image" Target="../media/image559.png"/><Relationship Id="rId285" Type="http://schemas.openxmlformats.org/officeDocument/2006/relationships/image" Target="../media/image643.png"/><Relationship Id="rId506" Type="http://schemas.openxmlformats.org/officeDocument/2006/relationships/image" Target="../media/image864.png"/><Relationship Id="rId853" Type="http://schemas.openxmlformats.org/officeDocument/2006/relationships/image" Target="../media/image1211.png"/><Relationship Id="rId492" Type="http://schemas.openxmlformats.org/officeDocument/2006/relationships/image" Target="../media/image850.png"/><Relationship Id="rId713" Type="http://schemas.openxmlformats.org/officeDocument/2006/relationships/image" Target="../media/image1071.png"/><Relationship Id="rId797" Type="http://schemas.openxmlformats.org/officeDocument/2006/relationships/image" Target="../media/image1155.png"/><Relationship Id="rId920" Type="http://schemas.openxmlformats.org/officeDocument/2006/relationships/image" Target="../media/image1278.png"/><Relationship Id="rId145" Type="http://schemas.openxmlformats.org/officeDocument/2006/relationships/image" Target="../media/image503.png"/><Relationship Id="rId352" Type="http://schemas.openxmlformats.org/officeDocument/2006/relationships/image" Target="../media/image710.png"/><Relationship Id="rId212" Type="http://schemas.openxmlformats.org/officeDocument/2006/relationships/image" Target="../media/image570.png"/><Relationship Id="rId657" Type="http://schemas.openxmlformats.org/officeDocument/2006/relationships/image" Target="../media/image1015.png"/><Relationship Id="rId864" Type="http://schemas.openxmlformats.org/officeDocument/2006/relationships/image" Target="../media/image1222.png"/><Relationship Id="rId296" Type="http://schemas.openxmlformats.org/officeDocument/2006/relationships/image" Target="../media/image654.png"/><Relationship Id="rId517" Type="http://schemas.openxmlformats.org/officeDocument/2006/relationships/image" Target="../media/image875.png"/><Relationship Id="rId724" Type="http://schemas.openxmlformats.org/officeDocument/2006/relationships/image" Target="../media/image1082.png"/><Relationship Id="rId931" Type="http://schemas.openxmlformats.org/officeDocument/2006/relationships/image" Target="../media/image1289.png"/><Relationship Id="rId60" Type="http://schemas.openxmlformats.org/officeDocument/2006/relationships/image" Target="../media/image418.png"/><Relationship Id="rId156" Type="http://schemas.openxmlformats.org/officeDocument/2006/relationships/image" Target="../media/image514.png"/><Relationship Id="rId363" Type="http://schemas.openxmlformats.org/officeDocument/2006/relationships/image" Target="../media/image721.png"/><Relationship Id="rId570" Type="http://schemas.openxmlformats.org/officeDocument/2006/relationships/image" Target="../media/image928.png"/><Relationship Id="rId223" Type="http://schemas.openxmlformats.org/officeDocument/2006/relationships/image" Target="../media/image581.png"/><Relationship Id="rId430" Type="http://schemas.openxmlformats.org/officeDocument/2006/relationships/image" Target="../media/image788.png"/><Relationship Id="rId668" Type="http://schemas.openxmlformats.org/officeDocument/2006/relationships/image" Target="../media/image1026.png"/><Relationship Id="rId875" Type="http://schemas.openxmlformats.org/officeDocument/2006/relationships/image" Target="../media/image1233.png"/><Relationship Id="rId18" Type="http://schemas.openxmlformats.org/officeDocument/2006/relationships/image" Target="../media/image376.png"/><Relationship Id="rId528" Type="http://schemas.openxmlformats.org/officeDocument/2006/relationships/image" Target="../media/image886.png"/><Relationship Id="rId735" Type="http://schemas.openxmlformats.org/officeDocument/2006/relationships/image" Target="../media/image1093.png"/><Relationship Id="rId942" Type="http://schemas.openxmlformats.org/officeDocument/2006/relationships/image" Target="../media/image1300.png"/><Relationship Id="rId167" Type="http://schemas.openxmlformats.org/officeDocument/2006/relationships/image" Target="../media/image525.png"/><Relationship Id="rId374" Type="http://schemas.openxmlformats.org/officeDocument/2006/relationships/image" Target="../media/image732.png"/><Relationship Id="rId581" Type="http://schemas.openxmlformats.org/officeDocument/2006/relationships/image" Target="../media/image939.png"/><Relationship Id="rId71" Type="http://schemas.openxmlformats.org/officeDocument/2006/relationships/image" Target="../media/image429.png"/><Relationship Id="rId234" Type="http://schemas.openxmlformats.org/officeDocument/2006/relationships/image" Target="../media/image592.png"/><Relationship Id="rId679" Type="http://schemas.openxmlformats.org/officeDocument/2006/relationships/image" Target="../media/image1037.png"/><Relationship Id="rId802" Type="http://schemas.openxmlformats.org/officeDocument/2006/relationships/image" Target="../media/image1160.png"/><Relationship Id="rId886" Type="http://schemas.openxmlformats.org/officeDocument/2006/relationships/image" Target="../media/image1244.png"/><Relationship Id="rId2" Type="http://schemas.openxmlformats.org/officeDocument/2006/relationships/image" Target="../media/image360.png"/><Relationship Id="rId29" Type="http://schemas.openxmlformats.org/officeDocument/2006/relationships/image" Target="../media/image387.png"/><Relationship Id="rId441" Type="http://schemas.openxmlformats.org/officeDocument/2006/relationships/image" Target="../media/image799.png"/><Relationship Id="rId539" Type="http://schemas.openxmlformats.org/officeDocument/2006/relationships/image" Target="../media/image897.png"/><Relationship Id="rId746" Type="http://schemas.openxmlformats.org/officeDocument/2006/relationships/image" Target="../media/image1104.png"/><Relationship Id="rId178" Type="http://schemas.openxmlformats.org/officeDocument/2006/relationships/image" Target="../media/image536.png"/><Relationship Id="rId301" Type="http://schemas.openxmlformats.org/officeDocument/2006/relationships/image" Target="../media/image659.png"/><Relationship Id="rId82" Type="http://schemas.openxmlformats.org/officeDocument/2006/relationships/image" Target="../media/image440.png"/><Relationship Id="rId385" Type="http://schemas.openxmlformats.org/officeDocument/2006/relationships/image" Target="../media/image743.png"/><Relationship Id="rId592" Type="http://schemas.openxmlformats.org/officeDocument/2006/relationships/image" Target="../media/image950.png"/><Relationship Id="rId606" Type="http://schemas.openxmlformats.org/officeDocument/2006/relationships/image" Target="../media/image964.png"/><Relationship Id="rId813" Type="http://schemas.openxmlformats.org/officeDocument/2006/relationships/image" Target="../media/image1171.png"/><Relationship Id="rId245" Type="http://schemas.openxmlformats.org/officeDocument/2006/relationships/image" Target="../media/image603.png"/><Relationship Id="rId452" Type="http://schemas.openxmlformats.org/officeDocument/2006/relationships/image" Target="../media/image810.png"/><Relationship Id="rId897" Type="http://schemas.openxmlformats.org/officeDocument/2006/relationships/image" Target="../media/image1255.png"/><Relationship Id="rId105" Type="http://schemas.openxmlformats.org/officeDocument/2006/relationships/image" Target="../media/image463.png"/><Relationship Id="rId312" Type="http://schemas.openxmlformats.org/officeDocument/2006/relationships/image" Target="../media/image670.png"/><Relationship Id="rId757" Type="http://schemas.openxmlformats.org/officeDocument/2006/relationships/image" Target="../media/image1115.png"/><Relationship Id="rId93" Type="http://schemas.openxmlformats.org/officeDocument/2006/relationships/image" Target="../media/image451.png"/><Relationship Id="rId189" Type="http://schemas.openxmlformats.org/officeDocument/2006/relationships/image" Target="../media/image547.png"/><Relationship Id="rId396" Type="http://schemas.openxmlformats.org/officeDocument/2006/relationships/image" Target="../media/image754.png"/><Relationship Id="rId617" Type="http://schemas.openxmlformats.org/officeDocument/2006/relationships/image" Target="../media/image975.png"/><Relationship Id="rId824" Type="http://schemas.openxmlformats.org/officeDocument/2006/relationships/image" Target="../media/image1182.png"/><Relationship Id="rId256" Type="http://schemas.openxmlformats.org/officeDocument/2006/relationships/image" Target="../media/image614.png"/><Relationship Id="rId463" Type="http://schemas.openxmlformats.org/officeDocument/2006/relationships/image" Target="../media/image821.png"/><Relationship Id="rId670" Type="http://schemas.openxmlformats.org/officeDocument/2006/relationships/image" Target="../media/image1028.png"/><Relationship Id="rId116" Type="http://schemas.openxmlformats.org/officeDocument/2006/relationships/image" Target="../media/image474.png"/><Relationship Id="rId323" Type="http://schemas.openxmlformats.org/officeDocument/2006/relationships/image" Target="../media/image681.png"/><Relationship Id="rId530" Type="http://schemas.openxmlformats.org/officeDocument/2006/relationships/image" Target="../media/image888.png"/><Relationship Id="rId768" Type="http://schemas.openxmlformats.org/officeDocument/2006/relationships/image" Target="../media/image1126.png"/><Relationship Id="rId20" Type="http://schemas.openxmlformats.org/officeDocument/2006/relationships/image" Target="../media/image378.png"/><Relationship Id="rId628" Type="http://schemas.openxmlformats.org/officeDocument/2006/relationships/image" Target="../media/image986.png"/><Relationship Id="rId835" Type="http://schemas.openxmlformats.org/officeDocument/2006/relationships/image" Target="../media/image1193.png"/><Relationship Id="rId267" Type="http://schemas.openxmlformats.org/officeDocument/2006/relationships/image" Target="../media/image625.png"/><Relationship Id="rId474" Type="http://schemas.openxmlformats.org/officeDocument/2006/relationships/image" Target="../media/image832.png"/><Relationship Id="rId127" Type="http://schemas.openxmlformats.org/officeDocument/2006/relationships/image" Target="../media/image485.png"/><Relationship Id="rId681" Type="http://schemas.openxmlformats.org/officeDocument/2006/relationships/image" Target="../media/image1039.png"/><Relationship Id="rId779" Type="http://schemas.openxmlformats.org/officeDocument/2006/relationships/image" Target="../media/image1137.png"/><Relationship Id="rId902" Type="http://schemas.openxmlformats.org/officeDocument/2006/relationships/image" Target="../media/image1260.png"/><Relationship Id="rId31" Type="http://schemas.openxmlformats.org/officeDocument/2006/relationships/image" Target="../media/image389.png"/><Relationship Id="rId334" Type="http://schemas.openxmlformats.org/officeDocument/2006/relationships/image" Target="../media/image692.png"/><Relationship Id="rId541" Type="http://schemas.openxmlformats.org/officeDocument/2006/relationships/image" Target="../media/image899.png"/><Relationship Id="rId639" Type="http://schemas.openxmlformats.org/officeDocument/2006/relationships/image" Target="../media/image997.png"/><Relationship Id="rId180" Type="http://schemas.openxmlformats.org/officeDocument/2006/relationships/image" Target="../media/image538.png"/><Relationship Id="rId278" Type="http://schemas.openxmlformats.org/officeDocument/2006/relationships/image" Target="../media/image636.png"/><Relationship Id="rId401" Type="http://schemas.openxmlformats.org/officeDocument/2006/relationships/image" Target="../media/image759.png"/><Relationship Id="rId846" Type="http://schemas.openxmlformats.org/officeDocument/2006/relationships/image" Target="../media/image1204.png"/><Relationship Id="rId485" Type="http://schemas.openxmlformats.org/officeDocument/2006/relationships/image" Target="../media/image843.png"/><Relationship Id="rId692" Type="http://schemas.openxmlformats.org/officeDocument/2006/relationships/image" Target="../media/image1050.png"/><Relationship Id="rId706" Type="http://schemas.openxmlformats.org/officeDocument/2006/relationships/image" Target="../media/image1064.png"/><Relationship Id="rId913" Type="http://schemas.openxmlformats.org/officeDocument/2006/relationships/image" Target="../media/image1271.png"/><Relationship Id="rId42" Type="http://schemas.openxmlformats.org/officeDocument/2006/relationships/image" Target="../media/image400.png"/><Relationship Id="rId138" Type="http://schemas.openxmlformats.org/officeDocument/2006/relationships/image" Target="../media/image496.png"/><Relationship Id="rId345" Type="http://schemas.openxmlformats.org/officeDocument/2006/relationships/image" Target="../media/image703.png"/><Relationship Id="rId552" Type="http://schemas.openxmlformats.org/officeDocument/2006/relationships/image" Target="../media/image910.png"/><Relationship Id="rId191" Type="http://schemas.openxmlformats.org/officeDocument/2006/relationships/image" Target="../media/image549.png"/><Relationship Id="rId205" Type="http://schemas.openxmlformats.org/officeDocument/2006/relationships/image" Target="../media/image563.png"/><Relationship Id="rId412" Type="http://schemas.openxmlformats.org/officeDocument/2006/relationships/image" Target="../media/image770.png"/><Relationship Id="rId857" Type="http://schemas.openxmlformats.org/officeDocument/2006/relationships/image" Target="../media/image1215.png"/><Relationship Id="rId289" Type="http://schemas.openxmlformats.org/officeDocument/2006/relationships/image" Target="../media/image647.png"/><Relationship Id="rId496" Type="http://schemas.openxmlformats.org/officeDocument/2006/relationships/image" Target="../media/image854.png"/><Relationship Id="rId717" Type="http://schemas.openxmlformats.org/officeDocument/2006/relationships/image" Target="../media/image1075.png"/><Relationship Id="rId924" Type="http://schemas.openxmlformats.org/officeDocument/2006/relationships/image" Target="../media/image1282.png"/><Relationship Id="rId53" Type="http://schemas.openxmlformats.org/officeDocument/2006/relationships/image" Target="../media/image411.png"/><Relationship Id="rId149" Type="http://schemas.openxmlformats.org/officeDocument/2006/relationships/image" Target="../media/image507.png"/><Relationship Id="rId356" Type="http://schemas.openxmlformats.org/officeDocument/2006/relationships/image" Target="../media/image714.png"/><Relationship Id="rId563" Type="http://schemas.openxmlformats.org/officeDocument/2006/relationships/image" Target="../media/image921.png"/><Relationship Id="rId770" Type="http://schemas.openxmlformats.org/officeDocument/2006/relationships/image" Target="../media/image1128.png"/><Relationship Id="rId216" Type="http://schemas.openxmlformats.org/officeDocument/2006/relationships/image" Target="../media/image574.png"/><Relationship Id="rId423" Type="http://schemas.openxmlformats.org/officeDocument/2006/relationships/image" Target="../media/image781.png"/><Relationship Id="rId868" Type="http://schemas.openxmlformats.org/officeDocument/2006/relationships/image" Target="../media/image1226.png"/><Relationship Id="rId630" Type="http://schemas.openxmlformats.org/officeDocument/2006/relationships/image" Target="../media/image988.png"/><Relationship Id="rId728" Type="http://schemas.openxmlformats.org/officeDocument/2006/relationships/image" Target="../media/image1086.png"/><Relationship Id="rId935" Type="http://schemas.openxmlformats.org/officeDocument/2006/relationships/image" Target="../media/image1293.png"/><Relationship Id="rId64" Type="http://schemas.openxmlformats.org/officeDocument/2006/relationships/image" Target="../media/image422.png"/><Relationship Id="rId367" Type="http://schemas.openxmlformats.org/officeDocument/2006/relationships/image" Target="../media/image725.png"/><Relationship Id="rId574" Type="http://schemas.openxmlformats.org/officeDocument/2006/relationships/image" Target="../media/image932.png"/><Relationship Id="rId227" Type="http://schemas.openxmlformats.org/officeDocument/2006/relationships/image" Target="../media/image585.png"/><Relationship Id="rId781" Type="http://schemas.openxmlformats.org/officeDocument/2006/relationships/image" Target="../media/image1139.png"/><Relationship Id="rId879" Type="http://schemas.openxmlformats.org/officeDocument/2006/relationships/image" Target="../media/image1237.png"/><Relationship Id="rId434" Type="http://schemas.openxmlformats.org/officeDocument/2006/relationships/image" Target="../media/image792.png"/><Relationship Id="rId641" Type="http://schemas.openxmlformats.org/officeDocument/2006/relationships/image" Target="../media/image999.png"/><Relationship Id="rId739" Type="http://schemas.openxmlformats.org/officeDocument/2006/relationships/image" Target="../media/image1097.png"/><Relationship Id="rId280" Type="http://schemas.openxmlformats.org/officeDocument/2006/relationships/image" Target="../media/image638.png"/><Relationship Id="rId501" Type="http://schemas.openxmlformats.org/officeDocument/2006/relationships/image" Target="../media/image859.png"/><Relationship Id="rId946" Type="http://schemas.openxmlformats.org/officeDocument/2006/relationships/image" Target="../media/image1304.png"/><Relationship Id="rId75" Type="http://schemas.openxmlformats.org/officeDocument/2006/relationships/image" Target="../media/image433.png"/><Relationship Id="rId140" Type="http://schemas.openxmlformats.org/officeDocument/2006/relationships/image" Target="../media/image498.png"/><Relationship Id="rId378" Type="http://schemas.openxmlformats.org/officeDocument/2006/relationships/image" Target="../media/image736.png"/><Relationship Id="rId585" Type="http://schemas.openxmlformats.org/officeDocument/2006/relationships/image" Target="../media/image943.png"/><Relationship Id="rId792" Type="http://schemas.openxmlformats.org/officeDocument/2006/relationships/image" Target="../media/image1150.png"/><Relationship Id="rId806" Type="http://schemas.openxmlformats.org/officeDocument/2006/relationships/image" Target="../media/image1164.png"/><Relationship Id="rId6" Type="http://schemas.openxmlformats.org/officeDocument/2006/relationships/image" Target="../media/image364.png"/><Relationship Id="rId238" Type="http://schemas.openxmlformats.org/officeDocument/2006/relationships/image" Target="../media/image596.png"/><Relationship Id="rId445" Type="http://schemas.openxmlformats.org/officeDocument/2006/relationships/image" Target="../media/image803.png"/><Relationship Id="rId652" Type="http://schemas.openxmlformats.org/officeDocument/2006/relationships/image" Target="../media/image1010.png"/><Relationship Id="rId291" Type="http://schemas.openxmlformats.org/officeDocument/2006/relationships/image" Target="../media/image649.png"/><Relationship Id="rId305" Type="http://schemas.openxmlformats.org/officeDocument/2006/relationships/image" Target="../media/image663.png"/><Relationship Id="rId512" Type="http://schemas.openxmlformats.org/officeDocument/2006/relationships/image" Target="../media/image870.png"/><Relationship Id="rId86" Type="http://schemas.openxmlformats.org/officeDocument/2006/relationships/image" Target="../media/image444.png"/><Relationship Id="rId151" Type="http://schemas.openxmlformats.org/officeDocument/2006/relationships/image" Target="../media/image509.png"/><Relationship Id="rId389" Type="http://schemas.openxmlformats.org/officeDocument/2006/relationships/image" Target="../media/image747.png"/><Relationship Id="rId596" Type="http://schemas.openxmlformats.org/officeDocument/2006/relationships/image" Target="../media/image954.png"/><Relationship Id="rId817" Type="http://schemas.openxmlformats.org/officeDocument/2006/relationships/image" Target="../media/image1175.png"/><Relationship Id="rId249" Type="http://schemas.openxmlformats.org/officeDocument/2006/relationships/image" Target="../media/image607.png"/><Relationship Id="rId456" Type="http://schemas.openxmlformats.org/officeDocument/2006/relationships/image" Target="../media/image814.png"/><Relationship Id="rId663" Type="http://schemas.openxmlformats.org/officeDocument/2006/relationships/image" Target="../media/image1021.png"/><Relationship Id="rId870" Type="http://schemas.openxmlformats.org/officeDocument/2006/relationships/image" Target="../media/image1228.png"/><Relationship Id="rId13" Type="http://schemas.openxmlformats.org/officeDocument/2006/relationships/image" Target="../media/image371.png"/><Relationship Id="rId109" Type="http://schemas.openxmlformats.org/officeDocument/2006/relationships/image" Target="../media/image467.png"/><Relationship Id="rId316" Type="http://schemas.openxmlformats.org/officeDocument/2006/relationships/image" Target="../media/image674.png"/><Relationship Id="rId523" Type="http://schemas.openxmlformats.org/officeDocument/2006/relationships/image" Target="../media/image881.png"/><Relationship Id="rId97" Type="http://schemas.openxmlformats.org/officeDocument/2006/relationships/image" Target="../media/image455.png"/><Relationship Id="rId730" Type="http://schemas.openxmlformats.org/officeDocument/2006/relationships/image" Target="../media/image1088.png"/><Relationship Id="rId828" Type="http://schemas.openxmlformats.org/officeDocument/2006/relationships/image" Target="../media/image1186.png"/><Relationship Id="rId162" Type="http://schemas.openxmlformats.org/officeDocument/2006/relationships/image" Target="../media/image520.png"/><Relationship Id="rId467" Type="http://schemas.openxmlformats.org/officeDocument/2006/relationships/image" Target="../media/image825.png"/><Relationship Id="rId674" Type="http://schemas.openxmlformats.org/officeDocument/2006/relationships/image" Target="../media/image1032.png"/><Relationship Id="rId881" Type="http://schemas.openxmlformats.org/officeDocument/2006/relationships/image" Target="../media/image1239.png"/><Relationship Id="rId24" Type="http://schemas.openxmlformats.org/officeDocument/2006/relationships/image" Target="../media/image382.png"/><Relationship Id="rId327" Type="http://schemas.openxmlformats.org/officeDocument/2006/relationships/image" Target="../media/image685.png"/><Relationship Id="rId534" Type="http://schemas.openxmlformats.org/officeDocument/2006/relationships/image" Target="../media/image892.png"/><Relationship Id="rId741" Type="http://schemas.openxmlformats.org/officeDocument/2006/relationships/image" Target="../media/image1099.png"/><Relationship Id="rId839" Type="http://schemas.openxmlformats.org/officeDocument/2006/relationships/image" Target="../media/image1197.png"/><Relationship Id="rId173" Type="http://schemas.openxmlformats.org/officeDocument/2006/relationships/image" Target="../media/image531.png"/><Relationship Id="rId380" Type="http://schemas.openxmlformats.org/officeDocument/2006/relationships/image" Target="../media/image738.png"/><Relationship Id="rId601" Type="http://schemas.openxmlformats.org/officeDocument/2006/relationships/image" Target="../media/image959.png"/><Relationship Id="rId240" Type="http://schemas.openxmlformats.org/officeDocument/2006/relationships/image" Target="../media/image598.png"/><Relationship Id="rId478" Type="http://schemas.openxmlformats.org/officeDocument/2006/relationships/image" Target="../media/image836.png"/><Relationship Id="rId685" Type="http://schemas.openxmlformats.org/officeDocument/2006/relationships/image" Target="../media/image1043.png"/><Relationship Id="rId892" Type="http://schemas.openxmlformats.org/officeDocument/2006/relationships/image" Target="../media/image1250.png"/><Relationship Id="rId906" Type="http://schemas.openxmlformats.org/officeDocument/2006/relationships/image" Target="../media/image1264.png"/><Relationship Id="rId35" Type="http://schemas.openxmlformats.org/officeDocument/2006/relationships/image" Target="../media/image393.png"/><Relationship Id="rId100" Type="http://schemas.openxmlformats.org/officeDocument/2006/relationships/image" Target="../media/image458.png"/><Relationship Id="rId338" Type="http://schemas.openxmlformats.org/officeDocument/2006/relationships/image" Target="../media/image696.png"/><Relationship Id="rId545" Type="http://schemas.openxmlformats.org/officeDocument/2006/relationships/image" Target="../media/image903.png"/><Relationship Id="rId752" Type="http://schemas.openxmlformats.org/officeDocument/2006/relationships/image" Target="../media/image1110.png"/><Relationship Id="rId184" Type="http://schemas.openxmlformats.org/officeDocument/2006/relationships/image" Target="../media/image542.png"/><Relationship Id="rId391" Type="http://schemas.openxmlformats.org/officeDocument/2006/relationships/image" Target="../media/image749.png"/><Relationship Id="rId405" Type="http://schemas.openxmlformats.org/officeDocument/2006/relationships/image" Target="../media/image763.png"/><Relationship Id="rId612" Type="http://schemas.openxmlformats.org/officeDocument/2006/relationships/image" Target="../media/image970.png"/><Relationship Id="rId251" Type="http://schemas.openxmlformats.org/officeDocument/2006/relationships/image" Target="../media/image609.png"/><Relationship Id="rId489" Type="http://schemas.openxmlformats.org/officeDocument/2006/relationships/image" Target="../media/image847.png"/><Relationship Id="rId696" Type="http://schemas.openxmlformats.org/officeDocument/2006/relationships/image" Target="../media/image1054.png"/><Relationship Id="rId917" Type="http://schemas.openxmlformats.org/officeDocument/2006/relationships/image" Target="../media/image1275.png"/><Relationship Id="rId46" Type="http://schemas.openxmlformats.org/officeDocument/2006/relationships/image" Target="../media/image404.png"/><Relationship Id="rId349" Type="http://schemas.openxmlformats.org/officeDocument/2006/relationships/image" Target="../media/image707.png"/><Relationship Id="rId556" Type="http://schemas.openxmlformats.org/officeDocument/2006/relationships/image" Target="../media/image914.png"/><Relationship Id="rId763" Type="http://schemas.openxmlformats.org/officeDocument/2006/relationships/image" Target="../media/image1121.png"/><Relationship Id="rId111" Type="http://schemas.openxmlformats.org/officeDocument/2006/relationships/image" Target="../media/image469.png"/><Relationship Id="rId195" Type="http://schemas.openxmlformats.org/officeDocument/2006/relationships/image" Target="../media/image553.png"/><Relationship Id="rId209" Type="http://schemas.openxmlformats.org/officeDocument/2006/relationships/image" Target="../media/image567.png"/><Relationship Id="rId416" Type="http://schemas.openxmlformats.org/officeDocument/2006/relationships/image" Target="../media/image774.png"/><Relationship Id="rId623" Type="http://schemas.openxmlformats.org/officeDocument/2006/relationships/image" Target="../media/image981.png"/><Relationship Id="rId830" Type="http://schemas.openxmlformats.org/officeDocument/2006/relationships/image" Target="../media/image1188.png"/><Relationship Id="rId928" Type="http://schemas.openxmlformats.org/officeDocument/2006/relationships/image" Target="../media/image1286.png"/><Relationship Id="rId57" Type="http://schemas.openxmlformats.org/officeDocument/2006/relationships/image" Target="../media/image415.png"/><Relationship Id="rId262" Type="http://schemas.openxmlformats.org/officeDocument/2006/relationships/image" Target="../media/image620.png"/><Relationship Id="rId567" Type="http://schemas.openxmlformats.org/officeDocument/2006/relationships/image" Target="../media/image925.png"/><Relationship Id="rId122" Type="http://schemas.openxmlformats.org/officeDocument/2006/relationships/image" Target="../media/image480.png"/><Relationship Id="rId774" Type="http://schemas.openxmlformats.org/officeDocument/2006/relationships/image" Target="../media/image1132.png"/><Relationship Id="rId427" Type="http://schemas.openxmlformats.org/officeDocument/2006/relationships/image" Target="../media/image785.png"/><Relationship Id="rId634" Type="http://schemas.openxmlformats.org/officeDocument/2006/relationships/image" Target="../media/image992.png"/><Relationship Id="rId841" Type="http://schemas.openxmlformats.org/officeDocument/2006/relationships/image" Target="../media/image1199.png"/><Relationship Id="rId273" Type="http://schemas.openxmlformats.org/officeDocument/2006/relationships/image" Target="../media/image631.png"/><Relationship Id="rId480" Type="http://schemas.openxmlformats.org/officeDocument/2006/relationships/image" Target="../media/image838.png"/><Relationship Id="rId701" Type="http://schemas.openxmlformats.org/officeDocument/2006/relationships/image" Target="../media/image1059.png"/><Relationship Id="rId939" Type="http://schemas.openxmlformats.org/officeDocument/2006/relationships/image" Target="../media/image1297.png"/><Relationship Id="rId68" Type="http://schemas.openxmlformats.org/officeDocument/2006/relationships/image" Target="../media/image426.png"/><Relationship Id="rId133" Type="http://schemas.openxmlformats.org/officeDocument/2006/relationships/image" Target="../media/image491.png"/><Relationship Id="rId340" Type="http://schemas.openxmlformats.org/officeDocument/2006/relationships/image" Target="../media/image698.png"/><Relationship Id="rId578" Type="http://schemas.openxmlformats.org/officeDocument/2006/relationships/image" Target="../media/image936.png"/><Relationship Id="rId785" Type="http://schemas.openxmlformats.org/officeDocument/2006/relationships/image" Target="../media/image1143.png"/><Relationship Id="rId200" Type="http://schemas.openxmlformats.org/officeDocument/2006/relationships/image" Target="../media/image558.png"/><Relationship Id="rId438" Type="http://schemas.openxmlformats.org/officeDocument/2006/relationships/image" Target="../media/image796.png"/><Relationship Id="rId645" Type="http://schemas.openxmlformats.org/officeDocument/2006/relationships/image" Target="../media/image1003.png"/><Relationship Id="rId852" Type="http://schemas.openxmlformats.org/officeDocument/2006/relationships/image" Target="../media/image1210.png"/><Relationship Id="rId284" Type="http://schemas.openxmlformats.org/officeDocument/2006/relationships/image" Target="../media/image642.png"/><Relationship Id="rId491" Type="http://schemas.openxmlformats.org/officeDocument/2006/relationships/image" Target="../media/image849.png"/><Relationship Id="rId505" Type="http://schemas.openxmlformats.org/officeDocument/2006/relationships/image" Target="../media/image863.png"/><Relationship Id="rId712" Type="http://schemas.openxmlformats.org/officeDocument/2006/relationships/image" Target="../media/image1070.png"/><Relationship Id="rId79" Type="http://schemas.openxmlformats.org/officeDocument/2006/relationships/image" Target="../media/image437.png"/><Relationship Id="rId144" Type="http://schemas.openxmlformats.org/officeDocument/2006/relationships/image" Target="../media/image502.png"/><Relationship Id="rId589" Type="http://schemas.openxmlformats.org/officeDocument/2006/relationships/image" Target="../media/image947.png"/><Relationship Id="rId796" Type="http://schemas.openxmlformats.org/officeDocument/2006/relationships/image" Target="../media/image1154.png"/><Relationship Id="rId351" Type="http://schemas.openxmlformats.org/officeDocument/2006/relationships/image" Target="../media/image709.png"/><Relationship Id="rId449" Type="http://schemas.openxmlformats.org/officeDocument/2006/relationships/image" Target="../media/image807.png"/><Relationship Id="rId656" Type="http://schemas.openxmlformats.org/officeDocument/2006/relationships/image" Target="../media/image1014.png"/><Relationship Id="rId863" Type="http://schemas.openxmlformats.org/officeDocument/2006/relationships/image" Target="../media/image1221.png"/><Relationship Id="rId211" Type="http://schemas.openxmlformats.org/officeDocument/2006/relationships/image" Target="../media/image569.png"/><Relationship Id="rId295" Type="http://schemas.openxmlformats.org/officeDocument/2006/relationships/image" Target="../media/image653.png"/><Relationship Id="rId309" Type="http://schemas.openxmlformats.org/officeDocument/2006/relationships/image" Target="../media/image667.png"/><Relationship Id="rId516" Type="http://schemas.openxmlformats.org/officeDocument/2006/relationships/image" Target="../media/image874.png"/><Relationship Id="rId723" Type="http://schemas.openxmlformats.org/officeDocument/2006/relationships/image" Target="../media/image1081.png"/><Relationship Id="rId930" Type="http://schemas.openxmlformats.org/officeDocument/2006/relationships/image" Target="../media/image1288.png"/><Relationship Id="rId155" Type="http://schemas.openxmlformats.org/officeDocument/2006/relationships/image" Target="../media/image513.png"/><Relationship Id="rId362" Type="http://schemas.openxmlformats.org/officeDocument/2006/relationships/image" Target="../media/image720.png"/><Relationship Id="rId222" Type="http://schemas.openxmlformats.org/officeDocument/2006/relationships/image" Target="../media/image580.png"/><Relationship Id="rId667" Type="http://schemas.openxmlformats.org/officeDocument/2006/relationships/image" Target="../media/image1025.png"/><Relationship Id="rId874" Type="http://schemas.openxmlformats.org/officeDocument/2006/relationships/image" Target="../media/image1232.png"/><Relationship Id="rId17" Type="http://schemas.openxmlformats.org/officeDocument/2006/relationships/image" Target="../media/image375.png"/><Relationship Id="rId527" Type="http://schemas.openxmlformats.org/officeDocument/2006/relationships/image" Target="../media/image885.png"/><Relationship Id="rId734" Type="http://schemas.openxmlformats.org/officeDocument/2006/relationships/image" Target="../media/image1092.png"/><Relationship Id="rId941" Type="http://schemas.openxmlformats.org/officeDocument/2006/relationships/image" Target="../media/image1299.png"/><Relationship Id="rId70" Type="http://schemas.openxmlformats.org/officeDocument/2006/relationships/image" Target="../media/image428.png"/><Relationship Id="rId166" Type="http://schemas.openxmlformats.org/officeDocument/2006/relationships/image" Target="../media/image524.png"/><Relationship Id="rId373" Type="http://schemas.openxmlformats.org/officeDocument/2006/relationships/image" Target="../media/image731.png"/><Relationship Id="rId580" Type="http://schemas.openxmlformats.org/officeDocument/2006/relationships/image" Target="../media/image938.png"/><Relationship Id="rId801" Type="http://schemas.openxmlformats.org/officeDocument/2006/relationships/image" Target="../media/image1159.png"/><Relationship Id="rId1" Type="http://schemas.openxmlformats.org/officeDocument/2006/relationships/slideLayout" Target="../slideLayouts/slideLayout2.xml"/><Relationship Id="rId233" Type="http://schemas.openxmlformats.org/officeDocument/2006/relationships/image" Target="../media/image591.png"/><Relationship Id="rId440" Type="http://schemas.openxmlformats.org/officeDocument/2006/relationships/image" Target="../media/image798.png"/><Relationship Id="rId678" Type="http://schemas.openxmlformats.org/officeDocument/2006/relationships/image" Target="../media/image1036.png"/><Relationship Id="rId885" Type="http://schemas.openxmlformats.org/officeDocument/2006/relationships/image" Target="../media/image1243.png"/><Relationship Id="rId28" Type="http://schemas.openxmlformats.org/officeDocument/2006/relationships/image" Target="../media/image386.png"/><Relationship Id="rId300" Type="http://schemas.openxmlformats.org/officeDocument/2006/relationships/image" Target="../media/image658.png"/><Relationship Id="rId538" Type="http://schemas.openxmlformats.org/officeDocument/2006/relationships/image" Target="../media/image896.png"/><Relationship Id="rId745" Type="http://schemas.openxmlformats.org/officeDocument/2006/relationships/image" Target="../media/image1103.png"/><Relationship Id="rId81" Type="http://schemas.openxmlformats.org/officeDocument/2006/relationships/image" Target="../media/image439.png"/><Relationship Id="rId135" Type="http://schemas.openxmlformats.org/officeDocument/2006/relationships/image" Target="../media/image493.png"/><Relationship Id="rId177" Type="http://schemas.openxmlformats.org/officeDocument/2006/relationships/image" Target="../media/image535.png"/><Relationship Id="rId342" Type="http://schemas.openxmlformats.org/officeDocument/2006/relationships/image" Target="../media/image700.png"/><Relationship Id="rId384" Type="http://schemas.openxmlformats.org/officeDocument/2006/relationships/image" Target="../media/image742.png"/><Relationship Id="rId591" Type="http://schemas.openxmlformats.org/officeDocument/2006/relationships/image" Target="../media/image949.png"/><Relationship Id="rId605" Type="http://schemas.openxmlformats.org/officeDocument/2006/relationships/image" Target="../media/image963.png"/><Relationship Id="rId787" Type="http://schemas.openxmlformats.org/officeDocument/2006/relationships/image" Target="../media/image1145.png"/><Relationship Id="rId812" Type="http://schemas.openxmlformats.org/officeDocument/2006/relationships/image" Target="../media/image1170.png"/><Relationship Id="rId202" Type="http://schemas.openxmlformats.org/officeDocument/2006/relationships/image" Target="../media/image560.png"/><Relationship Id="rId244" Type="http://schemas.openxmlformats.org/officeDocument/2006/relationships/image" Target="../media/image602.png"/><Relationship Id="rId647" Type="http://schemas.openxmlformats.org/officeDocument/2006/relationships/image" Target="../media/image1005.png"/><Relationship Id="rId689" Type="http://schemas.openxmlformats.org/officeDocument/2006/relationships/image" Target="../media/image1047.png"/><Relationship Id="rId854" Type="http://schemas.openxmlformats.org/officeDocument/2006/relationships/image" Target="../media/image1212.png"/><Relationship Id="rId896" Type="http://schemas.openxmlformats.org/officeDocument/2006/relationships/image" Target="../media/image1254.png"/><Relationship Id="rId39" Type="http://schemas.openxmlformats.org/officeDocument/2006/relationships/image" Target="../media/image397.png"/><Relationship Id="rId286" Type="http://schemas.openxmlformats.org/officeDocument/2006/relationships/image" Target="../media/image644.png"/><Relationship Id="rId451" Type="http://schemas.openxmlformats.org/officeDocument/2006/relationships/image" Target="../media/image809.png"/><Relationship Id="rId493" Type="http://schemas.openxmlformats.org/officeDocument/2006/relationships/image" Target="../media/image851.png"/><Relationship Id="rId507" Type="http://schemas.openxmlformats.org/officeDocument/2006/relationships/image" Target="../media/image865.png"/><Relationship Id="rId549" Type="http://schemas.openxmlformats.org/officeDocument/2006/relationships/image" Target="../media/image907.png"/><Relationship Id="rId714" Type="http://schemas.openxmlformats.org/officeDocument/2006/relationships/image" Target="../media/image1072.png"/><Relationship Id="rId756" Type="http://schemas.openxmlformats.org/officeDocument/2006/relationships/image" Target="../media/image1114.png"/><Relationship Id="rId921" Type="http://schemas.openxmlformats.org/officeDocument/2006/relationships/image" Target="../media/image1279.png"/><Relationship Id="rId50" Type="http://schemas.openxmlformats.org/officeDocument/2006/relationships/image" Target="../media/image408.png"/><Relationship Id="rId104" Type="http://schemas.openxmlformats.org/officeDocument/2006/relationships/image" Target="../media/image462.png"/><Relationship Id="rId146" Type="http://schemas.openxmlformats.org/officeDocument/2006/relationships/image" Target="../media/image504.png"/><Relationship Id="rId188" Type="http://schemas.openxmlformats.org/officeDocument/2006/relationships/image" Target="../media/image546.png"/><Relationship Id="rId311" Type="http://schemas.openxmlformats.org/officeDocument/2006/relationships/image" Target="../media/image669.png"/><Relationship Id="rId353" Type="http://schemas.openxmlformats.org/officeDocument/2006/relationships/image" Target="../media/image711.png"/><Relationship Id="rId395" Type="http://schemas.openxmlformats.org/officeDocument/2006/relationships/image" Target="../media/image753.png"/><Relationship Id="rId409" Type="http://schemas.openxmlformats.org/officeDocument/2006/relationships/image" Target="../media/image767.png"/><Relationship Id="rId560" Type="http://schemas.openxmlformats.org/officeDocument/2006/relationships/image" Target="../media/image918.png"/><Relationship Id="rId798" Type="http://schemas.openxmlformats.org/officeDocument/2006/relationships/image" Target="../media/image1156.png"/><Relationship Id="rId92" Type="http://schemas.openxmlformats.org/officeDocument/2006/relationships/image" Target="../media/image450.png"/><Relationship Id="rId213" Type="http://schemas.openxmlformats.org/officeDocument/2006/relationships/image" Target="../media/image571.png"/><Relationship Id="rId420" Type="http://schemas.openxmlformats.org/officeDocument/2006/relationships/image" Target="../media/image778.png"/><Relationship Id="rId616" Type="http://schemas.openxmlformats.org/officeDocument/2006/relationships/image" Target="../media/image974.png"/><Relationship Id="rId658" Type="http://schemas.openxmlformats.org/officeDocument/2006/relationships/image" Target="../media/image1016.png"/><Relationship Id="rId823" Type="http://schemas.openxmlformats.org/officeDocument/2006/relationships/image" Target="../media/image1181.png"/><Relationship Id="rId865" Type="http://schemas.openxmlformats.org/officeDocument/2006/relationships/image" Target="../media/image1223.png"/><Relationship Id="rId255" Type="http://schemas.openxmlformats.org/officeDocument/2006/relationships/image" Target="../media/image613.png"/><Relationship Id="rId297" Type="http://schemas.openxmlformats.org/officeDocument/2006/relationships/image" Target="../media/image655.png"/><Relationship Id="rId462" Type="http://schemas.openxmlformats.org/officeDocument/2006/relationships/image" Target="../media/image820.png"/><Relationship Id="rId518" Type="http://schemas.openxmlformats.org/officeDocument/2006/relationships/image" Target="../media/image876.png"/><Relationship Id="rId725" Type="http://schemas.openxmlformats.org/officeDocument/2006/relationships/image" Target="../media/image1083.png"/><Relationship Id="rId932" Type="http://schemas.openxmlformats.org/officeDocument/2006/relationships/image" Target="../media/image1290.png"/><Relationship Id="rId115" Type="http://schemas.openxmlformats.org/officeDocument/2006/relationships/image" Target="../media/image473.png"/><Relationship Id="rId157" Type="http://schemas.openxmlformats.org/officeDocument/2006/relationships/image" Target="../media/image515.png"/><Relationship Id="rId322" Type="http://schemas.openxmlformats.org/officeDocument/2006/relationships/image" Target="../media/image680.png"/><Relationship Id="rId364" Type="http://schemas.openxmlformats.org/officeDocument/2006/relationships/image" Target="../media/image722.png"/><Relationship Id="rId767" Type="http://schemas.openxmlformats.org/officeDocument/2006/relationships/image" Target="../media/image1125.png"/><Relationship Id="rId61" Type="http://schemas.openxmlformats.org/officeDocument/2006/relationships/image" Target="../media/image419.png"/><Relationship Id="rId199" Type="http://schemas.openxmlformats.org/officeDocument/2006/relationships/image" Target="../media/image557.png"/><Relationship Id="rId571" Type="http://schemas.openxmlformats.org/officeDocument/2006/relationships/image" Target="../media/image929.png"/><Relationship Id="rId627" Type="http://schemas.openxmlformats.org/officeDocument/2006/relationships/image" Target="../media/image985.png"/><Relationship Id="rId669" Type="http://schemas.openxmlformats.org/officeDocument/2006/relationships/image" Target="../media/image1027.png"/><Relationship Id="rId834" Type="http://schemas.openxmlformats.org/officeDocument/2006/relationships/image" Target="../media/image1192.png"/><Relationship Id="rId876" Type="http://schemas.openxmlformats.org/officeDocument/2006/relationships/image" Target="../media/image1234.png"/><Relationship Id="rId19" Type="http://schemas.openxmlformats.org/officeDocument/2006/relationships/image" Target="../media/image377.png"/><Relationship Id="rId224" Type="http://schemas.openxmlformats.org/officeDocument/2006/relationships/image" Target="../media/image582.png"/><Relationship Id="rId266" Type="http://schemas.openxmlformats.org/officeDocument/2006/relationships/image" Target="../media/image624.png"/><Relationship Id="rId431" Type="http://schemas.openxmlformats.org/officeDocument/2006/relationships/image" Target="../media/image789.png"/><Relationship Id="rId473" Type="http://schemas.openxmlformats.org/officeDocument/2006/relationships/image" Target="../media/image831.png"/><Relationship Id="rId529" Type="http://schemas.openxmlformats.org/officeDocument/2006/relationships/image" Target="../media/image887.png"/><Relationship Id="rId680" Type="http://schemas.openxmlformats.org/officeDocument/2006/relationships/image" Target="../media/image1038.png"/><Relationship Id="rId736" Type="http://schemas.openxmlformats.org/officeDocument/2006/relationships/image" Target="../media/image1094.png"/><Relationship Id="rId901" Type="http://schemas.openxmlformats.org/officeDocument/2006/relationships/image" Target="../media/image1259.png"/><Relationship Id="rId30" Type="http://schemas.openxmlformats.org/officeDocument/2006/relationships/image" Target="../media/image388.png"/><Relationship Id="rId126" Type="http://schemas.openxmlformats.org/officeDocument/2006/relationships/image" Target="../media/image484.png"/><Relationship Id="rId168" Type="http://schemas.openxmlformats.org/officeDocument/2006/relationships/image" Target="../media/image526.png"/><Relationship Id="rId333" Type="http://schemas.openxmlformats.org/officeDocument/2006/relationships/image" Target="../media/image691.png"/><Relationship Id="rId540" Type="http://schemas.openxmlformats.org/officeDocument/2006/relationships/image" Target="../media/image898.png"/><Relationship Id="rId778" Type="http://schemas.openxmlformats.org/officeDocument/2006/relationships/image" Target="../media/image1136.png"/><Relationship Id="rId943" Type="http://schemas.openxmlformats.org/officeDocument/2006/relationships/image" Target="../media/image1301.png"/><Relationship Id="rId72" Type="http://schemas.openxmlformats.org/officeDocument/2006/relationships/image" Target="../media/image430.png"/><Relationship Id="rId375" Type="http://schemas.openxmlformats.org/officeDocument/2006/relationships/image" Target="../media/image733.png"/><Relationship Id="rId582" Type="http://schemas.openxmlformats.org/officeDocument/2006/relationships/image" Target="../media/image940.png"/><Relationship Id="rId638" Type="http://schemas.openxmlformats.org/officeDocument/2006/relationships/image" Target="../media/image996.png"/><Relationship Id="rId803" Type="http://schemas.openxmlformats.org/officeDocument/2006/relationships/image" Target="../media/image1161.png"/><Relationship Id="rId845" Type="http://schemas.openxmlformats.org/officeDocument/2006/relationships/image" Target="../media/image1203.png"/><Relationship Id="rId3" Type="http://schemas.openxmlformats.org/officeDocument/2006/relationships/image" Target="../media/image361.png"/><Relationship Id="rId235" Type="http://schemas.openxmlformats.org/officeDocument/2006/relationships/image" Target="../media/image593.png"/><Relationship Id="rId277" Type="http://schemas.openxmlformats.org/officeDocument/2006/relationships/image" Target="../media/image635.png"/><Relationship Id="rId400" Type="http://schemas.openxmlformats.org/officeDocument/2006/relationships/image" Target="../media/image758.png"/><Relationship Id="rId442" Type="http://schemas.openxmlformats.org/officeDocument/2006/relationships/image" Target="../media/image800.png"/><Relationship Id="rId484" Type="http://schemas.openxmlformats.org/officeDocument/2006/relationships/image" Target="../media/image842.png"/><Relationship Id="rId705" Type="http://schemas.openxmlformats.org/officeDocument/2006/relationships/image" Target="../media/image1063.png"/><Relationship Id="rId887" Type="http://schemas.openxmlformats.org/officeDocument/2006/relationships/image" Target="../media/image1245.png"/><Relationship Id="rId137" Type="http://schemas.openxmlformats.org/officeDocument/2006/relationships/image" Target="../media/image495.png"/><Relationship Id="rId302" Type="http://schemas.openxmlformats.org/officeDocument/2006/relationships/image" Target="../media/image660.png"/><Relationship Id="rId344" Type="http://schemas.openxmlformats.org/officeDocument/2006/relationships/image" Target="../media/image702.png"/><Relationship Id="rId691" Type="http://schemas.openxmlformats.org/officeDocument/2006/relationships/image" Target="../media/image1049.png"/><Relationship Id="rId747" Type="http://schemas.openxmlformats.org/officeDocument/2006/relationships/image" Target="../media/image1105.png"/><Relationship Id="rId789" Type="http://schemas.openxmlformats.org/officeDocument/2006/relationships/image" Target="../media/image1147.png"/><Relationship Id="rId912" Type="http://schemas.openxmlformats.org/officeDocument/2006/relationships/image" Target="../media/image1270.png"/><Relationship Id="rId41" Type="http://schemas.openxmlformats.org/officeDocument/2006/relationships/image" Target="../media/image399.png"/><Relationship Id="rId83" Type="http://schemas.openxmlformats.org/officeDocument/2006/relationships/image" Target="../media/image441.png"/><Relationship Id="rId179" Type="http://schemas.openxmlformats.org/officeDocument/2006/relationships/image" Target="../media/image537.png"/><Relationship Id="rId386" Type="http://schemas.openxmlformats.org/officeDocument/2006/relationships/image" Target="../media/image744.png"/><Relationship Id="rId551" Type="http://schemas.openxmlformats.org/officeDocument/2006/relationships/image" Target="../media/image909.png"/><Relationship Id="rId593" Type="http://schemas.openxmlformats.org/officeDocument/2006/relationships/image" Target="../media/image951.png"/><Relationship Id="rId607" Type="http://schemas.openxmlformats.org/officeDocument/2006/relationships/image" Target="../media/image965.png"/><Relationship Id="rId649" Type="http://schemas.openxmlformats.org/officeDocument/2006/relationships/image" Target="../media/image1007.png"/><Relationship Id="rId814" Type="http://schemas.openxmlformats.org/officeDocument/2006/relationships/image" Target="../media/image1172.png"/><Relationship Id="rId856" Type="http://schemas.openxmlformats.org/officeDocument/2006/relationships/image" Target="../media/image1214.png"/><Relationship Id="rId190" Type="http://schemas.openxmlformats.org/officeDocument/2006/relationships/image" Target="../media/image548.png"/><Relationship Id="rId204" Type="http://schemas.openxmlformats.org/officeDocument/2006/relationships/image" Target="../media/image562.png"/><Relationship Id="rId246" Type="http://schemas.openxmlformats.org/officeDocument/2006/relationships/image" Target="../media/image604.png"/><Relationship Id="rId288" Type="http://schemas.openxmlformats.org/officeDocument/2006/relationships/image" Target="../media/image646.png"/><Relationship Id="rId411" Type="http://schemas.openxmlformats.org/officeDocument/2006/relationships/image" Target="../media/image769.png"/><Relationship Id="rId453" Type="http://schemas.openxmlformats.org/officeDocument/2006/relationships/image" Target="../media/image811.png"/><Relationship Id="rId509" Type="http://schemas.openxmlformats.org/officeDocument/2006/relationships/image" Target="../media/image867.png"/><Relationship Id="rId660" Type="http://schemas.openxmlformats.org/officeDocument/2006/relationships/image" Target="../media/image1018.png"/><Relationship Id="rId898" Type="http://schemas.openxmlformats.org/officeDocument/2006/relationships/image" Target="../media/image1256.png"/><Relationship Id="rId106" Type="http://schemas.openxmlformats.org/officeDocument/2006/relationships/image" Target="../media/image464.png"/><Relationship Id="rId313" Type="http://schemas.openxmlformats.org/officeDocument/2006/relationships/image" Target="../media/image671.png"/><Relationship Id="rId495" Type="http://schemas.openxmlformats.org/officeDocument/2006/relationships/image" Target="../media/image853.png"/><Relationship Id="rId716" Type="http://schemas.openxmlformats.org/officeDocument/2006/relationships/image" Target="../media/image1074.png"/><Relationship Id="rId758" Type="http://schemas.openxmlformats.org/officeDocument/2006/relationships/image" Target="../media/image1116.png"/><Relationship Id="rId923" Type="http://schemas.openxmlformats.org/officeDocument/2006/relationships/image" Target="../media/image1281.png"/><Relationship Id="rId10" Type="http://schemas.openxmlformats.org/officeDocument/2006/relationships/image" Target="../media/image368.png"/><Relationship Id="rId52" Type="http://schemas.openxmlformats.org/officeDocument/2006/relationships/image" Target="../media/image410.png"/><Relationship Id="rId94" Type="http://schemas.openxmlformats.org/officeDocument/2006/relationships/image" Target="../media/image452.png"/><Relationship Id="rId148" Type="http://schemas.openxmlformats.org/officeDocument/2006/relationships/image" Target="../media/image506.png"/><Relationship Id="rId355" Type="http://schemas.openxmlformats.org/officeDocument/2006/relationships/image" Target="../media/image713.png"/><Relationship Id="rId397" Type="http://schemas.openxmlformats.org/officeDocument/2006/relationships/image" Target="../media/image755.png"/><Relationship Id="rId520" Type="http://schemas.openxmlformats.org/officeDocument/2006/relationships/image" Target="../media/image878.png"/><Relationship Id="rId562" Type="http://schemas.openxmlformats.org/officeDocument/2006/relationships/image" Target="../media/image920.png"/><Relationship Id="rId618" Type="http://schemas.openxmlformats.org/officeDocument/2006/relationships/image" Target="../media/image976.png"/><Relationship Id="rId825" Type="http://schemas.openxmlformats.org/officeDocument/2006/relationships/image" Target="../media/image1183.png"/><Relationship Id="rId215" Type="http://schemas.openxmlformats.org/officeDocument/2006/relationships/image" Target="../media/image573.png"/><Relationship Id="rId257" Type="http://schemas.openxmlformats.org/officeDocument/2006/relationships/image" Target="../media/image615.png"/><Relationship Id="rId422" Type="http://schemas.openxmlformats.org/officeDocument/2006/relationships/image" Target="../media/image780.png"/><Relationship Id="rId464" Type="http://schemas.openxmlformats.org/officeDocument/2006/relationships/image" Target="../media/image822.png"/><Relationship Id="rId867" Type="http://schemas.openxmlformats.org/officeDocument/2006/relationships/image" Target="../media/image1225.png"/><Relationship Id="rId299" Type="http://schemas.openxmlformats.org/officeDocument/2006/relationships/image" Target="../media/image657.png"/><Relationship Id="rId727" Type="http://schemas.openxmlformats.org/officeDocument/2006/relationships/image" Target="../media/image1085.png"/><Relationship Id="rId934" Type="http://schemas.openxmlformats.org/officeDocument/2006/relationships/image" Target="../media/image1292.png"/><Relationship Id="rId63" Type="http://schemas.openxmlformats.org/officeDocument/2006/relationships/image" Target="../media/image421.png"/><Relationship Id="rId159" Type="http://schemas.openxmlformats.org/officeDocument/2006/relationships/image" Target="../media/image517.png"/><Relationship Id="rId366" Type="http://schemas.openxmlformats.org/officeDocument/2006/relationships/image" Target="../media/image724.png"/><Relationship Id="rId573" Type="http://schemas.openxmlformats.org/officeDocument/2006/relationships/image" Target="../media/image931.png"/><Relationship Id="rId780" Type="http://schemas.openxmlformats.org/officeDocument/2006/relationships/image" Target="../media/image1138.png"/><Relationship Id="rId226" Type="http://schemas.openxmlformats.org/officeDocument/2006/relationships/image" Target="../media/image584.png"/><Relationship Id="rId433" Type="http://schemas.openxmlformats.org/officeDocument/2006/relationships/image" Target="../media/image791.png"/><Relationship Id="rId878" Type="http://schemas.openxmlformats.org/officeDocument/2006/relationships/image" Target="../media/image1236.png"/><Relationship Id="rId640" Type="http://schemas.openxmlformats.org/officeDocument/2006/relationships/image" Target="../media/image998.png"/><Relationship Id="rId738" Type="http://schemas.openxmlformats.org/officeDocument/2006/relationships/image" Target="../media/image1096.png"/><Relationship Id="rId945" Type="http://schemas.openxmlformats.org/officeDocument/2006/relationships/image" Target="../media/image1303.png"/><Relationship Id="rId74" Type="http://schemas.openxmlformats.org/officeDocument/2006/relationships/image" Target="../media/image432.png"/><Relationship Id="rId377" Type="http://schemas.openxmlformats.org/officeDocument/2006/relationships/image" Target="../media/image735.png"/><Relationship Id="rId500" Type="http://schemas.openxmlformats.org/officeDocument/2006/relationships/image" Target="../media/image858.png"/><Relationship Id="rId584" Type="http://schemas.openxmlformats.org/officeDocument/2006/relationships/image" Target="../media/image942.png"/><Relationship Id="rId805" Type="http://schemas.openxmlformats.org/officeDocument/2006/relationships/image" Target="../media/image1163.png"/><Relationship Id="rId5" Type="http://schemas.openxmlformats.org/officeDocument/2006/relationships/image" Target="../media/image363.png"/><Relationship Id="rId237" Type="http://schemas.openxmlformats.org/officeDocument/2006/relationships/image" Target="../media/image595.png"/><Relationship Id="rId791" Type="http://schemas.openxmlformats.org/officeDocument/2006/relationships/image" Target="../media/image1149.png"/><Relationship Id="rId889" Type="http://schemas.openxmlformats.org/officeDocument/2006/relationships/image" Target="../media/image1247.png"/><Relationship Id="rId444" Type="http://schemas.openxmlformats.org/officeDocument/2006/relationships/image" Target="../media/image802.png"/><Relationship Id="rId651" Type="http://schemas.openxmlformats.org/officeDocument/2006/relationships/image" Target="../media/image1009.png"/><Relationship Id="rId749" Type="http://schemas.openxmlformats.org/officeDocument/2006/relationships/image" Target="../media/image1107.png"/><Relationship Id="rId290" Type="http://schemas.openxmlformats.org/officeDocument/2006/relationships/image" Target="../media/image648.png"/><Relationship Id="rId304" Type="http://schemas.openxmlformats.org/officeDocument/2006/relationships/image" Target="../media/image662.png"/><Relationship Id="rId388" Type="http://schemas.openxmlformats.org/officeDocument/2006/relationships/image" Target="../media/image746.png"/><Relationship Id="rId511" Type="http://schemas.openxmlformats.org/officeDocument/2006/relationships/image" Target="../media/image869.png"/><Relationship Id="rId609" Type="http://schemas.openxmlformats.org/officeDocument/2006/relationships/image" Target="../media/image967.png"/><Relationship Id="rId85" Type="http://schemas.openxmlformats.org/officeDocument/2006/relationships/image" Target="../media/image443.png"/><Relationship Id="rId150" Type="http://schemas.openxmlformats.org/officeDocument/2006/relationships/image" Target="../media/image508.png"/><Relationship Id="rId595" Type="http://schemas.openxmlformats.org/officeDocument/2006/relationships/image" Target="../media/image953.png"/><Relationship Id="rId816" Type="http://schemas.openxmlformats.org/officeDocument/2006/relationships/image" Target="../media/image1174.png"/><Relationship Id="rId248" Type="http://schemas.openxmlformats.org/officeDocument/2006/relationships/image" Target="../media/image606.png"/><Relationship Id="rId455" Type="http://schemas.openxmlformats.org/officeDocument/2006/relationships/image" Target="../media/image813.png"/><Relationship Id="rId662" Type="http://schemas.openxmlformats.org/officeDocument/2006/relationships/image" Target="../media/image1020.png"/><Relationship Id="rId12" Type="http://schemas.openxmlformats.org/officeDocument/2006/relationships/image" Target="../media/image370.png"/><Relationship Id="rId108" Type="http://schemas.openxmlformats.org/officeDocument/2006/relationships/image" Target="../media/image466.png"/><Relationship Id="rId315" Type="http://schemas.openxmlformats.org/officeDocument/2006/relationships/image" Target="../media/image673.png"/><Relationship Id="rId522" Type="http://schemas.openxmlformats.org/officeDocument/2006/relationships/image" Target="../media/image880.png"/><Relationship Id="rId96" Type="http://schemas.openxmlformats.org/officeDocument/2006/relationships/image" Target="../media/image454.png"/><Relationship Id="rId161" Type="http://schemas.openxmlformats.org/officeDocument/2006/relationships/image" Target="../media/image519.png"/><Relationship Id="rId399" Type="http://schemas.openxmlformats.org/officeDocument/2006/relationships/image" Target="../media/image757.png"/><Relationship Id="rId827" Type="http://schemas.openxmlformats.org/officeDocument/2006/relationships/image" Target="../media/image1185.png"/><Relationship Id="rId259" Type="http://schemas.openxmlformats.org/officeDocument/2006/relationships/image" Target="../media/image617.png"/><Relationship Id="rId466" Type="http://schemas.openxmlformats.org/officeDocument/2006/relationships/image" Target="../media/image824.png"/><Relationship Id="rId673" Type="http://schemas.openxmlformats.org/officeDocument/2006/relationships/image" Target="../media/image1031.png"/><Relationship Id="rId880" Type="http://schemas.openxmlformats.org/officeDocument/2006/relationships/image" Target="../media/image1238.png"/><Relationship Id="rId23" Type="http://schemas.openxmlformats.org/officeDocument/2006/relationships/image" Target="../media/image381.png"/><Relationship Id="rId119" Type="http://schemas.openxmlformats.org/officeDocument/2006/relationships/image" Target="../media/image477.png"/><Relationship Id="rId326" Type="http://schemas.openxmlformats.org/officeDocument/2006/relationships/image" Target="../media/image684.png"/><Relationship Id="rId533" Type="http://schemas.openxmlformats.org/officeDocument/2006/relationships/image" Target="../media/image891.png"/><Relationship Id="rId740" Type="http://schemas.openxmlformats.org/officeDocument/2006/relationships/image" Target="../media/image1098.png"/><Relationship Id="rId838" Type="http://schemas.openxmlformats.org/officeDocument/2006/relationships/image" Target="../media/image1196.png"/><Relationship Id="rId172" Type="http://schemas.openxmlformats.org/officeDocument/2006/relationships/image" Target="../media/image530.png"/><Relationship Id="rId477" Type="http://schemas.openxmlformats.org/officeDocument/2006/relationships/image" Target="../media/image835.png"/><Relationship Id="rId600" Type="http://schemas.openxmlformats.org/officeDocument/2006/relationships/image" Target="../media/image958.png"/><Relationship Id="rId684" Type="http://schemas.openxmlformats.org/officeDocument/2006/relationships/image" Target="../media/image1042.png"/><Relationship Id="rId337" Type="http://schemas.openxmlformats.org/officeDocument/2006/relationships/image" Target="../media/image695.png"/><Relationship Id="rId891" Type="http://schemas.openxmlformats.org/officeDocument/2006/relationships/image" Target="../media/image1249.png"/><Relationship Id="rId905" Type="http://schemas.openxmlformats.org/officeDocument/2006/relationships/image" Target="../media/image1263.png"/><Relationship Id="rId34" Type="http://schemas.openxmlformats.org/officeDocument/2006/relationships/image" Target="../media/image392.png"/><Relationship Id="rId544" Type="http://schemas.openxmlformats.org/officeDocument/2006/relationships/image" Target="../media/image902.png"/><Relationship Id="rId751" Type="http://schemas.openxmlformats.org/officeDocument/2006/relationships/image" Target="../media/image1109.png"/><Relationship Id="rId849" Type="http://schemas.openxmlformats.org/officeDocument/2006/relationships/image" Target="../media/image1207.png"/><Relationship Id="rId183" Type="http://schemas.openxmlformats.org/officeDocument/2006/relationships/image" Target="../media/image541.png"/><Relationship Id="rId390" Type="http://schemas.openxmlformats.org/officeDocument/2006/relationships/image" Target="../media/image748.png"/><Relationship Id="rId404" Type="http://schemas.openxmlformats.org/officeDocument/2006/relationships/image" Target="../media/image762.png"/><Relationship Id="rId611" Type="http://schemas.openxmlformats.org/officeDocument/2006/relationships/image" Target="../media/image969.png"/><Relationship Id="rId250" Type="http://schemas.openxmlformats.org/officeDocument/2006/relationships/image" Target="../media/image608.png"/><Relationship Id="rId488" Type="http://schemas.openxmlformats.org/officeDocument/2006/relationships/image" Target="../media/image846.png"/><Relationship Id="rId695" Type="http://schemas.openxmlformats.org/officeDocument/2006/relationships/image" Target="../media/image1053.png"/><Relationship Id="rId709" Type="http://schemas.openxmlformats.org/officeDocument/2006/relationships/image" Target="../media/image1067.png"/><Relationship Id="rId916" Type="http://schemas.openxmlformats.org/officeDocument/2006/relationships/image" Target="../media/image1274.png"/><Relationship Id="rId45" Type="http://schemas.openxmlformats.org/officeDocument/2006/relationships/image" Target="../media/image403.png"/><Relationship Id="rId110" Type="http://schemas.openxmlformats.org/officeDocument/2006/relationships/image" Target="../media/image468.png"/><Relationship Id="rId348" Type="http://schemas.openxmlformats.org/officeDocument/2006/relationships/image" Target="../media/image706.png"/><Relationship Id="rId555" Type="http://schemas.openxmlformats.org/officeDocument/2006/relationships/image" Target="../media/image913.png"/><Relationship Id="rId762" Type="http://schemas.openxmlformats.org/officeDocument/2006/relationships/image" Target="../media/image1120.png"/><Relationship Id="rId194" Type="http://schemas.openxmlformats.org/officeDocument/2006/relationships/image" Target="../media/image552.png"/><Relationship Id="rId208" Type="http://schemas.openxmlformats.org/officeDocument/2006/relationships/image" Target="../media/image566.png"/><Relationship Id="rId415" Type="http://schemas.openxmlformats.org/officeDocument/2006/relationships/image" Target="../media/image773.png"/><Relationship Id="rId622" Type="http://schemas.openxmlformats.org/officeDocument/2006/relationships/image" Target="../media/image980.png"/><Relationship Id="rId261" Type="http://schemas.openxmlformats.org/officeDocument/2006/relationships/image" Target="../media/image619.png"/><Relationship Id="rId499" Type="http://schemas.openxmlformats.org/officeDocument/2006/relationships/image" Target="../media/image857.png"/><Relationship Id="rId927" Type="http://schemas.openxmlformats.org/officeDocument/2006/relationships/image" Target="../media/image1285.png"/><Relationship Id="rId56" Type="http://schemas.openxmlformats.org/officeDocument/2006/relationships/image" Target="../media/image414.png"/><Relationship Id="rId359" Type="http://schemas.openxmlformats.org/officeDocument/2006/relationships/image" Target="../media/image717.png"/><Relationship Id="rId566" Type="http://schemas.openxmlformats.org/officeDocument/2006/relationships/image" Target="../media/image924.png"/><Relationship Id="rId773" Type="http://schemas.openxmlformats.org/officeDocument/2006/relationships/image" Target="../media/image1131.png"/><Relationship Id="rId121" Type="http://schemas.openxmlformats.org/officeDocument/2006/relationships/image" Target="../media/image479.png"/><Relationship Id="rId219" Type="http://schemas.openxmlformats.org/officeDocument/2006/relationships/image" Target="../media/image577.png"/><Relationship Id="rId426" Type="http://schemas.openxmlformats.org/officeDocument/2006/relationships/image" Target="../media/image784.png"/><Relationship Id="rId633" Type="http://schemas.openxmlformats.org/officeDocument/2006/relationships/image" Target="../media/image991.png"/><Relationship Id="rId840" Type="http://schemas.openxmlformats.org/officeDocument/2006/relationships/image" Target="../media/image1198.png"/><Relationship Id="rId938" Type="http://schemas.openxmlformats.org/officeDocument/2006/relationships/image" Target="../media/image1296.png"/><Relationship Id="rId67" Type="http://schemas.openxmlformats.org/officeDocument/2006/relationships/image" Target="../media/image425.png"/><Relationship Id="rId272" Type="http://schemas.openxmlformats.org/officeDocument/2006/relationships/image" Target="../media/image630.png"/><Relationship Id="rId577" Type="http://schemas.openxmlformats.org/officeDocument/2006/relationships/image" Target="../media/image935.png"/><Relationship Id="rId700" Type="http://schemas.openxmlformats.org/officeDocument/2006/relationships/image" Target="../media/image1058.png"/><Relationship Id="rId132" Type="http://schemas.openxmlformats.org/officeDocument/2006/relationships/image" Target="../media/image490.png"/><Relationship Id="rId784" Type="http://schemas.openxmlformats.org/officeDocument/2006/relationships/image" Target="../media/image1142.png"/><Relationship Id="rId437" Type="http://schemas.openxmlformats.org/officeDocument/2006/relationships/image" Target="../media/image795.png"/><Relationship Id="rId644" Type="http://schemas.openxmlformats.org/officeDocument/2006/relationships/image" Target="../media/image1002.png"/><Relationship Id="rId851" Type="http://schemas.openxmlformats.org/officeDocument/2006/relationships/image" Target="../media/image1209.png"/><Relationship Id="rId283" Type="http://schemas.openxmlformats.org/officeDocument/2006/relationships/image" Target="../media/image641.png"/><Relationship Id="rId490" Type="http://schemas.openxmlformats.org/officeDocument/2006/relationships/image" Target="../media/image848.png"/><Relationship Id="rId504" Type="http://schemas.openxmlformats.org/officeDocument/2006/relationships/image" Target="../media/image862.png"/><Relationship Id="rId711" Type="http://schemas.openxmlformats.org/officeDocument/2006/relationships/image" Target="../media/image1069.png"/><Relationship Id="rId949" Type="http://schemas.openxmlformats.org/officeDocument/2006/relationships/image" Target="../media/image1307.png"/><Relationship Id="rId78" Type="http://schemas.openxmlformats.org/officeDocument/2006/relationships/image" Target="../media/image436.png"/><Relationship Id="rId143" Type="http://schemas.openxmlformats.org/officeDocument/2006/relationships/image" Target="../media/image501.png"/><Relationship Id="rId350" Type="http://schemas.openxmlformats.org/officeDocument/2006/relationships/image" Target="../media/image708.png"/><Relationship Id="rId588" Type="http://schemas.openxmlformats.org/officeDocument/2006/relationships/image" Target="../media/image946.png"/><Relationship Id="rId795" Type="http://schemas.openxmlformats.org/officeDocument/2006/relationships/image" Target="../media/image1153.png"/><Relationship Id="rId809" Type="http://schemas.openxmlformats.org/officeDocument/2006/relationships/image" Target="../media/image1167.png"/><Relationship Id="rId9" Type="http://schemas.openxmlformats.org/officeDocument/2006/relationships/image" Target="../media/image367.png"/><Relationship Id="rId210" Type="http://schemas.openxmlformats.org/officeDocument/2006/relationships/image" Target="../media/image568.png"/><Relationship Id="rId448" Type="http://schemas.openxmlformats.org/officeDocument/2006/relationships/image" Target="../media/image806.png"/><Relationship Id="rId655" Type="http://schemas.openxmlformats.org/officeDocument/2006/relationships/image" Target="../media/image1013.png"/><Relationship Id="rId862" Type="http://schemas.openxmlformats.org/officeDocument/2006/relationships/image" Target="../media/image1220.png"/><Relationship Id="rId294" Type="http://schemas.openxmlformats.org/officeDocument/2006/relationships/image" Target="../media/image652.png"/><Relationship Id="rId308" Type="http://schemas.openxmlformats.org/officeDocument/2006/relationships/image" Target="../media/image666.png"/><Relationship Id="rId515" Type="http://schemas.openxmlformats.org/officeDocument/2006/relationships/image" Target="../media/image873.png"/><Relationship Id="rId722" Type="http://schemas.openxmlformats.org/officeDocument/2006/relationships/image" Target="../media/image1080.png"/><Relationship Id="rId89" Type="http://schemas.openxmlformats.org/officeDocument/2006/relationships/image" Target="../media/image447.png"/><Relationship Id="rId154" Type="http://schemas.openxmlformats.org/officeDocument/2006/relationships/image" Target="../media/image512.png"/><Relationship Id="rId361" Type="http://schemas.openxmlformats.org/officeDocument/2006/relationships/image" Target="../media/image719.png"/><Relationship Id="rId599" Type="http://schemas.openxmlformats.org/officeDocument/2006/relationships/image" Target="../media/image957.png"/><Relationship Id="rId459" Type="http://schemas.openxmlformats.org/officeDocument/2006/relationships/image" Target="../media/image817.png"/><Relationship Id="rId666" Type="http://schemas.openxmlformats.org/officeDocument/2006/relationships/image" Target="../media/image1024.png"/><Relationship Id="rId873" Type="http://schemas.openxmlformats.org/officeDocument/2006/relationships/image" Target="../media/image1231.png"/><Relationship Id="rId16" Type="http://schemas.openxmlformats.org/officeDocument/2006/relationships/image" Target="../media/image374.png"/><Relationship Id="rId221" Type="http://schemas.openxmlformats.org/officeDocument/2006/relationships/image" Target="../media/image579.png"/><Relationship Id="rId319" Type="http://schemas.openxmlformats.org/officeDocument/2006/relationships/image" Target="../media/image677.png"/><Relationship Id="rId526" Type="http://schemas.openxmlformats.org/officeDocument/2006/relationships/image" Target="../media/image884.png"/><Relationship Id="rId733" Type="http://schemas.openxmlformats.org/officeDocument/2006/relationships/image" Target="../media/image1091.png"/><Relationship Id="rId940" Type="http://schemas.openxmlformats.org/officeDocument/2006/relationships/image" Target="../media/image1298.png"/><Relationship Id="rId165" Type="http://schemas.openxmlformats.org/officeDocument/2006/relationships/image" Target="../media/image523.png"/><Relationship Id="rId372" Type="http://schemas.openxmlformats.org/officeDocument/2006/relationships/image" Target="../media/image730.png"/><Relationship Id="rId677" Type="http://schemas.openxmlformats.org/officeDocument/2006/relationships/image" Target="../media/image1035.png"/><Relationship Id="rId800" Type="http://schemas.openxmlformats.org/officeDocument/2006/relationships/image" Target="../media/image1158.png"/><Relationship Id="rId232" Type="http://schemas.openxmlformats.org/officeDocument/2006/relationships/image" Target="../media/image590.png"/><Relationship Id="rId884" Type="http://schemas.openxmlformats.org/officeDocument/2006/relationships/image" Target="../media/image1242.png"/><Relationship Id="rId27" Type="http://schemas.openxmlformats.org/officeDocument/2006/relationships/image" Target="../media/image385.png"/><Relationship Id="rId537" Type="http://schemas.openxmlformats.org/officeDocument/2006/relationships/image" Target="../media/image895.png"/><Relationship Id="rId744" Type="http://schemas.openxmlformats.org/officeDocument/2006/relationships/image" Target="../media/image1102.png"/><Relationship Id="rId951" Type="http://schemas.openxmlformats.org/officeDocument/2006/relationships/image" Target="../media/image1309.png"/><Relationship Id="rId80" Type="http://schemas.openxmlformats.org/officeDocument/2006/relationships/image" Target="../media/image438.png"/><Relationship Id="rId176" Type="http://schemas.openxmlformats.org/officeDocument/2006/relationships/image" Target="../media/image534.png"/><Relationship Id="rId383" Type="http://schemas.openxmlformats.org/officeDocument/2006/relationships/image" Target="../media/image741.png"/><Relationship Id="rId590" Type="http://schemas.openxmlformats.org/officeDocument/2006/relationships/image" Target="../media/image948.png"/><Relationship Id="rId604" Type="http://schemas.openxmlformats.org/officeDocument/2006/relationships/image" Target="../media/image962.png"/><Relationship Id="rId811" Type="http://schemas.openxmlformats.org/officeDocument/2006/relationships/image" Target="../media/image1169.png"/><Relationship Id="rId243" Type="http://schemas.openxmlformats.org/officeDocument/2006/relationships/image" Target="../media/image601.png"/><Relationship Id="rId450" Type="http://schemas.openxmlformats.org/officeDocument/2006/relationships/image" Target="../media/image808.png"/><Relationship Id="rId688" Type="http://schemas.openxmlformats.org/officeDocument/2006/relationships/image" Target="../media/image1046.png"/><Relationship Id="rId895" Type="http://schemas.openxmlformats.org/officeDocument/2006/relationships/image" Target="../media/image1253.png"/><Relationship Id="rId909" Type="http://schemas.openxmlformats.org/officeDocument/2006/relationships/image" Target="../media/image1267.png"/><Relationship Id="rId38" Type="http://schemas.openxmlformats.org/officeDocument/2006/relationships/image" Target="../media/image396.png"/><Relationship Id="rId103" Type="http://schemas.openxmlformats.org/officeDocument/2006/relationships/image" Target="../media/image461.png"/><Relationship Id="rId310" Type="http://schemas.openxmlformats.org/officeDocument/2006/relationships/image" Target="../media/image668.png"/><Relationship Id="rId548" Type="http://schemas.openxmlformats.org/officeDocument/2006/relationships/image" Target="../media/image906.png"/><Relationship Id="rId755" Type="http://schemas.openxmlformats.org/officeDocument/2006/relationships/image" Target="../media/image1113.png"/><Relationship Id="rId91" Type="http://schemas.openxmlformats.org/officeDocument/2006/relationships/image" Target="../media/image449.png"/><Relationship Id="rId187" Type="http://schemas.openxmlformats.org/officeDocument/2006/relationships/image" Target="../media/image545.png"/><Relationship Id="rId394" Type="http://schemas.openxmlformats.org/officeDocument/2006/relationships/image" Target="../media/image752.png"/><Relationship Id="rId408" Type="http://schemas.openxmlformats.org/officeDocument/2006/relationships/image" Target="../media/image766.png"/><Relationship Id="rId615" Type="http://schemas.openxmlformats.org/officeDocument/2006/relationships/image" Target="../media/image973.png"/><Relationship Id="rId822" Type="http://schemas.openxmlformats.org/officeDocument/2006/relationships/image" Target="../media/image1180.png"/><Relationship Id="rId254" Type="http://schemas.openxmlformats.org/officeDocument/2006/relationships/image" Target="../media/image612.png"/><Relationship Id="rId699" Type="http://schemas.openxmlformats.org/officeDocument/2006/relationships/image" Target="../media/image1057.png"/><Relationship Id="rId49" Type="http://schemas.openxmlformats.org/officeDocument/2006/relationships/image" Target="../media/image407.png"/><Relationship Id="rId114" Type="http://schemas.openxmlformats.org/officeDocument/2006/relationships/image" Target="../media/image472.png"/><Relationship Id="rId461" Type="http://schemas.openxmlformats.org/officeDocument/2006/relationships/image" Target="../media/image819.png"/><Relationship Id="rId559" Type="http://schemas.openxmlformats.org/officeDocument/2006/relationships/image" Target="../media/image917.png"/><Relationship Id="rId766" Type="http://schemas.openxmlformats.org/officeDocument/2006/relationships/image" Target="../media/image1124.png"/><Relationship Id="rId198" Type="http://schemas.openxmlformats.org/officeDocument/2006/relationships/image" Target="../media/image556.png"/><Relationship Id="rId321" Type="http://schemas.openxmlformats.org/officeDocument/2006/relationships/image" Target="../media/image679.png"/><Relationship Id="rId419" Type="http://schemas.openxmlformats.org/officeDocument/2006/relationships/image" Target="../media/image777.png"/><Relationship Id="rId626" Type="http://schemas.openxmlformats.org/officeDocument/2006/relationships/image" Target="../media/image984.png"/><Relationship Id="rId833" Type="http://schemas.openxmlformats.org/officeDocument/2006/relationships/image" Target="../media/image1191.png"/><Relationship Id="rId265" Type="http://schemas.openxmlformats.org/officeDocument/2006/relationships/image" Target="../media/image623.png"/><Relationship Id="rId472" Type="http://schemas.openxmlformats.org/officeDocument/2006/relationships/image" Target="../media/image830.png"/><Relationship Id="rId900" Type="http://schemas.openxmlformats.org/officeDocument/2006/relationships/image" Target="../media/image1258.png"/><Relationship Id="rId125" Type="http://schemas.openxmlformats.org/officeDocument/2006/relationships/image" Target="../media/image483.png"/><Relationship Id="rId332" Type="http://schemas.openxmlformats.org/officeDocument/2006/relationships/image" Target="../media/image690.png"/><Relationship Id="rId777" Type="http://schemas.openxmlformats.org/officeDocument/2006/relationships/image" Target="../media/image1135.png"/><Relationship Id="rId637" Type="http://schemas.openxmlformats.org/officeDocument/2006/relationships/image" Target="../media/image995.png"/><Relationship Id="rId844" Type="http://schemas.openxmlformats.org/officeDocument/2006/relationships/image" Target="../media/image1202.png"/><Relationship Id="rId276" Type="http://schemas.openxmlformats.org/officeDocument/2006/relationships/image" Target="../media/image634.png"/><Relationship Id="rId483" Type="http://schemas.openxmlformats.org/officeDocument/2006/relationships/image" Target="../media/image841.png"/><Relationship Id="rId690" Type="http://schemas.openxmlformats.org/officeDocument/2006/relationships/image" Target="../media/image1048.png"/><Relationship Id="rId704" Type="http://schemas.openxmlformats.org/officeDocument/2006/relationships/image" Target="../media/image1062.png"/><Relationship Id="rId911" Type="http://schemas.openxmlformats.org/officeDocument/2006/relationships/image" Target="../media/image1269.png"/><Relationship Id="rId40" Type="http://schemas.openxmlformats.org/officeDocument/2006/relationships/image" Target="../media/image398.png"/><Relationship Id="rId136" Type="http://schemas.openxmlformats.org/officeDocument/2006/relationships/image" Target="../media/image494.png"/><Relationship Id="rId343" Type="http://schemas.openxmlformats.org/officeDocument/2006/relationships/image" Target="../media/image701.png"/><Relationship Id="rId550" Type="http://schemas.openxmlformats.org/officeDocument/2006/relationships/image" Target="../media/image908.png"/><Relationship Id="rId788" Type="http://schemas.openxmlformats.org/officeDocument/2006/relationships/image" Target="../media/image1146.png"/><Relationship Id="rId203" Type="http://schemas.openxmlformats.org/officeDocument/2006/relationships/image" Target="../media/image561.png"/><Relationship Id="rId648" Type="http://schemas.openxmlformats.org/officeDocument/2006/relationships/image" Target="../media/image1006.png"/><Relationship Id="rId855" Type="http://schemas.openxmlformats.org/officeDocument/2006/relationships/image" Target="../media/image1213.png"/><Relationship Id="rId287" Type="http://schemas.openxmlformats.org/officeDocument/2006/relationships/image" Target="../media/image645.png"/><Relationship Id="rId410" Type="http://schemas.openxmlformats.org/officeDocument/2006/relationships/image" Target="../media/image768.png"/><Relationship Id="rId494" Type="http://schemas.openxmlformats.org/officeDocument/2006/relationships/image" Target="../media/image852.png"/><Relationship Id="rId508" Type="http://schemas.openxmlformats.org/officeDocument/2006/relationships/image" Target="../media/image866.png"/><Relationship Id="rId715" Type="http://schemas.openxmlformats.org/officeDocument/2006/relationships/image" Target="../media/image1073.png"/><Relationship Id="rId922" Type="http://schemas.openxmlformats.org/officeDocument/2006/relationships/image" Target="../media/image1280.png"/><Relationship Id="rId147" Type="http://schemas.openxmlformats.org/officeDocument/2006/relationships/image" Target="../media/image505.png"/><Relationship Id="rId354" Type="http://schemas.openxmlformats.org/officeDocument/2006/relationships/image" Target="../media/image712.png"/><Relationship Id="rId799" Type="http://schemas.openxmlformats.org/officeDocument/2006/relationships/image" Target="../media/image1157.png"/><Relationship Id="rId51" Type="http://schemas.openxmlformats.org/officeDocument/2006/relationships/image" Target="../media/image409.png"/><Relationship Id="rId561" Type="http://schemas.openxmlformats.org/officeDocument/2006/relationships/image" Target="../media/image919.png"/><Relationship Id="rId659" Type="http://schemas.openxmlformats.org/officeDocument/2006/relationships/image" Target="../media/image1017.png"/><Relationship Id="rId866" Type="http://schemas.openxmlformats.org/officeDocument/2006/relationships/image" Target="../media/image1224.png"/><Relationship Id="rId214" Type="http://schemas.openxmlformats.org/officeDocument/2006/relationships/image" Target="../media/image572.png"/><Relationship Id="rId298" Type="http://schemas.openxmlformats.org/officeDocument/2006/relationships/image" Target="../media/image656.png"/><Relationship Id="rId421" Type="http://schemas.openxmlformats.org/officeDocument/2006/relationships/image" Target="../media/image779.png"/><Relationship Id="rId519" Type="http://schemas.openxmlformats.org/officeDocument/2006/relationships/image" Target="../media/image877.png"/><Relationship Id="rId158" Type="http://schemas.openxmlformats.org/officeDocument/2006/relationships/image" Target="../media/image516.png"/><Relationship Id="rId726" Type="http://schemas.openxmlformats.org/officeDocument/2006/relationships/image" Target="../media/image1084.png"/><Relationship Id="rId933" Type="http://schemas.openxmlformats.org/officeDocument/2006/relationships/image" Target="../media/image1291.png"/><Relationship Id="rId62" Type="http://schemas.openxmlformats.org/officeDocument/2006/relationships/image" Target="../media/image420.png"/><Relationship Id="rId365" Type="http://schemas.openxmlformats.org/officeDocument/2006/relationships/image" Target="../media/image723.png"/><Relationship Id="rId572" Type="http://schemas.openxmlformats.org/officeDocument/2006/relationships/image" Target="../media/image930.png"/><Relationship Id="rId225" Type="http://schemas.openxmlformats.org/officeDocument/2006/relationships/image" Target="../media/image583.png"/><Relationship Id="rId432" Type="http://schemas.openxmlformats.org/officeDocument/2006/relationships/image" Target="../media/image790.png"/><Relationship Id="rId877" Type="http://schemas.openxmlformats.org/officeDocument/2006/relationships/image" Target="../media/image1235.png"/><Relationship Id="rId737" Type="http://schemas.openxmlformats.org/officeDocument/2006/relationships/image" Target="../media/image1095.png"/><Relationship Id="rId944" Type="http://schemas.openxmlformats.org/officeDocument/2006/relationships/image" Target="../media/image1302.png"/><Relationship Id="rId73" Type="http://schemas.openxmlformats.org/officeDocument/2006/relationships/image" Target="../media/image431.png"/><Relationship Id="rId169" Type="http://schemas.openxmlformats.org/officeDocument/2006/relationships/image" Target="../media/image527.png"/><Relationship Id="rId376" Type="http://schemas.openxmlformats.org/officeDocument/2006/relationships/image" Target="../media/image734.png"/><Relationship Id="rId583" Type="http://schemas.openxmlformats.org/officeDocument/2006/relationships/image" Target="../media/image941.png"/><Relationship Id="rId790" Type="http://schemas.openxmlformats.org/officeDocument/2006/relationships/image" Target="../media/image1148.png"/><Relationship Id="rId804" Type="http://schemas.openxmlformats.org/officeDocument/2006/relationships/image" Target="../media/image1162.png"/><Relationship Id="rId4" Type="http://schemas.openxmlformats.org/officeDocument/2006/relationships/image" Target="../media/image362.png"/><Relationship Id="rId236" Type="http://schemas.openxmlformats.org/officeDocument/2006/relationships/image" Target="../media/image594.png"/><Relationship Id="rId443" Type="http://schemas.openxmlformats.org/officeDocument/2006/relationships/image" Target="../media/image801.png"/><Relationship Id="rId650" Type="http://schemas.openxmlformats.org/officeDocument/2006/relationships/image" Target="../media/image1008.png"/><Relationship Id="rId888" Type="http://schemas.openxmlformats.org/officeDocument/2006/relationships/image" Target="../media/image1246.png"/><Relationship Id="rId303" Type="http://schemas.openxmlformats.org/officeDocument/2006/relationships/image" Target="../media/image661.png"/><Relationship Id="rId748" Type="http://schemas.openxmlformats.org/officeDocument/2006/relationships/image" Target="../media/image1106.png"/><Relationship Id="rId84" Type="http://schemas.openxmlformats.org/officeDocument/2006/relationships/image" Target="../media/image442.png"/><Relationship Id="rId387" Type="http://schemas.openxmlformats.org/officeDocument/2006/relationships/image" Target="../media/image745.png"/><Relationship Id="rId510" Type="http://schemas.openxmlformats.org/officeDocument/2006/relationships/image" Target="../media/image868.png"/><Relationship Id="rId594" Type="http://schemas.openxmlformats.org/officeDocument/2006/relationships/image" Target="../media/image952.png"/><Relationship Id="rId608" Type="http://schemas.openxmlformats.org/officeDocument/2006/relationships/image" Target="../media/image966.png"/><Relationship Id="rId815" Type="http://schemas.openxmlformats.org/officeDocument/2006/relationships/image" Target="../media/image1173.png"/><Relationship Id="rId247" Type="http://schemas.openxmlformats.org/officeDocument/2006/relationships/image" Target="../media/image605.png"/><Relationship Id="rId899" Type="http://schemas.openxmlformats.org/officeDocument/2006/relationships/image" Target="../media/image1257.png"/><Relationship Id="rId107" Type="http://schemas.openxmlformats.org/officeDocument/2006/relationships/image" Target="../media/image465.png"/><Relationship Id="rId454" Type="http://schemas.openxmlformats.org/officeDocument/2006/relationships/image" Target="../media/image812.png"/><Relationship Id="rId661" Type="http://schemas.openxmlformats.org/officeDocument/2006/relationships/image" Target="../media/image1019.png"/><Relationship Id="rId759" Type="http://schemas.openxmlformats.org/officeDocument/2006/relationships/image" Target="../media/image1117.png"/><Relationship Id="rId11" Type="http://schemas.openxmlformats.org/officeDocument/2006/relationships/image" Target="../media/image369.png"/><Relationship Id="rId314" Type="http://schemas.openxmlformats.org/officeDocument/2006/relationships/image" Target="../media/image672.png"/><Relationship Id="rId398" Type="http://schemas.openxmlformats.org/officeDocument/2006/relationships/image" Target="../media/image756.png"/><Relationship Id="rId521" Type="http://schemas.openxmlformats.org/officeDocument/2006/relationships/image" Target="../media/image879.png"/><Relationship Id="rId619" Type="http://schemas.openxmlformats.org/officeDocument/2006/relationships/image" Target="../media/image977.png"/><Relationship Id="rId95" Type="http://schemas.openxmlformats.org/officeDocument/2006/relationships/image" Target="../media/image453.png"/><Relationship Id="rId160" Type="http://schemas.openxmlformats.org/officeDocument/2006/relationships/image" Target="../media/image518.png"/><Relationship Id="rId826" Type="http://schemas.openxmlformats.org/officeDocument/2006/relationships/image" Target="../media/image1184.png"/><Relationship Id="rId258" Type="http://schemas.openxmlformats.org/officeDocument/2006/relationships/image" Target="../media/image616.png"/><Relationship Id="rId465" Type="http://schemas.openxmlformats.org/officeDocument/2006/relationships/image" Target="../media/image823.png"/><Relationship Id="rId672" Type="http://schemas.openxmlformats.org/officeDocument/2006/relationships/image" Target="../media/image1030.png"/><Relationship Id="rId22" Type="http://schemas.openxmlformats.org/officeDocument/2006/relationships/image" Target="../media/image380.png"/><Relationship Id="rId118" Type="http://schemas.openxmlformats.org/officeDocument/2006/relationships/image" Target="../media/image476.png"/><Relationship Id="rId325" Type="http://schemas.openxmlformats.org/officeDocument/2006/relationships/image" Target="../media/image683.png"/><Relationship Id="rId532" Type="http://schemas.openxmlformats.org/officeDocument/2006/relationships/image" Target="../media/image890.png"/><Relationship Id="rId171" Type="http://schemas.openxmlformats.org/officeDocument/2006/relationships/image" Target="../media/image529.png"/><Relationship Id="rId837" Type="http://schemas.openxmlformats.org/officeDocument/2006/relationships/image" Target="../media/image1195.png"/><Relationship Id="rId269" Type="http://schemas.openxmlformats.org/officeDocument/2006/relationships/image" Target="../media/image627.png"/><Relationship Id="rId476" Type="http://schemas.openxmlformats.org/officeDocument/2006/relationships/image" Target="../media/image834.png"/><Relationship Id="rId683" Type="http://schemas.openxmlformats.org/officeDocument/2006/relationships/image" Target="../media/image1041.png"/><Relationship Id="rId890" Type="http://schemas.openxmlformats.org/officeDocument/2006/relationships/image" Target="../media/image1248.png"/><Relationship Id="rId904" Type="http://schemas.openxmlformats.org/officeDocument/2006/relationships/image" Target="../media/image1262.png"/><Relationship Id="rId33" Type="http://schemas.openxmlformats.org/officeDocument/2006/relationships/image" Target="../media/image391.png"/><Relationship Id="rId129" Type="http://schemas.openxmlformats.org/officeDocument/2006/relationships/image" Target="../media/image487.png"/><Relationship Id="rId336" Type="http://schemas.openxmlformats.org/officeDocument/2006/relationships/image" Target="../media/image694.png"/><Relationship Id="rId543" Type="http://schemas.openxmlformats.org/officeDocument/2006/relationships/image" Target="../media/image901.png"/><Relationship Id="rId182" Type="http://schemas.openxmlformats.org/officeDocument/2006/relationships/image" Target="../media/image540.png"/><Relationship Id="rId403" Type="http://schemas.openxmlformats.org/officeDocument/2006/relationships/image" Target="../media/image761.png"/><Relationship Id="rId750" Type="http://schemas.openxmlformats.org/officeDocument/2006/relationships/image" Target="../media/image1108.png"/><Relationship Id="rId848" Type="http://schemas.openxmlformats.org/officeDocument/2006/relationships/image" Target="../media/image1206.png"/><Relationship Id="rId487" Type="http://schemas.openxmlformats.org/officeDocument/2006/relationships/image" Target="../media/image845.png"/><Relationship Id="rId610" Type="http://schemas.openxmlformats.org/officeDocument/2006/relationships/image" Target="../media/image968.png"/><Relationship Id="rId694" Type="http://schemas.openxmlformats.org/officeDocument/2006/relationships/image" Target="../media/image1052.png"/><Relationship Id="rId708" Type="http://schemas.openxmlformats.org/officeDocument/2006/relationships/image" Target="../media/image1066.png"/><Relationship Id="rId915" Type="http://schemas.openxmlformats.org/officeDocument/2006/relationships/image" Target="../media/image1273.png"/><Relationship Id="rId347" Type="http://schemas.openxmlformats.org/officeDocument/2006/relationships/image" Target="../media/image705.png"/><Relationship Id="rId44" Type="http://schemas.openxmlformats.org/officeDocument/2006/relationships/image" Target="../media/image402.png"/><Relationship Id="rId554" Type="http://schemas.openxmlformats.org/officeDocument/2006/relationships/image" Target="../media/image912.png"/><Relationship Id="rId761" Type="http://schemas.openxmlformats.org/officeDocument/2006/relationships/image" Target="../media/image1119.png"/><Relationship Id="rId859" Type="http://schemas.openxmlformats.org/officeDocument/2006/relationships/image" Target="../media/image1217.png"/><Relationship Id="rId193" Type="http://schemas.openxmlformats.org/officeDocument/2006/relationships/image" Target="../media/image551.png"/><Relationship Id="rId207" Type="http://schemas.openxmlformats.org/officeDocument/2006/relationships/image" Target="../media/image565.png"/><Relationship Id="rId414" Type="http://schemas.openxmlformats.org/officeDocument/2006/relationships/image" Target="../media/image772.png"/><Relationship Id="rId498" Type="http://schemas.openxmlformats.org/officeDocument/2006/relationships/image" Target="../media/image856.png"/><Relationship Id="rId621" Type="http://schemas.openxmlformats.org/officeDocument/2006/relationships/image" Target="../media/image979.png"/><Relationship Id="rId260" Type="http://schemas.openxmlformats.org/officeDocument/2006/relationships/image" Target="../media/image618.png"/><Relationship Id="rId719" Type="http://schemas.openxmlformats.org/officeDocument/2006/relationships/image" Target="../media/image1077.png"/><Relationship Id="rId926" Type="http://schemas.openxmlformats.org/officeDocument/2006/relationships/image" Target="../media/image1284.png"/><Relationship Id="rId55" Type="http://schemas.openxmlformats.org/officeDocument/2006/relationships/image" Target="../media/image413.png"/><Relationship Id="rId120" Type="http://schemas.openxmlformats.org/officeDocument/2006/relationships/image" Target="../media/image478.png"/><Relationship Id="rId358" Type="http://schemas.openxmlformats.org/officeDocument/2006/relationships/image" Target="../media/image716.png"/><Relationship Id="rId565" Type="http://schemas.openxmlformats.org/officeDocument/2006/relationships/image" Target="../media/image923.png"/><Relationship Id="rId772" Type="http://schemas.openxmlformats.org/officeDocument/2006/relationships/image" Target="../media/image1130.png"/><Relationship Id="rId218" Type="http://schemas.openxmlformats.org/officeDocument/2006/relationships/image" Target="../media/image576.png"/><Relationship Id="rId425" Type="http://schemas.openxmlformats.org/officeDocument/2006/relationships/image" Target="../media/image783.png"/><Relationship Id="rId632" Type="http://schemas.openxmlformats.org/officeDocument/2006/relationships/image" Target="../media/image990.png"/><Relationship Id="rId271" Type="http://schemas.openxmlformats.org/officeDocument/2006/relationships/image" Target="../media/image629.png"/><Relationship Id="rId937" Type="http://schemas.openxmlformats.org/officeDocument/2006/relationships/image" Target="../media/image1295.png"/><Relationship Id="rId66" Type="http://schemas.openxmlformats.org/officeDocument/2006/relationships/image" Target="../media/image424.png"/><Relationship Id="rId131" Type="http://schemas.openxmlformats.org/officeDocument/2006/relationships/image" Target="../media/image489.png"/><Relationship Id="rId369" Type="http://schemas.openxmlformats.org/officeDocument/2006/relationships/image" Target="../media/image727.png"/><Relationship Id="rId576" Type="http://schemas.openxmlformats.org/officeDocument/2006/relationships/image" Target="../media/image934.png"/><Relationship Id="rId783" Type="http://schemas.openxmlformats.org/officeDocument/2006/relationships/image" Target="../media/image1141.png"/><Relationship Id="rId229" Type="http://schemas.openxmlformats.org/officeDocument/2006/relationships/image" Target="../media/image587.png"/><Relationship Id="rId436" Type="http://schemas.openxmlformats.org/officeDocument/2006/relationships/image" Target="../media/image794.png"/><Relationship Id="rId643" Type="http://schemas.openxmlformats.org/officeDocument/2006/relationships/image" Target="../media/image1001.png"/><Relationship Id="rId850" Type="http://schemas.openxmlformats.org/officeDocument/2006/relationships/image" Target="../media/image1208.png"/><Relationship Id="rId948" Type="http://schemas.openxmlformats.org/officeDocument/2006/relationships/image" Target="../media/image1306.png"/><Relationship Id="rId77" Type="http://schemas.openxmlformats.org/officeDocument/2006/relationships/image" Target="../media/image435.png"/><Relationship Id="rId282" Type="http://schemas.openxmlformats.org/officeDocument/2006/relationships/image" Target="../media/image640.png"/><Relationship Id="rId503" Type="http://schemas.openxmlformats.org/officeDocument/2006/relationships/image" Target="../media/image861.png"/><Relationship Id="rId587" Type="http://schemas.openxmlformats.org/officeDocument/2006/relationships/image" Target="../media/image945.png"/><Relationship Id="rId710" Type="http://schemas.openxmlformats.org/officeDocument/2006/relationships/image" Target="../media/image1068.png"/><Relationship Id="rId808" Type="http://schemas.openxmlformats.org/officeDocument/2006/relationships/image" Target="../media/image1166.png"/><Relationship Id="rId8" Type="http://schemas.openxmlformats.org/officeDocument/2006/relationships/image" Target="../media/image366.png"/><Relationship Id="rId142" Type="http://schemas.openxmlformats.org/officeDocument/2006/relationships/image" Target="../media/image500.png"/><Relationship Id="rId447" Type="http://schemas.openxmlformats.org/officeDocument/2006/relationships/image" Target="../media/image805.png"/><Relationship Id="rId794" Type="http://schemas.openxmlformats.org/officeDocument/2006/relationships/image" Target="../media/image1152.png"/><Relationship Id="rId654" Type="http://schemas.openxmlformats.org/officeDocument/2006/relationships/image" Target="../media/image1012.png"/><Relationship Id="rId861" Type="http://schemas.openxmlformats.org/officeDocument/2006/relationships/image" Target="../media/image1219.png"/><Relationship Id="rId293" Type="http://schemas.openxmlformats.org/officeDocument/2006/relationships/image" Target="../media/image651.png"/><Relationship Id="rId307" Type="http://schemas.openxmlformats.org/officeDocument/2006/relationships/image" Target="../media/image665.png"/><Relationship Id="rId514" Type="http://schemas.openxmlformats.org/officeDocument/2006/relationships/image" Target="../media/image872.png"/><Relationship Id="rId721" Type="http://schemas.openxmlformats.org/officeDocument/2006/relationships/image" Target="../media/image1079.png"/><Relationship Id="rId88" Type="http://schemas.openxmlformats.org/officeDocument/2006/relationships/image" Target="../media/image446.png"/><Relationship Id="rId153" Type="http://schemas.openxmlformats.org/officeDocument/2006/relationships/image" Target="../media/image511.png"/><Relationship Id="rId360" Type="http://schemas.openxmlformats.org/officeDocument/2006/relationships/image" Target="../media/image718.png"/><Relationship Id="rId598" Type="http://schemas.openxmlformats.org/officeDocument/2006/relationships/image" Target="../media/image956.png"/><Relationship Id="rId819" Type="http://schemas.openxmlformats.org/officeDocument/2006/relationships/image" Target="../media/image1177.png"/><Relationship Id="rId220" Type="http://schemas.openxmlformats.org/officeDocument/2006/relationships/image" Target="../media/image578.png"/><Relationship Id="rId458" Type="http://schemas.openxmlformats.org/officeDocument/2006/relationships/image" Target="../media/image816.png"/><Relationship Id="rId665" Type="http://schemas.openxmlformats.org/officeDocument/2006/relationships/image" Target="../media/image1023.png"/><Relationship Id="rId872" Type="http://schemas.openxmlformats.org/officeDocument/2006/relationships/image" Target="../media/image1230.png"/><Relationship Id="rId15" Type="http://schemas.openxmlformats.org/officeDocument/2006/relationships/image" Target="../media/image373.png"/><Relationship Id="rId318" Type="http://schemas.openxmlformats.org/officeDocument/2006/relationships/image" Target="../media/image676.png"/><Relationship Id="rId525" Type="http://schemas.openxmlformats.org/officeDocument/2006/relationships/image" Target="../media/image883.png"/><Relationship Id="rId732" Type="http://schemas.openxmlformats.org/officeDocument/2006/relationships/image" Target="../media/image1090.png"/><Relationship Id="rId99" Type="http://schemas.openxmlformats.org/officeDocument/2006/relationships/image" Target="../media/image457.png"/><Relationship Id="rId164" Type="http://schemas.openxmlformats.org/officeDocument/2006/relationships/image" Target="../media/image522.png"/><Relationship Id="rId371" Type="http://schemas.openxmlformats.org/officeDocument/2006/relationships/image" Target="../media/image729.png"/><Relationship Id="rId469" Type="http://schemas.openxmlformats.org/officeDocument/2006/relationships/image" Target="../media/image827.png"/><Relationship Id="rId676" Type="http://schemas.openxmlformats.org/officeDocument/2006/relationships/image" Target="../media/image1034.png"/><Relationship Id="rId883" Type="http://schemas.openxmlformats.org/officeDocument/2006/relationships/image" Target="../media/image1241.png"/><Relationship Id="rId26" Type="http://schemas.openxmlformats.org/officeDocument/2006/relationships/image" Target="../media/image384.png"/><Relationship Id="rId231" Type="http://schemas.openxmlformats.org/officeDocument/2006/relationships/image" Target="../media/image589.png"/><Relationship Id="rId329" Type="http://schemas.openxmlformats.org/officeDocument/2006/relationships/image" Target="../media/image687.png"/><Relationship Id="rId536" Type="http://schemas.openxmlformats.org/officeDocument/2006/relationships/image" Target="../media/image894.png"/><Relationship Id="rId175" Type="http://schemas.openxmlformats.org/officeDocument/2006/relationships/image" Target="../media/image533.png"/><Relationship Id="rId743" Type="http://schemas.openxmlformats.org/officeDocument/2006/relationships/image" Target="../media/image1101.png"/><Relationship Id="rId950" Type="http://schemas.openxmlformats.org/officeDocument/2006/relationships/image" Target="../media/image1308.png"/><Relationship Id="rId382" Type="http://schemas.openxmlformats.org/officeDocument/2006/relationships/image" Target="../media/image740.png"/><Relationship Id="rId603" Type="http://schemas.openxmlformats.org/officeDocument/2006/relationships/image" Target="../media/image961.png"/><Relationship Id="rId687" Type="http://schemas.openxmlformats.org/officeDocument/2006/relationships/image" Target="../media/image1045.png"/><Relationship Id="rId810" Type="http://schemas.openxmlformats.org/officeDocument/2006/relationships/image" Target="../media/image1168.png"/><Relationship Id="rId908" Type="http://schemas.openxmlformats.org/officeDocument/2006/relationships/image" Target="../media/image1266.png"/><Relationship Id="rId242" Type="http://schemas.openxmlformats.org/officeDocument/2006/relationships/image" Target="../media/image600.png"/><Relationship Id="rId894" Type="http://schemas.openxmlformats.org/officeDocument/2006/relationships/image" Target="../media/image1252.png"/><Relationship Id="rId37" Type="http://schemas.openxmlformats.org/officeDocument/2006/relationships/image" Target="../media/image395.png"/><Relationship Id="rId102" Type="http://schemas.openxmlformats.org/officeDocument/2006/relationships/image" Target="../media/image460.png"/><Relationship Id="rId547" Type="http://schemas.openxmlformats.org/officeDocument/2006/relationships/image" Target="../media/image905.png"/><Relationship Id="rId754" Type="http://schemas.openxmlformats.org/officeDocument/2006/relationships/image" Target="../media/image1112.png"/><Relationship Id="rId90" Type="http://schemas.openxmlformats.org/officeDocument/2006/relationships/image" Target="../media/image448.png"/><Relationship Id="rId186" Type="http://schemas.openxmlformats.org/officeDocument/2006/relationships/image" Target="../media/image544.png"/><Relationship Id="rId393" Type="http://schemas.openxmlformats.org/officeDocument/2006/relationships/image" Target="../media/image751.png"/><Relationship Id="rId407" Type="http://schemas.openxmlformats.org/officeDocument/2006/relationships/image" Target="../media/image765.png"/><Relationship Id="rId614" Type="http://schemas.openxmlformats.org/officeDocument/2006/relationships/image" Target="../media/image972.png"/><Relationship Id="rId821" Type="http://schemas.openxmlformats.org/officeDocument/2006/relationships/image" Target="../media/image1179.png"/><Relationship Id="rId253" Type="http://schemas.openxmlformats.org/officeDocument/2006/relationships/image" Target="../media/image611.png"/><Relationship Id="rId460" Type="http://schemas.openxmlformats.org/officeDocument/2006/relationships/image" Target="../media/image818.png"/><Relationship Id="rId698" Type="http://schemas.openxmlformats.org/officeDocument/2006/relationships/image" Target="../media/image1056.png"/><Relationship Id="rId919" Type="http://schemas.openxmlformats.org/officeDocument/2006/relationships/image" Target="../media/image1277.png"/><Relationship Id="rId48" Type="http://schemas.openxmlformats.org/officeDocument/2006/relationships/image" Target="../media/image406.png"/><Relationship Id="rId113" Type="http://schemas.openxmlformats.org/officeDocument/2006/relationships/image" Target="../media/image471.png"/><Relationship Id="rId320" Type="http://schemas.openxmlformats.org/officeDocument/2006/relationships/image" Target="../media/image678.png"/><Relationship Id="rId558" Type="http://schemas.openxmlformats.org/officeDocument/2006/relationships/image" Target="../media/image916.png"/><Relationship Id="rId765" Type="http://schemas.openxmlformats.org/officeDocument/2006/relationships/image" Target="../media/image1123.png"/><Relationship Id="rId197" Type="http://schemas.openxmlformats.org/officeDocument/2006/relationships/image" Target="../media/image555.png"/><Relationship Id="rId418" Type="http://schemas.openxmlformats.org/officeDocument/2006/relationships/image" Target="../media/image776.png"/><Relationship Id="rId625" Type="http://schemas.openxmlformats.org/officeDocument/2006/relationships/image" Target="../media/image983.png"/><Relationship Id="rId832" Type="http://schemas.openxmlformats.org/officeDocument/2006/relationships/image" Target="../media/image1190.png"/><Relationship Id="rId264" Type="http://schemas.openxmlformats.org/officeDocument/2006/relationships/image" Target="../media/image622.png"/><Relationship Id="rId471" Type="http://schemas.openxmlformats.org/officeDocument/2006/relationships/image" Target="../media/image829.png"/><Relationship Id="rId59" Type="http://schemas.openxmlformats.org/officeDocument/2006/relationships/image" Target="../media/image417.png"/><Relationship Id="rId124" Type="http://schemas.openxmlformats.org/officeDocument/2006/relationships/image" Target="../media/image482.png"/><Relationship Id="rId569" Type="http://schemas.openxmlformats.org/officeDocument/2006/relationships/image" Target="../media/image927.png"/><Relationship Id="rId776" Type="http://schemas.openxmlformats.org/officeDocument/2006/relationships/image" Target="../media/image1134.png"/><Relationship Id="rId331" Type="http://schemas.openxmlformats.org/officeDocument/2006/relationships/image" Target="../media/image689.png"/><Relationship Id="rId429" Type="http://schemas.openxmlformats.org/officeDocument/2006/relationships/image" Target="../media/image787.png"/><Relationship Id="rId636" Type="http://schemas.openxmlformats.org/officeDocument/2006/relationships/image" Target="../media/image994.png"/><Relationship Id="rId843" Type="http://schemas.openxmlformats.org/officeDocument/2006/relationships/image" Target="../media/image1201.png"/><Relationship Id="rId275" Type="http://schemas.openxmlformats.org/officeDocument/2006/relationships/image" Target="../media/image633.png"/><Relationship Id="rId482" Type="http://schemas.openxmlformats.org/officeDocument/2006/relationships/image" Target="../media/image840.png"/><Relationship Id="rId703" Type="http://schemas.openxmlformats.org/officeDocument/2006/relationships/image" Target="../media/image1061.png"/><Relationship Id="rId910" Type="http://schemas.openxmlformats.org/officeDocument/2006/relationships/image" Target="../media/image126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311.pn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312.png"/><Relationship Id="rId5" Type="http://schemas.openxmlformats.org/officeDocument/2006/relationships/image" Target="../media/image1310.wmf"/><Relationship Id="rId4" Type="http://schemas.openxmlformats.org/officeDocument/2006/relationships/oleObject" Target="../embeddings/oleObject16.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3" Type="http://schemas.openxmlformats.org/officeDocument/2006/relationships/image" Target="../media/image1325.png"/><Relationship Id="rId18" Type="http://schemas.openxmlformats.org/officeDocument/2006/relationships/image" Target="../media/image1330.png"/><Relationship Id="rId26" Type="http://schemas.openxmlformats.org/officeDocument/2006/relationships/image" Target="../media/image1338.png"/><Relationship Id="rId39" Type="http://schemas.openxmlformats.org/officeDocument/2006/relationships/image" Target="../media/image1351.png"/><Relationship Id="rId21" Type="http://schemas.openxmlformats.org/officeDocument/2006/relationships/image" Target="../media/image1333.png"/><Relationship Id="rId34" Type="http://schemas.openxmlformats.org/officeDocument/2006/relationships/image" Target="../media/image1346.png"/><Relationship Id="rId42" Type="http://schemas.openxmlformats.org/officeDocument/2006/relationships/image" Target="../media/image1354.png"/><Relationship Id="rId47" Type="http://schemas.openxmlformats.org/officeDocument/2006/relationships/image" Target="../media/image1359.png"/><Relationship Id="rId50" Type="http://schemas.openxmlformats.org/officeDocument/2006/relationships/image" Target="../media/image1362.png"/><Relationship Id="rId55" Type="http://schemas.openxmlformats.org/officeDocument/2006/relationships/image" Target="../media/image1367.png"/><Relationship Id="rId7" Type="http://schemas.openxmlformats.org/officeDocument/2006/relationships/image" Target="../media/image1319.png"/><Relationship Id="rId2" Type="http://schemas.openxmlformats.org/officeDocument/2006/relationships/image" Target="../media/image1314.png"/><Relationship Id="rId16" Type="http://schemas.openxmlformats.org/officeDocument/2006/relationships/image" Target="../media/image1328.png"/><Relationship Id="rId29" Type="http://schemas.openxmlformats.org/officeDocument/2006/relationships/image" Target="../media/image1341.png"/><Relationship Id="rId11" Type="http://schemas.openxmlformats.org/officeDocument/2006/relationships/image" Target="../media/image1323.png"/><Relationship Id="rId24" Type="http://schemas.openxmlformats.org/officeDocument/2006/relationships/image" Target="../media/image1336.png"/><Relationship Id="rId32" Type="http://schemas.openxmlformats.org/officeDocument/2006/relationships/image" Target="../media/image1344.png"/><Relationship Id="rId37" Type="http://schemas.openxmlformats.org/officeDocument/2006/relationships/image" Target="../media/image1349.png"/><Relationship Id="rId40" Type="http://schemas.openxmlformats.org/officeDocument/2006/relationships/image" Target="../media/image1352.png"/><Relationship Id="rId45" Type="http://schemas.openxmlformats.org/officeDocument/2006/relationships/image" Target="../media/image1357.png"/><Relationship Id="rId53" Type="http://schemas.openxmlformats.org/officeDocument/2006/relationships/image" Target="../media/image1365.png"/><Relationship Id="rId58" Type="http://schemas.openxmlformats.org/officeDocument/2006/relationships/image" Target="../media/image1370.png"/><Relationship Id="rId5" Type="http://schemas.openxmlformats.org/officeDocument/2006/relationships/image" Target="../media/image1317.png"/><Relationship Id="rId61" Type="http://schemas.openxmlformats.org/officeDocument/2006/relationships/image" Target="../media/image1373.png"/><Relationship Id="rId19" Type="http://schemas.openxmlformats.org/officeDocument/2006/relationships/image" Target="../media/image1331.png"/><Relationship Id="rId14" Type="http://schemas.openxmlformats.org/officeDocument/2006/relationships/image" Target="../media/image1326.png"/><Relationship Id="rId22" Type="http://schemas.openxmlformats.org/officeDocument/2006/relationships/image" Target="../media/image1334.png"/><Relationship Id="rId27" Type="http://schemas.openxmlformats.org/officeDocument/2006/relationships/image" Target="../media/image1339.png"/><Relationship Id="rId30" Type="http://schemas.openxmlformats.org/officeDocument/2006/relationships/image" Target="../media/image1342.png"/><Relationship Id="rId35" Type="http://schemas.openxmlformats.org/officeDocument/2006/relationships/image" Target="../media/image1347.png"/><Relationship Id="rId43" Type="http://schemas.openxmlformats.org/officeDocument/2006/relationships/image" Target="../media/image1355.png"/><Relationship Id="rId48" Type="http://schemas.openxmlformats.org/officeDocument/2006/relationships/image" Target="../media/image1360.png"/><Relationship Id="rId56" Type="http://schemas.openxmlformats.org/officeDocument/2006/relationships/image" Target="../media/image1368.png"/><Relationship Id="rId8" Type="http://schemas.openxmlformats.org/officeDocument/2006/relationships/image" Target="../media/image1320.png"/><Relationship Id="rId51" Type="http://schemas.openxmlformats.org/officeDocument/2006/relationships/image" Target="../media/image1363.png"/><Relationship Id="rId3" Type="http://schemas.openxmlformats.org/officeDocument/2006/relationships/image" Target="../media/image1315.png"/><Relationship Id="rId12" Type="http://schemas.openxmlformats.org/officeDocument/2006/relationships/image" Target="../media/image1324.png"/><Relationship Id="rId17" Type="http://schemas.openxmlformats.org/officeDocument/2006/relationships/image" Target="../media/image1329.png"/><Relationship Id="rId25" Type="http://schemas.openxmlformats.org/officeDocument/2006/relationships/image" Target="../media/image1337.png"/><Relationship Id="rId33" Type="http://schemas.openxmlformats.org/officeDocument/2006/relationships/image" Target="../media/image1345.png"/><Relationship Id="rId38" Type="http://schemas.openxmlformats.org/officeDocument/2006/relationships/image" Target="../media/image1350.png"/><Relationship Id="rId46" Type="http://schemas.openxmlformats.org/officeDocument/2006/relationships/image" Target="../media/image1358.png"/><Relationship Id="rId59" Type="http://schemas.openxmlformats.org/officeDocument/2006/relationships/image" Target="../media/image1371.png"/><Relationship Id="rId20" Type="http://schemas.openxmlformats.org/officeDocument/2006/relationships/image" Target="../media/image1332.png"/><Relationship Id="rId41" Type="http://schemas.openxmlformats.org/officeDocument/2006/relationships/image" Target="../media/image1353.png"/><Relationship Id="rId54" Type="http://schemas.openxmlformats.org/officeDocument/2006/relationships/image" Target="../media/image1366.png"/><Relationship Id="rId1" Type="http://schemas.openxmlformats.org/officeDocument/2006/relationships/slideLayout" Target="../slideLayouts/slideLayout2.xml"/><Relationship Id="rId6" Type="http://schemas.openxmlformats.org/officeDocument/2006/relationships/image" Target="../media/image1318.png"/><Relationship Id="rId15" Type="http://schemas.openxmlformats.org/officeDocument/2006/relationships/image" Target="../media/image1327.png"/><Relationship Id="rId23" Type="http://schemas.openxmlformats.org/officeDocument/2006/relationships/image" Target="../media/image1335.png"/><Relationship Id="rId28" Type="http://schemas.openxmlformats.org/officeDocument/2006/relationships/image" Target="../media/image1340.png"/><Relationship Id="rId36" Type="http://schemas.openxmlformats.org/officeDocument/2006/relationships/image" Target="../media/image1348.png"/><Relationship Id="rId49" Type="http://schemas.openxmlformats.org/officeDocument/2006/relationships/image" Target="../media/image1361.png"/><Relationship Id="rId57" Type="http://schemas.openxmlformats.org/officeDocument/2006/relationships/image" Target="../media/image1369.png"/><Relationship Id="rId10" Type="http://schemas.openxmlformats.org/officeDocument/2006/relationships/image" Target="../media/image1322.png"/><Relationship Id="rId31" Type="http://schemas.openxmlformats.org/officeDocument/2006/relationships/image" Target="../media/image1343.png"/><Relationship Id="rId44" Type="http://schemas.openxmlformats.org/officeDocument/2006/relationships/image" Target="../media/image1356.png"/><Relationship Id="rId52" Type="http://schemas.openxmlformats.org/officeDocument/2006/relationships/image" Target="../media/image1364.png"/><Relationship Id="rId60" Type="http://schemas.openxmlformats.org/officeDocument/2006/relationships/image" Target="../media/image1372.png"/><Relationship Id="rId4" Type="http://schemas.openxmlformats.org/officeDocument/2006/relationships/image" Target="../media/image1316.png"/><Relationship Id="rId9" Type="http://schemas.openxmlformats.org/officeDocument/2006/relationships/image" Target="../media/image1321.png"/></Relationships>
</file>

<file path=ppt/slides/_rels/slide22.xml.rels><?xml version="1.0" encoding="UTF-8" standalone="yes"?>
<Relationships xmlns="http://schemas.openxmlformats.org/package/2006/relationships"><Relationship Id="rId13" Type="http://schemas.openxmlformats.org/officeDocument/2006/relationships/image" Target="../media/image1385.png"/><Relationship Id="rId18" Type="http://schemas.openxmlformats.org/officeDocument/2006/relationships/image" Target="../media/image1390.png"/><Relationship Id="rId26" Type="http://schemas.openxmlformats.org/officeDocument/2006/relationships/image" Target="../media/image1398.png"/><Relationship Id="rId39" Type="http://schemas.openxmlformats.org/officeDocument/2006/relationships/image" Target="../media/image1411.png"/><Relationship Id="rId21" Type="http://schemas.openxmlformats.org/officeDocument/2006/relationships/image" Target="../media/image1393.png"/><Relationship Id="rId34" Type="http://schemas.openxmlformats.org/officeDocument/2006/relationships/image" Target="../media/image1406.png"/><Relationship Id="rId42" Type="http://schemas.openxmlformats.org/officeDocument/2006/relationships/image" Target="../media/image1414.png"/><Relationship Id="rId47" Type="http://schemas.openxmlformats.org/officeDocument/2006/relationships/image" Target="../media/image1419.png"/><Relationship Id="rId50" Type="http://schemas.openxmlformats.org/officeDocument/2006/relationships/image" Target="../media/image1422.png"/><Relationship Id="rId55" Type="http://schemas.openxmlformats.org/officeDocument/2006/relationships/image" Target="../media/image1427.png"/><Relationship Id="rId7" Type="http://schemas.openxmlformats.org/officeDocument/2006/relationships/image" Target="../media/image1379.png"/><Relationship Id="rId2" Type="http://schemas.openxmlformats.org/officeDocument/2006/relationships/image" Target="../media/image1374.png"/><Relationship Id="rId16" Type="http://schemas.openxmlformats.org/officeDocument/2006/relationships/image" Target="../media/image1388.png"/><Relationship Id="rId29" Type="http://schemas.openxmlformats.org/officeDocument/2006/relationships/image" Target="../media/image1401.png"/><Relationship Id="rId11" Type="http://schemas.openxmlformats.org/officeDocument/2006/relationships/image" Target="../media/image1383.png"/><Relationship Id="rId24" Type="http://schemas.openxmlformats.org/officeDocument/2006/relationships/image" Target="../media/image1396.png"/><Relationship Id="rId32" Type="http://schemas.openxmlformats.org/officeDocument/2006/relationships/image" Target="../media/image1404.png"/><Relationship Id="rId37" Type="http://schemas.openxmlformats.org/officeDocument/2006/relationships/image" Target="../media/image1409.png"/><Relationship Id="rId40" Type="http://schemas.openxmlformats.org/officeDocument/2006/relationships/image" Target="../media/image1412.png"/><Relationship Id="rId45" Type="http://schemas.openxmlformats.org/officeDocument/2006/relationships/image" Target="../media/image1417.png"/><Relationship Id="rId53" Type="http://schemas.openxmlformats.org/officeDocument/2006/relationships/image" Target="../media/image1425.png"/><Relationship Id="rId58" Type="http://schemas.openxmlformats.org/officeDocument/2006/relationships/image" Target="../media/image1430.png"/><Relationship Id="rId5" Type="http://schemas.openxmlformats.org/officeDocument/2006/relationships/image" Target="../media/image1377.png"/><Relationship Id="rId61" Type="http://schemas.openxmlformats.org/officeDocument/2006/relationships/image" Target="../media/image1433.png"/><Relationship Id="rId19" Type="http://schemas.openxmlformats.org/officeDocument/2006/relationships/image" Target="../media/image1391.png"/><Relationship Id="rId14" Type="http://schemas.openxmlformats.org/officeDocument/2006/relationships/image" Target="../media/image1386.png"/><Relationship Id="rId22" Type="http://schemas.openxmlformats.org/officeDocument/2006/relationships/image" Target="../media/image1394.png"/><Relationship Id="rId27" Type="http://schemas.openxmlformats.org/officeDocument/2006/relationships/image" Target="../media/image1399.png"/><Relationship Id="rId30" Type="http://schemas.openxmlformats.org/officeDocument/2006/relationships/image" Target="../media/image1402.png"/><Relationship Id="rId35" Type="http://schemas.openxmlformats.org/officeDocument/2006/relationships/image" Target="../media/image1407.png"/><Relationship Id="rId43" Type="http://schemas.openxmlformats.org/officeDocument/2006/relationships/image" Target="../media/image1415.png"/><Relationship Id="rId48" Type="http://schemas.openxmlformats.org/officeDocument/2006/relationships/image" Target="../media/image1420.png"/><Relationship Id="rId56" Type="http://schemas.openxmlformats.org/officeDocument/2006/relationships/image" Target="../media/image1428.png"/><Relationship Id="rId8" Type="http://schemas.openxmlformats.org/officeDocument/2006/relationships/image" Target="../media/image1380.png"/><Relationship Id="rId51" Type="http://schemas.openxmlformats.org/officeDocument/2006/relationships/image" Target="../media/image1423.png"/><Relationship Id="rId3" Type="http://schemas.openxmlformats.org/officeDocument/2006/relationships/image" Target="../media/image1375.png"/><Relationship Id="rId12" Type="http://schemas.openxmlformats.org/officeDocument/2006/relationships/image" Target="../media/image1384.png"/><Relationship Id="rId17" Type="http://schemas.openxmlformats.org/officeDocument/2006/relationships/image" Target="../media/image1389.png"/><Relationship Id="rId25" Type="http://schemas.openxmlformats.org/officeDocument/2006/relationships/image" Target="../media/image1397.png"/><Relationship Id="rId33" Type="http://schemas.openxmlformats.org/officeDocument/2006/relationships/image" Target="../media/image1405.png"/><Relationship Id="rId38" Type="http://schemas.openxmlformats.org/officeDocument/2006/relationships/image" Target="../media/image1410.png"/><Relationship Id="rId46" Type="http://schemas.openxmlformats.org/officeDocument/2006/relationships/image" Target="../media/image1418.png"/><Relationship Id="rId59" Type="http://schemas.openxmlformats.org/officeDocument/2006/relationships/image" Target="../media/image1431.png"/><Relationship Id="rId20" Type="http://schemas.openxmlformats.org/officeDocument/2006/relationships/image" Target="../media/image1392.png"/><Relationship Id="rId41" Type="http://schemas.openxmlformats.org/officeDocument/2006/relationships/image" Target="../media/image1413.png"/><Relationship Id="rId54" Type="http://schemas.openxmlformats.org/officeDocument/2006/relationships/image" Target="../media/image1426.png"/><Relationship Id="rId1" Type="http://schemas.openxmlformats.org/officeDocument/2006/relationships/slideLayout" Target="../slideLayouts/slideLayout2.xml"/><Relationship Id="rId6" Type="http://schemas.openxmlformats.org/officeDocument/2006/relationships/image" Target="../media/image1378.png"/><Relationship Id="rId15" Type="http://schemas.openxmlformats.org/officeDocument/2006/relationships/image" Target="../media/image1387.png"/><Relationship Id="rId23" Type="http://schemas.openxmlformats.org/officeDocument/2006/relationships/image" Target="../media/image1395.png"/><Relationship Id="rId28" Type="http://schemas.openxmlformats.org/officeDocument/2006/relationships/image" Target="../media/image1400.png"/><Relationship Id="rId36" Type="http://schemas.openxmlformats.org/officeDocument/2006/relationships/image" Target="../media/image1408.png"/><Relationship Id="rId49" Type="http://schemas.openxmlformats.org/officeDocument/2006/relationships/image" Target="../media/image1421.png"/><Relationship Id="rId57" Type="http://schemas.openxmlformats.org/officeDocument/2006/relationships/image" Target="../media/image1429.png"/><Relationship Id="rId10" Type="http://schemas.openxmlformats.org/officeDocument/2006/relationships/image" Target="../media/image1382.png"/><Relationship Id="rId31" Type="http://schemas.openxmlformats.org/officeDocument/2006/relationships/image" Target="../media/image1403.png"/><Relationship Id="rId44" Type="http://schemas.openxmlformats.org/officeDocument/2006/relationships/image" Target="../media/image1416.png"/><Relationship Id="rId52" Type="http://schemas.openxmlformats.org/officeDocument/2006/relationships/image" Target="../media/image1424.png"/><Relationship Id="rId60" Type="http://schemas.openxmlformats.org/officeDocument/2006/relationships/image" Target="../media/image1432.png"/><Relationship Id="rId4" Type="http://schemas.openxmlformats.org/officeDocument/2006/relationships/image" Target="../media/image1376.png"/><Relationship Id="rId9" Type="http://schemas.openxmlformats.org/officeDocument/2006/relationships/image" Target="../media/image1381.png"/></Relationships>
</file>

<file path=ppt/slides/_rels/slide23.xml.rels><?xml version="1.0" encoding="UTF-8" standalone="yes"?>
<Relationships xmlns="http://schemas.openxmlformats.org/package/2006/relationships"><Relationship Id="rId26" Type="http://schemas.openxmlformats.org/officeDocument/2006/relationships/image" Target="../media/image1458.png"/><Relationship Id="rId21" Type="http://schemas.openxmlformats.org/officeDocument/2006/relationships/image" Target="../media/image1453.png"/><Relationship Id="rId42" Type="http://schemas.openxmlformats.org/officeDocument/2006/relationships/image" Target="../media/image1474.png"/><Relationship Id="rId47" Type="http://schemas.openxmlformats.org/officeDocument/2006/relationships/image" Target="../media/image1479.png"/><Relationship Id="rId63" Type="http://schemas.openxmlformats.org/officeDocument/2006/relationships/image" Target="../media/image1495.png"/><Relationship Id="rId68" Type="http://schemas.openxmlformats.org/officeDocument/2006/relationships/image" Target="../media/image1500.png"/><Relationship Id="rId16" Type="http://schemas.openxmlformats.org/officeDocument/2006/relationships/image" Target="../media/image1448.png"/><Relationship Id="rId11" Type="http://schemas.openxmlformats.org/officeDocument/2006/relationships/image" Target="../media/image1443.png"/><Relationship Id="rId32" Type="http://schemas.openxmlformats.org/officeDocument/2006/relationships/image" Target="../media/image1464.png"/><Relationship Id="rId37" Type="http://schemas.openxmlformats.org/officeDocument/2006/relationships/image" Target="../media/image1469.png"/><Relationship Id="rId53" Type="http://schemas.openxmlformats.org/officeDocument/2006/relationships/image" Target="../media/image1485.png"/><Relationship Id="rId58" Type="http://schemas.openxmlformats.org/officeDocument/2006/relationships/image" Target="../media/image1490.png"/><Relationship Id="rId74" Type="http://schemas.openxmlformats.org/officeDocument/2006/relationships/image" Target="../media/image1506.png"/><Relationship Id="rId79" Type="http://schemas.openxmlformats.org/officeDocument/2006/relationships/image" Target="../media/image1511.png"/><Relationship Id="rId5" Type="http://schemas.openxmlformats.org/officeDocument/2006/relationships/image" Target="../media/image1437.png"/><Relationship Id="rId61" Type="http://schemas.openxmlformats.org/officeDocument/2006/relationships/image" Target="../media/image1493.png"/><Relationship Id="rId19" Type="http://schemas.openxmlformats.org/officeDocument/2006/relationships/image" Target="../media/image1451.png"/><Relationship Id="rId14" Type="http://schemas.openxmlformats.org/officeDocument/2006/relationships/image" Target="../media/image1446.png"/><Relationship Id="rId22" Type="http://schemas.openxmlformats.org/officeDocument/2006/relationships/image" Target="../media/image1454.png"/><Relationship Id="rId27" Type="http://schemas.openxmlformats.org/officeDocument/2006/relationships/image" Target="../media/image1459.png"/><Relationship Id="rId30" Type="http://schemas.openxmlformats.org/officeDocument/2006/relationships/image" Target="../media/image1462.png"/><Relationship Id="rId35" Type="http://schemas.openxmlformats.org/officeDocument/2006/relationships/image" Target="../media/image1467.png"/><Relationship Id="rId43" Type="http://schemas.openxmlformats.org/officeDocument/2006/relationships/image" Target="../media/image1475.png"/><Relationship Id="rId48" Type="http://schemas.openxmlformats.org/officeDocument/2006/relationships/image" Target="../media/image1480.png"/><Relationship Id="rId56" Type="http://schemas.openxmlformats.org/officeDocument/2006/relationships/image" Target="../media/image1488.png"/><Relationship Id="rId64" Type="http://schemas.openxmlformats.org/officeDocument/2006/relationships/image" Target="../media/image1496.png"/><Relationship Id="rId69" Type="http://schemas.openxmlformats.org/officeDocument/2006/relationships/image" Target="../media/image1501.png"/><Relationship Id="rId77" Type="http://schemas.openxmlformats.org/officeDocument/2006/relationships/image" Target="../media/image1509.png"/><Relationship Id="rId8" Type="http://schemas.openxmlformats.org/officeDocument/2006/relationships/image" Target="../media/image1440.png"/><Relationship Id="rId51" Type="http://schemas.openxmlformats.org/officeDocument/2006/relationships/image" Target="../media/image1483.png"/><Relationship Id="rId72" Type="http://schemas.openxmlformats.org/officeDocument/2006/relationships/image" Target="../media/image1504.png"/><Relationship Id="rId80" Type="http://schemas.openxmlformats.org/officeDocument/2006/relationships/image" Target="../media/image1512.png"/><Relationship Id="rId3" Type="http://schemas.openxmlformats.org/officeDocument/2006/relationships/image" Target="../media/image1435.png"/><Relationship Id="rId12" Type="http://schemas.openxmlformats.org/officeDocument/2006/relationships/image" Target="../media/image1444.png"/><Relationship Id="rId17" Type="http://schemas.openxmlformats.org/officeDocument/2006/relationships/image" Target="../media/image1449.png"/><Relationship Id="rId25" Type="http://schemas.openxmlformats.org/officeDocument/2006/relationships/image" Target="../media/image1457.png"/><Relationship Id="rId33" Type="http://schemas.openxmlformats.org/officeDocument/2006/relationships/image" Target="../media/image1465.png"/><Relationship Id="rId38" Type="http://schemas.openxmlformats.org/officeDocument/2006/relationships/image" Target="../media/image1470.png"/><Relationship Id="rId46" Type="http://schemas.openxmlformats.org/officeDocument/2006/relationships/image" Target="../media/image1478.png"/><Relationship Id="rId59" Type="http://schemas.openxmlformats.org/officeDocument/2006/relationships/image" Target="../media/image1491.png"/><Relationship Id="rId67" Type="http://schemas.openxmlformats.org/officeDocument/2006/relationships/image" Target="../media/image1499.png"/><Relationship Id="rId20" Type="http://schemas.openxmlformats.org/officeDocument/2006/relationships/image" Target="../media/image1452.png"/><Relationship Id="rId41" Type="http://schemas.openxmlformats.org/officeDocument/2006/relationships/image" Target="../media/image1473.png"/><Relationship Id="rId54" Type="http://schemas.openxmlformats.org/officeDocument/2006/relationships/image" Target="../media/image1486.png"/><Relationship Id="rId62" Type="http://schemas.openxmlformats.org/officeDocument/2006/relationships/image" Target="../media/image1494.png"/><Relationship Id="rId70" Type="http://schemas.openxmlformats.org/officeDocument/2006/relationships/image" Target="../media/image1502.png"/><Relationship Id="rId75" Type="http://schemas.openxmlformats.org/officeDocument/2006/relationships/image" Target="../media/image1507.png"/><Relationship Id="rId1" Type="http://schemas.openxmlformats.org/officeDocument/2006/relationships/slideLayout" Target="../slideLayouts/slideLayout2.xml"/><Relationship Id="rId6" Type="http://schemas.openxmlformats.org/officeDocument/2006/relationships/image" Target="../media/image1438.png"/><Relationship Id="rId15" Type="http://schemas.openxmlformats.org/officeDocument/2006/relationships/image" Target="../media/image1447.png"/><Relationship Id="rId23" Type="http://schemas.openxmlformats.org/officeDocument/2006/relationships/image" Target="../media/image1455.png"/><Relationship Id="rId28" Type="http://schemas.openxmlformats.org/officeDocument/2006/relationships/image" Target="../media/image1460.png"/><Relationship Id="rId36" Type="http://schemas.openxmlformats.org/officeDocument/2006/relationships/image" Target="../media/image1468.png"/><Relationship Id="rId49" Type="http://schemas.openxmlformats.org/officeDocument/2006/relationships/image" Target="../media/image1481.png"/><Relationship Id="rId57" Type="http://schemas.openxmlformats.org/officeDocument/2006/relationships/image" Target="../media/image1489.png"/><Relationship Id="rId10" Type="http://schemas.openxmlformats.org/officeDocument/2006/relationships/image" Target="../media/image1442.png"/><Relationship Id="rId31" Type="http://schemas.openxmlformats.org/officeDocument/2006/relationships/image" Target="../media/image1463.png"/><Relationship Id="rId44" Type="http://schemas.openxmlformats.org/officeDocument/2006/relationships/image" Target="../media/image1476.png"/><Relationship Id="rId52" Type="http://schemas.openxmlformats.org/officeDocument/2006/relationships/image" Target="../media/image1484.png"/><Relationship Id="rId60" Type="http://schemas.openxmlformats.org/officeDocument/2006/relationships/image" Target="../media/image1492.png"/><Relationship Id="rId65" Type="http://schemas.openxmlformats.org/officeDocument/2006/relationships/image" Target="../media/image1497.png"/><Relationship Id="rId73" Type="http://schemas.openxmlformats.org/officeDocument/2006/relationships/image" Target="../media/image1505.png"/><Relationship Id="rId78" Type="http://schemas.openxmlformats.org/officeDocument/2006/relationships/image" Target="../media/image1510.png"/><Relationship Id="rId81" Type="http://schemas.openxmlformats.org/officeDocument/2006/relationships/image" Target="../media/image1513.png"/><Relationship Id="rId4" Type="http://schemas.openxmlformats.org/officeDocument/2006/relationships/image" Target="../media/image1436.png"/><Relationship Id="rId9" Type="http://schemas.openxmlformats.org/officeDocument/2006/relationships/image" Target="../media/image1441.png"/><Relationship Id="rId13" Type="http://schemas.openxmlformats.org/officeDocument/2006/relationships/image" Target="../media/image1445.png"/><Relationship Id="rId18" Type="http://schemas.openxmlformats.org/officeDocument/2006/relationships/image" Target="../media/image1450.png"/><Relationship Id="rId39" Type="http://schemas.openxmlformats.org/officeDocument/2006/relationships/image" Target="../media/image1471.png"/><Relationship Id="rId34" Type="http://schemas.openxmlformats.org/officeDocument/2006/relationships/image" Target="../media/image1466.png"/><Relationship Id="rId50" Type="http://schemas.openxmlformats.org/officeDocument/2006/relationships/image" Target="../media/image1482.png"/><Relationship Id="rId55" Type="http://schemas.openxmlformats.org/officeDocument/2006/relationships/image" Target="../media/image1487.png"/><Relationship Id="rId76" Type="http://schemas.openxmlformats.org/officeDocument/2006/relationships/image" Target="../media/image1508.png"/><Relationship Id="rId7" Type="http://schemas.openxmlformats.org/officeDocument/2006/relationships/image" Target="../media/image1439.png"/><Relationship Id="rId71" Type="http://schemas.openxmlformats.org/officeDocument/2006/relationships/image" Target="../media/image1503.png"/><Relationship Id="rId2" Type="http://schemas.openxmlformats.org/officeDocument/2006/relationships/image" Target="../media/image1434.png"/><Relationship Id="rId29" Type="http://schemas.openxmlformats.org/officeDocument/2006/relationships/image" Target="../media/image1461.png"/><Relationship Id="rId24" Type="http://schemas.openxmlformats.org/officeDocument/2006/relationships/image" Target="../media/image1456.png"/><Relationship Id="rId40" Type="http://schemas.openxmlformats.org/officeDocument/2006/relationships/image" Target="../media/image1472.png"/><Relationship Id="rId45" Type="http://schemas.openxmlformats.org/officeDocument/2006/relationships/image" Target="../media/image1477.png"/><Relationship Id="rId66" Type="http://schemas.openxmlformats.org/officeDocument/2006/relationships/image" Target="../media/image1498.png"/></Relationships>
</file>

<file path=ppt/slides/_rels/slide24.xml.rels><?xml version="1.0" encoding="UTF-8" standalone="yes"?>
<Relationships xmlns="http://schemas.openxmlformats.org/package/2006/relationships"><Relationship Id="rId2" Type="http://schemas.openxmlformats.org/officeDocument/2006/relationships/image" Target="../media/image1514.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16.png"/><Relationship Id="rId2" Type="http://schemas.openxmlformats.org/officeDocument/2006/relationships/image" Target="../media/image1515.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518.png"/><Relationship Id="rId7" Type="http://schemas.openxmlformats.org/officeDocument/2006/relationships/image" Target="../media/image1522.png"/><Relationship Id="rId2" Type="http://schemas.openxmlformats.org/officeDocument/2006/relationships/image" Target="../media/image1517.png"/><Relationship Id="rId1" Type="http://schemas.openxmlformats.org/officeDocument/2006/relationships/slideLayout" Target="../slideLayouts/slideLayout4.xml"/><Relationship Id="rId6" Type="http://schemas.openxmlformats.org/officeDocument/2006/relationships/image" Target="../media/image1521.png"/><Relationship Id="rId5" Type="http://schemas.openxmlformats.org/officeDocument/2006/relationships/image" Target="../media/image1520.png"/><Relationship Id="rId4" Type="http://schemas.openxmlformats.org/officeDocument/2006/relationships/image" Target="../media/image1519.png"/></Relationships>
</file>

<file path=ppt/slides/_rels/slide27.xml.rels><?xml version="1.0" encoding="UTF-8" standalone="yes"?>
<Relationships xmlns="http://schemas.openxmlformats.org/package/2006/relationships"><Relationship Id="rId3" Type="http://schemas.openxmlformats.org/officeDocument/2006/relationships/image" Target="../media/image1524.png"/><Relationship Id="rId7" Type="http://schemas.openxmlformats.org/officeDocument/2006/relationships/image" Target="../media/image1528.png"/><Relationship Id="rId2" Type="http://schemas.openxmlformats.org/officeDocument/2006/relationships/image" Target="../media/image1523.png"/><Relationship Id="rId1" Type="http://schemas.openxmlformats.org/officeDocument/2006/relationships/slideLayout" Target="../slideLayouts/slideLayout4.xml"/><Relationship Id="rId6" Type="http://schemas.openxmlformats.org/officeDocument/2006/relationships/image" Target="../media/image1527.png"/><Relationship Id="rId5" Type="http://schemas.openxmlformats.org/officeDocument/2006/relationships/image" Target="../media/image1526.png"/><Relationship Id="rId4" Type="http://schemas.openxmlformats.org/officeDocument/2006/relationships/image" Target="../media/image1525.png"/></Relationships>
</file>

<file path=ppt/slides/_rels/slide28.xml.rels><?xml version="1.0" encoding="UTF-8" standalone="yes"?>
<Relationships xmlns="http://schemas.openxmlformats.org/package/2006/relationships"><Relationship Id="rId2" Type="http://schemas.openxmlformats.org/officeDocument/2006/relationships/image" Target="../media/image152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19.bin"/><Relationship Id="rId3" Type="http://schemas.openxmlformats.org/officeDocument/2006/relationships/image" Target="../media/image1534.png"/><Relationship Id="rId7" Type="http://schemas.openxmlformats.org/officeDocument/2006/relationships/image" Target="../media/image1532.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8.bin"/><Relationship Id="rId5" Type="http://schemas.openxmlformats.org/officeDocument/2006/relationships/image" Target="../media/image1531.wmf"/><Relationship Id="rId4" Type="http://schemas.openxmlformats.org/officeDocument/2006/relationships/oleObject" Target="../embeddings/oleObject17.bin"/><Relationship Id="rId9" Type="http://schemas.openxmlformats.org/officeDocument/2006/relationships/image" Target="../media/image1533.wmf"/></Relationships>
</file>

<file path=ppt/slides/_rels/slide32.xml.rels><?xml version="1.0" encoding="UTF-8" standalone="yes"?>
<Relationships xmlns="http://schemas.openxmlformats.org/package/2006/relationships"><Relationship Id="rId3" Type="http://schemas.openxmlformats.org/officeDocument/2006/relationships/image" Target="../media/image1537.jpeg"/><Relationship Id="rId7" Type="http://schemas.openxmlformats.org/officeDocument/2006/relationships/image" Target="../media/image1536.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21.bin"/><Relationship Id="rId5" Type="http://schemas.openxmlformats.org/officeDocument/2006/relationships/image" Target="../media/image1535.wmf"/><Relationship Id="rId4" Type="http://schemas.openxmlformats.org/officeDocument/2006/relationships/oleObject" Target="../embeddings/oleObject20.bin"/></Relationships>
</file>

<file path=ppt/slides/_rels/slide33.xml.rels><?xml version="1.0" encoding="UTF-8" standalone="yes"?>
<Relationships xmlns="http://schemas.openxmlformats.org/package/2006/relationships"><Relationship Id="rId3" Type="http://schemas.openxmlformats.org/officeDocument/2006/relationships/image" Target="../media/image1539.png"/><Relationship Id="rId2" Type="http://schemas.openxmlformats.org/officeDocument/2006/relationships/image" Target="../media/image1538.jpeg"/><Relationship Id="rId1" Type="http://schemas.openxmlformats.org/officeDocument/2006/relationships/slideLayout" Target="../slideLayouts/slideLayout2.xml"/><Relationship Id="rId4" Type="http://schemas.openxmlformats.org/officeDocument/2006/relationships/image" Target="../media/image1540.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4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54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54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542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54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54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54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54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54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549.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550.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551.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552.e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553.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554.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555.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556.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557.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558.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wmf"/><Relationship Id="rId4" Type="http://schemas.openxmlformats.org/officeDocument/2006/relationships/oleObject" Target="../embeddings/oleObject1.bin"/></Relationships>
</file>

<file path=ppt/slides/_rels/slide60.xml.rels><?xml version="1.0" encoding="UTF-8" standalone="yes"?>
<Relationships xmlns="http://schemas.openxmlformats.org/package/2006/relationships"><Relationship Id="rId2" Type="http://schemas.openxmlformats.org/officeDocument/2006/relationships/image" Target="../media/image1559.em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560.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561.e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56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705600" y="6324600"/>
            <a:ext cx="2133600" cy="338138"/>
          </a:xfrm>
        </p:spPr>
        <p:txBody>
          <a:bodyPr lIns="91431" tIns="45715" rIns="91431" bIns="45715"/>
          <a:lstStyle/>
          <a:p>
            <a:pPr>
              <a:defRPr/>
            </a:pPr>
            <a:fld id="{68DBE6F2-E226-4877-912B-FC7594706056}" type="slidenum">
              <a:rPr lang="el-GR"/>
              <a:pPr>
                <a:defRPr/>
              </a:pPr>
              <a:t>1</a:t>
            </a:fld>
            <a:endParaRPr lang="el-GR"/>
          </a:p>
        </p:txBody>
      </p:sp>
      <p:sp>
        <p:nvSpPr>
          <p:cNvPr id="13" name="Title 1"/>
          <p:cNvSpPr>
            <a:spLocks noGrp="1"/>
          </p:cNvSpPr>
          <p:nvPr>
            <p:ph type="ctrTitle"/>
          </p:nvPr>
        </p:nvSpPr>
        <p:spPr>
          <a:xfrm>
            <a:off x="684213" y="2133600"/>
            <a:ext cx="7772400" cy="1079500"/>
          </a:xfrm>
        </p:spPr>
        <p:txBody>
          <a:bodyPr>
            <a:normAutofit/>
          </a:bodyPr>
          <a:lstStyle/>
          <a:p>
            <a:pPr eaLnBrk="1" hangingPunct="1"/>
            <a:r>
              <a:rPr lang="el-GR" altLang="el-GR" sz="3200" b="1" dirty="0" smtClean="0">
                <a:latin typeface="Cambria Math" pitchFamily="18" charset="0"/>
                <a:ea typeface="Cambria Math" pitchFamily="18" charset="0"/>
                <a:cs typeface="Cambria Math" pitchFamily="18" charset="0"/>
              </a:rPr>
              <a:t>Τηλεπικοινωνιακά Συστήματα ΙΙ</a:t>
            </a:r>
          </a:p>
        </p:txBody>
      </p:sp>
      <p:sp>
        <p:nvSpPr>
          <p:cNvPr id="14" name="Subtitle 2"/>
          <p:cNvSpPr>
            <a:spLocks noGrp="1"/>
          </p:cNvSpPr>
          <p:nvPr>
            <p:ph type="subTitle" idx="4294967295"/>
          </p:nvPr>
        </p:nvSpPr>
        <p:spPr>
          <a:xfrm>
            <a:off x="1371600" y="4724400"/>
            <a:ext cx="6400800" cy="1296988"/>
          </a:xfrm>
        </p:spPr>
        <p:txBody>
          <a:bodyPr/>
          <a:lstStyle/>
          <a:p>
            <a:pPr marL="0" indent="0" algn="ctr" eaLnBrk="1" hangingPunct="1">
              <a:buFont typeface="Arial" charset="0"/>
              <a:buNone/>
            </a:pPr>
            <a:r>
              <a:rPr lang="el-GR" altLang="el-GR" sz="2400" dirty="0" smtClean="0">
                <a:solidFill>
                  <a:srgbClr val="898989"/>
                </a:solidFill>
                <a:latin typeface="Cambria Math" pitchFamily="18" charset="0"/>
                <a:ea typeface="Cambria Math" pitchFamily="18" charset="0"/>
                <a:cs typeface="Cambria Math" pitchFamily="18" charset="0"/>
              </a:rPr>
              <a:t>Δρ. Μιχάλης Παρασκευάς</a:t>
            </a:r>
          </a:p>
          <a:p>
            <a:pPr marL="0" indent="0" algn="ctr" eaLnBrk="1" hangingPunct="1">
              <a:buFont typeface="Arial" charset="0"/>
              <a:buNone/>
            </a:pPr>
            <a:r>
              <a:rPr lang="el-GR" altLang="el-GR" sz="2400" dirty="0" smtClean="0">
                <a:solidFill>
                  <a:srgbClr val="898989"/>
                </a:solidFill>
                <a:latin typeface="Cambria Math" pitchFamily="18" charset="0"/>
                <a:ea typeface="Cambria Math" pitchFamily="18" charset="0"/>
                <a:cs typeface="Cambria Math" pitchFamily="18" charset="0"/>
              </a:rPr>
              <a:t>Επίκουρος Καθηγητής</a:t>
            </a:r>
          </a:p>
        </p:txBody>
      </p:sp>
      <p:sp>
        <p:nvSpPr>
          <p:cNvPr id="15" name="Title 1"/>
          <p:cNvSpPr txBox="1">
            <a:spLocks/>
          </p:cNvSpPr>
          <p:nvPr/>
        </p:nvSpPr>
        <p:spPr bwMode="auto">
          <a:xfrm>
            <a:off x="684213" y="3398838"/>
            <a:ext cx="7772400"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l-GR" sz="2800" b="1" dirty="0">
                <a:latin typeface="Cambria Math" pitchFamily="18" charset="0"/>
              </a:rPr>
              <a:t>Διάλεξη </a:t>
            </a:r>
            <a:r>
              <a:rPr lang="el-GR" sz="2800" b="1" dirty="0" smtClean="0">
                <a:latin typeface="Cambria Math" pitchFamily="18" charset="0"/>
              </a:rPr>
              <a:t>7</a:t>
            </a:r>
            <a:r>
              <a:rPr lang="el-GR" altLang="el-GR" sz="2800" b="1" dirty="0" smtClean="0">
                <a:latin typeface="Cambria Math" pitchFamily="18" charset="0"/>
              </a:rPr>
              <a:t>:</a:t>
            </a:r>
            <a:r>
              <a:rPr lang="en-US" altLang="el-GR" sz="2800" b="1" dirty="0" smtClean="0">
                <a:latin typeface="Cambria Math" pitchFamily="18" charset="0"/>
              </a:rPr>
              <a:t> </a:t>
            </a:r>
            <a:r>
              <a:rPr lang="el-GR" altLang="el-GR" sz="2800" b="1" dirty="0">
                <a:latin typeface="Cambria Math" pitchFamily="18" charset="0"/>
              </a:rPr>
              <a:t>Ορθογώνια Πολυπλεξία </a:t>
            </a:r>
            <a:r>
              <a:rPr lang="en-US" altLang="el-GR" sz="2800" b="1" dirty="0">
                <a:latin typeface="Cambria Math" pitchFamily="18" charset="0"/>
              </a:rPr>
              <a:t/>
            </a:r>
            <a:br>
              <a:rPr lang="en-US" altLang="el-GR" sz="2800" b="1" dirty="0">
                <a:latin typeface="Cambria Math" pitchFamily="18" charset="0"/>
              </a:rPr>
            </a:br>
            <a:r>
              <a:rPr lang="el-GR" altLang="el-GR" sz="2800" b="1" dirty="0">
                <a:latin typeface="Cambria Math" pitchFamily="18" charset="0"/>
              </a:rPr>
              <a:t>Διαίρεσης Συχνότητας - OFDM</a:t>
            </a:r>
          </a:p>
        </p:txBody>
      </p:sp>
      <p:pic>
        <p:nvPicPr>
          <p:cNvPr id="2054" name="Picture 2" descr="C:\Users\mparask.CTI\Desktop\CIED_LOGO\CIED_LOGO_FOR_WEB\GR\WEB_USE\TEL_CEID_LOGO_OUT_BLUE_G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 y="44450"/>
            <a:ext cx="4462463" cy="185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animEffect transition="in" filter="fade">
                                      <p:cBhvr>
                                        <p:cTn id="15" dur="500"/>
                                        <p:tgtEl>
                                          <p:spTgt spid="14">
                                            <p:txEl>
                                              <p:pRg st="0" end="0"/>
                                            </p:txEl>
                                          </p:spTgt>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animEffect transition="in" filter="fade">
                                      <p:cBhvr>
                                        <p:cTn id="19" dur="5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build="p"/>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46346" y="116632"/>
            <a:ext cx="6051308" cy="857463"/>
          </a:xfrm>
          <a:prstGeom prst="rect">
            <a:avLst/>
          </a:prstGeom>
        </p:spPr>
        <p:txBody>
          <a:bodyPr vert="horz" lIns="91440" tIns="45720" rIns="91440" bIns="45720" rtlCol="0" anchor="ctr">
            <a:normAutofit/>
          </a:bodyPr>
          <a:lstStyle/>
          <a:p>
            <a:pPr algn="ctr" rtl="0">
              <a:spcBef>
                <a:spcPct val="0"/>
              </a:spcBef>
            </a:pPr>
            <a:r>
              <a:rPr lang="el-GR" sz="4400" b="1" kern="1200" dirty="0">
                <a:latin typeface="Cambria Math" pitchFamily="18" charset="0"/>
                <a:ea typeface="Cambria Math" pitchFamily="18" charset="0"/>
                <a:cs typeface="+mj-cs"/>
              </a:rPr>
              <a:t>Φάσμα Σήματος </a:t>
            </a:r>
            <a:r>
              <a:rPr lang="en-US" sz="4400" b="1" kern="1200" dirty="0" smtClean="0">
                <a:latin typeface="Cambria Math" pitchFamily="18" charset="0"/>
                <a:ea typeface="Cambria Math" pitchFamily="18" charset="0"/>
                <a:cs typeface="+mj-cs"/>
              </a:rPr>
              <a:t>OFDM</a:t>
            </a:r>
            <a:endParaRPr sz="4400" b="1" kern="1200" dirty="0">
              <a:latin typeface="Cambria Math" pitchFamily="18" charset="0"/>
              <a:ea typeface="Cambria Math" pitchFamily="18" charset="0"/>
              <a:cs typeface="+mj-cs"/>
            </a:endParaRPr>
          </a:p>
        </p:txBody>
      </p:sp>
      <p:grpSp>
        <p:nvGrpSpPr>
          <p:cNvPr id="1580" name="Group 1579"/>
          <p:cNvGrpSpPr/>
          <p:nvPr/>
        </p:nvGrpSpPr>
        <p:grpSpPr>
          <a:xfrm>
            <a:off x="323528" y="1526966"/>
            <a:ext cx="3816424" cy="3126170"/>
            <a:chOff x="999654" y="1526966"/>
            <a:chExt cx="3266867" cy="2580310"/>
          </a:xfrm>
        </p:grpSpPr>
        <p:sp>
          <p:nvSpPr>
            <p:cNvPr id="3" name="object 3"/>
            <p:cNvSpPr/>
            <p:nvPr/>
          </p:nvSpPr>
          <p:spPr>
            <a:xfrm>
              <a:off x="1386482" y="1526966"/>
              <a:ext cx="0" cy="69156"/>
            </a:xfrm>
            <a:custGeom>
              <a:avLst/>
              <a:gdLst/>
              <a:ahLst/>
              <a:cxnLst/>
              <a:rect l="l" t="t" r="r" b="b"/>
              <a:pathLst>
                <a:path h="76200">
                  <a:moveTo>
                    <a:pt x="0" y="0"/>
                  </a:moveTo>
                  <a:lnTo>
                    <a:pt x="0" y="76206"/>
                  </a:lnTo>
                </a:path>
              </a:pathLst>
            </a:custGeom>
            <a:ln w="9524">
              <a:solidFill>
                <a:srgbClr val="000000"/>
              </a:solidFill>
            </a:ln>
          </p:spPr>
          <p:txBody>
            <a:bodyPr wrap="square" lIns="0" tIns="0" rIns="0" bIns="0" rtlCol="0"/>
            <a:lstStyle/>
            <a:p>
              <a:endParaRPr/>
            </a:p>
          </p:txBody>
        </p:sp>
        <p:sp>
          <p:nvSpPr>
            <p:cNvPr id="4" name="object 4"/>
            <p:cNvSpPr/>
            <p:nvPr/>
          </p:nvSpPr>
          <p:spPr>
            <a:xfrm>
              <a:off x="1386482" y="3739978"/>
              <a:ext cx="0" cy="69156"/>
            </a:xfrm>
            <a:custGeom>
              <a:avLst/>
              <a:gdLst/>
              <a:ahLst/>
              <a:cxnLst/>
              <a:rect l="l" t="t" r="r" b="b"/>
              <a:pathLst>
                <a:path h="76200">
                  <a:moveTo>
                    <a:pt x="0" y="0"/>
                  </a:moveTo>
                  <a:lnTo>
                    <a:pt x="0" y="76190"/>
                  </a:lnTo>
                </a:path>
              </a:pathLst>
            </a:custGeom>
            <a:ln w="9524">
              <a:solidFill>
                <a:srgbClr val="000000"/>
              </a:solidFill>
            </a:ln>
          </p:spPr>
          <p:txBody>
            <a:bodyPr wrap="square" lIns="0" tIns="0" rIns="0" bIns="0" rtlCol="0"/>
            <a:lstStyle/>
            <a:p>
              <a:endParaRPr/>
            </a:p>
          </p:txBody>
        </p:sp>
        <p:sp>
          <p:nvSpPr>
            <p:cNvPr id="5" name="object 5"/>
            <p:cNvSpPr/>
            <p:nvPr/>
          </p:nvSpPr>
          <p:spPr>
            <a:xfrm>
              <a:off x="2070651" y="1526966"/>
              <a:ext cx="0" cy="69156"/>
            </a:xfrm>
            <a:custGeom>
              <a:avLst/>
              <a:gdLst/>
              <a:ahLst/>
              <a:cxnLst/>
              <a:rect l="l" t="t" r="r" b="b"/>
              <a:pathLst>
                <a:path h="76200">
                  <a:moveTo>
                    <a:pt x="0" y="0"/>
                  </a:moveTo>
                  <a:lnTo>
                    <a:pt x="0" y="76206"/>
                  </a:lnTo>
                </a:path>
              </a:pathLst>
            </a:custGeom>
            <a:ln w="9524">
              <a:solidFill>
                <a:srgbClr val="000000"/>
              </a:solidFill>
            </a:ln>
          </p:spPr>
          <p:txBody>
            <a:bodyPr wrap="square" lIns="0" tIns="0" rIns="0" bIns="0" rtlCol="0"/>
            <a:lstStyle/>
            <a:p>
              <a:endParaRPr/>
            </a:p>
          </p:txBody>
        </p:sp>
        <p:sp>
          <p:nvSpPr>
            <p:cNvPr id="6" name="object 6"/>
            <p:cNvSpPr/>
            <p:nvPr/>
          </p:nvSpPr>
          <p:spPr>
            <a:xfrm>
              <a:off x="2070651" y="3739978"/>
              <a:ext cx="0" cy="69156"/>
            </a:xfrm>
            <a:custGeom>
              <a:avLst/>
              <a:gdLst/>
              <a:ahLst/>
              <a:cxnLst/>
              <a:rect l="l" t="t" r="r" b="b"/>
              <a:pathLst>
                <a:path h="76200">
                  <a:moveTo>
                    <a:pt x="0" y="0"/>
                  </a:moveTo>
                  <a:lnTo>
                    <a:pt x="0" y="76190"/>
                  </a:lnTo>
                </a:path>
              </a:pathLst>
            </a:custGeom>
            <a:ln w="9524">
              <a:solidFill>
                <a:srgbClr val="000000"/>
              </a:solidFill>
            </a:ln>
          </p:spPr>
          <p:txBody>
            <a:bodyPr wrap="square" lIns="0" tIns="0" rIns="0" bIns="0" rtlCol="0"/>
            <a:lstStyle/>
            <a:p>
              <a:endParaRPr/>
            </a:p>
          </p:txBody>
        </p:sp>
        <p:sp>
          <p:nvSpPr>
            <p:cNvPr id="7" name="object 7"/>
            <p:cNvSpPr/>
            <p:nvPr/>
          </p:nvSpPr>
          <p:spPr>
            <a:xfrm>
              <a:off x="2763944" y="1526966"/>
              <a:ext cx="0" cy="69156"/>
            </a:xfrm>
            <a:custGeom>
              <a:avLst/>
              <a:gdLst/>
              <a:ahLst/>
              <a:cxnLst/>
              <a:rect l="l" t="t" r="r" b="b"/>
              <a:pathLst>
                <a:path h="76200">
                  <a:moveTo>
                    <a:pt x="0" y="0"/>
                  </a:moveTo>
                  <a:lnTo>
                    <a:pt x="0" y="76206"/>
                  </a:lnTo>
                </a:path>
              </a:pathLst>
            </a:custGeom>
            <a:ln w="9524">
              <a:solidFill>
                <a:srgbClr val="000000"/>
              </a:solidFill>
            </a:ln>
          </p:spPr>
          <p:txBody>
            <a:bodyPr wrap="square" lIns="0" tIns="0" rIns="0" bIns="0" rtlCol="0"/>
            <a:lstStyle/>
            <a:p>
              <a:endParaRPr/>
            </a:p>
          </p:txBody>
        </p:sp>
        <p:sp>
          <p:nvSpPr>
            <p:cNvPr id="8" name="object 8"/>
            <p:cNvSpPr/>
            <p:nvPr/>
          </p:nvSpPr>
          <p:spPr>
            <a:xfrm>
              <a:off x="2763944" y="3739978"/>
              <a:ext cx="0" cy="69156"/>
            </a:xfrm>
            <a:custGeom>
              <a:avLst/>
              <a:gdLst/>
              <a:ahLst/>
              <a:cxnLst/>
              <a:rect l="l" t="t" r="r" b="b"/>
              <a:pathLst>
                <a:path h="76200">
                  <a:moveTo>
                    <a:pt x="0" y="0"/>
                  </a:moveTo>
                  <a:lnTo>
                    <a:pt x="0" y="76190"/>
                  </a:lnTo>
                </a:path>
              </a:pathLst>
            </a:custGeom>
            <a:ln w="9524">
              <a:solidFill>
                <a:srgbClr val="000000"/>
              </a:solidFill>
            </a:ln>
          </p:spPr>
          <p:txBody>
            <a:bodyPr wrap="square" lIns="0" tIns="0" rIns="0" bIns="0" rtlCol="0"/>
            <a:lstStyle/>
            <a:p>
              <a:endParaRPr/>
            </a:p>
          </p:txBody>
        </p:sp>
        <p:sp>
          <p:nvSpPr>
            <p:cNvPr id="9" name="object 9"/>
            <p:cNvSpPr/>
            <p:nvPr/>
          </p:nvSpPr>
          <p:spPr>
            <a:xfrm>
              <a:off x="3455934" y="1526966"/>
              <a:ext cx="0" cy="69156"/>
            </a:xfrm>
            <a:custGeom>
              <a:avLst/>
              <a:gdLst/>
              <a:ahLst/>
              <a:cxnLst/>
              <a:rect l="l" t="t" r="r" b="b"/>
              <a:pathLst>
                <a:path h="76200">
                  <a:moveTo>
                    <a:pt x="0" y="0"/>
                  </a:moveTo>
                  <a:lnTo>
                    <a:pt x="0" y="76206"/>
                  </a:lnTo>
                </a:path>
              </a:pathLst>
            </a:custGeom>
            <a:ln w="9524">
              <a:solidFill>
                <a:srgbClr val="000000"/>
              </a:solidFill>
            </a:ln>
          </p:spPr>
          <p:txBody>
            <a:bodyPr wrap="square" lIns="0" tIns="0" rIns="0" bIns="0" rtlCol="0"/>
            <a:lstStyle/>
            <a:p>
              <a:endParaRPr/>
            </a:p>
          </p:txBody>
        </p:sp>
        <p:sp>
          <p:nvSpPr>
            <p:cNvPr id="10" name="object 10"/>
            <p:cNvSpPr/>
            <p:nvPr/>
          </p:nvSpPr>
          <p:spPr>
            <a:xfrm>
              <a:off x="3455934" y="3739978"/>
              <a:ext cx="0" cy="69156"/>
            </a:xfrm>
            <a:custGeom>
              <a:avLst/>
              <a:gdLst/>
              <a:ahLst/>
              <a:cxnLst/>
              <a:rect l="l" t="t" r="r" b="b"/>
              <a:pathLst>
                <a:path h="76200">
                  <a:moveTo>
                    <a:pt x="0" y="0"/>
                  </a:moveTo>
                  <a:lnTo>
                    <a:pt x="0" y="76190"/>
                  </a:lnTo>
                </a:path>
              </a:pathLst>
            </a:custGeom>
            <a:ln w="9524">
              <a:solidFill>
                <a:srgbClr val="000000"/>
              </a:solidFill>
            </a:ln>
          </p:spPr>
          <p:txBody>
            <a:bodyPr wrap="square" lIns="0" tIns="0" rIns="0" bIns="0" rtlCol="0"/>
            <a:lstStyle/>
            <a:p>
              <a:endParaRPr/>
            </a:p>
          </p:txBody>
        </p:sp>
        <p:sp>
          <p:nvSpPr>
            <p:cNvPr id="11" name="object 11"/>
            <p:cNvSpPr/>
            <p:nvPr/>
          </p:nvSpPr>
          <p:spPr>
            <a:xfrm>
              <a:off x="4140103" y="1526966"/>
              <a:ext cx="0" cy="69156"/>
            </a:xfrm>
            <a:custGeom>
              <a:avLst/>
              <a:gdLst/>
              <a:ahLst/>
              <a:cxnLst/>
              <a:rect l="l" t="t" r="r" b="b"/>
              <a:pathLst>
                <a:path h="76200">
                  <a:moveTo>
                    <a:pt x="0" y="0"/>
                  </a:moveTo>
                  <a:lnTo>
                    <a:pt x="0" y="76206"/>
                  </a:lnTo>
                </a:path>
              </a:pathLst>
            </a:custGeom>
            <a:ln w="9524">
              <a:solidFill>
                <a:srgbClr val="000000"/>
              </a:solidFill>
            </a:ln>
          </p:spPr>
          <p:txBody>
            <a:bodyPr wrap="square" lIns="0" tIns="0" rIns="0" bIns="0" rtlCol="0"/>
            <a:lstStyle/>
            <a:p>
              <a:endParaRPr/>
            </a:p>
          </p:txBody>
        </p:sp>
        <p:sp>
          <p:nvSpPr>
            <p:cNvPr id="12" name="object 12"/>
            <p:cNvSpPr/>
            <p:nvPr/>
          </p:nvSpPr>
          <p:spPr>
            <a:xfrm>
              <a:off x="4140103" y="3739978"/>
              <a:ext cx="0" cy="69156"/>
            </a:xfrm>
            <a:custGeom>
              <a:avLst/>
              <a:gdLst/>
              <a:ahLst/>
              <a:cxnLst/>
              <a:rect l="l" t="t" r="r" b="b"/>
              <a:pathLst>
                <a:path h="76200">
                  <a:moveTo>
                    <a:pt x="0" y="0"/>
                  </a:moveTo>
                  <a:lnTo>
                    <a:pt x="0" y="76190"/>
                  </a:lnTo>
                </a:path>
              </a:pathLst>
            </a:custGeom>
            <a:ln w="9524">
              <a:solidFill>
                <a:srgbClr val="000000"/>
              </a:solidFill>
            </a:ln>
          </p:spPr>
          <p:txBody>
            <a:bodyPr wrap="square" lIns="0" tIns="0" rIns="0" bIns="0" rtlCol="0"/>
            <a:lstStyle/>
            <a:p>
              <a:endParaRPr/>
            </a:p>
          </p:txBody>
        </p:sp>
        <p:sp>
          <p:nvSpPr>
            <p:cNvPr id="13" name="object 13"/>
            <p:cNvSpPr/>
            <p:nvPr/>
          </p:nvSpPr>
          <p:spPr>
            <a:xfrm>
              <a:off x="1386482" y="3809126"/>
              <a:ext cx="65159" cy="0"/>
            </a:xfrm>
            <a:custGeom>
              <a:avLst/>
              <a:gdLst/>
              <a:ahLst/>
              <a:cxnLst/>
              <a:rect l="l" t="t" r="r" b="b"/>
              <a:pathLst>
                <a:path w="76200">
                  <a:moveTo>
                    <a:pt x="0" y="0"/>
                  </a:moveTo>
                  <a:lnTo>
                    <a:pt x="76193" y="0"/>
                  </a:lnTo>
                </a:path>
              </a:pathLst>
            </a:custGeom>
            <a:ln w="9518">
              <a:solidFill>
                <a:srgbClr val="000000"/>
              </a:solidFill>
            </a:ln>
          </p:spPr>
          <p:txBody>
            <a:bodyPr wrap="square" lIns="0" tIns="0" rIns="0" bIns="0" rtlCol="0"/>
            <a:lstStyle/>
            <a:p>
              <a:endParaRPr/>
            </a:p>
          </p:txBody>
        </p:sp>
        <p:sp>
          <p:nvSpPr>
            <p:cNvPr id="14" name="object 14"/>
            <p:cNvSpPr/>
            <p:nvPr/>
          </p:nvSpPr>
          <p:spPr>
            <a:xfrm>
              <a:off x="4107526" y="3809126"/>
              <a:ext cx="65159" cy="0"/>
            </a:xfrm>
            <a:custGeom>
              <a:avLst/>
              <a:gdLst/>
              <a:ahLst/>
              <a:cxnLst/>
              <a:rect l="l" t="t" r="r" b="b"/>
              <a:pathLst>
                <a:path w="76200">
                  <a:moveTo>
                    <a:pt x="0" y="0"/>
                  </a:moveTo>
                  <a:lnTo>
                    <a:pt x="76209" y="0"/>
                  </a:lnTo>
                </a:path>
              </a:pathLst>
            </a:custGeom>
            <a:ln w="9518">
              <a:solidFill>
                <a:srgbClr val="000000"/>
              </a:solidFill>
            </a:ln>
          </p:spPr>
          <p:txBody>
            <a:bodyPr wrap="square" lIns="0" tIns="0" rIns="0" bIns="0" rtlCol="0"/>
            <a:lstStyle/>
            <a:p>
              <a:endParaRPr/>
            </a:p>
          </p:txBody>
        </p:sp>
        <p:sp>
          <p:nvSpPr>
            <p:cNvPr id="15" name="object 15"/>
            <p:cNvSpPr/>
            <p:nvPr/>
          </p:nvSpPr>
          <p:spPr>
            <a:xfrm>
              <a:off x="1386482" y="3152144"/>
              <a:ext cx="65159" cy="0"/>
            </a:xfrm>
            <a:custGeom>
              <a:avLst/>
              <a:gdLst/>
              <a:ahLst/>
              <a:cxnLst/>
              <a:rect l="l" t="t" r="r" b="b"/>
              <a:pathLst>
                <a:path w="76200">
                  <a:moveTo>
                    <a:pt x="0" y="0"/>
                  </a:moveTo>
                  <a:lnTo>
                    <a:pt x="76193" y="0"/>
                  </a:lnTo>
                </a:path>
              </a:pathLst>
            </a:custGeom>
            <a:ln w="9518">
              <a:solidFill>
                <a:srgbClr val="000000"/>
              </a:solidFill>
            </a:ln>
          </p:spPr>
          <p:txBody>
            <a:bodyPr wrap="square" lIns="0" tIns="0" rIns="0" bIns="0" rtlCol="0"/>
            <a:lstStyle/>
            <a:p>
              <a:endParaRPr/>
            </a:p>
          </p:txBody>
        </p:sp>
        <p:sp>
          <p:nvSpPr>
            <p:cNvPr id="16" name="object 16"/>
            <p:cNvSpPr/>
            <p:nvPr/>
          </p:nvSpPr>
          <p:spPr>
            <a:xfrm>
              <a:off x="4107526" y="3152144"/>
              <a:ext cx="65159" cy="0"/>
            </a:xfrm>
            <a:custGeom>
              <a:avLst/>
              <a:gdLst/>
              <a:ahLst/>
              <a:cxnLst/>
              <a:rect l="l" t="t" r="r" b="b"/>
              <a:pathLst>
                <a:path w="76200">
                  <a:moveTo>
                    <a:pt x="0" y="0"/>
                  </a:moveTo>
                  <a:lnTo>
                    <a:pt x="76209" y="0"/>
                  </a:lnTo>
                </a:path>
              </a:pathLst>
            </a:custGeom>
            <a:ln w="9518">
              <a:solidFill>
                <a:srgbClr val="000000"/>
              </a:solidFill>
            </a:ln>
          </p:spPr>
          <p:txBody>
            <a:bodyPr wrap="square" lIns="0" tIns="0" rIns="0" bIns="0" rtlCol="0"/>
            <a:lstStyle/>
            <a:p>
              <a:endParaRPr/>
            </a:p>
          </p:txBody>
        </p:sp>
        <p:sp>
          <p:nvSpPr>
            <p:cNvPr id="17" name="object 17"/>
            <p:cNvSpPr/>
            <p:nvPr/>
          </p:nvSpPr>
          <p:spPr>
            <a:xfrm>
              <a:off x="1386482" y="2503458"/>
              <a:ext cx="65159" cy="0"/>
            </a:xfrm>
            <a:custGeom>
              <a:avLst/>
              <a:gdLst/>
              <a:ahLst/>
              <a:cxnLst/>
              <a:rect l="l" t="t" r="r" b="b"/>
              <a:pathLst>
                <a:path w="76200">
                  <a:moveTo>
                    <a:pt x="0" y="0"/>
                  </a:moveTo>
                  <a:lnTo>
                    <a:pt x="76193" y="0"/>
                  </a:lnTo>
                </a:path>
              </a:pathLst>
            </a:custGeom>
            <a:ln w="9518">
              <a:solidFill>
                <a:srgbClr val="000000"/>
              </a:solidFill>
            </a:ln>
          </p:spPr>
          <p:txBody>
            <a:bodyPr wrap="square" lIns="0" tIns="0" rIns="0" bIns="0" rtlCol="0"/>
            <a:lstStyle/>
            <a:p>
              <a:endParaRPr/>
            </a:p>
          </p:txBody>
        </p:sp>
        <p:sp>
          <p:nvSpPr>
            <p:cNvPr id="18" name="object 18"/>
            <p:cNvSpPr/>
            <p:nvPr/>
          </p:nvSpPr>
          <p:spPr>
            <a:xfrm>
              <a:off x="4107526" y="2503458"/>
              <a:ext cx="65159" cy="0"/>
            </a:xfrm>
            <a:custGeom>
              <a:avLst/>
              <a:gdLst/>
              <a:ahLst/>
              <a:cxnLst/>
              <a:rect l="l" t="t" r="r" b="b"/>
              <a:pathLst>
                <a:path w="76200">
                  <a:moveTo>
                    <a:pt x="0" y="0"/>
                  </a:moveTo>
                  <a:lnTo>
                    <a:pt x="76209" y="0"/>
                  </a:lnTo>
                </a:path>
              </a:pathLst>
            </a:custGeom>
            <a:ln w="9518">
              <a:solidFill>
                <a:srgbClr val="000000"/>
              </a:solidFill>
            </a:ln>
          </p:spPr>
          <p:txBody>
            <a:bodyPr wrap="square" lIns="0" tIns="0" rIns="0" bIns="0" rtlCol="0"/>
            <a:lstStyle/>
            <a:p>
              <a:endParaRPr/>
            </a:p>
          </p:txBody>
        </p:sp>
        <p:sp>
          <p:nvSpPr>
            <p:cNvPr id="19" name="object 19"/>
            <p:cNvSpPr/>
            <p:nvPr/>
          </p:nvSpPr>
          <p:spPr>
            <a:xfrm>
              <a:off x="1386482" y="1846477"/>
              <a:ext cx="65159" cy="0"/>
            </a:xfrm>
            <a:custGeom>
              <a:avLst/>
              <a:gdLst/>
              <a:ahLst/>
              <a:cxnLst/>
              <a:rect l="l" t="t" r="r" b="b"/>
              <a:pathLst>
                <a:path w="76200">
                  <a:moveTo>
                    <a:pt x="0" y="0"/>
                  </a:moveTo>
                  <a:lnTo>
                    <a:pt x="76193" y="0"/>
                  </a:lnTo>
                </a:path>
              </a:pathLst>
            </a:custGeom>
            <a:ln w="9518">
              <a:solidFill>
                <a:srgbClr val="000000"/>
              </a:solidFill>
            </a:ln>
          </p:spPr>
          <p:txBody>
            <a:bodyPr wrap="square" lIns="0" tIns="0" rIns="0" bIns="0" rtlCol="0"/>
            <a:lstStyle/>
            <a:p>
              <a:endParaRPr/>
            </a:p>
          </p:txBody>
        </p:sp>
        <p:sp>
          <p:nvSpPr>
            <p:cNvPr id="20" name="object 20"/>
            <p:cNvSpPr/>
            <p:nvPr/>
          </p:nvSpPr>
          <p:spPr>
            <a:xfrm>
              <a:off x="4107526" y="1846477"/>
              <a:ext cx="65159" cy="0"/>
            </a:xfrm>
            <a:custGeom>
              <a:avLst/>
              <a:gdLst/>
              <a:ahLst/>
              <a:cxnLst/>
              <a:rect l="l" t="t" r="r" b="b"/>
              <a:pathLst>
                <a:path w="76200">
                  <a:moveTo>
                    <a:pt x="0" y="0"/>
                  </a:moveTo>
                  <a:lnTo>
                    <a:pt x="76209" y="0"/>
                  </a:lnTo>
                </a:path>
              </a:pathLst>
            </a:custGeom>
            <a:ln w="9518">
              <a:solidFill>
                <a:srgbClr val="000000"/>
              </a:solidFill>
            </a:ln>
          </p:spPr>
          <p:txBody>
            <a:bodyPr wrap="square" lIns="0" tIns="0" rIns="0" bIns="0" rtlCol="0"/>
            <a:lstStyle/>
            <a:p>
              <a:endParaRPr/>
            </a:p>
          </p:txBody>
        </p:sp>
        <p:sp>
          <p:nvSpPr>
            <p:cNvPr id="21" name="object 21"/>
            <p:cNvSpPr txBox="1"/>
            <p:nvPr/>
          </p:nvSpPr>
          <p:spPr>
            <a:xfrm>
              <a:off x="1367809" y="3835407"/>
              <a:ext cx="70589" cy="123111"/>
            </a:xfrm>
            <a:prstGeom prst="rect">
              <a:avLst/>
            </a:prstGeom>
          </p:spPr>
          <p:txBody>
            <a:bodyPr vert="horz" wrap="square" lIns="0" tIns="0" rIns="0" bIns="0" rtlCol="0">
              <a:spAutoFit/>
            </a:bodyPr>
            <a:lstStyle/>
            <a:p>
              <a:pPr marL="11135"/>
              <a:r>
                <a:rPr sz="800" dirty="0">
                  <a:latin typeface="Times New Roman"/>
                  <a:cs typeface="Times New Roman"/>
                </a:rPr>
                <a:t>0</a:t>
              </a:r>
              <a:endParaRPr sz="800">
                <a:latin typeface="Times New Roman"/>
                <a:cs typeface="Times New Roman"/>
              </a:endParaRPr>
            </a:p>
          </p:txBody>
        </p:sp>
        <p:sp>
          <p:nvSpPr>
            <p:cNvPr id="22" name="object 22"/>
            <p:cNvSpPr txBox="1"/>
            <p:nvPr/>
          </p:nvSpPr>
          <p:spPr>
            <a:xfrm>
              <a:off x="2003762" y="3835407"/>
              <a:ext cx="169957" cy="123111"/>
            </a:xfrm>
            <a:prstGeom prst="rect">
              <a:avLst/>
            </a:prstGeom>
          </p:spPr>
          <p:txBody>
            <a:bodyPr vert="horz" wrap="square" lIns="0" tIns="0" rIns="0" bIns="0" rtlCol="0">
              <a:spAutoFit/>
            </a:bodyPr>
            <a:lstStyle/>
            <a:p>
              <a:pPr marL="11135"/>
              <a:r>
                <a:rPr sz="800" spc="4" dirty="0">
                  <a:latin typeface="Times New Roman"/>
                  <a:cs typeface="Times New Roman"/>
                </a:rPr>
                <a:t>50</a:t>
              </a:r>
              <a:r>
                <a:rPr sz="800" dirty="0">
                  <a:latin typeface="Times New Roman"/>
                  <a:cs typeface="Times New Roman"/>
                </a:rPr>
                <a:t>0</a:t>
              </a:r>
              <a:endParaRPr sz="800">
                <a:latin typeface="Times New Roman"/>
                <a:cs typeface="Times New Roman"/>
              </a:endParaRPr>
            </a:p>
          </p:txBody>
        </p:sp>
        <p:sp>
          <p:nvSpPr>
            <p:cNvPr id="23" name="object 23"/>
            <p:cNvSpPr txBox="1"/>
            <p:nvPr/>
          </p:nvSpPr>
          <p:spPr>
            <a:xfrm>
              <a:off x="3362982" y="3835407"/>
              <a:ext cx="219369" cy="123111"/>
            </a:xfrm>
            <a:prstGeom prst="rect">
              <a:avLst/>
            </a:prstGeom>
          </p:spPr>
          <p:txBody>
            <a:bodyPr vert="horz" wrap="square" lIns="0" tIns="0" rIns="0" bIns="0" rtlCol="0">
              <a:spAutoFit/>
            </a:bodyPr>
            <a:lstStyle/>
            <a:p>
              <a:pPr marL="11135"/>
              <a:r>
                <a:rPr sz="800" spc="4" dirty="0">
                  <a:latin typeface="Times New Roman"/>
                  <a:cs typeface="Times New Roman"/>
                </a:rPr>
                <a:t>150</a:t>
              </a:r>
              <a:r>
                <a:rPr sz="800" dirty="0">
                  <a:latin typeface="Times New Roman"/>
                  <a:cs typeface="Times New Roman"/>
                </a:rPr>
                <a:t>0</a:t>
              </a:r>
              <a:endParaRPr sz="800">
                <a:latin typeface="Times New Roman"/>
                <a:cs typeface="Times New Roman"/>
              </a:endParaRPr>
            </a:p>
          </p:txBody>
        </p:sp>
        <p:sp>
          <p:nvSpPr>
            <p:cNvPr id="24" name="object 24"/>
            <p:cNvSpPr txBox="1"/>
            <p:nvPr/>
          </p:nvSpPr>
          <p:spPr>
            <a:xfrm>
              <a:off x="4047152" y="3835407"/>
              <a:ext cx="219369" cy="123111"/>
            </a:xfrm>
            <a:prstGeom prst="rect">
              <a:avLst/>
            </a:prstGeom>
          </p:spPr>
          <p:txBody>
            <a:bodyPr vert="horz" wrap="square" lIns="0" tIns="0" rIns="0" bIns="0" rtlCol="0">
              <a:spAutoFit/>
            </a:bodyPr>
            <a:lstStyle/>
            <a:p>
              <a:pPr marL="11135"/>
              <a:r>
                <a:rPr sz="800" spc="4" dirty="0">
                  <a:latin typeface="Times New Roman"/>
                  <a:cs typeface="Times New Roman"/>
                </a:rPr>
                <a:t>200</a:t>
              </a:r>
              <a:r>
                <a:rPr sz="800" dirty="0">
                  <a:latin typeface="Times New Roman"/>
                  <a:cs typeface="Times New Roman"/>
                </a:rPr>
                <a:t>0</a:t>
              </a:r>
              <a:endParaRPr sz="800">
                <a:latin typeface="Times New Roman"/>
                <a:cs typeface="Times New Roman"/>
              </a:endParaRPr>
            </a:p>
          </p:txBody>
        </p:sp>
        <p:sp>
          <p:nvSpPr>
            <p:cNvPr id="25" name="object 25"/>
            <p:cNvSpPr/>
            <p:nvPr/>
          </p:nvSpPr>
          <p:spPr>
            <a:xfrm>
              <a:off x="1191005" y="3809126"/>
              <a:ext cx="41810" cy="0"/>
            </a:xfrm>
            <a:custGeom>
              <a:avLst/>
              <a:gdLst/>
              <a:ahLst/>
              <a:cxnLst/>
              <a:rect l="l" t="t" r="r" b="b"/>
              <a:pathLst>
                <a:path w="48894">
                  <a:moveTo>
                    <a:pt x="0" y="0"/>
                  </a:moveTo>
                  <a:lnTo>
                    <a:pt x="48768" y="0"/>
                  </a:lnTo>
                </a:path>
              </a:pathLst>
            </a:custGeom>
            <a:ln w="9518">
              <a:solidFill>
                <a:srgbClr val="000000"/>
              </a:solidFill>
            </a:ln>
          </p:spPr>
          <p:txBody>
            <a:bodyPr wrap="square" lIns="0" tIns="0" rIns="0" bIns="0" rtlCol="0"/>
            <a:lstStyle/>
            <a:p>
              <a:endParaRPr/>
            </a:p>
          </p:txBody>
        </p:sp>
        <p:sp>
          <p:nvSpPr>
            <p:cNvPr id="26" name="object 26"/>
            <p:cNvSpPr txBox="1"/>
            <p:nvPr/>
          </p:nvSpPr>
          <p:spPr>
            <a:xfrm>
              <a:off x="1229672" y="3756569"/>
              <a:ext cx="120544" cy="123111"/>
            </a:xfrm>
            <a:prstGeom prst="rect">
              <a:avLst/>
            </a:prstGeom>
          </p:spPr>
          <p:txBody>
            <a:bodyPr vert="horz" wrap="square" lIns="0" tIns="0" rIns="0" bIns="0" rtlCol="0">
              <a:spAutoFit/>
            </a:bodyPr>
            <a:lstStyle/>
            <a:p>
              <a:pPr marL="11135"/>
              <a:r>
                <a:rPr sz="800" spc="4" dirty="0">
                  <a:latin typeface="Times New Roman"/>
                  <a:cs typeface="Times New Roman"/>
                </a:rPr>
                <a:t>3</a:t>
              </a:r>
              <a:r>
                <a:rPr sz="800" dirty="0">
                  <a:latin typeface="Times New Roman"/>
                  <a:cs typeface="Times New Roman"/>
                </a:rPr>
                <a:t>0</a:t>
              </a:r>
              <a:endParaRPr sz="800">
                <a:latin typeface="Times New Roman"/>
                <a:cs typeface="Times New Roman"/>
              </a:endParaRPr>
            </a:p>
          </p:txBody>
        </p:sp>
        <p:sp>
          <p:nvSpPr>
            <p:cNvPr id="27" name="object 27"/>
            <p:cNvSpPr/>
            <p:nvPr/>
          </p:nvSpPr>
          <p:spPr>
            <a:xfrm>
              <a:off x="1191005" y="3152144"/>
              <a:ext cx="41810" cy="0"/>
            </a:xfrm>
            <a:custGeom>
              <a:avLst/>
              <a:gdLst/>
              <a:ahLst/>
              <a:cxnLst/>
              <a:rect l="l" t="t" r="r" b="b"/>
              <a:pathLst>
                <a:path w="48894">
                  <a:moveTo>
                    <a:pt x="0" y="0"/>
                  </a:moveTo>
                  <a:lnTo>
                    <a:pt x="48768" y="0"/>
                  </a:lnTo>
                </a:path>
              </a:pathLst>
            </a:custGeom>
            <a:ln w="9518">
              <a:solidFill>
                <a:srgbClr val="000000"/>
              </a:solidFill>
            </a:ln>
          </p:spPr>
          <p:txBody>
            <a:bodyPr wrap="square" lIns="0" tIns="0" rIns="0" bIns="0" rtlCol="0"/>
            <a:lstStyle/>
            <a:p>
              <a:endParaRPr/>
            </a:p>
          </p:txBody>
        </p:sp>
        <p:sp>
          <p:nvSpPr>
            <p:cNvPr id="28" name="object 28"/>
            <p:cNvSpPr txBox="1"/>
            <p:nvPr/>
          </p:nvSpPr>
          <p:spPr>
            <a:xfrm>
              <a:off x="1229672" y="3099584"/>
              <a:ext cx="120544" cy="123111"/>
            </a:xfrm>
            <a:prstGeom prst="rect">
              <a:avLst/>
            </a:prstGeom>
          </p:spPr>
          <p:txBody>
            <a:bodyPr vert="horz" wrap="square" lIns="0" tIns="0" rIns="0" bIns="0" rtlCol="0">
              <a:spAutoFit/>
            </a:bodyPr>
            <a:lstStyle/>
            <a:p>
              <a:pPr marL="11135"/>
              <a:r>
                <a:rPr sz="800" spc="4" dirty="0">
                  <a:latin typeface="Times New Roman"/>
                  <a:cs typeface="Times New Roman"/>
                </a:rPr>
                <a:t>2</a:t>
              </a:r>
              <a:r>
                <a:rPr sz="800" dirty="0">
                  <a:latin typeface="Times New Roman"/>
                  <a:cs typeface="Times New Roman"/>
                </a:rPr>
                <a:t>0</a:t>
              </a:r>
              <a:endParaRPr sz="800">
                <a:latin typeface="Times New Roman"/>
                <a:cs typeface="Times New Roman"/>
              </a:endParaRPr>
            </a:p>
          </p:txBody>
        </p:sp>
        <p:sp>
          <p:nvSpPr>
            <p:cNvPr id="29" name="object 29"/>
            <p:cNvSpPr/>
            <p:nvPr/>
          </p:nvSpPr>
          <p:spPr>
            <a:xfrm>
              <a:off x="1191005" y="2503458"/>
              <a:ext cx="41810" cy="0"/>
            </a:xfrm>
            <a:custGeom>
              <a:avLst/>
              <a:gdLst/>
              <a:ahLst/>
              <a:cxnLst/>
              <a:rect l="l" t="t" r="r" b="b"/>
              <a:pathLst>
                <a:path w="48894">
                  <a:moveTo>
                    <a:pt x="0" y="0"/>
                  </a:moveTo>
                  <a:lnTo>
                    <a:pt x="48768" y="0"/>
                  </a:lnTo>
                </a:path>
              </a:pathLst>
            </a:custGeom>
            <a:ln w="9518">
              <a:solidFill>
                <a:srgbClr val="000000"/>
              </a:solidFill>
            </a:ln>
          </p:spPr>
          <p:txBody>
            <a:bodyPr wrap="square" lIns="0" tIns="0" rIns="0" bIns="0" rtlCol="0"/>
            <a:lstStyle/>
            <a:p>
              <a:endParaRPr/>
            </a:p>
          </p:txBody>
        </p:sp>
        <p:sp>
          <p:nvSpPr>
            <p:cNvPr id="30" name="object 30"/>
            <p:cNvSpPr txBox="1"/>
            <p:nvPr/>
          </p:nvSpPr>
          <p:spPr>
            <a:xfrm>
              <a:off x="1229672" y="2452281"/>
              <a:ext cx="120544" cy="123111"/>
            </a:xfrm>
            <a:prstGeom prst="rect">
              <a:avLst/>
            </a:prstGeom>
          </p:spPr>
          <p:txBody>
            <a:bodyPr vert="horz" wrap="square" lIns="0" tIns="0" rIns="0" bIns="0" rtlCol="0">
              <a:spAutoFit/>
            </a:bodyPr>
            <a:lstStyle/>
            <a:p>
              <a:pPr marL="11135"/>
              <a:r>
                <a:rPr sz="800" spc="4" dirty="0">
                  <a:latin typeface="Times New Roman"/>
                  <a:cs typeface="Times New Roman"/>
                </a:rPr>
                <a:t>1</a:t>
              </a:r>
              <a:r>
                <a:rPr sz="800" dirty="0">
                  <a:latin typeface="Times New Roman"/>
                  <a:cs typeface="Times New Roman"/>
                </a:rPr>
                <a:t>0</a:t>
              </a:r>
              <a:endParaRPr sz="800">
                <a:latin typeface="Times New Roman"/>
                <a:cs typeface="Times New Roman"/>
              </a:endParaRPr>
            </a:p>
          </p:txBody>
        </p:sp>
        <p:sp>
          <p:nvSpPr>
            <p:cNvPr id="31" name="object 31"/>
            <p:cNvSpPr txBox="1"/>
            <p:nvPr/>
          </p:nvSpPr>
          <p:spPr>
            <a:xfrm>
              <a:off x="1287012" y="1795297"/>
              <a:ext cx="70589" cy="123111"/>
            </a:xfrm>
            <a:prstGeom prst="rect">
              <a:avLst/>
            </a:prstGeom>
          </p:spPr>
          <p:txBody>
            <a:bodyPr vert="horz" wrap="square" lIns="0" tIns="0" rIns="0" bIns="0" rtlCol="0">
              <a:spAutoFit/>
            </a:bodyPr>
            <a:lstStyle/>
            <a:p>
              <a:pPr marL="11135"/>
              <a:r>
                <a:rPr sz="800" dirty="0">
                  <a:latin typeface="Times New Roman"/>
                  <a:cs typeface="Times New Roman"/>
                </a:rPr>
                <a:t>0</a:t>
              </a:r>
              <a:endParaRPr sz="800">
                <a:latin typeface="Times New Roman"/>
                <a:cs typeface="Times New Roman"/>
              </a:endParaRPr>
            </a:p>
          </p:txBody>
        </p:sp>
        <p:sp>
          <p:nvSpPr>
            <p:cNvPr id="32" name="object 32"/>
            <p:cNvSpPr/>
            <p:nvPr/>
          </p:nvSpPr>
          <p:spPr>
            <a:xfrm>
              <a:off x="1386482" y="1526966"/>
              <a:ext cx="2786639" cy="0"/>
            </a:xfrm>
            <a:custGeom>
              <a:avLst/>
              <a:gdLst/>
              <a:ahLst/>
              <a:cxnLst/>
              <a:rect l="l" t="t" r="r" b="b"/>
              <a:pathLst>
                <a:path w="3258820">
                  <a:moveTo>
                    <a:pt x="0" y="0"/>
                  </a:moveTo>
                  <a:lnTo>
                    <a:pt x="3258317" y="0"/>
                  </a:lnTo>
                </a:path>
              </a:pathLst>
            </a:custGeom>
            <a:ln w="9518">
              <a:solidFill>
                <a:srgbClr val="000000"/>
              </a:solidFill>
            </a:ln>
          </p:spPr>
          <p:txBody>
            <a:bodyPr wrap="square" lIns="0" tIns="0" rIns="0" bIns="0" rtlCol="0"/>
            <a:lstStyle/>
            <a:p>
              <a:endParaRPr/>
            </a:p>
          </p:txBody>
        </p:sp>
        <p:sp>
          <p:nvSpPr>
            <p:cNvPr id="33" name="object 33"/>
            <p:cNvSpPr/>
            <p:nvPr/>
          </p:nvSpPr>
          <p:spPr>
            <a:xfrm>
              <a:off x="4172692" y="1526966"/>
              <a:ext cx="0" cy="2282158"/>
            </a:xfrm>
            <a:custGeom>
              <a:avLst/>
              <a:gdLst/>
              <a:ahLst/>
              <a:cxnLst/>
              <a:rect l="l" t="t" r="r" b="b"/>
              <a:pathLst>
                <a:path h="2514600">
                  <a:moveTo>
                    <a:pt x="0" y="0"/>
                  </a:moveTo>
                  <a:lnTo>
                    <a:pt x="0" y="2514602"/>
                  </a:lnTo>
                </a:path>
              </a:pathLst>
            </a:custGeom>
            <a:ln w="9524">
              <a:solidFill>
                <a:srgbClr val="000000"/>
              </a:solidFill>
            </a:ln>
          </p:spPr>
          <p:txBody>
            <a:bodyPr wrap="square" lIns="0" tIns="0" rIns="0" bIns="0" rtlCol="0"/>
            <a:lstStyle/>
            <a:p>
              <a:endParaRPr/>
            </a:p>
          </p:txBody>
        </p:sp>
        <p:sp>
          <p:nvSpPr>
            <p:cNvPr id="34" name="object 34"/>
            <p:cNvSpPr/>
            <p:nvPr/>
          </p:nvSpPr>
          <p:spPr>
            <a:xfrm>
              <a:off x="1386482" y="3809126"/>
              <a:ext cx="2786639" cy="0"/>
            </a:xfrm>
            <a:custGeom>
              <a:avLst/>
              <a:gdLst/>
              <a:ahLst/>
              <a:cxnLst/>
              <a:rect l="l" t="t" r="r" b="b"/>
              <a:pathLst>
                <a:path w="3258820">
                  <a:moveTo>
                    <a:pt x="3258317" y="0"/>
                  </a:moveTo>
                  <a:lnTo>
                    <a:pt x="0" y="0"/>
                  </a:lnTo>
                </a:path>
              </a:pathLst>
            </a:custGeom>
            <a:ln w="9518">
              <a:solidFill>
                <a:srgbClr val="000000"/>
              </a:solidFill>
            </a:ln>
          </p:spPr>
          <p:txBody>
            <a:bodyPr wrap="square" lIns="0" tIns="0" rIns="0" bIns="0" rtlCol="0"/>
            <a:lstStyle/>
            <a:p>
              <a:endParaRPr/>
            </a:p>
          </p:txBody>
        </p:sp>
        <p:sp>
          <p:nvSpPr>
            <p:cNvPr id="35" name="object 35"/>
            <p:cNvSpPr/>
            <p:nvPr/>
          </p:nvSpPr>
          <p:spPr>
            <a:xfrm>
              <a:off x="1386482" y="1526966"/>
              <a:ext cx="0" cy="2282158"/>
            </a:xfrm>
            <a:custGeom>
              <a:avLst/>
              <a:gdLst/>
              <a:ahLst/>
              <a:cxnLst/>
              <a:rect l="l" t="t" r="r" b="b"/>
              <a:pathLst>
                <a:path h="2514600">
                  <a:moveTo>
                    <a:pt x="0" y="2514602"/>
                  </a:moveTo>
                  <a:lnTo>
                    <a:pt x="0" y="0"/>
                  </a:lnTo>
                </a:path>
              </a:pathLst>
            </a:custGeom>
            <a:ln w="9524">
              <a:solidFill>
                <a:srgbClr val="000000"/>
              </a:solidFill>
            </a:ln>
          </p:spPr>
          <p:txBody>
            <a:bodyPr wrap="square" lIns="0" tIns="0" rIns="0" bIns="0" rtlCol="0"/>
            <a:lstStyle/>
            <a:p>
              <a:endParaRPr/>
            </a:p>
          </p:txBody>
        </p:sp>
        <p:sp>
          <p:nvSpPr>
            <p:cNvPr id="36" name="object 36"/>
            <p:cNvSpPr/>
            <p:nvPr/>
          </p:nvSpPr>
          <p:spPr>
            <a:xfrm>
              <a:off x="1395608" y="3437074"/>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37" name="object 37"/>
            <p:cNvSpPr/>
            <p:nvPr/>
          </p:nvSpPr>
          <p:spPr>
            <a:xfrm>
              <a:off x="1403429" y="3437074"/>
              <a:ext cx="8145" cy="0"/>
            </a:xfrm>
            <a:custGeom>
              <a:avLst/>
              <a:gdLst/>
              <a:ahLst/>
              <a:cxnLst/>
              <a:rect l="l" t="t" r="r" b="b"/>
              <a:pathLst>
                <a:path w="9525">
                  <a:moveTo>
                    <a:pt x="0" y="0"/>
                  </a:moveTo>
                  <a:lnTo>
                    <a:pt x="9131" y="0"/>
                  </a:lnTo>
                </a:path>
              </a:pathLst>
            </a:custGeom>
            <a:ln w="9518">
              <a:solidFill>
                <a:srgbClr val="FF0000"/>
              </a:solidFill>
            </a:ln>
          </p:spPr>
          <p:txBody>
            <a:bodyPr wrap="square" lIns="0" tIns="0" rIns="0" bIns="0" rtlCol="0"/>
            <a:lstStyle/>
            <a:p>
              <a:endParaRPr/>
            </a:p>
          </p:txBody>
        </p:sp>
        <p:sp>
          <p:nvSpPr>
            <p:cNvPr id="38" name="object 38"/>
            <p:cNvSpPr/>
            <p:nvPr/>
          </p:nvSpPr>
          <p:spPr>
            <a:xfrm>
              <a:off x="1407166"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39" name="object 39"/>
            <p:cNvSpPr/>
            <p:nvPr/>
          </p:nvSpPr>
          <p:spPr>
            <a:xfrm>
              <a:off x="1407166"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40" name="object 40"/>
            <p:cNvSpPr/>
            <p:nvPr/>
          </p:nvSpPr>
          <p:spPr>
            <a:xfrm>
              <a:off x="1411238" y="3437074"/>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41" name="object 41"/>
            <p:cNvSpPr/>
            <p:nvPr/>
          </p:nvSpPr>
          <p:spPr>
            <a:xfrm>
              <a:off x="1414987"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42" name="object 42"/>
            <p:cNvSpPr/>
            <p:nvPr/>
          </p:nvSpPr>
          <p:spPr>
            <a:xfrm>
              <a:off x="1414987"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43" name="object 43"/>
            <p:cNvSpPr/>
            <p:nvPr/>
          </p:nvSpPr>
          <p:spPr>
            <a:xfrm>
              <a:off x="1414987"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44" name="object 44"/>
            <p:cNvSpPr/>
            <p:nvPr/>
          </p:nvSpPr>
          <p:spPr>
            <a:xfrm>
              <a:off x="1414987"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45" name="object 45"/>
            <p:cNvSpPr/>
            <p:nvPr/>
          </p:nvSpPr>
          <p:spPr>
            <a:xfrm>
              <a:off x="1419060" y="3428764"/>
              <a:ext cx="9231" cy="8645"/>
            </a:xfrm>
            <a:custGeom>
              <a:avLst/>
              <a:gdLst/>
              <a:ahLst/>
              <a:cxnLst/>
              <a:rect l="l" t="t" r="r" b="b"/>
              <a:pathLst>
                <a:path w="10794" h="9525">
                  <a:moveTo>
                    <a:pt x="0" y="9156"/>
                  </a:moveTo>
                  <a:lnTo>
                    <a:pt x="10671" y="0"/>
                  </a:lnTo>
                </a:path>
              </a:pathLst>
            </a:custGeom>
            <a:ln w="9521">
              <a:solidFill>
                <a:srgbClr val="FF0000"/>
              </a:solidFill>
            </a:ln>
          </p:spPr>
          <p:txBody>
            <a:bodyPr wrap="square" lIns="0" tIns="0" rIns="0" bIns="0" rtlCol="0"/>
            <a:lstStyle/>
            <a:p>
              <a:endParaRPr/>
            </a:p>
          </p:txBody>
        </p:sp>
        <p:sp>
          <p:nvSpPr>
            <p:cNvPr id="46" name="object 46"/>
            <p:cNvSpPr/>
            <p:nvPr/>
          </p:nvSpPr>
          <p:spPr>
            <a:xfrm>
              <a:off x="1424112"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47" name="object 47"/>
            <p:cNvSpPr/>
            <p:nvPr/>
          </p:nvSpPr>
          <p:spPr>
            <a:xfrm>
              <a:off x="1424112"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48" name="object 48"/>
            <p:cNvSpPr/>
            <p:nvPr/>
          </p:nvSpPr>
          <p:spPr>
            <a:xfrm>
              <a:off x="1428185" y="3420468"/>
              <a:ext cx="8145" cy="8645"/>
            </a:xfrm>
            <a:custGeom>
              <a:avLst/>
              <a:gdLst/>
              <a:ahLst/>
              <a:cxnLst/>
              <a:rect l="l" t="t" r="r" b="b"/>
              <a:pathLst>
                <a:path w="9525" h="9525">
                  <a:moveTo>
                    <a:pt x="0" y="9141"/>
                  </a:moveTo>
                  <a:lnTo>
                    <a:pt x="9146" y="0"/>
                  </a:lnTo>
                </a:path>
              </a:pathLst>
            </a:custGeom>
            <a:ln w="9521">
              <a:solidFill>
                <a:srgbClr val="FF0000"/>
              </a:solidFill>
            </a:ln>
          </p:spPr>
          <p:txBody>
            <a:bodyPr wrap="square" lIns="0" tIns="0" rIns="0" bIns="0" rtlCol="0"/>
            <a:lstStyle/>
            <a:p>
              <a:endParaRPr/>
            </a:p>
          </p:txBody>
        </p:sp>
        <p:sp>
          <p:nvSpPr>
            <p:cNvPr id="49" name="object 49"/>
            <p:cNvSpPr/>
            <p:nvPr/>
          </p:nvSpPr>
          <p:spPr>
            <a:xfrm>
              <a:off x="1431934"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50" name="object 50"/>
            <p:cNvSpPr/>
            <p:nvPr/>
          </p:nvSpPr>
          <p:spPr>
            <a:xfrm>
              <a:off x="1431934"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51" name="object 51"/>
            <p:cNvSpPr/>
            <p:nvPr/>
          </p:nvSpPr>
          <p:spPr>
            <a:xfrm>
              <a:off x="1431934"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52" name="object 52"/>
            <p:cNvSpPr/>
            <p:nvPr/>
          </p:nvSpPr>
          <p:spPr>
            <a:xfrm>
              <a:off x="1436006" y="3437074"/>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53" name="object 53"/>
            <p:cNvSpPr/>
            <p:nvPr/>
          </p:nvSpPr>
          <p:spPr>
            <a:xfrm>
              <a:off x="1439756"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54" name="object 54"/>
            <p:cNvSpPr/>
            <p:nvPr/>
          </p:nvSpPr>
          <p:spPr>
            <a:xfrm>
              <a:off x="1439756" y="3424616"/>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55" name="object 55"/>
            <p:cNvSpPr/>
            <p:nvPr/>
          </p:nvSpPr>
          <p:spPr>
            <a:xfrm>
              <a:off x="1439756"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56" name="object 56"/>
            <p:cNvSpPr/>
            <p:nvPr/>
          </p:nvSpPr>
          <p:spPr>
            <a:xfrm>
              <a:off x="1439756"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57" name="object 57"/>
            <p:cNvSpPr/>
            <p:nvPr/>
          </p:nvSpPr>
          <p:spPr>
            <a:xfrm>
              <a:off x="1443828" y="3428764"/>
              <a:ext cx="8145" cy="0"/>
            </a:xfrm>
            <a:custGeom>
              <a:avLst/>
              <a:gdLst/>
              <a:ahLst/>
              <a:cxnLst/>
              <a:rect l="l" t="t" r="r" b="b"/>
              <a:pathLst>
                <a:path w="9525">
                  <a:moveTo>
                    <a:pt x="0" y="0"/>
                  </a:moveTo>
                  <a:lnTo>
                    <a:pt x="9131" y="0"/>
                  </a:lnTo>
                </a:path>
              </a:pathLst>
            </a:custGeom>
            <a:ln w="9518">
              <a:solidFill>
                <a:srgbClr val="FF0000"/>
              </a:solidFill>
            </a:ln>
          </p:spPr>
          <p:txBody>
            <a:bodyPr wrap="square" lIns="0" tIns="0" rIns="0" bIns="0" rtlCol="0"/>
            <a:lstStyle/>
            <a:p>
              <a:endParaRPr/>
            </a:p>
          </p:txBody>
        </p:sp>
        <p:sp>
          <p:nvSpPr>
            <p:cNvPr id="58" name="object 58"/>
            <p:cNvSpPr/>
            <p:nvPr/>
          </p:nvSpPr>
          <p:spPr>
            <a:xfrm>
              <a:off x="1447564" y="3424616"/>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59" name="object 59"/>
            <p:cNvSpPr/>
            <p:nvPr/>
          </p:nvSpPr>
          <p:spPr>
            <a:xfrm>
              <a:off x="1447564"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60" name="object 60"/>
            <p:cNvSpPr/>
            <p:nvPr/>
          </p:nvSpPr>
          <p:spPr>
            <a:xfrm>
              <a:off x="1447564"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61" name="object 61"/>
            <p:cNvSpPr/>
            <p:nvPr/>
          </p:nvSpPr>
          <p:spPr>
            <a:xfrm>
              <a:off x="1447564"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62" name="object 62"/>
            <p:cNvSpPr/>
            <p:nvPr/>
          </p:nvSpPr>
          <p:spPr>
            <a:xfrm>
              <a:off x="1451637" y="3428764"/>
              <a:ext cx="9231" cy="8645"/>
            </a:xfrm>
            <a:custGeom>
              <a:avLst/>
              <a:gdLst/>
              <a:ahLst/>
              <a:cxnLst/>
              <a:rect l="l" t="t" r="r" b="b"/>
              <a:pathLst>
                <a:path w="10794" h="9525">
                  <a:moveTo>
                    <a:pt x="0" y="9156"/>
                  </a:moveTo>
                  <a:lnTo>
                    <a:pt x="10671" y="0"/>
                  </a:lnTo>
                </a:path>
              </a:pathLst>
            </a:custGeom>
            <a:ln w="9521">
              <a:solidFill>
                <a:srgbClr val="FF0000"/>
              </a:solidFill>
            </a:ln>
          </p:spPr>
          <p:txBody>
            <a:bodyPr wrap="square" lIns="0" tIns="0" rIns="0" bIns="0" rtlCol="0"/>
            <a:lstStyle/>
            <a:p>
              <a:endParaRPr/>
            </a:p>
          </p:txBody>
        </p:sp>
        <p:sp>
          <p:nvSpPr>
            <p:cNvPr id="63" name="object 63"/>
            <p:cNvSpPr/>
            <p:nvPr/>
          </p:nvSpPr>
          <p:spPr>
            <a:xfrm>
              <a:off x="1456689"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64" name="object 64"/>
            <p:cNvSpPr/>
            <p:nvPr/>
          </p:nvSpPr>
          <p:spPr>
            <a:xfrm>
              <a:off x="1456689"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65" name="object 65"/>
            <p:cNvSpPr/>
            <p:nvPr/>
          </p:nvSpPr>
          <p:spPr>
            <a:xfrm>
              <a:off x="1456689" y="3437067"/>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66" name="object 66"/>
            <p:cNvSpPr/>
            <p:nvPr/>
          </p:nvSpPr>
          <p:spPr>
            <a:xfrm>
              <a:off x="1456689" y="3441222"/>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67" name="object 67"/>
            <p:cNvSpPr/>
            <p:nvPr/>
          </p:nvSpPr>
          <p:spPr>
            <a:xfrm>
              <a:off x="1460762" y="3428764"/>
              <a:ext cx="8145" cy="8645"/>
            </a:xfrm>
            <a:custGeom>
              <a:avLst/>
              <a:gdLst/>
              <a:ahLst/>
              <a:cxnLst/>
              <a:rect l="l" t="t" r="r" b="b"/>
              <a:pathLst>
                <a:path w="9525" h="9525">
                  <a:moveTo>
                    <a:pt x="0" y="9156"/>
                  </a:moveTo>
                  <a:lnTo>
                    <a:pt x="9146" y="0"/>
                  </a:lnTo>
                </a:path>
              </a:pathLst>
            </a:custGeom>
            <a:ln w="9521">
              <a:solidFill>
                <a:srgbClr val="FF0000"/>
              </a:solidFill>
            </a:ln>
          </p:spPr>
          <p:txBody>
            <a:bodyPr wrap="square" lIns="0" tIns="0" rIns="0" bIns="0" rtlCol="0"/>
            <a:lstStyle/>
            <a:p>
              <a:endParaRPr/>
            </a:p>
          </p:txBody>
        </p:sp>
        <p:sp>
          <p:nvSpPr>
            <p:cNvPr id="68" name="object 68"/>
            <p:cNvSpPr/>
            <p:nvPr/>
          </p:nvSpPr>
          <p:spPr>
            <a:xfrm>
              <a:off x="1468583" y="3428764"/>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69" name="object 69"/>
            <p:cNvSpPr/>
            <p:nvPr/>
          </p:nvSpPr>
          <p:spPr>
            <a:xfrm>
              <a:off x="1472333"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70" name="object 70"/>
            <p:cNvSpPr/>
            <p:nvPr/>
          </p:nvSpPr>
          <p:spPr>
            <a:xfrm>
              <a:off x="1472333"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71" name="object 71"/>
            <p:cNvSpPr/>
            <p:nvPr/>
          </p:nvSpPr>
          <p:spPr>
            <a:xfrm>
              <a:off x="1476405" y="3428764"/>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72" name="object 72"/>
            <p:cNvSpPr/>
            <p:nvPr/>
          </p:nvSpPr>
          <p:spPr>
            <a:xfrm>
              <a:off x="1480154"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73" name="object 73"/>
            <p:cNvSpPr/>
            <p:nvPr/>
          </p:nvSpPr>
          <p:spPr>
            <a:xfrm>
              <a:off x="1480154"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74" name="object 74"/>
            <p:cNvSpPr/>
            <p:nvPr/>
          </p:nvSpPr>
          <p:spPr>
            <a:xfrm>
              <a:off x="1480154"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75" name="object 75"/>
            <p:cNvSpPr/>
            <p:nvPr/>
          </p:nvSpPr>
          <p:spPr>
            <a:xfrm>
              <a:off x="1480154"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76" name="object 76"/>
            <p:cNvSpPr/>
            <p:nvPr/>
          </p:nvSpPr>
          <p:spPr>
            <a:xfrm>
              <a:off x="1480154"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77" name="object 77"/>
            <p:cNvSpPr/>
            <p:nvPr/>
          </p:nvSpPr>
          <p:spPr>
            <a:xfrm>
              <a:off x="1484226" y="3428764"/>
              <a:ext cx="9231" cy="8645"/>
            </a:xfrm>
            <a:custGeom>
              <a:avLst/>
              <a:gdLst/>
              <a:ahLst/>
              <a:cxnLst/>
              <a:rect l="l" t="t" r="r" b="b"/>
              <a:pathLst>
                <a:path w="10794" h="9525">
                  <a:moveTo>
                    <a:pt x="0" y="9156"/>
                  </a:moveTo>
                  <a:lnTo>
                    <a:pt x="10656" y="0"/>
                  </a:lnTo>
                </a:path>
              </a:pathLst>
            </a:custGeom>
            <a:ln w="9521">
              <a:solidFill>
                <a:srgbClr val="FF0000"/>
              </a:solidFill>
            </a:ln>
          </p:spPr>
          <p:txBody>
            <a:bodyPr wrap="square" lIns="0" tIns="0" rIns="0" bIns="0" rtlCol="0"/>
            <a:lstStyle/>
            <a:p>
              <a:endParaRPr/>
            </a:p>
          </p:txBody>
        </p:sp>
        <p:sp>
          <p:nvSpPr>
            <p:cNvPr id="78" name="object 78"/>
            <p:cNvSpPr/>
            <p:nvPr/>
          </p:nvSpPr>
          <p:spPr>
            <a:xfrm>
              <a:off x="1489267"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79" name="object 79"/>
            <p:cNvSpPr/>
            <p:nvPr/>
          </p:nvSpPr>
          <p:spPr>
            <a:xfrm>
              <a:off x="1489267"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80" name="object 80"/>
            <p:cNvSpPr/>
            <p:nvPr/>
          </p:nvSpPr>
          <p:spPr>
            <a:xfrm>
              <a:off x="1493339" y="3428764"/>
              <a:ext cx="8145" cy="26509"/>
            </a:xfrm>
            <a:custGeom>
              <a:avLst/>
              <a:gdLst/>
              <a:ahLst/>
              <a:cxnLst/>
              <a:rect l="l" t="t" r="r" b="b"/>
              <a:pathLst>
                <a:path w="9525" h="29210">
                  <a:moveTo>
                    <a:pt x="0" y="0"/>
                  </a:moveTo>
                  <a:lnTo>
                    <a:pt x="9146" y="28961"/>
                  </a:lnTo>
                </a:path>
              </a:pathLst>
            </a:custGeom>
            <a:ln w="9524">
              <a:solidFill>
                <a:srgbClr val="FF0000"/>
              </a:solidFill>
            </a:ln>
          </p:spPr>
          <p:txBody>
            <a:bodyPr wrap="square" lIns="0" tIns="0" rIns="0" bIns="0" rtlCol="0"/>
            <a:lstStyle/>
            <a:p>
              <a:endParaRPr/>
            </a:p>
          </p:txBody>
        </p:sp>
        <p:sp>
          <p:nvSpPr>
            <p:cNvPr id="81" name="object 81"/>
            <p:cNvSpPr/>
            <p:nvPr/>
          </p:nvSpPr>
          <p:spPr>
            <a:xfrm>
              <a:off x="1497088" y="3450210"/>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82" name="object 82"/>
            <p:cNvSpPr/>
            <p:nvPr/>
          </p:nvSpPr>
          <p:spPr>
            <a:xfrm>
              <a:off x="1497088" y="3437067"/>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83" name="object 83"/>
            <p:cNvSpPr/>
            <p:nvPr/>
          </p:nvSpPr>
          <p:spPr>
            <a:xfrm>
              <a:off x="1497088"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84" name="object 84"/>
            <p:cNvSpPr/>
            <p:nvPr/>
          </p:nvSpPr>
          <p:spPr>
            <a:xfrm>
              <a:off x="1501160" y="3437074"/>
              <a:ext cx="8145" cy="18442"/>
            </a:xfrm>
            <a:custGeom>
              <a:avLst/>
              <a:gdLst/>
              <a:ahLst/>
              <a:cxnLst/>
              <a:rect l="l" t="t" r="r" b="b"/>
              <a:pathLst>
                <a:path w="9525" h="20320">
                  <a:moveTo>
                    <a:pt x="0" y="0"/>
                  </a:moveTo>
                  <a:lnTo>
                    <a:pt x="9146" y="19805"/>
                  </a:lnTo>
                </a:path>
              </a:pathLst>
            </a:custGeom>
            <a:ln w="9523">
              <a:solidFill>
                <a:srgbClr val="FF0000"/>
              </a:solidFill>
            </a:ln>
          </p:spPr>
          <p:txBody>
            <a:bodyPr wrap="square" lIns="0" tIns="0" rIns="0" bIns="0" rtlCol="0"/>
            <a:lstStyle/>
            <a:p>
              <a:endParaRPr/>
            </a:p>
          </p:txBody>
        </p:sp>
        <p:sp>
          <p:nvSpPr>
            <p:cNvPr id="85" name="object 85"/>
            <p:cNvSpPr/>
            <p:nvPr/>
          </p:nvSpPr>
          <p:spPr>
            <a:xfrm>
              <a:off x="1508981" y="3394197"/>
              <a:ext cx="0" cy="61088"/>
            </a:xfrm>
            <a:custGeom>
              <a:avLst/>
              <a:gdLst/>
              <a:ahLst/>
              <a:cxnLst/>
              <a:rect l="l" t="t" r="r" b="b"/>
              <a:pathLst>
                <a:path h="67310">
                  <a:moveTo>
                    <a:pt x="0" y="67049"/>
                  </a:moveTo>
                  <a:lnTo>
                    <a:pt x="0" y="0"/>
                  </a:lnTo>
                </a:path>
              </a:pathLst>
            </a:custGeom>
            <a:ln w="9524">
              <a:solidFill>
                <a:srgbClr val="FF0000"/>
              </a:solidFill>
            </a:ln>
          </p:spPr>
          <p:txBody>
            <a:bodyPr wrap="square" lIns="0" tIns="0" rIns="0" bIns="0" rtlCol="0"/>
            <a:lstStyle/>
            <a:p>
              <a:endParaRPr/>
            </a:p>
          </p:txBody>
        </p:sp>
        <p:sp>
          <p:nvSpPr>
            <p:cNvPr id="86" name="object 86"/>
            <p:cNvSpPr/>
            <p:nvPr/>
          </p:nvSpPr>
          <p:spPr>
            <a:xfrm>
              <a:off x="1508982" y="3394197"/>
              <a:ext cx="8145" cy="26509"/>
            </a:xfrm>
            <a:custGeom>
              <a:avLst/>
              <a:gdLst/>
              <a:ahLst/>
              <a:cxnLst/>
              <a:rect l="l" t="t" r="r" b="b"/>
              <a:pathLst>
                <a:path w="9525" h="29210">
                  <a:moveTo>
                    <a:pt x="0" y="0"/>
                  </a:moveTo>
                  <a:lnTo>
                    <a:pt x="9146" y="28946"/>
                  </a:lnTo>
                </a:path>
              </a:pathLst>
            </a:custGeom>
            <a:ln w="9524">
              <a:solidFill>
                <a:srgbClr val="FF0000"/>
              </a:solidFill>
            </a:ln>
          </p:spPr>
          <p:txBody>
            <a:bodyPr wrap="square" lIns="0" tIns="0" rIns="0" bIns="0" rtlCol="0"/>
            <a:lstStyle/>
            <a:p>
              <a:endParaRPr/>
            </a:p>
          </p:txBody>
        </p:sp>
        <p:sp>
          <p:nvSpPr>
            <p:cNvPr id="87" name="object 87"/>
            <p:cNvSpPr/>
            <p:nvPr/>
          </p:nvSpPr>
          <p:spPr>
            <a:xfrm>
              <a:off x="1512731" y="3424616"/>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88" name="object 88"/>
            <p:cNvSpPr/>
            <p:nvPr/>
          </p:nvSpPr>
          <p:spPr>
            <a:xfrm>
              <a:off x="1512731" y="3424616"/>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89" name="object 89"/>
            <p:cNvSpPr/>
            <p:nvPr/>
          </p:nvSpPr>
          <p:spPr>
            <a:xfrm>
              <a:off x="1512731"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90" name="object 90"/>
            <p:cNvSpPr/>
            <p:nvPr/>
          </p:nvSpPr>
          <p:spPr>
            <a:xfrm>
              <a:off x="1516804" y="3410789"/>
              <a:ext cx="9231" cy="18442"/>
            </a:xfrm>
            <a:custGeom>
              <a:avLst/>
              <a:gdLst/>
              <a:ahLst/>
              <a:cxnLst/>
              <a:rect l="l" t="t" r="r" b="b"/>
              <a:pathLst>
                <a:path w="10794" h="20320">
                  <a:moveTo>
                    <a:pt x="0" y="0"/>
                  </a:moveTo>
                  <a:lnTo>
                    <a:pt x="10671" y="19805"/>
                  </a:lnTo>
                </a:path>
              </a:pathLst>
            </a:custGeom>
            <a:ln w="9523">
              <a:solidFill>
                <a:srgbClr val="FF0000"/>
              </a:solidFill>
            </a:ln>
          </p:spPr>
          <p:txBody>
            <a:bodyPr wrap="square" lIns="0" tIns="0" rIns="0" bIns="0" rtlCol="0"/>
            <a:lstStyle/>
            <a:p>
              <a:endParaRPr/>
            </a:p>
          </p:txBody>
        </p:sp>
        <p:sp>
          <p:nvSpPr>
            <p:cNvPr id="91" name="object 91"/>
            <p:cNvSpPr/>
            <p:nvPr/>
          </p:nvSpPr>
          <p:spPr>
            <a:xfrm>
              <a:off x="1525928" y="3410789"/>
              <a:ext cx="0" cy="18442"/>
            </a:xfrm>
            <a:custGeom>
              <a:avLst/>
              <a:gdLst/>
              <a:ahLst/>
              <a:cxnLst/>
              <a:rect l="l" t="t" r="r" b="b"/>
              <a:pathLst>
                <a:path h="20320">
                  <a:moveTo>
                    <a:pt x="0" y="19805"/>
                  </a:moveTo>
                  <a:lnTo>
                    <a:pt x="0" y="0"/>
                  </a:lnTo>
                </a:path>
              </a:pathLst>
            </a:custGeom>
            <a:ln w="9524">
              <a:solidFill>
                <a:srgbClr val="FF0000"/>
              </a:solidFill>
            </a:ln>
          </p:spPr>
          <p:txBody>
            <a:bodyPr wrap="square" lIns="0" tIns="0" rIns="0" bIns="0" rtlCol="0"/>
            <a:lstStyle/>
            <a:p>
              <a:endParaRPr/>
            </a:p>
          </p:txBody>
        </p:sp>
        <p:sp>
          <p:nvSpPr>
            <p:cNvPr id="92" name="object 92"/>
            <p:cNvSpPr/>
            <p:nvPr/>
          </p:nvSpPr>
          <p:spPr>
            <a:xfrm>
              <a:off x="1525928" y="3410789"/>
              <a:ext cx="0" cy="44375"/>
            </a:xfrm>
            <a:custGeom>
              <a:avLst/>
              <a:gdLst/>
              <a:ahLst/>
              <a:cxnLst/>
              <a:rect l="l" t="t" r="r" b="b"/>
              <a:pathLst>
                <a:path h="48895">
                  <a:moveTo>
                    <a:pt x="0" y="0"/>
                  </a:moveTo>
                  <a:lnTo>
                    <a:pt x="0" y="48767"/>
                  </a:lnTo>
                </a:path>
              </a:pathLst>
            </a:custGeom>
            <a:ln w="9524">
              <a:solidFill>
                <a:srgbClr val="FF0000"/>
              </a:solidFill>
            </a:ln>
          </p:spPr>
          <p:txBody>
            <a:bodyPr wrap="square" lIns="0" tIns="0" rIns="0" bIns="0" rtlCol="0"/>
            <a:lstStyle/>
            <a:p>
              <a:endParaRPr/>
            </a:p>
          </p:txBody>
        </p:sp>
        <p:sp>
          <p:nvSpPr>
            <p:cNvPr id="93" name="object 93"/>
            <p:cNvSpPr/>
            <p:nvPr/>
          </p:nvSpPr>
          <p:spPr>
            <a:xfrm>
              <a:off x="1525928" y="3428764"/>
              <a:ext cx="0" cy="26509"/>
            </a:xfrm>
            <a:custGeom>
              <a:avLst/>
              <a:gdLst/>
              <a:ahLst/>
              <a:cxnLst/>
              <a:rect l="l" t="t" r="r" b="b"/>
              <a:pathLst>
                <a:path h="29210">
                  <a:moveTo>
                    <a:pt x="0" y="28961"/>
                  </a:moveTo>
                  <a:lnTo>
                    <a:pt x="0" y="0"/>
                  </a:lnTo>
                </a:path>
              </a:pathLst>
            </a:custGeom>
            <a:ln w="9524">
              <a:solidFill>
                <a:srgbClr val="FF0000"/>
              </a:solidFill>
            </a:ln>
          </p:spPr>
          <p:txBody>
            <a:bodyPr wrap="square" lIns="0" tIns="0" rIns="0" bIns="0" rtlCol="0"/>
            <a:lstStyle/>
            <a:p>
              <a:endParaRPr/>
            </a:p>
          </p:txBody>
        </p:sp>
        <p:sp>
          <p:nvSpPr>
            <p:cNvPr id="94" name="object 94"/>
            <p:cNvSpPr/>
            <p:nvPr/>
          </p:nvSpPr>
          <p:spPr>
            <a:xfrm>
              <a:off x="1525928" y="3428764"/>
              <a:ext cx="8145" cy="8645"/>
            </a:xfrm>
            <a:custGeom>
              <a:avLst/>
              <a:gdLst/>
              <a:ahLst/>
              <a:cxnLst/>
              <a:rect l="l" t="t" r="r" b="b"/>
              <a:pathLst>
                <a:path w="9525" h="9525">
                  <a:moveTo>
                    <a:pt x="0" y="0"/>
                  </a:moveTo>
                  <a:lnTo>
                    <a:pt x="9131" y="9156"/>
                  </a:lnTo>
                </a:path>
              </a:pathLst>
            </a:custGeom>
            <a:ln w="9521">
              <a:solidFill>
                <a:srgbClr val="FF0000"/>
              </a:solidFill>
            </a:ln>
          </p:spPr>
          <p:txBody>
            <a:bodyPr wrap="square" lIns="0" tIns="0" rIns="0" bIns="0" rtlCol="0"/>
            <a:lstStyle/>
            <a:p>
              <a:endParaRPr/>
            </a:p>
          </p:txBody>
        </p:sp>
        <p:sp>
          <p:nvSpPr>
            <p:cNvPr id="95" name="object 95"/>
            <p:cNvSpPr/>
            <p:nvPr/>
          </p:nvSpPr>
          <p:spPr>
            <a:xfrm>
              <a:off x="1533737" y="3420468"/>
              <a:ext cx="0" cy="34578"/>
            </a:xfrm>
            <a:custGeom>
              <a:avLst/>
              <a:gdLst/>
              <a:ahLst/>
              <a:cxnLst/>
              <a:rect l="l" t="t" r="r" b="b"/>
              <a:pathLst>
                <a:path h="38100">
                  <a:moveTo>
                    <a:pt x="0" y="38103"/>
                  </a:moveTo>
                  <a:lnTo>
                    <a:pt x="0" y="0"/>
                  </a:lnTo>
                </a:path>
              </a:pathLst>
            </a:custGeom>
            <a:ln w="9525">
              <a:solidFill>
                <a:srgbClr val="FF0000"/>
              </a:solidFill>
            </a:ln>
          </p:spPr>
          <p:txBody>
            <a:bodyPr wrap="square" lIns="0" tIns="0" rIns="0" bIns="0" rtlCol="0"/>
            <a:lstStyle/>
            <a:p>
              <a:endParaRPr/>
            </a:p>
          </p:txBody>
        </p:sp>
        <p:sp>
          <p:nvSpPr>
            <p:cNvPr id="96" name="object 96"/>
            <p:cNvSpPr/>
            <p:nvPr/>
          </p:nvSpPr>
          <p:spPr>
            <a:xfrm>
              <a:off x="1529665"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97" name="object 97"/>
            <p:cNvSpPr/>
            <p:nvPr/>
          </p:nvSpPr>
          <p:spPr>
            <a:xfrm>
              <a:off x="1533737" y="3410789"/>
              <a:ext cx="8145" cy="18442"/>
            </a:xfrm>
            <a:custGeom>
              <a:avLst/>
              <a:gdLst/>
              <a:ahLst/>
              <a:cxnLst/>
              <a:rect l="l" t="t" r="r" b="b"/>
              <a:pathLst>
                <a:path w="9525" h="20320">
                  <a:moveTo>
                    <a:pt x="0" y="0"/>
                  </a:moveTo>
                  <a:lnTo>
                    <a:pt x="9146" y="19805"/>
                  </a:lnTo>
                </a:path>
              </a:pathLst>
            </a:custGeom>
            <a:ln w="9523">
              <a:solidFill>
                <a:srgbClr val="FF0000"/>
              </a:solidFill>
            </a:ln>
          </p:spPr>
          <p:txBody>
            <a:bodyPr wrap="square" lIns="0" tIns="0" rIns="0" bIns="0" rtlCol="0"/>
            <a:lstStyle/>
            <a:p>
              <a:endParaRPr/>
            </a:p>
          </p:txBody>
        </p:sp>
        <p:sp>
          <p:nvSpPr>
            <p:cNvPr id="98" name="object 98"/>
            <p:cNvSpPr/>
            <p:nvPr/>
          </p:nvSpPr>
          <p:spPr>
            <a:xfrm>
              <a:off x="1541558" y="3402493"/>
              <a:ext cx="0" cy="26509"/>
            </a:xfrm>
            <a:custGeom>
              <a:avLst/>
              <a:gdLst/>
              <a:ahLst/>
              <a:cxnLst/>
              <a:rect l="l" t="t" r="r" b="b"/>
              <a:pathLst>
                <a:path h="29210">
                  <a:moveTo>
                    <a:pt x="0" y="28947"/>
                  </a:moveTo>
                  <a:lnTo>
                    <a:pt x="0" y="0"/>
                  </a:lnTo>
                </a:path>
              </a:pathLst>
            </a:custGeom>
            <a:ln w="9525">
              <a:solidFill>
                <a:srgbClr val="FF0000"/>
              </a:solidFill>
            </a:ln>
          </p:spPr>
          <p:txBody>
            <a:bodyPr wrap="square" lIns="0" tIns="0" rIns="0" bIns="0" rtlCol="0"/>
            <a:lstStyle/>
            <a:p>
              <a:endParaRPr/>
            </a:p>
          </p:txBody>
        </p:sp>
        <p:sp>
          <p:nvSpPr>
            <p:cNvPr id="99" name="object 99"/>
            <p:cNvSpPr/>
            <p:nvPr/>
          </p:nvSpPr>
          <p:spPr>
            <a:xfrm>
              <a:off x="1537487"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00" name="object 100"/>
            <p:cNvSpPr/>
            <p:nvPr/>
          </p:nvSpPr>
          <p:spPr>
            <a:xfrm>
              <a:off x="1541559" y="3420468"/>
              <a:ext cx="8145" cy="25357"/>
            </a:xfrm>
            <a:custGeom>
              <a:avLst/>
              <a:gdLst/>
              <a:ahLst/>
              <a:cxnLst/>
              <a:rect l="l" t="t" r="r" b="b"/>
              <a:pathLst>
                <a:path w="9525" h="27939">
                  <a:moveTo>
                    <a:pt x="0" y="0"/>
                  </a:moveTo>
                  <a:lnTo>
                    <a:pt x="9146" y="27438"/>
                  </a:lnTo>
                </a:path>
              </a:pathLst>
            </a:custGeom>
            <a:ln w="9524">
              <a:solidFill>
                <a:srgbClr val="FF0000"/>
              </a:solidFill>
            </a:ln>
          </p:spPr>
          <p:txBody>
            <a:bodyPr wrap="square" lIns="0" tIns="0" rIns="0" bIns="0" rtlCol="0"/>
            <a:lstStyle/>
            <a:p>
              <a:endParaRPr/>
            </a:p>
          </p:txBody>
        </p:sp>
        <p:sp>
          <p:nvSpPr>
            <p:cNvPr id="101" name="object 101"/>
            <p:cNvSpPr/>
            <p:nvPr/>
          </p:nvSpPr>
          <p:spPr>
            <a:xfrm>
              <a:off x="1545308" y="3437067"/>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02" name="object 102"/>
            <p:cNvSpPr/>
            <p:nvPr/>
          </p:nvSpPr>
          <p:spPr>
            <a:xfrm>
              <a:off x="1549380" y="3420468"/>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103" name="object 103"/>
            <p:cNvSpPr/>
            <p:nvPr/>
          </p:nvSpPr>
          <p:spPr>
            <a:xfrm>
              <a:off x="1549381" y="3420468"/>
              <a:ext cx="9231" cy="8645"/>
            </a:xfrm>
            <a:custGeom>
              <a:avLst/>
              <a:gdLst/>
              <a:ahLst/>
              <a:cxnLst/>
              <a:rect l="l" t="t" r="r" b="b"/>
              <a:pathLst>
                <a:path w="10794" h="9525">
                  <a:moveTo>
                    <a:pt x="0" y="0"/>
                  </a:moveTo>
                  <a:lnTo>
                    <a:pt x="10671" y="9141"/>
                  </a:lnTo>
                </a:path>
              </a:pathLst>
            </a:custGeom>
            <a:ln w="9521">
              <a:solidFill>
                <a:srgbClr val="FF0000"/>
              </a:solidFill>
            </a:ln>
          </p:spPr>
          <p:txBody>
            <a:bodyPr wrap="square" lIns="0" tIns="0" rIns="0" bIns="0" rtlCol="0"/>
            <a:lstStyle/>
            <a:p>
              <a:endParaRPr/>
            </a:p>
          </p:txBody>
        </p:sp>
        <p:sp>
          <p:nvSpPr>
            <p:cNvPr id="104" name="object 104"/>
            <p:cNvSpPr/>
            <p:nvPr/>
          </p:nvSpPr>
          <p:spPr>
            <a:xfrm>
              <a:off x="1558505" y="3410789"/>
              <a:ext cx="0" cy="18442"/>
            </a:xfrm>
            <a:custGeom>
              <a:avLst/>
              <a:gdLst/>
              <a:ahLst/>
              <a:cxnLst/>
              <a:rect l="l" t="t" r="r" b="b"/>
              <a:pathLst>
                <a:path h="20320">
                  <a:moveTo>
                    <a:pt x="0" y="19805"/>
                  </a:moveTo>
                  <a:lnTo>
                    <a:pt x="0" y="0"/>
                  </a:lnTo>
                </a:path>
              </a:pathLst>
            </a:custGeom>
            <a:ln w="9524">
              <a:solidFill>
                <a:srgbClr val="FF0000"/>
              </a:solidFill>
            </a:ln>
          </p:spPr>
          <p:txBody>
            <a:bodyPr wrap="square" lIns="0" tIns="0" rIns="0" bIns="0" rtlCol="0"/>
            <a:lstStyle/>
            <a:p>
              <a:endParaRPr/>
            </a:p>
          </p:txBody>
        </p:sp>
        <p:sp>
          <p:nvSpPr>
            <p:cNvPr id="105" name="object 105"/>
            <p:cNvSpPr/>
            <p:nvPr/>
          </p:nvSpPr>
          <p:spPr>
            <a:xfrm>
              <a:off x="1558506" y="3420468"/>
              <a:ext cx="8145" cy="8645"/>
            </a:xfrm>
            <a:custGeom>
              <a:avLst/>
              <a:gdLst/>
              <a:ahLst/>
              <a:cxnLst/>
              <a:rect l="l" t="t" r="r" b="b"/>
              <a:pathLst>
                <a:path w="9525" h="9525">
                  <a:moveTo>
                    <a:pt x="0" y="0"/>
                  </a:moveTo>
                  <a:lnTo>
                    <a:pt x="9146" y="9141"/>
                  </a:lnTo>
                </a:path>
              </a:pathLst>
            </a:custGeom>
            <a:ln w="9521">
              <a:solidFill>
                <a:srgbClr val="FF0000"/>
              </a:solidFill>
            </a:ln>
          </p:spPr>
          <p:txBody>
            <a:bodyPr wrap="square" lIns="0" tIns="0" rIns="0" bIns="0" rtlCol="0"/>
            <a:lstStyle/>
            <a:p>
              <a:endParaRPr/>
            </a:p>
          </p:txBody>
        </p:sp>
        <p:sp>
          <p:nvSpPr>
            <p:cNvPr id="106" name="object 106"/>
            <p:cNvSpPr/>
            <p:nvPr/>
          </p:nvSpPr>
          <p:spPr>
            <a:xfrm>
              <a:off x="1562255" y="3424616"/>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07" name="object 107"/>
            <p:cNvSpPr/>
            <p:nvPr/>
          </p:nvSpPr>
          <p:spPr>
            <a:xfrm>
              <a:off x="1562255" y="3424616"/>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08" name="object 108"/>
            <p:cNvSpPr/>
            <p:nvPr/>
          </p:nvSpPr>
          <p:spPr>
            <a:xfrm>
              <a:off x="1566327" y="3428764"/>
              <a:ext cx="8145" cy="0"/>
            </a:xfrm>
            <a:custGeom>
              <a:avLst/>
              <a:gdLst/>
              <a:ahLst/>
              <a:cxnLst/>
              <a:rect l="l" t="t" r="r" b="b"/>
              <a:pathLst>
                <a:path w="9525">
                  <a:moveTo>
                    <a:pt x="0" y="0"/>
                  </a:moveTo>
                  <a:lnTo>
                    <a:pt x="9131" y="0"/>
                  </a:lnTo>
                </a:path>
              </a:pathLst>
            </a:custGeom>
            <a:ln w="9518">
              <a:solidFill>
                <a:srgbClr val="FF0000"/>
              </a:solidFill>
            </a:ln>
          </p:spPr>
          <p:txBody>
            <a:bodyPr wrap="square" lIns="0" tIns="0" rIns="0" bIns="0" rtlCol="0"/>
            <a:lstStyle/>
            <a:p>
              <a:endParaRPr/>
            </a:p>
          </p:txBody>
        </p:sp>
        <p:sp>
          <p:nvSpPr>
            <p:cNvPr id="109" name="object 109"/>
            <p:cNvSpPr/>
            <p:nvPr/>
          </p:nvSpPr>
          <p:spPr>
            <a:xfrm>
              <a:off x="1570064" y="3424616"/>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10" name="object 110"/>
            <p:cNvSpPr/>
            <p:nvPr/>
          </p:nvSpPr>
          <p:spPr>
            <a:xfrm>
              <a:off x="1570064" y="3424616"/>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11" name="object 111"/>
            <p:cNvSpPr/>
            <p:nvPr/>
          </p:nvSpPr>
          <p:spPr>
            <a:xfrm>
              <a:off x="1574136" y="3420468"/>
              <a:ext cx="8145" cy="8645"/>
            </a:xfrm>
            <a:custGeom>
              <a:avLst/>
              <a:gdLst/>
              <a:ahLst/>
              <a:cxnLst/>
              <a:rect l="l" t="t" r="r" b="b"/>
              <a:pathLst>
                <a:path w="9525" h="9525">
                  <a:moveTo>
                    <a:pt x="0" y="9141"/>
                  </a:moveTo>
                  <a:lnTo>
                    <a:pt x="9146" y="0"/>
                  </a:lnTo>
                </a:path>
              </a:pathLst>
            </a:custGeom>
            <a:ln w="9521">
              <a:solidFill>
                <a:srgbClr val="FF0000"/>
              </a:solidFill>
            </a:ln>
          </p:spPr>
          <p:txBody>
            <a:bodyPr wrap="square" lIns="0" tIns="0" rIns="0" bIns="0" rtlCol="0"/>
            <a:lstStyle/>
            <a:p>
              <a:endParaRPr/>
            </a:p>
          </p:txBody>
        </p:sp>
        <p:sp>
          <p:nvSpPr>
            <p:cNvPr id="112" name="object 112"/>
            <p:cNvSpPr/>
            <p:nvPr/>
          </p:nvSpPr>
          <p:spPr>
            <a:xfrm>
              <a:off x="1581957" y="3420468"/>
              <a:ext cx="0" cy="25357"/>
            </a:xfrm>
            <a:custGeom>
              <a:avLst/>
              <a:gdLst/>
              <a:ahLst/>
              <a:cxnLst/>
              <a:rect l="l" t="t" r="r" b="b"/>
              <a:pathLst>
                <a:path h="27939">
                  <a:moveTo>
                    <a:pt x="0" y="0"/>
                  </a:moveTo>
                  <a:lnTo>
                    <a:pt x="0" y="27438"/>
                  </a:lnTo>
                </a:path>
              </a:pathLst>
            </a:custGeom>
            <a:ln w="9524">
              <a:solidFill>
                <a:srgbClr val="FF0000"/>
              </a:solidFill>
            </a:ln>
          </p:spPr>
          <p:txBody>
            <a:bodyPr wrap="square" lIns="0" tIns="0" rIns="0" bIns="0" rtlCol="0"/>
            <a:lstStyle/>
            <a:p>
              <a:endParaRPr/>
            </a:p>
          </p:txBody>
        </p:sp>
        <p:sp>
          <p:nvSpPr>
            <p:cNvPr id="113" name="object 113"/>
            <p:cNvSpPr/>
            <p:nvPr/>
          </p:nvSpPr>
          <p:spPr>
            <a:xfrm>
              <a:off x="1577885" y="3437067"/>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14" name="object 114"/>
            <p:cNvSpPr/>
            <p:nvPr/>
          </p:nvSpPr>
          <p:spPr>
            <a:xfrm>
              <a:off x="1577885" y="3437067"/>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15" name="object 115"/>
            <p:cNvSpPr/>
            <p:nvPr/>
          </p:nvSpPr>
          <p:spPr>
            <a:xfrm>
              <a:off x="1581957" y="3420468"/>
              <a:ext cx="0" cy="25357"/>
            </a:xfrm>
            <a:custGeom>
              <a:avLst/>
              <a:gdLst/>
              <a:ahLst/>
              <a:cxnLst/>
              <a:rect l="l" t="t" r="r" b="b"/>
              <a:pathLst>
                <a:path h="27939">
                  <a:moveTo>
                    <a:pt x="0" y="27438"/>
                  </a:moveTo>
                  <a:lnTo>
                    <a:pt x="0" y="0"/>
                  </a:lnTo>
                </a:path>
              </a:pathLst>
            </a:custGeom>
            <a:ln w="9524">
              <a:solidFill>
                <a:srgbClr val="FF0000"/>
              </a:solidFill>
            </a:ln>
          </p:spPr>
          <p:txBody>
            <a:bodyPr wrap="square" lIns="0" tIns="0" rIns="0" bIns="0" rtlCol="0"/>
            <a:lstStyle/>
            <a:p>
              <a:endParaRPr/>
            </a:p>
          </p:txBody>
        </p:sp>
        <p:sp>
          <p:nvSpPr>
            <p:cNvPr id="116" name="object 116"/>
            <p:cNvSpPr/>
            <p:nvPr/>
          </p:nvSpPr>
          <p:spPr>
            <a:xfrm>
              <a:off x="1581958" y="3420468"/>
              <a:ext cx="9231" cy="0"/>
            </a:xfrm>
            <a:custGeom>
              <a:avLst/>
              <a:gdLst/>
              <a:ahLst/>
              <a:cxnLst/>
              <a:rect l="l" t="t" r="r" b="b"/>
              <a:pathLst>
                <a:path w="10794">
                  <a:moveTo>
                    <a:pt x="0" y="0"/>
                  </a:moveTo>
                  <a:lnTo>
                    <a:pt x="10671" y="0"/>
                  </a:lnTo>
                </a:path>
              </a:pathLst>
            </a:custGeom>
            <a:ln w="9518">
              <a:solidFill>
                <a:srgbClr val="FF0000"/>
              </a:solidFill>
            </a:ln>
          </p:spPr>
          <p:txBody>
            <a:bodyPr wrap="square" lIns="0" tIns="0" rIns="0" bIns="0" rtlCol="0"/>
            <a:lstStyle/>
            <a:p>
              <a:endParaRPr/>
            </a:p>
          </p:txBody>
        </p:sp>
        <p:sp>
          <p:nvSpPr>
            <p:cNvPr id="117" name="object 117"/>
            <p:cNvSpPr/>
            <p:nvPr/>
          </p:nvSpPr>
          <p:spPr>
            <a:xfrm>
              <a:off x="1587010"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18" name="object 118"/>
            <p:cNvSpPr/>
            <p:nvPr/>
          </p:nvSpPr>
          <p:spPr>
            <a:xfrm>
              <a:off x="1587010"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19" name="object 119"/>
            <p:cNvSpPr/>
            <p:nvPr/>
          </p:nvSpPr>
          <p:spPr>
            <a:xfrm>
              <a:off x="1591082" y="3402493"/>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20" name="object 120"/>
            <p:cNvSpPr/>
            <p:nvPr/>
          </p:nvSpPr>
          <p:spPr>
            <a:xfrm>
              <a:off x="1591082" y="3428764"/>
              <a:ext cx="8145" cy="16713"/>
            </a:xfrm>
            <a:custGeom>
              <a:avLst/>
              <a:gdLst/>
              <a:ahLst/>
              <a:cxnLst/>
              <a:rect l="l" t="t" r="r" b="b"/>
              <a:pathLst>
                <a:path w="9525" h="18414">
                  <a:moveTo>
                    <a:pt x="0" y="0"/>
                  </a:moveTo>
                  <a:lnTo>
                    <a:pt x="9146" y="18297"/>
                  </a:lnTo>
                </a:path>
              </a:pathLst>
            </a:custGeom>
            <a:ln w="9523">
              <a:solidFill>
                <a:srgbClr val="FF0000"/>
              </a:solidFill>
            </a:ln>
          </p:spPr>
          <p:txBody>
            <a:bodyPr wrap="square" lIns="0" tIns="0" rIns="0" bIns="0" rtlCol="0"/>
            <a:lstStyle/>
            <a:p>
              <a:endParaRPr/>
            </a:p>
          </p:txBody>
        </p:sp>
        <p:sp>
          <p:nvSpPr>
            <p:cNvPr id="121" name="object 121"/>
            <p:cNvSpPr/>
            <p:nvPr/>
          </p:nvSpPr>
          <p:spPr>
            <a:xfrm>
              <a:off x="1598904" y="3402493"/>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122" name="object 122"/>
            <p:cNvSpPr/>
            <p:nvPr/>
          </p:nvSpPr>
          <p:spPr>
            <a:xfrm>
              <a:off x="1598904" y="3428764"/>
              <a:ext cx="8145" cy="16713"/>
            </a:xfrm>
            <a:custGeom>
              <a:avLst/>
              <a:gdLst/>
              <a:ahLst/>
              <a:cxnLst/>
              <a:rect l="l" t="t" r="r" b="b"/>
              <a:pathLst>
                <a:path w="9525" h="18414">
                  <a:moveTo>
                    <a:pt x="0" y="0"/>
                  </a:moveTo>
                  <a:lnTo>
                    <a:pt x="9146" y="18297"/>
                  </a:lnTo>
                </a:path>
              </a:pathLst>
            </a:custGeom>
            <a:ln w="9523">
              <a:solidFill>
                <a:srgbClr val="FF0000"/>
              </a:solidFill>
            </a:ln>
          </p:spPr>
          <p:txBody>
            <a:bodyPr wrap="square" lIns="0" tIns="0" rIns="0" bIns="0" rtlCol="0"/>
            <a:lstStyle/>
            <a:p>
              <a:endParaRPr/>
            </a:p>
          </p:txBody>
        </p:sp>
        <p:sp>
          <p:nvSpPr>
            <p:cNvPr id="123" name="object 123"/>
            <p:cNvSpPr/>
            <p:nvPr/>
          </p:nvSpPr>
          <p:spPr>
            <a:xfrm>
              <a:off x="1602654" y="3437067"/>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24" name="object 124"/>
            <p:cNvSpPr/>
            <p:nvPr/>
          </p:nvSpPr>
          <p:spPr>
            <a:xfrm>
              <a:off x="1606725" y="3394197"/>
              <a:ext cx="0" cy="34578"/>
            </a:xfrm>
            <a:custGeom>
              <a:avLst/>
              <a:gdLst/>
              <a:ahLst/>
              <a:cxnLst/>
              <a:rect l="l" t="t" r="r" b="b"/>
              <a:pathLst>
                <a:path h="38100">
                  <a:moveTo>
                    <a:pt x="0" y="38087"/>
                  </a:moveTo>
                  <a:lnTo>
                    <a:pt x="0" y="0"/>
                  </a:lnTo>
                </a:path>
              </a:pathLst>
            </a:custGeom>
            <a:ln w="9524">
              <a:solidFill>
                <a:srgbClr val="FF0000"/>
              </a:solidFill>
            </a:ln>
          </p:spPr>
          <p:txBody>
            <a:bodyPr wrap="square" lIns="0" tIns="0" rIns="0" bIns="0" rtlCol="0"/>
            <a:lstStyle/>
            <a:p>
              <a:endParaRPr/>
            </a:p>
          </p:txBody>
        </p:sp>
        <p:sp>
          <p:nvSpPr>
            <p:cNvPr id="125" name="object 125"/>
            <p:cNvSpPr/>
            <p:nvPr/>
          </p:nvSpPr>
          <p:spPr>
            <a:xfrm>
              <a:off x="1602654" y="3402493"/>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126" name="object 126"/>
            <p:cNvSpPr/>
            <p:nvPr/>
          </p:nvSpPr>
          <p:spPr>
            <a:xfrm>
              <a:off x="1606725" y="3410789"/>
              <a:ext cx="0" cy="26509"/>
            </a:xfrm>
            <a:custGeom>
              <a:avLst/>
              <a:gdLst/>
              <a:ahLst/>
              <a:cxnLst/>
              <a:rect l="l" t="t" r="r" b="b"/>
              <a:pathLst>
                <a:path h="29210">
                  <a:moveTo>
                    <a:pt x="0" y="0"/>
                  </a:moveTo>
                  <a:lnTo>
                    <a:pt x="0" y="28961"/>
                  </a:lnTo>
                </a:path>
              </a:pathLst>
            </a:custGeom>
            <a:ln w="9524">
              <a:solidFill>
                <a:srgbClr val="FF0000"/>
              </a:solidFill>
            </a:ln>
          </p:spPr>
          <p:txBody>
            <a:bodyPr wrap="square" lIns="0" tIns="0" rIns="0" bIns="0" rtlCol="0"/>
            <a:lstStyle/>
            <a:p>
              <a:endParaRPr/>
            </a:p>
          </p:txBody>
        </p:sp>
        <p:sp>
          <p:nvSpPr>
            <p:cNvPr id="127" name="object 127"/>
            <p:cNvSpPr/>
            <p:nvPr/>
          </p:nvSpPr>
          <p:spPr>
            <a:xfrm>
              <a:off x="1606725" y="3402493"/>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28" name="object 128"/>
            <p:cNvSpPr/>
            <p:nvPr/>
          </p:nvSpPr>
          <p:spPr>
            <a:xfrm>
              <a:off x="1606726" y="3402493"/>
              <a:ext cx="8145" cy="0"/>
            </a:xfrm>
            <a:custGeom>
              <a:avLst/>
              <a:gdLst/>
              <a:ahLst/>
              <a:cxnLst/>
              <a:rect l="l" t="t" r="r" b="b"/>
              <a:pathLst>
                <a:path w="9525">
                  <a:moveTo>
                    <a:pt x="0" y="0"/>
                  </a:moveTo>
                  <a:lnTo>
                    <a:pt x="9131" y="0"/>
                  </a:lnTo>
                </a:path>
              </a:pathLst>
            </a:custGeom>
            <a:ln w="9518">
              <a:solidFill>
                <a:srgbClr val="FF0000"/>
              </a:solidFill>
            </a:ln>
          </p:spPr>
          <p:txBody>
            <a:bodyPr wrap="square" lIns="0" tIns="0" rIns="0" bIns="0" rtlCol="0"/>
            <a:lstStyle/>
            <a:p>
              <a:endParaRPr/>
            </a:p>
          </p:txBody>
        </p:sp>
        <p:sp>
          <p:nvSpPr>
            <p:cNvPr id="129" name="object 129"/>
            <p:cNvSpPr/>
            <p:nvPr/>
          </p:nvSpPr>
          <p:spPr>
            <a:xfrm>
              <a:off x="1614534" y="3394197"/>
              <a:ext cx="0" cy="77801"/>
            </a:xfrm>
            <a:custGeom>
              <a:avLst/>
              <a:gdLst/>
              <a:ahLst/>
              <a:cxnLst/>
              <a:rect l="l" t="t" r="r" b="b"/>
              <a:pathLst>
                <a:path h="85725">
                  <a:moveTo>
                    <a:pt x="0" y="85332"/>
                  </a:moveTo>
                  <a:lnTo>
                    <a:pt x="0" y="0"/>
                  </a:lnTo>
                </a:path>
              </a:pathLst>
            </a:custGeom>
            <a:ln w="9524">
              <a:solidFill>
                <a:srgbClr val="FF0000"/>
              </a:solidFill>
            </a:ln>
          </p:spPr>
          <p:txBody>
            <a:bodyPr wrap="square" lIns="0" tIns="0" rIns="0" bIns="0" rtlCol="0"/>
            <a:lstStyle/>
            <a:p>
              <a:endParaRPr/>
            </a:p>
          </p:txBody>
        </p:sp>
        <p:sp>
          <p:nvSpPr>
            <p:cNvPr id="130" name="object 130"/>
            <p:cNvSpPr/>
            <p:nvPr/>
          </p:nvSpPr>
          <p:spPr>
            <a:xfrm>
              <a:off x="1614535" y="3410789"/>
              <a:ext cx="9231" cy="44375"/>
            </a:xfrm>
            <a:custGeom>
              <a:avLst/>
              <a:gdLst/>
              <a:ahLst/>
              <a:cxnLst/>
              <a:rect l="l" t="t" r="r" b="b"/>
              <a:pathLst>
                <a:path w="10794" h="48895">
                  <a:moveTo>
                    <a:pt x="0" y="48767"/>
                  </a:moveTo>
                  <a:lnTo>
                    <a:pt x="10671" y="0"/>
                  </a:lnTo>
                </a:path>
              </a:pathLst>
            </a:custGeom>
            <a:ln w="9524">
              <a:solidFill>
                <a:srgbClr val="FF0000"/>
              </a:solidFill>
            </a:ln>
          </p:spPr>
          <p:txBody>
            <a:bodyPr wrap="square" lIns="0" tIns="0" rIns="0" bIns="0" rtlCol="0"/>
            <a:lstStyle/>
            <a:p>
              <a:endParaRPr/>
            </a:p>
          </p:txBody>
        </p:sp>
        <p:sp>
          <p:nvSpPr>
            <p:cNvPr id="131" name="object 131"/>
            <p:cNvSpPr/>
            <p:nvPr/>
          </p:nvSpPr>
          <p:spPr>
            <a:xfrm>
              <a:off x="1619587"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32" name="object 132"/>
            <p:cNvSpPr/>
            <p:nvPr/>
          </p:nvSpPr>
          <p:spPr>
            <a:xfrm>
              <a:off x="1623659" y="3420468"/>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33" name="object 133"/>
            <p:cNvSpPr/>
            <p:nvPr/>
          </p:nvSpPr>
          <p:spPr>
            <a:xfrm>
              <a:off x="1623659" y="3402493"/>
              <a:ext cx="0" cy="53019"/>
            </a:xfrm>
            <a:custGeom>
              <a:avLst/>
              <a:gdLst/>
              <a:ahLst/>
              <a:cxnLst/>
              <a:rect l="l" t="t" r="r" b="b"/>
              <a:pathLst>
                <a:path h="58420">
                  <a:moveTo>
                    <a:pt x="0" y="57908"/>
                  </a:moveTo>
                  <a:lnTo>
                    <a:pt x="0" y="0"/>
                  </a:lnTo>
                </a:path>
              </a:pathLst>
            </a:custGeom>
            <a:ln w="9524">
              <a:solidFill>
                <a:srgbClr val="FF0000"/>
              </a:solidFill>
            </a:ln>
          </p:spPr>
          <p:txBody>
            <a:bodyPr wrap="square" lIns="0" tIns="0" rIns="0" bIns="0" rtlCol="0"/>
            <a:lstStyle/>
            <a:p>
              <a:endParaRPr/>
            </a:p>
          </p:txBody>
        </p:sp>
        <p:sp>
          <p:nvSpPr>
            <p:cNvPr id="134" name="object 134"/>
            <p:cNvSpPr/>
            <p:nvPr/>
          </p:nvSpPr>
          <p:spPr>
            <a:xfrm>
              <a:off x="1623659" y="3402493"/>
              <a:ext cx="0" cy="43223"/>
            </a:xfrm>
            <a:custGeom>
              <a:avLst/>
              <a:gdLst/>
              <a:ahLst/>
              <a:cxnLst/>
              <a:rect l="l" t="t" r="r" b="b"/>
              <a:pathLst>
                <a:path h="47625">
                  <a:moveTo>
                    <a:pt x="0" y="0"/>
                  </a:moveTo>
                  <a:lnTo>
                    <a:pt x="0" y="47244"/>
                  </a:lnTo>
                </a:path>
              </a:pathLst>
            </a:custGeom>
            <a:ln w="9524">
              <a:solidFill>
                <a:srgbClr val="FF0000"/>
              </a:solidFill>
            </a:ln>
          </p:spPr>
          <p:txBody>
            <a:bodyPr wrap="square" lIns="0" tIns="0" rIns="0" bIns="0" rtlCol="0"/>
            <a:lstStyle/>
            <a:p>
              <a:endParaRPr/>
            </a:p>
          </p:txBody>
        </p:sp>
        <p:sp>
          <p:nvSpPr>
            <p:cNvPr id="135" name="object 135"/>
            <p:cNvSpPr/>
            <p:nvPr/>
          </p:nvSpPr>
          <p:spPr>
            <a:xfrm>
              <a:off x="1623659" y="3420468"/>
              <a:ext cx="0" cy="25357"/>
            </a:xfrm>
            <a:custGeom>
              <a:avLst/>
              <a:gdLst/>
              <a:ahLst/>
              <a:cxnLst/>
              <a:rect l="l" t="t" r="r" b="b"/>
              <a:pathLst>
                <a:path h="27939">
                  <a:moveTo>
                    <a:pt x="0" y="27438"/>
                  </a:moveTo>
                  <a:lnTo>
                    <a:pt x="0" y="0"/>
                  </a:lnTo>
                </a:path>
              </a:pathLst>
            </a:custGeom>
            <a:ln w="9524">
              <a:solidFill>
                <a:srgbClr val="FF0000"/>
              </a:solidFill>
            </a:ln>
          </p:spPr>
          <p:txBody>
            <a:bodyPr wrap="square" lIns="0" tIns="0" rIns="0" bIns="0" rtlCol="0"/>
            <a:lstStyle/>
            <a:p>
              <a:endParaRPr/>
            </a:p>
          </p:txBody>
        </p:sp>
        <p:sp>
          <p:nvSpPr>
            <p:cNvPr id="136" name="object 136"/>
            <p:cNvSpPr/>
            <p:nvPr/>
          </p:nvSpPr>
          <p:spPr>
            <a:xfrm>
              <a:off x="1623659" y="3402493"/>
              <a:ext cx="8145" cy="18442"/>
            </a:xfrm>
            <a:custGeom>
              <a:avLst/>
              <a:gdLst/>
              <a:ahLst/>
              <a:cxnLst/>
              <a:rect l="l" t="t" r="r" b="b"/>
              <a:pathLst>
                <a:path w="9525" h="20320">
                  <a:moveTo>
                    <a:pt x="0" y="19805"/>
                  </a:moveTo>
                  <a:lnTo>
                    <a:pt x="9146" y="0"/>
                  </a:lnTo>
                </a:path>
              </a:pathLst>
            </a:custGeom>
            <a:ln w="9523">
              <a:solidFill>
                <a:srgbClr val="FF0000"/>
              </a:solidFill>
            </a:ln>
          </p:spPr>
          <p:txBody>
            <a:bodyPr wrap="square" lIns="0" tIns="0" rIns="0" bIns="0" rtlCol="0"/>
            <a:lstStyle/>
            <a:p>
              <a:endParaRPr/>
            </a:p>
          </p:txBody>
        </p:sp>
        <p:sp>
          <p:nvSpPr>
            <p:cNvPr id="137" name="object 137"/>
            <p:cNvSpPr/>
            <p:nvPr/>
          </p:nvSpPr>
          <p:spPr>
            <a:xfrm>
              <a:off x="1631481" y="3394197"/>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138" name="object 138"/>
            <p:cNvSpPr/>
            <p:nvPr/>
          </p:nvSpPr>
          <p:spPr>
            <a:xfrm>
              <a:off x="1627409"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39" name="object 139"/>
            <p:cNvSpPr/>
            <p:nvPr/>
          </p:nvSpPr>
          <p:spPr>
            <a:xfrm>
              <a:off x="1631481" y="3420468"/>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140" name="object 140"/>
            <p:cNvSpPr/>
            <p:nvPr/>
          </p:nvSpPr>
          <p:spPr>
            <a:xfrm>
              <a:off x="1635231"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41" name="object 141"/>
            <p:cNvSpPr/>
            <p:nvPr/>
          </p:nvSpPr>
          <p:spPr>
            <a:xfrm>
              <a:off x="1635231"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42" name="object 142"/>
            <p:cNvSpPr/>
            <p:nvPr/>
          </p:nvSpPr>
          <p:spPr>
            <a:xfrm>
              <a:off x="1635231" y="3424616"/>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43" name="object 143"/>
            <p:cNvSpPr/>
            <p:nvPr/>
          </p:nvSpPr>
          <p:spPr>
            <a:xfrm>
              <a:off x="1639303" y="3428764"/>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144" name="object 144"/>
            <p:cNvSpPr/>
            <p:nvPr/>
          </p:nvSpPr>
          <p:spPr>
            <a:xfrm>
              <a:off x="1643052" y="3424616"/>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45" name="object 145"/>
            <p:cNvSpPr/>
            <p:nvPr/>
          </p:nvSpPr>
          <p:spPr>
            <a:xfrm>
              <a:off x="1643052"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46" name="object 146"/>
            <p:cNvSpPr/>
            <p:nvPr/>
          </p:nvSpPr>
          <p:spPr>
            <a:xfrm>
              <a:off x="1647124" y="3410789"/>
              <a:ext cx="9231" cy="18442"/>
            </a:xfrm>
            <a:custGeom>
              <a:avLst/>
              <a:gdLst/>
              <a:ahLst/>
              <a:cxnLst/>
              <a:rect l="l" t="t" r="r" b="b"/>
              <a:pathLst>
                <a:path w="10794" h="20320">
                  <a:moveTo>
                    <a:pt x="0" y="0"/>
                  </a:moveTo>
                  <a:lnTo>
                    <a:pt x="10656" y="19805"/>
                  </a:lnTo>
                </a:path>
              </a:pathLst>
            </a:custGeom>
            <a:ln w="9523">
              <a:solidFill>
                <a:srgbClr val="FF0000"/>
              </a:solidFill>
            </a:ln>
          </p:spPr>
          <p:txBody>
            <a:bodyPr wrap="square" lIns="0" tIns="0" rIns="0" bIns="0" rtlCol="0"/>
            <a:lstStyle/>
            <a:p>
              <a:endParaRPr/>
            </a:p>
          </p:txBody>
        </p:sp>
        <p:sp>
          <p:nvSpPr>
            <p:cNvPr id="147" name="object 147"/>
            <p:cNvSpPr/>
            <p:nvPr/>
          </p:nvSpPr>
          <p:spPr>
            <a:xfrm>
              <a:off x="1652164" y="3424616"/>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48" name="object 148"/>
            <p:cNvSpPr/>
            <p:nvPr/>
          </p:nvSpPr>
          <p:spPr>
            <a:xfrm>
              <a:off x="1656236" y="3420468"/>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149" name="object 149"/>
            <p:cNvSpPr/>
            <p:nvPr/>
          </p:nvSpPr>
          <p:spPr>
            <a:xfrm>
              <a:off x="1659986"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50" name="object 150"/>
            <p:cNvSpPr/>
            <p:nvPr/>
          </p:nvSpPr>
          <p:spPr>
            <a:xfrm>
              <a:off x="1664058" y="3410789"/>
              <a:ext cx="0" cy="18442"/>
            </a:xfrm>
            <a:custGeom>
              <a:avLst/>
              <a:gdLst/>
              <a:ahLst/>
              <a:cxnLst/>
              <a:rect l="l" t="t" r="r" b="b"/>
              <a:pathLst>
                <a:path h="20320">
                  <a:moveTo>
                    <a:pt x="0" y="0"/>
                  </a:moveTo>
                  <a:lnTo>
                    <a:pt x="0" y="19805"/>
                  </a:lnTo>
                </a:path>
              </a:pathLst>
            </a:custGeom>
            <a:ln w="9524">
              <a:solidFill>
                <a:srgbClr val="FF0000"/>
              </a:solidFill>
            </a:ln>
          </p:spPr>
          <p:txBody>
            <a:bodyPr wrap="square" lIns="0" tIns="0" rIns="0" bIns="0" rtlCol="0"/>
            <a:lstStyle/>
            <a:p>
              <a:endParaRPr/>
            </a:p>
          </p:txBody>
        </p:sp>
        <p:sp>
          <p:nvSpPr>
            <p:cNvPr id="151" name="object 151"/>
            <p:cNvSpPr/>
            <p:nvPr/>
          </p:nvSpPr>
          <p:spPr>
            <a:xfrm>
              <a:off x="1664058" y="3394197"/>
              <a:ext cx="0" cy="34578"/>
            </a:xfrm>
            <a:custGeom>
              <a:avLst/>
              <a:gdLst/>
              <a:ahLst/>
              <a:cxnLst/>
              <a:rect l="l" t="t" r="r" b="b"/>
              <a:pathLst>
                <a:path h="38100">
                  <a:moveTo>
                    <a:pt x="0" y="38087"/>
                  </a:moveTo>
                  <a:lnTo>
                    <a:pt x="0" y="0"/>
                  </a:lnTo>
                </a:path>
              </a:pathLst>
            </a:custGeom>
            <a:ln w="9524">
              <a:solidFill>
                <a:srgbClr val="FF0000"/>
              </a:solidFill>
            </a:ln>
          </p:spPr>
          <p:txBody>
            <a:bodyPr wrap="square" lIns="0" tIns="0" rIns="0" bIns="0" rtlCol="0"/>
            <a:lstStyle/>
            <a:p>
              <a:endParaRPr/>
            </a:p>
          </p:txBody>
        </p:sp>
        <p:sp>
          <p:nvSpPr>
            <p:cNvPr id="152" name="object 152"/>
            <p:cNvSpPr/>
            <p:nvPr/>
          </p:nvSpPr>
          <p:spPr>
            <a:xfrm>
              <a:off x="1664058" y="3394197"/>
              <a:ext cx="8145" cy="26509"/>
            </a:xfrm>
            <a:custGeom>
              <a:avLst/>
              <a:gdLst/>
              <a:ahLst/>
              <a:cxnLst/>
              <a:rect l="l" t="t" r="r" b="b"/>
              <a:pathLst>
                <a:path w="9525" h="29210">
                  <a:moveTo>
                    <a:pt x="0" y="0"/>
                  </a:moveTo>
                  <a:lnTo>
                    <a:pt x="9146" y="28946"/>
                  </a:lnTo>
                </a:path>
              </a:pathLst>
            </a:custGeom>
            <a:ln w="9524">
              <a:solidFill>
                <a:srgbClr val="FF0000"/>
              </a:solidFill>
            </a:ln>
          </p:spPr>
          <p:txBody>
            <a:bodyPr wrap="square" lIns="0" tIns="0" rIns="0" bIns="0" rtlCol="0"/>
            <a:lstStyle/>
            <a:p>
              <a:endParaRPr/>
            </a:p>
          </p:txBody>
        </p:sp>
        <p:sp>
          <p:nvSpPr>
            <p:cNvPr id="153" name="object 153"/>
            <p:cNvSpPr/>
            <p:nvPr/>
          </p:nvSpPr>
          <p:spPr>
            <a:xfrm>
              <a:off x="1667808"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54" name="object 154"/>
            <p:cNvSpPr/>
            <p:nvPr/>
          </p:nvSpPr>
          <p:spPr>
            <a:xfrm>
              <a:off x="1667808"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55" name="object 155"/>
            <p:cNvSpPr/>
            <p:nvPr/>
          </p:nvSpPr>
          <p:spPr>
            <a:xfrm>
              <a:off x="1671879" y="3385887"/>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56" name="object 156"/>
            <p:cNvSpPr/>
            <p:nvPr/>
          </p:nvSpPr>
          <p:spPr>
            <a:xfrm>
              <a:off x="1667808" y="3394190"/>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57" name="object 157"/>
            <p:cNvSpPr/>
            <p:nvPr/>
          </p:nvSpPr>
          <p:spPr>
            <a:xfrm>
              <a:off x="1671880" y="3402493"/>
              <a:ext cx="8145" cy="8645"/>
            </a:xfrm>
            <a:custGeom>
              <a:avLst/>
              <a:gdLst/>
              <a:ahLst/>
              <a:cxnLst/>
              <a:rect l="l" t="t" r="r" b="b"/>
              <a:pathLst>
                <a:path w="9525" h="9525">
                  <a:moveTo>
                    <a:pt x="0" y="0"/>
                  </a:moveTo>
                  <a:lnTo>
                    <a:pt x="9146" y="9141"/>
                  </a:lnTo>
                </a:path>
              </a:pathLst>
            </a:custGeom>
            <a:ln w="9521">
              <a:solidFill>
                <a:srgbClr val="FF0000"/>
              </a:solidFill>
            </a:ln>
          </p:spPr>
          <p:txBody>
            <a:bodyPr wrap="square" lIns="0" tIns="0" rIns="0" bIns="0" rtlCol="0"/>
            <a:lstStyle/>
            <a:p>
              <a:endParaRPr/>
            </a:p>
          </p:txBody>
        </p:sp>
        <p:sp>
          <p:nvSpPr>
            <p:cNvPr id="158" name="object 158"/>
            <p:cNvSpPr/>
            <p:nvPr/>
          </p:nvSpPr>
          <p:spPr>
            <a:xfrm>
              <a:off x="1675629" y="3402493"/>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159" name="object 159"/>
            <p:cNvSpPr/>
            <p:nvPr/>
          </p:nvSpPr>
          <p:spPr>
            <a:xfrm>
              <a:off x="1679701" y="3394197"/>
              <a:ext cx="0" cy="34578"/>
            </a:xfrm>
            <a:custGeom>
              <a:avLst/>
              <a:gdLst/>
              <a:ahLst/>
              <a:cxnLst/>
              <a:rect l="l" t="t" r="r" b="b"/>
              <a:pathLst>
                <a:path h="38100">
                  <a:moveTo>
                    <a:pt x="0" y="38088"/>
                  </a:moveTo>
                  <a:lnTo>
                    <a:pt x="0" y="0"/>
                  </a:lnTo>
                </a:path>
              </a:pathLst>
            </a:custGeom>
            <a:ln w="9524">
              <a:solidFill>
                <a:srgbClr val="FF0000"/>
              </a:solidFill>
            </a:ln>
          </p:spPr>
          <p:txBody>
            <a:bodyPr wrap="square" lIns="0" tIns="0" rIns="0" bIns="0" rtlCol="0"/>
            <a:lstStyle/>
            <a:p>
              <a:endParaRPr/>
            </a:p>
          </p:txBody>
        </p:sp>
        <p:sp>
          <p:nvSpPr>
            <p:cNvPr id="160" name="object 160"/>
            <p:cNvSpPr/>
            <p:nvPr/>
          </p:nvSpPr>
          <p:spPr>
            <a:xfrm>
              <a:off x="1679701" y="3394197"/>
              <a:ext cx="9231" cy="34578"/>
            </a:xfrm>
            <a:custGeom>
              <a:avLst/>
              <a:gdLst/>
              <a:ahLst/>
              <a:cxnLst/>
              <a:rect l="l" t="t" r="r" b="b"/>
              <a:pathLst>
                <a:path w="10794" h="38100">
                  <a:moveTo>
                    <a:pt x="0" y="38087"/>
                  </a:moveTo>
                  <a:lnTo>
                    <a:pt x="10671" y="0"/>
                  </a:lnTo>
                </a:path>
              </a:pathLst>
            </a:custGeom>
            <a:ln w="9524">
              <a:solidFill>
                <a:srgbClr val="FF0000"/>
              </a:solidFill>
            </a:ln>
          </p:spPr>
          <p:txBody>
            <a:bodyPr wrap="square" lIns="0" tIns="0" rIns="0" bIns="0" rtlCol="0"/>
            <a:lstStyle/>
            <a:p>
              <a:endParaRPr/>
            </a:p>
          </p:txBody>
        </p:sp>
        <p:sp>
          <p:nvSpPr>
            <p:cNvPr id="161" name="object 161"/>
            <p:cNvSpPr/>
            <p:nvPr/>
          </p:nvSpPr>
          <p:spPr>
            <a:xfrm>
              <a:off x="1688826" y="3394197"/>
              <a:ext cx="0" cy="85869"/>
            </a:xfrm>
            <a:custGeom>
              <a:avLst/>
              <a:gdLst/>
              <a:ahLst/>
              <a:cxnLst/>
              <a:rect l="l" t="t" r="r" b="b"/>
              <a:pathLst>
                <a:path h="94614">
                  <a:moveTo>
                    <a:pt x="0" y="0"/>
                  </a:moveTo>
                  <a:lnTo>
                    <a:pt x="0" y="94488"/>
                  </a:lnTo>
                </a:path>
              </a:pathLst>
            </a:custGeom>
            <a:ln w="9524">
              <a:solidFill>
                <a:srgbClr val="FF0000"/>
              </a:solidFill>
            </a:ln>
          </p:spPr>
          <p:txBody>
            <a:bodyPr wrap="square" lIns="0" tIns="0" rIns="0" bIns="0" rtlCol="0"/>
            <a:lstStyle/>
            <a:p>
              <a:endParaRPr/>
            </a:p>
          </p:txBody>
        </p:sp>
        <p:sp>
          <p:nvSpPr>
            <p:cNvPr id="162" name="object 162"/>
            <p:cNvSpPr/>
            <p:nvPr/>
          </p:nvSpPr>
          <p:spPr>
            <a:xfrm>
              <a:off x="1688826" y="3402493"/>
              <a:ext cx="0" cy="77801"/>
            </a:xfrm>
            <a:custGeom>
              <a:avLst/>
              <a:gdLst/>
              <a:ahLst/>
              <a:cxnLst/>
              <a:rect l="l" t="t" r="r" b="b"/>
              <a:pathLst>
                <a:path h="85725">
                  <a:moveTo>
                    <a:pt x="0" y="85347"/>
                  </a:moveTo>
                  <a:lnTo>
                    <a:pt x="0" y="0"/>
                  </a:lnTo>
                </a:path>
              </a:pathLst>
            </a:custGeom>
            <a:ln w="9524">
              <a:solidFill>
                <a:srgbClr val="FF0000"/>
              </a:solidFill>
            </a:ln>
          </p:spPr>
          <p:txBody>
            <a:bodyPr wrap="square" lIns="0" tIns="0" rIns="0" bIns="0" rtlCol="0"/>
            <a:lstStyle/>
            <a:p>
              <a:endParaRPr/>
            </a:p>
          </p:txBody>
        </p:sp>
        <p:sp>
          <p:nvSpPr>
            <p:cNvPr id="163" name="object 163"/>
            <p:cNvSpPr/>
            <p:nvPr/>
          </p:nvSpPr>
          <p:spPr>
            <a:xfrm>
              <a:off x="1688826" y="3402493"/>
              <a:ext cx="0" cy="53019"/>
            </a:xfrm>
            <a:custGeom>
              <a:avLst/>
              <a:gdLst/>
              <a:ahLst/>
              <a:cxnLst/>
              <a:rect l="l" t="t" r="r" b="b"/>
              <a:pathLst>
                <a:path h="58420">
                  <a:moveTo>
                    <a:pt x="0" y="0"/>
                  </a:moveTo>
                  <a:lnTo>
                    <a:pt x="0" y="57908"/>
                  </a:lnTo>
                </a:path>
              </a:pathLst>
            </a:custGeom>
            <a:ln w="9524">
              <a:solidFill>
                <a:srgbClr val="FF0000"/>
              </a:solidFill>
            </a:ln>
          </p:spPr>
          <p:txBody>
            <a:bodyPr wrap="square" lIns="0" tIns="0" rIns="0" bIns="0" rtlCol="0"/>
            <a:lstStyle/>
            <a:p>
              <a:endParaRPr/>
            </a:p>
          </p:txBody>
        </p:sp>
        <p:sp>
          <p:nvSpPr>
            <p:cNvPr id="164" name="object 164"/>
            <p:cNvSpPr/>
            <p:nvPr/>
          </p:nvSpPr>
          <p:spPr>
            <a:xfrm>
              <a:off x="1688826" y="3410789"/>
              <a:ext cx="0" cy="44375"/>
            </a:xfrm>
            <a:custGeom>
              <a:avLst/>
              <a:gdLst/>
              <a:ahLst/>
              <a:cxnLst/>
              <a:rect l="l" t="t" r="r" b="b"/>
              <a:pathLst>
                <a:path h="48895">
                  <a:moveTo>
                    <a:pt x="0" y="48767"/>
                  </a:moveTo>
                  <a:lnTo>
                    <a:pt x="0" y="0"/>
                  </a:lnTo>
                </a:path>
              </a:pathLst>
            </a:custGeom>
            <a:ln w="9524">
              <a:solidFill>
                <a:srgbClr val="FF0000"/>
              </a:solidFill>
            </a:ln>
          </p:spPr>
          <p:txBody>
            <a:bodyPr wrap="square" lIns="0" tIns="0" rIns="0" bIns="0" rtlCol="0"/>
            <a:lstStyle/>
            <a:p>
              <a:endParaRPr/>
            </a:p>
          </p:txBody>
        </p:sp>
        <p:sp>
          <p:nvSpPr>
            <p:cNvPr id="165" name="object 165"/>
            <p:cNvSpPr/>
            <p:nvPr/>
          </p:nvSpPr>
          <p:spPr>
            <a:xfrm>
              <a:off x="1688826" y="3410789"/>
              <a:ext cx="0" cy="18442"/>
            </a:xfrm>
            <a:custGeom>
              <a:avLst/>
              <a:gdLst/>
              <a:ahLst/>
              <a:cxnLst/>
              <a:rect l="l" t="t" r="r" b="b"/>
              <a:pathLst>
                <a:path h="20320">
                  <a:moveTo>
                    <a:pt x="0" y="0"/>
                  </a:moveTo>
                  <a:lnTo>
                    <a:pt x="0" y="19805"/>
                  </a:lnTo>
                </a:path>
              </a:pathLst>
            </a:custGeom>
            <a:ln w="9524">
              <a:solidFill>
                <a:srgbClr val="FF0000"/>
              </a:solidFill>
            </a:ln>
          </p:spPr>
          <p:txBody>
            <a:bodyPr wrap="square" lIns="0" tIns="0" rIns="0" bIns="0" rtlCol="0"/>
            <a:lstStyle/>
            <a:p>
              <a:endParaRPr/>
            </a:p>
          </p:txBody>
        </p:sp>
        <p:sp>
          <p:nvSpPr>
            <p:cNvPr id="166" name="object 166"/>
            <p:cNvSpPr/>
            <p:nvPr/>
          </p:nvSpPr>
          <p:spPr>
            <a:xfrm>
              <a:off x="1688826" y="3428764"/>
              <a:ext cx="8145" cy="0"/>
            </a:xfrm>
            <a:custGeom>
              <a:avLst/>
              <a:gdLst/>
              <a:ahLst/>
              <a:cxnLst/>
              <a:rect l="l" t="t" r="r" b="b"/>
              <a:pathLst>
                <a:path w="9525">
                  <a:moveTo>
                    <a:pt x="0" y="0"/>
                  </a:moveTo>
                  <a:lnTo>
                    <a:pt x="9131" y="0"/>
                  </a:lnTo>
                </a:path>
              </a:pathLst>
            </a:custGeom>
            <a:ln w="9518">
              <a:solidFill>
                <a:srgbClr val="FF0000"/>
              </a:solidFill>
            </a:ln>
          </p:spPr>
          <p:txBody>
            <a:bodyPr wrap="square" lIns="0" tIns="0" rIns="0" bIns="0" rtlCol="0"/>
            <a:lstStyle/>
            <a:p>
              <a:endParaRPr/>
            </a:p>
          </p:txBody>
        </p:sp>
        <p:sp>
          <p:nvSpPr>
            <p:cNvPr id="167" name="object 167"/>
            <p:cNvSpPr/>
            <p:nvPr/>
          </p:nvSpPr>
          <p:spPr>
            <a:xfrm>
              <a:off x="1696635" y="3410789"/>
              <a:ext cx="0" cy="18442"/>
            </a:xfrm>
            <a:custGeom>
              <a:avLst/>
              <a:gdLst/>
              <a:ahLst/>
              <a:cxnLst/>
              <a:rect l="l" t="t" r="r" b="b"/>
              <a:pathLst>
                <a:path h="20320">
                  <a:moveTo>
                    <a:pt x="0" y="19805"/>
                  </a:moveTo>
                  <a:lnTo>
                    <a:pt x="0" y="0"/>
                  </a:lnTo>
                </a:path>
              </a:pathLst>
            </a:custGeom>
            <a:ln w="9524">
              <a:solidFill>
                <a:srgbClr val="FF0000"/>
              </a:solidFill>
            </a:ln>
          </p:spPr>
          <p:txBody>
            <a:bodyPr wrap="square" lIns="0" tIns="0" rIns="0" bIns="0" rtlCol="0"/>
            <a:lstStyle/>
            <a:p>
              <a:endParaRPr/>
            </a:p>
          </p:txBody>
        </p:sp>
        <p:sp>
          <p:nvSpPr>
            <p:cNvPr id="168" name="object 168"/>
            <p:cNvSpPr/>
            <p:nvPr/>
          </p:nvSpPr>
          <p:spPr>
            <a:xfrm>
              <a:off x="1696635" y="3367912"/>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169" name="object 169"/>
            <p:cNvSpPr/>
            <p:nvPr/>
          </p:nvSpPr>
          <p:spPr>
            <a:xfrm>
              <a:off x="1696635" y="3367912"/>
              <a:ext cx="0" cy="87598"/>
            </a:xfrm>
            <a:custGeom>
              <a:avLst/>
              <a:gdLst/>
              <a:ahLst/>
              <a:cxnLst/>
              <a:rect l="l" t="t" r="r" b="b"/>
              <a:pathLst>
                <a:path h="96520">
                  <a:moveTo>
                    <a:pt x="0" y="0"/>
                  </a:moveTo>
                  <a:lnTo>
                    <a:pt x="0" y="96011"/>
                  </a:lnTo>
                </a:path>
              </a:pathLst>
            </a:custGeom>
            <a:ln w="9524">
              <a:solidFill>
                <a:srgbClr val="FF0000"/>
              </a:solidFill>
            </a:ln>
          </p:spPr>
          <p:txBody>
            <a:bodyPr wrap="square" lIns="0" tIns="0" rIns="0" bIns="0" rtlCol="0"/>
            <a:lstStyle/>
            <a:p>
              <a:endParaRPr/>
            </a:p>
          </p:txBody>
        </p:sp>
        <p:sp>
          <p:nvSpPr>
            <p:cNvPr id="170" name="object 170"/>
            <p:cNvSpPr/>
            <p:nvPr/>
          </p:nvSpPr>
          <p:spPr>
            <a:xfrm>
              <a:off x="1696635" y="3367912"/>
              <a:ext cx="0" cy="87598"/>
            </a:xfrm>
            <a:custGeom>
              <a:avLst/>
              <a:gdLst/>
              <a:ahLst/>
              <a:cxnLst/>
              <a:rect l="l" t="t" r="r" b="b"/>
              <a:pathLst>
                <a:path h="96520">
                  <a:moveTo>
                    <a:pt x="0" y="96011"/>
                  </a:moveTo>
                  <a:lnTo>
                    <a:pt x="0" y="0"/>
                  </a:lnTo>
                </a:path>
              </a:pathLst>
            </a:custGeom>
            <a:ln w="9524">
              <a:solidFill>
                <a:srgbClr val="FF0000"/>
              </a:solidFill>
            </a:ln>
          </p:spPr>
          <p:txBody>
            <a:bodyPr wrap="square" lIns="0" tIns="0" rIns="0" bIns="0" rtlCol="0"/>
            <a:lstStyle/>
            <a:p>
              <a:endParaRPr/>
            </a:p>
          </p:txBody>
        </p:sp>
        <p:sp>
          <p:nvSpPr>
            <p:cNvPr id="171" name="object 171"/>
            <p:cNvSpPr/>
            <p:nvPr/>
          </p:nvSpPr>
          <p:spPr>
            <a:xfrm>
              <a:off x="1696635" y="3367912"/>
              <a:ext cx="0" cy="77801"/>
            </a:xfrm>
            <a:custGeom>
              <a:avLst/>
              <a:gdLst/>
              <a:ahLst/>
              <a:cxnLst/>
              <a:rect l="l" t="t" r="r" b="b"/>
              <a:pathLst>
                <a:path h="85725">
                  <a:moveTo>
                    <a:pt x="0" y="0"/>
                  </a:moveTo>
                  <a:lnTo>
                    <a:pt x="0" y="85347"/>
                  </a:lnTo>
                </a:path>
              </a:pathLst>
            </a:custGeom>
            <a:ln w="9524">
              <a:solidFill>
                <a:srgbClr val="FF0000"/>
              </a:solidFill>
            </a:ln>
          </p:spPr>
          <p:txBody>
            <a:bodyPr wrap="square" lIns="0" tIns="0" rIns="0" bIns="0" rtlCol="0"/>
            <a:lstStyle/>
            <a:p>
              <a:endParaRPr/>
            </a:p>
          </p:txBody>
        </p:sp>
        <p:sp>
          <p:nvSpPr>
            <p:cNvPr id="172" name="object 172"/>
            <p:cNvSpPr/>
            <p:nvPr/>
          </p:nvSpPr>
          <p:spPr>
            <a:xfrm>
              <a:off x="1696635" y="3341627"/>
              <a:ext cx="8145" cy="103734"/>
            </a:xfrm>
            <a:custGeom>
              <a:avLst/>
              <a:gdLst/>
              <a:ahLst/>
              <a:cxnLst/>
              <a:rect l="l" t="t" r="r" b="b"/>
              <a:pathLst>
                <a:path w="9525" h="114300">
                  <a:moveTo>
                    <a:pt x="0" y="114309"/>
                  </a:moveTo>
                  <a:lnTo>
                    <a:pt x="9146" y="0"/>
                  </a:lnTo>
                </a:path>
              </a:pathLst>
            </a:custGeom>
            <a:ln w="9524">
              <a:solidFill>
                <a:srgbClr val="FF0000"/>
              </a:solidFill>
            </a:ln>
          </p:spPr>
          <p:txBody>
            <a:bodyPr wrap="square" lIns="0" tIns="0" rIns="0" bIns="0" rtlCol="0"/>
            <a:lstStyle/>
            <a:p>
              <a:endParaRPr/>
            </a:p>
          </p:txBody>
        </p:sp>
        <p:sp>
          <p:nvSpPr>
            <p:cNvPr id="173" name="object 173"/>
            <p:cNvSpPr/>
            <p:nvPr/>
          </p:nvSpPr>
          <p:spPr>
            <a:xfrm>
              <a:off x="1704456" y="3341627"/>
              <a:ext cx="0" cy="172891"/>
            </a:xfrm>
            <a:custGeom>
              <a:avLst/>
              <a:gdLst/>
              <a:ahLst/>
              <a:cxnLst/>
              <a:rect l="l" t="t" r="r" b="b"/>
              <a:pathLst>
                <a:path h="190500">
                  <a:moveTo>
                    <a:pt x="0" y="190500"/>
                  </a:moveTo>
                  <a:lnTo>
                    <a:pt x="0" y="0"/>
                  </a:lnTo>
                </a:path>
              </a:pathLst>
            </a:custGeom>
            <a:ln w="9524">
              <a:solidFill>
                <a:srgbClr val="FF0000"/>
              </a:solidFill>
            </a:ln>
          </p:spPr>
          <p:txBody>
            <a:bodyPr wrap="square" lIns="0" tIns="0" rIns="0" bIns="0" rtlCol="0"/>
            <a:lstStyle/>
            <a:p>
              <a:endParaRPr/>
            </a:p>
          </p:txBody>
        </p:sp>
        <p:sp>
          <p:nvSpPr>
            <p:cNvPr id="174" name="object 174"/>
            <p:cNvSpPr/>
            <p:nvPr/>
          </p:nvSpPr>
          <p:spPr>
            <a:xfrm>
              <a:off x="1704457" y="3359616"/>
              <a:ext cx="8145" cy="51291"/>
            </a:xfrm>
            <a:custGeom>
              <a:avLst/>
              <a:gdLst/>
              <a:ahLst/>
              <a:cxnLst/>
              <a:rect l="l" t="t" r="r" b="b"/>
              <a:pathLst>
                <a:path w="9525" h="56514">
                  <a:moveTo>
                    <a:pt x="0" y="0"/>
                  </a:moveTo>
                  <a:lnTo>
                    <a:pt x="9146" y="56385"/>
                  </a:lnTo>
                </a:path>
              </a:pathLst>
            </a:custGeom>
            <a:ln w="9524">
              <a:solidFill>
                <a:srgbClr val="FF0000"/>
              </a:solidFill>
            </a:ln>
          </p:spPr>
          <p:txBody>
            <a:bodyPr wrap="square" lIns="0" tIns="0" rIns="0" bIns="0" rtlCol="0"/>
            <a:lstStyle/>
            <a:p>
              <a:endParaRPr/>
            </a:p>
          </p:txBody>
        </p:sp>
        <p:sp>
          <p:nvSpPr>
            <p:cNvPr id="175" name="object 175"/>
            <p:cNvSpPr/>
            <p:nvPr/>
          </p:nvSpPr>
          <p:spPr>
            <a:xfrm>
              <a:off x="1712278" y="3376208"/>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76" name="object 176"/>
            <p:cNvSpPr/>
            <p:nvPr/>
          </p:nvSpPr>
          <p:spPr>
            <a:xfrm>
              <a:off x="1708206" y="3381048"/>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77" name="object 177"/>
            <p:cNvSpPr/>
            <p:nvPr/>
          </p:nvSpPr>
          <p:spPr>
            <a:xfrm>
              <a:off x="1712278" y="3385887"/>
              <a:ext cx="0" cy="25357"/>
            </a:xfrm>
            <a:custGeom>
              <a:avLst/>
              <a:gdLst/>
              <a:ahLst/>
              <a:cxnLst/>
              <a:rect l="l" t="t" r="r" b="b"/>
              <a:pathLst>
                <a:path h="27939">
                  <a:moveTo>
                    <a:pt x="0" y="0"/>
                  </a:moveTo>
                  <a:lnTo>
                    <a:pt x="0" y="27438"/>
                  </a:lnTo>
                </a:path>
              </a:pathLst>
            </a:custGeom>
            <a:ln w="9524">
              <a:solidFill>
                <a:srgbClr val="FF0000"/>
              </a:solidFill>
            </a:ln>
          </p:spPr>
          <p:txBody>
            <a:bodyPr wrap="square" lIns="0" tIns="0" rIns="0" bIns="0" rtlCol="0"/>
            <a:lstStyle/>
            <a:p>
              <a:endParaRPr/>
            </a:p>
          </p:txBody>
        </p:sp>
        <p:sp>
          <p:nvSpPr>
            <p:cNvPr id="178" name="object 178"/>
            <p:cNvSpPr/>
            <p:nvPr/>
          </p:nvSpPr>
          <p:spPr>
            <a:xfrm>
              <a:off x="1708206" y="3402493"/>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179" name="object 179"/>
            <p:cNvSpPr/>
            <p:nvPr/>
          </p:nvSpPr>
          <p:spPr>
            <a:xfrm>
              <a:off x="1712278" y="3394197"/>
              <a:ext cx="9231" cy="51291"/>
            </a:xfrm>
            <a:custGeom>
              <a:avLst/>
              <a:gdLst/>
              <a:ahLst/>
              <a:cxnLst/>
              <a:rect l="l" t="t" r="r" b="b"/>
              <a:pathLst>
                <a:path w="10794" h="56514">
                  <a:moveTo>
                    <a:pt x="0" y="0"/>
                  </a:moveTo>
                  <a:lnTo>
                    <a:pt x="10671" y="56385"/>
                  </a:lnTo>
                </a:path>
              </a:pathLst>
            </a:custGeom>
            <a:ln w="9524">
              <a:solidFill>
                <a:srgbClr val="FF0000"/>
              </a:solidFill>
            </a:ln>
          </p:spPr>
          <p:txBody>
            <a:bodyPr wrap="square" lIns="0" tIns="0" rIns="0" bIns="0" rtlCol="0"/>
            <a:lstStyle/>
            <a:p>
              <a:endParaRPr/>
            </a:p>
          </p:txBody>
        </p:sp>
        <p:sp>
          <p:nvSpPr>
            <p:cNvPr id="180" name="object 180"/>
            <p:cNvSpPr/>
            <p:nvPr/>
          </p:nvSpPr>
          <p:spPr>
            <a:xfrm>
              <a:off x="1721403" y="3351320"/>
              <a:ext cx="0" cy="94513"/>
            </a:xfrm>
            <a:custGeom>
              <a:avLst/>
              <a:gdLst/>
              <a:ahLst/>
              <a:cxnLst/>
              <a:rect l="l" t="t" r="r" b="b"/>
              <a:pathLst>
                <a:path h="104139">
                  <a:moveTo>
                    <a:pt x="0" y="103629"/>
                  </a:moveTo>
                  <a:lnTo>
                    <a:pt x="0" y="0"/>
                  </a:lnTo>
                </a:path>
              </a:pathLst>
            </a:custGeom>
            <a:ln w="9525">
              <a:solidFill>
                <a:srgbClr val="FF0000"/>
              </a:solidFill>
            </a:ln>
          </p:spPr>
          <p:txBody>
            <a:bodyPr wrap="square" lIns="0" tIns="0" rIns="0" bIns="0" rtlCol="0"/>
            <a:lstStyle/>
            <a:p>
              <a:endParaRPr/>
            </a:p>
          </p:txBody>
        </p:sp>
        <p:sp>
          <p:nvSpPr>
            <p:cNvPr id="181" name="object 181"/>
            <p:cNvSpPr/>
            <p:nvPr/>
          </p:nvSpPr>
          <p:spPr>
            <a:xfrm>
              <a:off x="1721404" y="3351320"/>
              <a:ext cx="8145" cy="77801"/>
            </a:xfrm>
            <a:custGeom>
              <a:avLst/>
              <a:gdLst/>
              <a:ahLst/>
              <a:cxnLst/>
              <a:rect l="l" t="t" r="r" b="b"/>
              <a:pathLst>
                <a:path w="9525" h="85725">
                  <a:moveTo>
                    <a:pt x="0" y="0"/>
                  </a:moveTo>
                  <a:lnTo>
                    <a:pt x="9146" y="85331"/>
                  </a:lnTo>
                </a:path>
              </a:pathLst>
            </a:custGeom>
            <a:ln w="9524">
              <a:solidFill>
                <a:srgbClr val="FF0000"/>
              </a:solidFill>
            </a:ln>
          </p:spPr>
          <p:txBody>
            <a:bodyPr wrap="square" lIns="0" tIns="0" rIns="0" bIns="0" rtlCol="0"/>
            <a:lstStyle/>
            <a:p>
              <a:endParaRPr/>
            </a:p>
          </p:txBody>
        </p:sp>
        <p:sp>
          <p:nvSpPr>
            <p:cNvPr id="182" name="object 182"/>
            <p:cNvSpPr/>
            <p:nvPr/>
          </p:nvSpPr>
          <p:spPr>
            <a:xfrm>
              <a:off x="1729225" y="3385887"/>
              <a:ext cx="0" cy="43223"/>
            </a:xfrm>
            <a:custGeom>
              <a:avLst/>
              <a:gdLst/>
              <a:ahLst/>
              <a:cxnLst/>
              <a:rect l="l" t="t" r="r" b="b"/>
              <a:pathLst>
                <a:path h="47625">
                  <a:moveTo>
                    <a:pt x="0" y="47244"/>
                  </a:moveTo>
                  <a:lnTo>
                    <a:pt x="0" y="0"/>
                  </a:lnTo>
                </a:path>
              </a:pathLst>
            </a:custGeom>
            <a:ln w="9525">
              <a:solidFill>
                <a:srgbClr val="FF0000"/>
              </a:solidFill>
            </a:ln>
          </p:spPr>
          <p:txBody>
            <a:bodyPr wrap="square" lIns="0" tIns="0" rIns="0" bIns="0" rtlCol="0"/>
            <a:lstStyle/>
            <a:p>
              <a:endParaRPr/>
            </a:p>
          </p:txBody>
        </p:sp>
        <p:sp>
          <p:nvSpPr>
            <p:cNvPr id="183" name="object 183"/>
            <p:cNvSpPr/>
            <p:nvPr/>
          </p:nvSpPr>
          <p:spPr>
            <a:xfrm>
              <a:off x="1729225" y="3410789"/>
              <a:ext cx="8145" cy="9797"/>
            </a:xfrm>
            <a:custGeom>
              <a:avLst/>
              <a:gdLst/>
              <a:ahLst/>
              <a:cxnLst/>
              <a:rect l="l" t="t" r="r" b="b"/>
              <a:pathLst>
                <a:path w="9525" h="10795">
                  <a:moveTo>
                    <a:pt x="0" y="10664"/>
                  </a:moveTo>
                  <a:lnTo>
                    <a:pt x="9131" y="0"/>
                  </a:lnTo>
                </a:path>
              </a:pathLst>
            </a:custGeom>
            <a:ln w="9522">
              <a:solidFill>
                <a:srgbClr val="FF0000"/>
              </a:solidFill>
            </a:ln>
          </p:spPr>
          <p:txBody>
            <a:bodyPr wrap="square" lIns="0" tIns="0" rIns="0" bIns="0" rtlCol="0"/>
            <a:lstStyle/>
            <a:p>
              <a:endParaRPr/>
            </a:p>
          </p:txBody>
        </p:sp>
        <p:sp>
          <p:nvSpPr>
            <p:cNvPr id="184" name="object 184"/>
            <p:cNvSpPr/>
            <p:nvPr/>
          </p:nvSpPr>
          <p:spPr>
            <a:xfrm>
              <a:off x="1732962" y="3406641"/>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85" name="object 185"/>
            <p:cNvSpPr/>
            <p:nvPr/>
          </p:nvSpPr>
          <p:spPr>
            <a:xfrm>
              <a:off x="1737034" y="3402493"/>
              <a:ext cx="8145" cy="8645"/>
            </a:xfrm>
            <a:custGeom>
              <a:avLst/>
              <a:gdLst/>
              <a:ahLst/>
              <a:cxnLst/>
              <a:rect l="l" t="t" r="r" b="b"/>
              <a:pathLst>
                <a:path w="9525" h="9525">
                  <a:moveTo>
                    <a:pt x="0" y="0"/>
                  </a:moveTo>
                  <a:lnTo>
                    <a:pt x="9146" y="9141"/>
                  </a:lnTo>
                </a:path>
              </a:pathLst>
            </a:custGeom>
            <a:ln w="9521">
              <a:solidFill>
                <a:srgbClr val="FF0000"/>
              </a:solidFill>
            </a:ln>
          </p:spPr>
          <p:txBody>
            <a:bodyPr wrap="square" lIns="0" tIns="0" rIns="0" bIns="0" rtlCol="0"/>
            <a:lstStyle/>
            <a:p>
              <a:endParaRPr/>
            </a:p>
          </p:txBody>
        </p:sp>
        <p:sp>
          <p:nvSpPr>
            <p:cNvPr id="186" name="object 186"/>
            <p:cNvSpPr/>
            <p:nvPr/>
          </p:nvSpPr>
          <p:spPr>
            <a:xfrm>
              <a:off x="1740783" y="3402493"/>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187" name="object 187"/>
            <p:cNvSpPr/>
            <p:nvPr/>
          </p:nvSpPr>
          <p:spPr>
            <a:xfrm>
              <a:off x="1740783" y="3398345"/>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88" name="object 188"/>
            <p:cNvSpPr/>
            <p:nvPr/>
          </p:nvSpPr>
          <p:spPr>
            <a:xfrm>
              <a:off x="1744855" y="3402493"/>
              <a:ext cx="9231" cy="0"/>
            </a:xfrm>
            <a:custGeom>
              <a:avLst/>
              <a:gdLst/>
              <a:ahLst/>
              <a:cxnLst/>
              <a:rect l="l" t="t" r="r" b="b"/>
              <a:pathLst>
                <a:path w="10794">
                  <a:moveTo>
                    <a:pt x="0" y="0"/>
                  </a:moveTo>
                  <a:lnTo>
                    <a:pt x="10671" y="0"/>
                  </a:lnTo>
                </a:path>
              </a:pathLst>
            </a:custGeom>
            <a:ln w="9518">
              <a:solidFill>
                <a:srgbClr val="FF0000"/>
              </a:solidFill>
            </a:ln>
          </p:spPr>
          <p:txBody>
            <a:bodyPr wrap="square" lIns="0" tIns="0" rIns="0" bIns="0" rtlCol="0"/>
            <a:lstStyle/>
            <a:p>
              <a:endParaRPr/>
            </a:p>
          </p:txBody>
        </p:sp>
        <p:sp>
          <p:nvSpPr>
            <p:cNvPr id="189" name="object 189"/>
            <p:cNvSpPr/>
            <p:nvPr/>
          </p:nvSpPr>
          <p:spPr>
            <a:xfrm>
              <a:off x="1753980" y="3385886"/>
              <a:ext cx="0" cy="25357"/>
            </a:xfrm>
            <a:custGeom>
              <a:avLst/>
              <a:gdLst/>
              <a:ahLst/>
              <a:cxnLst/>
              <a:rect l="l" t="t" r="r" b="b"/>
              <a:pathLst>
                <a:path h="27939">
                  <a:moveTo>
                    <a:pt x="0" y="27438"/>
                  </a:moveTo>
                  <a:lnTo>
                    <a:pt x="0" y="0"/>
                  </a:lnTo>
                </a:path>
              </a:pathLst>
            </a:custGeom>
            <a:ln w="9525">
              <a:solidFill>
                <a:srgbClr val="FF0000"/>
              </a:solidFill>
            </a:ln>
          </p:spPr>
          <p:txBody>
            <a:bodyPr wrap="square" lIns="0" tIns="0" rIns="0" bIns="0" rtlCol="0"/>
            <a:lstStyle/>
            <a:p>
              <a:endParaRPr/>
            </a:p>
          </p:txBody>
        </p:sp>
        <p:sp>
          <p:nvSpPr>
            <p:cNvPr id="190" name="object 190"/>
            <p:cNvSpPr/>
            <p:nvPr/>
          </p:nvSpPr>
          <p:spPr>
            <a:xfrm>
              <a:off x="1749908"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91" name="object 191"/>
            <p:cNvSpPr/>
            <p:nvPr/>
          </p:nvSpPr>
          <p:spPr>
            <a:xfrm>
              <a:off x="1753980" y="3420468"/>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192" name="object 192"/>
            <p:cNvSpPr/>
            <p:nvPr/>
          </p:nvSpPr>
          <p:spPr>
            <a:xfrm>
              <a:off x="1757730"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93" name="object 193"/>
            <p:cNvSpPr/>
            <p:nvPr/>
          </p:nvSpPr>
          <p:spPr>
            <a:xfrm>
              <a:off x="1761802" y="3402493"/>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94" name="object 194"/>
            <p:cNvSpPr/>
            <p:nvPr/>
          </p:nvSpPr>
          <p:spPr>
            <a:xfrm>
              <a:off x="1757730" y="3394190"/>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95" name="object 195"/>
            <p:cNvSpPr/>
            <p:nvPr/>
          </p:nvSpPr>
          <p:spPr>
            <a:xfrm>
              <a:off x="1761802" y="3385887"/>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96" name="object 196"/>
            <p:cNvSpPr/>
            <p:nvPr/>
          </p:nvSpPr>
          <p:spPr>
            <a:xfrm>
              <a:off x="1761802" y="3385887"/>
              <a:ext cx="8145" cy="34578"/>
            </a:xfrm>
            <a:custGeom>
              <a:avLst/>
              <a:gdLst/>
              <a:ahLst/>
              <a:cxnLst/>
              <a:rect l="l" t="t" r="r" b="b"/>
              <a:pathLst>
                <a:path w="9525" h="38100">
                  <a:moveTo>
                    <a:pt x="0" y="38103"/>
                  </a:moveTo>
                  <a:lnTo>
                    <a:pt x="9146" y="0"/>
                  </a:lnTo>
                </a:path>
              </a:pathLst>
            </a:custGeom>
            <a:ln w="9524">
              <a:solidFill>
                <a:srgbClr val="FF0000"/>
              </a:solidFill>
            </a:ln>
          </p:spPr>
          <p:txBody>
            <a:bodyPr wrap="square" lIns="0" tIns="0" rIns="0" bIns="0" rtlCol="0"/>
            <a:lstStyle/>
            <a:p>
              <a:endParaRPr/>
            </a:p>
          </p:txBody>
        </p:sp>
        <p:sp>
          <p:nvSpPr>
            <p:cNvPr id="197" name="object 197"/>
            <p:cNvSpPr/>
            <p:nvPr/>
          </p:nvSpPr>
          <p:spPr>
            <a:xfrm>
              <a:off x="1769623" y="3376208"/>
              <a:ext cx="0" cy="61088"/>
            </a:xfrm>
            <a:custGeom>
              <a:avLst/>
              <a:gdLst/>
              <a:ahLst/>
              <a:cxnLst/>
              <a:rect l="l" t="t" r="r" b="b"/>
              <a:pathLst>
                <a:path h="67310">
                  <a:moveTo>
                    <a:pt x="0" y="67065"/>
                  </a:moveTo>
                  <a:lnTo>
                    <a:pt x="0" y="0"/>
                  </a:lnTo>
                </a:path>
              </a:pathLst>
            </a:custGeom>
            <a:ln w="9525">
              <a:solidFill>
                <a:srgbClr val="FF0000"/>
              </a:solidFill>
            </a:ln>
          </p:spPr>
          <p:txBody>
            <a:bodyPr wrap="square" lIns="0" tIns="0" rIns="0" bIns="0" rtlCol="0"/>
            <a:lstStyle/>
            <a:p>
              <a:endParaRPr/>
            </a:p>
          </p:txBody>
        </p:sp>
        <p:sp>
          <p:nvSpPr>
            <p:cNvPr id="198" name="object 198"/>
            <p:cNvSpPr/>
            <p:nvPr/>
          </p:nvSpPr>
          <p:spPr>
            <a:xfrm>
              <a:off x="1769624" y="3376208"/>
              <a:ext cx="8145" cy="34578"/>
            </a:xfrm>
            <a:custGeom>
              <a:avLst/>
              <a:gdLst/>
              <a:ahLst/>
              <a:cxnLst/>
              <a:rect l="l" t="t" r="r" b="b"/>
              <a:pathLst>
                <a:path w="9525" h="38100">
                  <a:moveTo>
                    <a:pt x="0" y="0"/>
                  </a:moveTo>
                  <a:lnTo>
                    <a:pt x="9131" y="38103"/>
                  </a:lnTo>
                </a:path>
              </a:pathLst>
            </a:custGeom>
            <a:ln w="9524">
              <a:solidFill>
                <a:srgbClr val="FF0000"/>
              </a:solidFill>
            </a:ln>
          </p:spPr>
          <p:txBody>
            <a:bodyPr wrap="square" lIns="0" tIns="0" rIns="0" bIns="0" rtlCol="0"/>
            <a:lstStyle/>
            <a:p>
              <a:endParaRPr/>
            </a:p>
          </p:txBody>
        </p:sp>
        <p:sp>
          <p:nvSpPr>
            <p:cNvPr id="199" name="object 199"/>
            <p:cNvSpPr/>
            <p:nvPr/>
          </p:nvSpPr>
          <p:spPr>
            <a:xfrm>
              <a:off x="1777432" y="3385887"/>
              <a:ext cx="0" cy="25357"/>
            </a:xfrm>
            <a:custGeom>
              <a:avLst/>
              <a:gdLst/>
              <a:ahLst/>
              <a:cxnLst/>
              <a:rect l="l" t="t" r="r" b="b"/>
              <a:pathLst>
                <a:path h="27939">
                  <a:moveTo>
                    <a:pt x="0" y="27438"/>
                  </a:moveTo>
                  <a:lnTo>
                    <a:pt x="0" y="0"/>
                  </a:lnTo>
                </a:path>
              </a:pathLst>
            </a:custGeom>
            <a:ln w="9524">
              <a:solidFill>
                <a:srgbClr val="FF0000"/>
              </a:solidFill>
            </a:ln>
          </p:spPr>
          <p:txBody>
            <a:bodyPr wrap="square" lIns="0" tIns="0" rIns="0" bIns="0" rtlCol="0"/>
            <a:lstStyle/>
            <a:p>
              <a:endParaRPr/>
            </a:p>
          </p:txBody>
        </p:sp>
        <p:sp>
          <p:nvSpPr>
            <p:cNvPr id="200" name="object 200"/>
            <p:cNvSpPr/>
            <p:nvPr/>
          </p:nvSpPr>
          <p:spPr>
            <a:xfrm>
              <a:off x="1777432" y="3351320"/>
              <a:ext cx="0" cy="34578"/>
            </a:xfrm>
            <a:custGeom>
              <a:avLst/>
              <a:gdLst/>
              <a:ahLst/>
              <a:cxnLst/>
              <a:rect l="l" t="t" r="r" b="b"/>
              <a:pathLst>
                <a:path h="38100">
                  <a:moveTo>
                    <a:pt x="0" y="38087"/>
                  </a:moveTo>
                  <a:lnTo>
                    <a:pt x="0" y="0"/>
                  </a:lnTo>
                </a:path>
              </a:pathLst>
            </a:custGeom>
            <a:ln w="9524">
              <a:solidFill>
                <a:srgbClr val="FF0000"/>
              </a:solidFill>
            </a:ln>
          </p:spPr>
          <p:txBody>
            <a:bodyPr wrap="square" lIns="0" tIns="0" rIns="0" bIns="0" rtlCol="0"/>
            <a:lstStyle/>
            <a:p>
              <a:endParaRPr/>
            </a:p>
          </p:txBody>
        </p:sp>
        <p:sp>
          <p:nvSpPr>
            <p:cNvPr id="201" name="object 201"/>
            <p:cNvSpPr/>
            <p:nvPr/>
          </p:nvSpPr>
          <p:spPr>
            <a:xfrm>
              <a:off x="1777432" y="3351320"/>
              <a:ext cx="0" cy="85869"/>
            </a:xfrm>
            <a:custGeom>
              <a:avLst/>
              <a:gdLst/>
              <a:ahLst/>
              <a:cxnLst/>
              <a:rect l="l" t="t" r="r" b="b"/>
              <a:pathLst>
                <a:path h="94614">
                  <a:moveTo>
                    <a:pt x="0" y="0"/>
                  </a:moveTo>
                  <a:lnTo>
                    <a:pt x="0" y="94488"/>
                  </a:lnTo>
                </a:path>
              </a:pathLst>
            </a:custGeom>
            <a:ln w="9524">
              <a:solidFill>
                <a:srgbClr val="FF0000"/>
              </a:solidFill>
            </a:ln>
          </p:spPr>
          <p:txBody>
            <a:bodyPr wrap="square" lIns="0" tIns="0" rIns="0" bIns="0" rtlCol="0"/>
            <a:lstStyle/>
            <a:p>
              <a:endParaRPr/>
            </a:p>
          </p:txBody>
        </p:sp>
        <p:sp>
          <p:nvSpPr>
            <p:cNvPr id="202" name="object 202"/>
            <p:cNvSpPr/>
            <p:nvPr/>
          </p:nvSpPr>
          <p:spPr>
            <a:xfrm>
              <a:off x="1777432" y="3437074"/>
              <a:ext cx="0" cy="18442"/>
            </a:xfrm>
            <a:custGeom>
              <a:avLst/>
              <a:gdLst/>
              <a:ahLst/>
              <a:cxnLst/>
              <a:rect l="l" t="t" r="r" b="b"/>
              <a:pathLst>
                <a:path h="20320">
                  <a:moveTo>
                    <a:pt x="0" y="0"/>
                  </a:moveTo>
                  <a:lnTo>
                    <a:pt x="0" y="19805"/>
                  </a:lnTo>
                </a:path>
              </a:pathLst>
            </a:custGeom>
            <a:ln w="9524">
              <a:solidFill>
                <a:srgbClr val="FF0000"/>
              </a:solidFill>
            </a:ln>
          </p:spPr>
          <p:txBody>
            <a:bodyPr wrap="square" lIns="0" tIns="0" rIns="0" bIns="0" rtlCol="0"/>
            <a:lstStyle/>
            <a:p>
              <a:endParaRPr/>
            </a:p>
          </p:txBody>
        </p:sp>
        <p:sp>
          <p:nvSpPr>
            <p:cNvPr id="203" name="object 203"/>
            <p:cNvSpPr/>
            <p:nvPr/>
          </p:nvSpPr>
          <p:spPr>
            <a:xfrm>
              <a:off x="1777432" y="3437074"/>
              <a:ext cx="0" cy="18442"/>
            </a:xfrm>
            <a:custGeom>
              <a:avLst/>
              <a:gdLst/>
              <a:ahLst/>
              <a:cxnLst/>
              <a:rect l="l" t="t" r="r" b="b"/>
              <a:pathLst>
                <a:path h="20320">
                  <a:moveTo>
                    <a:pt x="0" y="19805"/>
                  </a:moveTo>
                  <a:lnTo>
                    <a:pt x="0" y="0"/>
                  </a:lnTo>
                </a:path>
              </a:pathLst>
            </a:custGeom>
            <a:ln w="9524">
              <a:solidFill>
                <a:srgbClr val="FF0000"/>
              </a:solidFill>
            </a:ln>
          </p:spPr>
          <p:txBody>
            <a:bodyPr wrap="square" lIns="0" tIns="0" rIns="0" bIns="0" rtlCol="0"/>
            <a:lstStyle/>
            <a:p>
              <a:endParaRPr/>
            </a:p>
          </p:txBody>
        </p:sp>
        <p:sp>
          <p:nvSpPr>
            <p:cNvPr id="204" name="object 204"/>
            <p:cNvSpPr/>
            <p:nvPr/>
          </p:nvSpPr>
          <p:spPr>
            <a:xfrm>
              <a:off x="1777432" y="3437074"/>
              <a:ext cx="9231" cy="61088"/>
            </a:xfrm>
            <a:custGeom>
              <a:avLst/>
              <a:gdLst/>
              <a:ahLst/>
              <a:cxnLst/>
              <a:rect l="l" t="t" r="r" b="b"/>
              <a:pathLst>
                <a:path w="10794" h="67310">
                  <a:moveTo>
                    <a:pt x="0" y="0"/>
                  </a:moveTo>
                  <a:lnTo>
                    <a:pt x="10671" y="67049"/>
                  </a:lnTo>
                </a:path>
              </a:pathLst>
            </a:custGeom>
            <a:ln w="9524">
              <a:solidFill>
                <a:srgbClr val="FF0000"/>
              </a:solidFill>
            </a:ln>
          </p:spPr>
          <p:txBody>
            <a:bodyPr wrap="square" lIns="0" tIns="0" rIns="0" bIns="0" rtlCol="0"/>
            <a:lstStyle/>
            <a:p>
              <a:endParaRPr/>
            </a:p>
          </p:txBody>
        </p:sp>
        <p:sp>
          <p:nvSpPr>
            <p:cNvPr id="205" name="object 205"/>
            <p:cNvSpPr/>
            <p:nvPr/>
          </p:nvSpPr>
          <p:spPr>
            <a:xfrm>
              <a:off x="1786557" y="3359616"/>
              <a:ext cx="0" cy="138313"/>
            </a:xfrm>
            <a:custGeom>
              <a:avLst/>
              <a:gdLst/>
              <a:ahLst/>
              <a:cxnLst/>
              <a:rect l="l" t="t" r="r" b="b"/>
              <a:pathLst>
                <a:path h="152400">
                  <a:moveTo>
                    <a:pt x="0" y="152397"/>
                  </a:moveTo>
                  <a:lnTo>
                    <a:pt x="0" y="0"/>
                  </a:lnTo>
                </a:path>
              </a:pathLst>
            </a:custGeom>
            <a:ln w="9524">
              <a:solidFill>
                <a:srgbClr val="FF0000"/>
              </a:solidFill>
            </a:ln>
          </p:spPr>
          <p:txBody>
            <a:bodyPr wrap="square" lIns="0" tIns="0" rIns="0" bIns="0" rtlCol="0"/>
            <a:lstStyle/>
            <a:p>
              <a:endParaRPr/>
            </a:p>
          </p:txBody>
        </p:sp>
        <p:sp>
          <p:nvSpPr>
            <p:cNvPr id="206" name="object 206"/>
            <p:cNvSpPr/>
            <p:nvPr/>
          </p:nvSpPr>
          <p:spPr>
            <a:xfrm>
              <a:off x="1786557" y="3367912"/>
              <a:ext cx="8145" cy="18442"/>
            </a:xfrm>
            <a:custGeom>
              <a:avLst/>
              <a:gdLst/>
              <a:ahLst/>
              <a:cxnLst/>
              <a:rect l="l" t="t" r="r" b="b"/>
              <a:pathLst>
                <a:path w="9525" h="20320">
                  <a:moveTo>
                    <a:pt x="0" y="19805"/>
                  </a:moveTo>
                  <a:lnTo>
                    <a:pt x="9146" y="0"/>
                  </a:lnTo>
                </a:path>
              </a:pathLst>
            </a:custGeom>
            <a:ln w="9523">
              <a:solidFill>
                <a:srgbClr val="FF0000"/>
              </a:solidFill>
            </a:ln>
          </p:spPr>
          <p:txBody>
            <a:bodyPr wrap="square" lIns="0" tIns="0" rIns="0" bIns="0" rtlCol="0"/>
            <a:lstStyle/>
            <a:p>
              <a:endParaRPr/>
            </a:p>
          </p:txBody>
        </p:sp>
        <p:sp>
          <p:nvSpPr>
            <p:cNvPr id="207" name="object 207"/>
            <p:cNvSpPr/>
            <p:nvPr/>
          </p:nvSpPr>
          <p:spPr>
            <a:xfrm>
              <a:off x="1794379" y="3333331"/>
              <a:ext cx="0" cy="69156"/>
            </a:xfrm>
            <a:custGeom>
              <a:avLst/>
              <a:gdLst/>
              <a:ahLst/>
              <a:cxnLst/>
              <a:rect l="l" t="t" r="r" b="b"/>
              <a:pathLst>
                <a:path h="76200">
                  <a:moveTo>
                    <a:pt x="0" y="76206"/>
                  </a:moveTo>
                  <a:lnTo>
                    <a:pt x="0" y="0"/>
                  </a:lnTo>
                </a:path>
              </a:pathLst>
            </a:custGeom>
            <a:ln w="9524">
              <a:solidFill>
                <a:srgbClr val="FF0000"/>
              </a:solidFill>
            </a:ln>
          </p:spPr>
          <p:txBody>
            <a:bodyPr wrap="square" lIns="0" tIns="0" rIns="0" bIns="0" rtlCol="0"/>
            <a:lstStyle/>
            <a:p>
              <a:endParaRPr/>
            </a:p>
          </p:txBody>
        </p:sp>
        <p:sp>
          <p:nvSpPr>
            <p:cNvPr id="208" name="object 208"/>
            <p:cNvSpPr/>
            <p:nvPr/>
          </p:nvSpPr>
          <p:spPr>
            <a:xfrm>
              <a:off x="1794379" y="3359616"/>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209" name="object 209"/>
            <p:cNvSpPr/>
            <p:nvPr/>
          </p:nvSpPr>
          <p:spPr>
            <a:xfrm>
              <a:off x="1802200" y="3359616"/>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210" name="object 210"/>
            <p:cNvSpPr/>
            <p:nvPr/>
          </p:nvSpPr>
          <p:spPr>
            <a:xfrm>
              <a:off x="1802200" y="3376208"/>
              <a:ext cx="0" cy="18442"/>
            </a:xfrm>
            <a:custGeom>
              <a:avLst/>
              <a:gdLst/>
              <a:ahLst/>
              <a:cxnLst/>
              <a:rect l="l" t="t" r="r" b="b"/>
              <a:pathLst>
                <a:path h="20320">
                  <a:moveTo>
                    <a:pt x="0" y="19820"/>
                  </a:moveTo>
                  <a:lnTo>
                    <a:pt x="0" y="0"/>
                  </a:lnTo>
                </a:path>
              </a:pathLst>
            </a:custGeom>
            <a:ln w="9524">
              <a:solidFill>
                <a:srgbClr val="FF0000"/>
              </a:solidFill>
            </a:ln>
          </p:spPr>
          <p:txBody>
            <a:bodyPr wrap="square" lIns="0" tIns="0" rIns="0" bIns="0" rtlCol="0"/>
            <a:lstStyle/>
            <a:p>
              <a:endParaRPr/>
            </a:p>
          </p:txBody>
        </p:sp>
        <p:sp>
          <p:nvSpPr>
            <p:cNvPr id="211" name="object 211"/>
            <p:cNvSpPr/>
            <p:nvPr/>
          </p:nvSpPr>
          <p:spPr>
            <a:xfrm>
              <a:off x="1802200" y="3376208"/>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212" name="object 212"/>
            <p:cNvSpPr/>
            <p:nvPr/>
          </p:nvSpPr>
          <p:spPr>
            <a:xfrm>
              <a:off x="1802200" y="3333331"/>
              <a:ext cx="0" cy="77801"/>
            </a:xfrm>
            <a:custGeom>
              <a:avLst/>
              <a:gdLst/>
              <a:ahLst/>
              <a:cxnLst/>
              <a:rect l="l" t="t" r="r" b="b"/>
              <a:pathLst>
                <a:path h="85725">
                  <a:moveTo>
                    <a:pt x="0" y="85347"/>
                  </a:moveTo>
                  <a:lnTo>
                    <a:pt x="0" y="0"/>
                  </a:lnTo>
                </a:path>
              </a:pathLst>
            </a:custGeom>
            <a:ln w="9524">
              <a:solidFill>
                <a:srgbClr val="FF0000"/>
              </a:solidFill>
            </a:ln>
          </p:spPr>
          <p:txBody>
            <a:bodyPr wrap="square" lIns="0" tIns="0" rIns="0" bIns="0" rtlCol="0"/>
            <a:lstStyle/>
            <a:p>
              <a:endParaRPr/>
            </a:p>
          </p:txBody>
        </p:sp>
        <p:sp>
          <p:nvSpPr>
            <p:cNvPr id="213" name="object 213"/>
            <p:cNvSpPr/>
            <p:nvPr/>
          </p:nvSpPr>
          <p:spPr>
            <a:xfrm>
              <a:off x="1802201" y="3333331"/>
              <a:ext cx="8145" cy="8645"/>
            </a:xfrm>
            <a:custGeom>
              <a:avLst/>
              <a:gdLst/>
              <a:ahLst/>
              <a:cxnLst/>
              <a:rect l="l" t="t" r="r" b="b"/>
              <a:pathLst>
                <a:path w="9525" h="9525">
                  <a:moveTo>
                    <a:pt x="0" y="0"/>
                  </a:moveTo>
                  <a:lnTo>
                    <a:pt x="9146" y="9141"/>
                  </a:lnTo>
                </a:path>
              </a:pathLst>
            </a:custGeom>
            <a:ln w="9521">
              <a:solidFill>
                <a:srgbClr val="FF0000"/>
              </a:solidFill>
            </a:ln>
          </p:spPr>
          <p:txBody>
            <a:bodyPr wrap="square" lIns="0" tIns="0" rIns="0" bIns="0" rtlCol="0"/>
            <a:lstStyle/>
            <a:p>
              <a:endParaRPr/>
            </a:p>
          </p:txBody>
        </p:sp>
        <p:sp>
          <p:nvSpPr>
            <p:cNvPr id="214" name="object 214"/>
            <p:cNvSpPr/>
            <p:nvPr/>
          </p:nvSpPr>
          <p:spPr>
            <a:xfrm>
              <a:off x="1810022" y="3341627"/>
              <a:ext cx="0" cy="69156"/>
            </a:xfrm>
            <a:custGeom>
              <a:avLst/>
              <a:gdLst/>
              <a:ahLst/>
              <a:cxnLst/>
              <a:rect l="l" t="t" r="r" b="b"/>
              <a:pathLst>
                <a:path h="76200">
                  <a:moveTo>
                    <a:pt x="0" y="0"/>
                  </a:moveTo>
                  <a:lnTo>
                    <a:pt x="0" y="76206"/>
                  </a:lnTo>
                </a:path>
              </a:pathLst>
            </a:custGeom>
            <a:ln w="9524">
              <a:solidFill>
                <a:srgbClr val="FF0000"/>
              </a:solidFill>
            </a:ln>
          </p:spPr>
          <p:txBody>
            <a:bodyPr wrap="square" lIns="0" tIns="0" rIns="0" bIns="0" rtlCol="0"/>
            <a:lstStyle/>
            <a:p>
              <a:endParaRPr/>
            </a:p>
          </p:txBody>
        </p:sp>
        <p:sp>
          <p:nvSpPr>
            <p:cNvPr id="215" name="object 215"/>
            <p:cNvSpPr/>
            <p:nvPr/>
          </p:nvSpPr>
          <p:spPr>
            <a:xfrm>
              <a:off x="1810022" y="3394197"/>
              <a:ext cx="0" cy="34578"/>
            </a:xfrm>
            <a:custGeom>
              <a:avLst/>
              <a:gdLst/>
              <a:ahLst/>
              <a:cxnLst/>
              <a:rect l="l" t="t" r="r" b="b"/>
              <a:pathLst>
                <a:path h="38100">
                  <a:moveTo>
                    <a:pt x="0" y="38088"/>
                  </a:moveTo>
                  <a:lnTo>
                    <a:pt x="0" y="0"/>
                  </a:lnTo>
                </a:path>
              </a:pathLst>
            </a:custGeom>
            <a:ln w="9524">
              <a:solidFill>
                <a:srgbClr val="FF0000"/>
              </a:solidFill>
            </a:ln>
          </p:spPr>
          <p:txBody>
            <a:bodyPr wrap="square" lIns="0" tIns="0" rIns="0" bIns="0" rtlCol="0"/>
            <a:lstStyle/>
            <a:p>
              <a:endParaRPr/>
            </a:p>
          </p:txBody>
        </p:sp>
        <p:sp>
          <p:nvSpPr>
            <p:cNvPr id="216" name="object 216"/>
            <p:cNvSpPr/>
            <p:nvPr/>
          </p:nvSpPr>
          <p:spPr>
            <a:xfrm>
              <a:off x="1810022" y="3394197"/>
              <a:ext cx="9231" cy="26509"/>
            </a:xfrm>
            <a:custGeom>
              <a:avLst/>
              <a:gdLst/>
              <a:ahLst/>
              <a:cxnLst/>
              <a:rect l="l" t="t" r="r" b="b"/>
              <a:pathLst>
                <a:path w="10794" h="29210">
                  <a:moveTo>
                    <a:pt x="0" y="28946"/>
                  </a:moveTo>
                  <a:lnTo>
                    <a:pt x="10656" y="0"/>
                  </a:lnTo>
                </a:path>
              </a:pathLst>
            </a:custGeom>
            <a:ln w="9524">
              <a:solidFill>
                <a:srgbClr val="FF0000"/>
              </a:solidFill>
            </a:ln>
          </p:spPr>
          <p:txBody>
            <a:bodyPr wrap="square" lIns="0" tIns="0" rIns="0" bIns="0" rtlCol="0"/>
            <a:lstStyle/>
            <a:p>
              <a:endParaRPr/>
            </a:p>
          </p:txBody>
        </p:sp>
        <p:sp>
          <p:nvSpPr>
            <p:cNvPr id="217" name="object 217"/>
            <p:cNvSpPr/>
            <p:nvPr/>
          </p:nvSpPr>
          <p:spPr>
            <a:xfrm>
              <a:off x="1819134" y="3376208"/>
              <a:ext cx="0" cy="53019"/>
            </a:xfrm>
            <a:custGeom>
              <a:avLst/>
              <a:gdLst/>
              <a:ahLst/>
              <a:cxnLst/>
              <a:rect l="l" t="t" r="r" b="b"/>
              <a:pathLst>
                <a:path h="58420">
                  <a:moveTo>
                    <a:pt x="0" y="57909"/>
                  </a:moveTo>
                  <a:lnTo>
                    <a:pt x="0" y="0"/>
                  </a:lnTo>
                </a:path>
              </a:pathLst>
            </a:custGeom>
            <a:ln w="9525">
              <a:solidFill>
                <a:srgbClr val="FF0000"/>
              </a:solidFill>
            </a:ln>
          </p:spPr>
          <p:txBody>
            <a:bodyPr wrap="square" lIns="0" tIns="0" rIns="0" bIns="0" rtlCol="0"/>
            <a:lstStyle/>
            <a:p>
              <a:endParaRPr/>
            </a:p>
          </p:txBody>
        </p:sp>
        <p:sp>
          <p:nvSpPr>
            <p:cNvPr id="218" name="object 218"/>
            <p:cNvSpPr/>
            <p:nvPr/>
          </p:nvSpPr>
          <p:spPr>
            <a:xfrm>
              <a:off x="1819134" y="3394197"/>
              <a:ext cx="8145" cy="16713"/>
            </a:xfrm>
            <a:custGeom>
              <a:avLst/>
              <a:gdLst/>
              <a:ahLst/>
              <a:cxnLst/>
              <a:rect l="l" t="t" r="r" b="b"/>
              <a:pathLst>
                <a:path w="9525" h="18414">
                  <a:moveTo>
                    <a:pt x="0" y="0"/>
                  </a:moveTo>
                  <a:lnTo>
                    <a:pt x="9146" y="18282"/>
                  </a:lnTo>
                </a:path>
              </a:pathLst>
            </a:custGeom>
            <a:ln w="9523">
              <a:solidFill>
                <a:srgbClr val="FF0000"/>
              </a:solidFill>
            </a:ln>
          </p:spPr>
          <p:txBody>
            <a:bodyPr wrap="square" lIns="0" tIns="0" rIns="0" bIns="0" rtlCol="0"/>
            <a:lstStyle/>
            <a:p>
              <a:endParaRPr/>
            </a:p>
          </p:txBody>
        </p:sp>
        <p:sp>
          <p:nvSpPr>
            <p:cNvPr id="219" name="object 219"/>
            <p:cNvSpPr/>
            <p:nvPr/>
          </p:nvSpPr>
          <p:spPr>
            <a:xfrm>
              <a:off x="1826956" y="3367912"/>
              <a:ext cx="0" cy="43223"/>
            </a:xfrm>
            <a:custGeom>
              <a:avLst/>
              <a:gdLst/>
              <a:ahLst/>
              <a:cxnLst/>
              <a:rect l="l" t="t" r="r" b="b"/>
              <a:pathLst>
                <a:path h="47625">
                  <a:moveTo>
                    <a:pt x="0" y="47244"/>
                  </a:moveTo>
                  <a:lnTo>
                    <a:pt x="0" y="0"/>
                  </a:lnTo>
                </a:path>
              </a:pathLst>
            </a:custGeom>
            <a:ln w="9525">
              <a:solidFill>
                <a:srgbClr val="FF0000"/>
              </a:solidFill>
            </a:ln>
          </p:spPr>
          <p:txBody>
            <a:bodyPr wrap="square" lIns="0" tIns="0" rIns="0" bIns="0" rtlCol="0"/>
            <a:lstStyle/>
            <a:p>
              <a:endParaRPr/>
            </a:p>
          </p:txBody>
        </p:sp>
        <p:sp>
          <p:nvSpPr>
            <p:cNvPr id="220" name="object 220"/>
            <p:cNvSpPr/>
            <p:nvPr/>
          </p:nvSpPr>
          <p:spPr>
            <a:xfrm>
              <a:off x="1822884" y="3381048"/>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221" name="object 221"/>
            <p:cNvSpPr/>
            <p:nvPr/>
          </p:nvSpPr>
          <p:spPr>
            <a:xfrm>
              <a:off x="1826956" y="3385887"/>
              <a:ext cx="8145" cy="8645"/>
            </a:xfrm>
            <a:custGeom>
              <a:avLst/>
              <a:gdLst/>
              <a:ahLst/>
              <a:cxnLst/>
              <a:rect l="l" t="t" r="r" b="b"/>
              <a:pathLst>
                <a:path w="9525" h="9525">
                  <a:moveTo>
                    <a:pt x="0" y="9156"/>
                  </a:moveTo>
                  <a:lnTo>
                    <a:pt x="9146" y="0"/>
                  </a:lnTo>
                </a:path>
              </a:pathLst>
            </a:custGeom>
            <a:ln w="9521">
              <a:solidFill>
                <a:srgbClr val="FF0000"/>
              </a:solidFill>
            </a:ln>
          </p:spPr>
          <p:txBody>
            <a:bodyPr wrap="square" lIns="0" tIns="0" rIns="0" bIns="0" rtlCol="0"/>
            <a:lstStyle/>
            <a:p>
              <a:endParaRPr/>
            </a:p>
          </p:txBody>
        </p:sp>
        <p:sp>
          <p:nvSpPr>
            <p:cNvPr id="222" name="object 222"/>
            <p:cNvSpPr/>
            <p:nvPr/>
          </p:nvSpPr>
          <p:spPr>
            <a:xfrm>
              <a:off x="1830706" y="3381048"/>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223" name="object 223"/>
            <p:cNvSpPr/>
            <p:nvPr/>
          </p:nvSpPr>
          <p:spPr>
            <a:xfrm>
              <a:off x="1830706" y="3381048"/>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224" name="object 224"/>
            <p:cNvSpPr/>
            <p:nvPr/>
          </p:nvSpPr>
          <p:spPr>
            <a:xfrm>
              <a:off x="1830706" y="3390042"/>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225" name="object 225"/>
            <p:cNvSpPr/>
            <p:nvPr/>
          </p:nvSpPr>
          <p:spPr>
            <a:xfrm>
              <a:off x="1830706" y="3390042"/>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226" name="object 226"/>
            <p:cNvSpPr/>
            <p:nvPr/>
          </p:nvSpPr>
          <p:spPr>
            <a:xfrm>
              <a:off x="1834778" y="3385887"/>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227" name="object 227"/>
            <p:cNvSpPr/>
            <p:nvPr/>
          </p:nvSpPr>
          <p:spPr>
            <a:xfrm>
              <a:off x="1842599" y="3376208"/>
              <a:ext cx="0" cy="18442"/>
            </a:xfrm>
            <a:custGeom>
              <a:avLst/>
              <a:gdLst/>
              <a:ahLst/>
              <a:cxnLst/>
              <a:rect l="l" t="t" r="r" b="b"/>
              <a:pathLst>
                <a:path h="20320">
                  <a:moveTo>
                    <a:pt x="0" y="19820"/>
                  </a:moveTo>
                  <a:lnTo>
                    <a:pt x="0" y="0"/>
                  </a:lnTo>
                </a:path>
              </a:pathLst>
            </a:custGeom>
            <a:ln w="9524">
              <a:solidFill>
                <a:srgbClr val="FF0000"/>
              </a:solidFill>
            </a:ln>
          </p:spPr>
          <p:txBody>
            <a:bodyPr wrap="square" lIns="0" tIns="0" rIns="0" bIns="0" rtlCol="0"/>
            <a:lstStyle/>
            <a:p>
              <a:endParaRPr/>
            </a:p>
          </p:txBody>
        </p:sp>
        <p:sp>
          <p:nvSpPr>
            <p:cNvPr id="228" name="object 228"/>
            <p:cNvSpPr/>
            <p:nvPr/>
          </p:nvSpPr>
          <p:spPr>
            <a:xfrm>
              <a:off x="1838527" y="3381048"/>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229" name="object 229"/>
            <p:cNvSpPr/>
            <p:nvPr/>
          </p:nvSpPr>
          <p:spPr>
            <a:xfrm>
              <a:off x="1838527" y="3394190"/>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230" name="object 230"/>
            <p:cNvSpPr/>
            <p:nvPr/>
          </p:nvSpPr>
          <p:spPr>
            <a:xfrm>
              <a:off x="1842599" y="3402493"/>
              <a:ext cx="9231" cy="34578"/>
            </a:xfrm>
            <a:custGeom>
              <a:avLst/>
              <a:gdLst/>
              <a:ahLst/>
              <a:cxnLst/>
              <a:rect l="l" t="t" r="r" b="b"/>
              <a:pathLst>
                <a:path w="10794" h="38100">
                  <a:moveTo>
                    <a:pt x="0" y="0"/>
                  </a:moveTo>
                  <a:lnTo>
                    <a:pt x="10671" y="38103"/>
                  </a:lnTo>
                </a:path>
              </a:pathLst>
            </a:custGeom>
            <a:ln w="9524">
              <a:solidFill>
                <a:srgbClr val="FF0000"/>
              </a:solidFill>
            </a:ln>
          </p:spPr>
          <p:txBody>
            <a:bodyPr wrap="square" lIns="0" tIns="0" rIns="0" bIns="0" rtlCol="0"/>
            <a:lstStyle/>
            <a:p>
              <a:endParaRPr/>
            </a:p>
          </p:txBody>
        </p:sp>
        <p:sp>
          <p:nvSpPr>
            <p:cNvPr id="231" name="object 231"/>
            <p:cNvSpPr/>
            <p:nvPr/>
          </p:nvSpPr>
          <p:spPr>
            <a:xfrm>
              <a:off x="1851724" y="3376208"/>
              <a:ext cx="0" cy="61088"/>
            </a:xfrm>
            <a:custGeom>
              <a:avLst/>
              <a:gdLst/>
              <a:ahLst/>
              <a:cxnLst/>
              <a:rect l="l" t="t" r="r" b="b"/>
              <a:pathLst>
                <a:path h="67310">
                  <a:moveTo>
                    <a:pt x="0" y="67065"/>
                  </a:moveTo>
                  <a:lnTo>
                    <a:pt x="0" y="0"/>
                  </a:lnTo>
                </a:path>
              </a:pathLst>
            </a:custGeom>
            <a:ln w="9524">
              <a:solidFill>
                <a:srgbClr val="FF0000"/>
              </a:solidFill>
            </a:ln>
          </p:spPr>
          <p:txBody>
            <a:bodyPr wrap="square" lIns="0" tIns="0" rIns="0" bIns="0" rtlCol="0"/>
            <a:lstStyle/>
            <a:p>
              <a:endParaRPr/>
            </a:p>
          </p:txBody>
        </p:sp>
        <p:sp>
          <p:nvSpPr>
            <p:cNvPr id="232" name="object 232"/>
            <p:cNvSpPr/>
            <p:nvPr/>
          </p:nvSpPr>
          <p:spPr>
            <a:xfrm>
              <a:off x="1851724" y="3376208"/>
              <a:ext cx="0" cy="26509"/>
            </a:xfrm>
            <a:custGeom>
              <a:avLst/>
              <a:gdLst/>
              <a:ahLst/>
              <a:cxnLst/>
              <a:rect l="l" t="t" r="r" b="b"/>
              <a:pathLst>
                <a:path h="29210">
                  <a:moveTo>
                    <a:pt x="0" y="0"/>
                  </a:moveTo>
                  <a:lnTo>
                    <a:pt x="0" y="28961"/>
                  </a:lnTo>
                </a:path>
              </a:pathLst>
            </a:custGeom>
            <a:ln w="9524">
              <a:solidFill>
                <a:srgbClr val="FF0000"/>
              </a:solidFill>
            </a:ln>
          </p:spPr>
          <p:txBody>
            <a:bodyPr wrap="square" lIns="0" tIns="0" rIns="0" bIns="0" rtlCol="0"/>
            <a:lstStyle/>
            <a:p>
              <a:endParaRPr/>
            </a:p>
          </p:txBody>
        </p:sp>
        <p:sp>
          <p:nvSpPr>
            <p:cNvPr id="233" name="object 233"/>
            <p:cNvSpPr/>
            <p:nvPr/>
          </p:nvSpPr>
          <p:spPr>
            <a:xfrm>
              <a:off x="1847652" y="3394190"/>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234" name="object 234"/>
            <p:cNvSpPr/>
            <p:nvPr/>
          </p:nvSpPr>
          <p:spPr>
            <a:xfrm>
              <a:off x="1851724" y="3385888"/>
              <a:ext cx="0" cy="51291"/>
            </a:xfrm>
            <a:custGeom>
              <a:avLst/>
              <a:gdLst/>
              <a:ahLst/>
              <a:cxnLst/>
              <a:rect l="l" t="t" r="r" b="b"/>
              <a:pathLst>
                <a:path h="56514">
                  <a:moveTo>
                    <a:pt x="0" y="0"/>
                  </a:moveTo>
                  <a:lnTo>
                    <a:pt x="0" y="56400"/>
                  </a:lnTo>
                </a:path>
              </a:pathLst>
            </a:custGeom>
            <a:ln w="9524">
              <a:solidFill>
                <a:srgbClr val="FF0000"/>
              </a:solidFill>
            </a:ln>
          </p:spPr>
          <p:txBody>
            <a:bodyPr wrap="square" lIns="0" tIns="0" rIns="0" bIns="0" rtlCol="0"/>
            <a:lstStyle/>
            <a:p>
              <a:endParaRPr/>
            </a:p>
          </p:txBody>
        </p:sp>
        <p:sp>
          <p:nvSpPr>
            <p:cNvPr id="235" name="object 235"/>
            <p:cNvSpPr/>
            <p:nvPr/>
          </p:nvSpPr>
          <p:spPr>
            <a:xfrm>
              <a:off x="1851724" y="3325035"/>
              <a:ext cx="0" cy="112379"/>
            </a:xfrm>
            <a:custGeom>
              <a:avLst/>
              <a:gdLst/>
              <a:ahLst/>
              <a:cxnLst/>
              <a:rect l="l" t="t" r="r" b="b"/>
              <a:pathLst>
                <a:path h="123825">
                  <a:moveTo>
                    <a:pt x="0" y="123450"/>
                  </a:moveTo>
                  <a:lnTo>
                    <a:pt x="0" y="0"/>
                  </a:lnTo>
                </a:path>
              </a:pathLst>
            </a:custGeom>
            <a:ln w="9524">
              <a:solidFill>
                <a:srgbClr val="FF0000"/>
              </a:solidFill>
            </a:ln>
          </p:spPr>
          <p:txBody>
            <a:bodyPr wrap="square" lIns="0" tIns="0" rIns="0" bIns="0" rtlCol="0"/>
            <a:lstStyle/>
            <a:p>
              <a:endParaRPr/>
            </a:p>
          </p:txBody>
        </p:sp>
        <p:sp>
          <p:nvSpPr>
            <p:cNvPr id="236" name="object 236"/>
            <p:cNvSpPr/>
            <p:nvPr/>
          </p:nvSpPr>
          <p:spPr>
            <a:xfrm>
              <a:off x="1851724" y="3325035"/>
              <a:ext cx="8145" cy="8645"/>
            </a:xfrm>
            <a:custGeom>
              <a:avLst/>
              <a:gdLst/>
              <a:ahLst/>
              <a:cxnLst/>
              <a:rect l="l" t="t" r="r" b="b"/>
              <a:pathLst>
                <a:path w="9525" h="9525">
                  <a:moveTo>
                    <a:pt x="0" y="0"/>
                  </a:moveTo>
                  <a:lnTo>
                    <a:pt x="9131" y="9141"/>
                  </a:lnTo>
                </a:path>
              </a:pathLst>
            </a:custGeom>
            <a:ln w="9521">
              <a:solidFill>
                <a:srgbClr val="FF0000"/>
              </a:solidFill>
            </a:ln>
          </p:spPr>
          <p:txBody>
            <a:bodyPr wrap="square" lIns="0" tIns="0" rIns="0" bIns="0" rtlCol="0"/>
            <a:lstStyle/>
            <a:p>
              <a:endParaRPr/>
            </a:p>
          </p:txBody>
        </p:sp>
        <p:sp>
          <p:nvSpPr>
            <p:cNvPr id="237" name="object 237"/>
            <p:cNvSpPr/>
            <p:nvPr/>
          </p:nvSpPr>
          <p:spPr>
            <a:xfrm>
              <a:off x="1859533" y="3333331"/>
              <a:ext cx="0" cy="87598"/>
            </a:xfrm>
            <a:custGeom>
              <a:avLst/>
              <a:gdLst/>
              <a:ahLst/>
              <a:cxnLst/>
              <a:rect l="l" t="t" r="r" b="b"/>
              <a:pathLst>
                <a:path h="96520">
                  <a:moveTo>
                    <a:pt x="0" y="96012"/>
                  </a:moveTo>
                  <a:lnTo>
                    <a:pt x="0" y="0"/>
                  </a:lnTo>
                </a:path>
              </a:pathLst>
            </a:custGeom>
            <a:ln w="9524">
              <a:solidFill>
                <a:srgbClr val="FF0000"/>
              </a:solidFill>
            </a:ln>
          </p:spPr>
          <p:txBody>
            <a:bodyPr wrap="square" lIns="0" tIns="0" rIns="0" bIns="0" rtlCol="0"/>
            <a:lstStyle/>
            <a:p>
              <a:endParaRPr/>
            </a:p>
          </p:txBody>
        </p:sp>
        <p:sp>
          <p:nvSpPr>
            <p:cNvPr id="238" name="object 238"/>
            <p:cNvSpPr/>
            <p:nvPr/>
          </p:nvSpPr>
          <p:spPr>
            <a:xfrm>
              <a:off x="1859533" y="3367912"/>
              <a:ext cx="8145" cy="34578"/>
            </a:xfrm>
            <a:custGeom>
              <a:avLst/>
              <a:gdLst/>
              <a:ahLst/>
              <a:cxnLst/>
              <a:rect l="l" t="t" r="r" b="b"/>
              <a:pathLst>
                <a:path w="9525" h="38100">
                  <a:moveTo>
                    <a:pt x="0" y="38103"/>
                  </a:moveTo>
                  <a:lnTo>
                    <a:pt x="9146" y="0"/>
                  </a:lnTo>
                </a:path>
              </a:pathLst>
            </a:custGeom>
            <a:ln w="9524">
              <a:solidFill>
                <a:srgbClr val="FF0000"/>
              </a:solidFill>
            </a:ln>
          </p:spPr>
          <p:txBody>
            <a:bodyPr wrap="square" lIns="0" tIns="0" rIns="0" bIns="0" rtlCol="0"/>
            <a:lstStyle/>
            <a:p>
              <a:endParaRPr/>
            </a:p>
          </p:txBody>
        </p:sp>
        <p:sp>
          <p:nvSpPr>
            <p:cNvPr id="239" name="object 239"/>
            <p:cNvSpPr/>
            <p:nvPr/>
          </p:nvSpPr>
          <p:spPr>
            <a:xfrm>
              <a:off x="1867354" y="3367912"/>
              <a:ext cx="0" cy="18442"/>
            </a:xfrm>
            <a:custGeom>
              <a:avLst/>
              <a:gdLst/>
              <a:ahLst/>
              <a:cxnLst/>
              <a:rect l="l" t="t" r="r" b="b"/>
              <a:pathLst>
                <a:path h="20320">
                  <a:moveTo>
                    <a:pt x="0" y="0"/>
                  </a:moveTo>
                  <a:lnTo>
                    <a:pt x="0" y="19805"/>
                  </a:lnTo>
                </a:path>
              </a:pathLst>
            </a:custGeom>
            <a:ln w="9524">
              <a:solidFill>
                <a:srgbClr val="FF0000"/>
              </a:solidFill>
            </a:ln>
          </p:spPr>
          <p:txBody>
            <a:bodyPr wrap="square" lIns="0" tIns="0" rIns="0" bIns="0" rtlCol="0"/>
            <a:lstStyle/>
            <a:p>
              <a:endParaRPr/>
            </a:p>
          </p:txBody>
        </p:sp>
        <p:sp>
          <p:nvSpPr>
            <p:cNvPr id="240" name="object 240"/>
            <p:cNvSpPr/>
            <p:nvPr/>
          </p:nvSpPr>
          <p:spPr>
            <a:xfrm>
              <a:off x="1867354" y="3307061"/>
              <a:ext cx="0" cy="78953"/>
            </a:xfrm>
            <a:custGeom>
              <a:avLst/>
              <a:gdLst/>
              <a:ahLst/>
              <a:cxnLst/>
              <a:rect l="l" t="t" r="r" b="b"/>
              <a:pathLst>
                <a:path h="86995">
                  <a:moveTo>
                    <a:pt x="0" y="86855"/>
                  </a:moveTo>
                  <a:lnTo>
                    <a:pt x="0" y="0"/>
                  </a:lnTo>
                </a:path>
              </a:pathLst>
            </a:custGeom>
            <a:ln w="9524">
              <a:solidFill>
                <a:srgbClr val="FF0000"/>
              </a:solidFill>
            </a:ln>
          </p:spPr>
          <p:txBody>
            <a:bodyPr wrap="square" lIns="0" tIns="0" rIns="0" bIns="0" rtlCol="0"/>
            <a:lstStyle/>
            <a:p>
              <a:endParaRPr/>
            </a:p>
          </p:txBody>
        </p:sp>
        <p:sp>
          <p:nvSpPr>
            <p:cNvPr id="241" name="object 241"/>
            <p:cNvSpPr/>
            <p:nvPr/>
          </p:nvSpPr>
          <p:spPr>
            <a:xfrm>
              <a:off x="1867354" y="3307061"/>
              <a:ext cx="0" cy="199401"/>
            </a:xfrm>
            <a:custGeom>
              <a:avLst/>
              <a:gdLst/>
              <a:ahLst/>
              <a:cxnLst/>
              <a:rect l="l" t="t" r="r" b="b"/>
              <a:pathLst>
                <a:path h="219710">
                  <a:moveTo>
                    <a:pt x="0" y="0"/>
                  </a:moveTo>
                  <a:lnTo>
                    <a:pt x="0" y="219446"/>
                  </a:lnTo>
                </a:path>
              </a:pathLst>
            </a:custGeom>
            <a:ln w="9524">
              <a:solidFill>
                <a:srgbClr val="FF0000"/>
              </a:solidFill>
            </a:ln>
          </p:spPr>
          <p:txBody>
            <a:bodyPr wrap="square" lIns="0" tIns="0" rIns="0" bIns="0" rtlCol="0"/>
            <a:lstStyle/>
            <a:p>
              <a:endParaRPr/>
            </a:p>
          </p:txBody>
        </p:sp>
        <p:sp>
          <p:nvSpPr>
            <p:cNvPr id="242" name="object 242"/>
            <p:cNvSpPr/>
            <p:nvPr/>
          </p:nvSpPr>
          <p:spPr>
            <a:xfrm>
              <a:off x="1867354" y="3402493"/>
              <a:ext cx="0" cy="103734"/>
            </a:xfrm>
            <a:custGeom>
              <a:avLst/>
              <a:gdLst/>
              <a:ahLst/>
              <a:cxnLst/>
              <a:rect l="l" t="t" r="r" b="b"/>
              <a:pathLst>
                <a:path h="114300">
                  <a:moveTo>
                    <a:pt x="0" y="114293"/>
                  </a:moveTo>
                  <a:lnTo>
                    <a:pt x="0" y="0"/>
                  </a:lnTo>
                </a:path>
              </a:pathLst>
            </a:custGeom>
            <a:ln w="9524">
              <a:solidFill>
                <a:srgbClr val="FF0000"/>
              </a:solidFill>
            </a:ln>
          </p:spPr>
          <p:txBody>
            <a:bodyPr wrap="square" lIns="0" tIns="0" rIns="0" bIns="0" rtlCol="0"/>
            <a:lstStyle/>
            <a:p>
              <a:endParaRPr/>
            </a:p>
          </p:txBody>
        </p:sp>
        <p:sp>
          <p:nvSpPr>
            <p:cNvPr id="243" name="object 243"/>
            <p:cNvSpPr/>
            <p:nvPr/>
          </p:nvSpPr>
          <p:spPr>
            <a:xfrm>
              <a:off x="1867354" y="3307061"/>
              <a:ext cx="0" cy="95666"/>
            </a:xfrm>
            <a:custGeom>
              <a:avLst/>
              <a:gdLst/>
              <a:ahLst/>
              <a:cxnLst/>
              <a:rect l="l" t="t" r="r" b="b"/>
              <a:pathLst>
                <a:path h="105410">
                  <a:moveTo>
                    <a:pt x="0" y="105152"/>
                  </a:moveTo>
                  <a:lnTo>
                    <a:pt x="0" y="0"/>
                  </a:lnTo>
                </a:path>
              </a:pathLst>
            </a:custGeom>
            <a:ln w="9524">
              <a:solidFill>
                <a:srgbClr val="FF0000"/>
              </a:solidFill>
            </a:ln>
          </p:spPr>
          <p:txBody>
            <a:bodyPr wrap="square" lIns="0" tIns="0" rIns="0" bIns="0" rtlCol="0"/>
            <a:lstStyle/>
            <a:p>
              <a:endParaRPr/>
            </a:p>
          </p:txBody>
        </p:sp>
        <p:sp>
          <p:nvSpPr>
            <p:cNvPr id="244" name="object 244"/>
            <p:cNvSpPr/>
            <p:nvPr/>
          </p:nvSpPr>
          <p:spPr>
            <a:xfrm>
              <a:off x="1867355" y="3307061"/>
              <a:ext cx="8145" cy="113532"/>
            </a:xfrm>
            <a:custGeom>
              <a:avLst/>
              <a:gdLst/>
              <a:ahLst/>
              <a:cxnLst/>
              <a:rect l="l" t="t" r="r" b="b"/>
              <a:pathLst>
                <a:path w="9525" h="125095">
                  <a:moveTo>
                    <a:pt x="0" y="0"/>
                  </a:moveTo>
                  <a:lnTo>
                    <a:pt x="9146" y="124958"/>
                  </a:lnTo>
                </a:path>
              </a:pathLst>
            </a:custGeom>
            <a:ln w="9524">
              <a:solidFill>
                <a:srgbClr val="FF0000"/>
              </a:solidFill>
            </a:ln>
          </p:spPr>
          <p:txBody>
            <a:bodyPr wrap="square" lIns="0" tIns="0" rIns="0" bIns="0" rtlCol="0"/>
            <a:lstStyle/>
            <a:p>
              <a:endParaRPr/>
            </a:p>
          </p:txBody>
        </p:sp>
        <p:sp>
          <p:nvSpPr>
            <p:cNvPr id="245" name="object 245"/>
            <p:cNvSpPr/>
            <p:nvPr/>
          </p:nvSpPr>
          <p:spPr>
            <a:xfrm>
              <a:off x="1875176" y="3316739"/>
              <a:ext cx="0" cy="59935"/>
            </a:xfrm>
            <a:custGeom>
              <a:avLst/>
              <a:gdLst/>
              <a:ahLst/>
              <a:cxnLst/>
              <a:rect l="l" t="t" r="r" b="b"/>
              <a:pathLst>
                <a:path h="66039">
                  <a:moveTo>
                    <a:pt x="0" y="65526"/>
                  </a:moveTo>
                  <a:lnTo>
                    <a:pt x="0" y="0"/>
                  </a:lnTo>
                </a:path>
              </a:pathLst>
            </a:custGeom>
            <a:ln w="9524">
              <a:solidFill>
                <a:srgbClr val="FF0000"/>
              </a:solidFill>
            </a:ln>
          </p:spPr>
          <p:txBody>
            <a:bodyPr wrap="square" lIns="0" tIns="0" rIns="0" bIns="0" rtlCol="0"/>
            <a:lstStyle/>
            <a:p>
              <a:endParaRPr/>
            </a:p>
          </p:txBody>
        </p:sp>
        <p:sp>
          <p:nvSpPr>
            <p:cNvPr id="246" name="object 246"/>
            <p:cNvSpPr/>
            <p:nvPr/>
          </p:nvSpPr>
          <p:spPr>
            <a:xfrm>
              <a:off x="1875176" y="3316739"/>
              <a:ext cx="0" cy="69156"/>
            </a:xfrm>
            <a:custGeom>
              <a:avLst/>
              <a:gdLst/>
              <a:ahLst/>
              <a:cxnLst/>
              <a:rect l="l" t="t" r="r" b="b"/>
              <a:pathLst>
                <a:path h="76200">
                  <a:moveTo>
                    <a:pt x="0" y="0"/>
                  </a:moveTo>
                  <a:lnTo>
                    <a:pt x="0" y="76190"/>
                  </a:lnTo>
                </a:path>
              </a:pathLst>
            </a:custGeom>
            <a:ln w="9524">
              <a:solidFill>
                <a:srgbClr val="FF0000"/>
              </a:solidFill>
            </a:ln>
          </p:spPr>
          <p:txBody>
            <a:bodyPr wrap="square" lIns="0" tIns="0" rIns="0" bIns="0" rtlCol="0"/>
            <a:lstStyle/>
            <a:p>
              <a:endParaRPr/>
            </a:p>
          </p:txBody>
        </p:sp>
        <p:sp>
          <p:nvSpPr>
            <p:cNvPr id="247" name="object 247"/>
            <p:cNvSpPr/>
            <p:nvPr/>
          </p:nvSpPr>
          <p:spPr>
            <a:xfrm>
              <a:off x="1875176" y="3376208"/>
              <a:ext cx="0" cy="53019"/>
            </a:xfrm>
            <a:custGeom>
              <a:avLst/>
              <a:gdLst/>
              <a:ahLst/>
              <a:cxnLst/>
              <a:rect l="l" t="t" r="r" b="b"/>
              <a:pathLst>
                <a:path h="58420">
                  <a:moveTo>
                    <a:pt x="0" y="57908"/>
                  </a:moveTo>
                  <a:lnTo>
                    <a:pt x="0" y="0"/>
                  </a:lnTo>
                </a:path>
              </a:pathLst>
            </a:custGeom>
            <a:ln w="9524">
              <a:solidFill>
                <a:srgbClr val="FF0000"/>
              </a:solidFill>
            </a:ln>
          </p:spPr>
          <p:txBody>
            <a:bodyPr wrap="square" lIns="0" tIns="0" rIns="0" bIns="0" rtlCol="0"/>
            <a:lstStyle/>
            <a:p>
              <a:endParaRPr/>
            </a:p>
          </p:txBody>
        </p:sp>
        <p:sp>
          <p:nvSpPr>
            <p:cNvPr id="248" name="object 248"/>
            <p:cNvSpPr/>
            <p:nvPr/>
          </p:nvSpPr>
          <p:spPr>
            <a:xfrm>
              <a:off x="1875176" y="3376209"/>
              <a:ext cx="9231" cy="44375"/>
            </a:xfrm>
            <a:custGeom>
              <a:avLst/>
              <a:gdLst/>
              <a:ahLst/>
              <a:cxnLst/>
              <a:rect l="l" t="t" r="r" b="b"/>
              <a:pathLst>
                <a:path w="10794" h="48895">
                  <a:moveTo>
                    <a:pt x="0" y="48767"/>
                  </a:moveTo>
                  <a:lnTo>
                    <a:pt x="10671" y="0"/>
                  </a:lnTo>
                </a:path>
              </a:pathLst>
            </a:custGeom>
            <a:ln w="9524">
              <a:solidFill>
                <a:srgbClr val="FF0000"/>
              </a:solidFill>
            </a:ln>
          </p:spPr>
          <p:txBody>
            <a:bodyPr wrap="square" lIns="0" tIns="0" rIns="0" bIns="0" rtlCol="0"/>
            <a:lstStyle/>
            <a:p>
              <a:endParaRPr/>
            </a:p>
          </p:txBody>
        </p:sp>
        <p:sp>
          <p:nvSpPr>
            <p:cNvPr id="249" name="object 249"/>
            <p:cNvSpPr/>
            <p:nvPr/>
          </p:nvSpPr>
          <p:spPr>
            <a:xfrm>
              <a:off x="1884301" y="3376208"/>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250" name="object 250"/>
            <p:cNvSpPr/>
            <p:nvPr/>
          </p:nvSpPr>
          <p:spPr>
            <a:xfrm>
              <a:off x="1884301" y="3410789"/>
              <a:ext cx="0" cy="61088"/>
            </a:xfrm>
            <a:custGeom>
              <a:avLst/>
              <a:gdLst/>
              <a:ahLst/>
              <a:cxnLst/>
              <a:rect l="l" t="t" r="r" b="b"/>
              <a:pathLst>
                <a:path h="67310">
                  <a:moveTo>
                    <a:pt x="0" y="0"/>
                  </a:moveTo>
                  <a:lnTo>
                    <a:pt x="0" y="67049"/>
                  </a:lnTo>
                </a:path>
              </a:pathLst>
            </a:custGeom>
            <a:ln w="9524">
              <a:solidFill>
                <a:srgbClr val="FF0000"/>
              </a:solidFill>
            </a:ln>
          </p:spPr>
          <p:txBody>
            <a:bodyPr wrap="square" lIns="0" tIns="0" rIns="0" bIns="0" rtlCol="0"/>
            <a:lstStyle/>
            <a:p>
              <a:endParaRPr/>
            </a:p>
          </p:txBody>
        </p:sp>
        <p:sp>
          <p:nvSpPr>
            <p:cNvPr id="251" name="object 251"/>
            <p:cNvSpPr/>
            <p:nvPr/>
          </p:nvSpPr>
          <p:spPr>
            <a:xfrm>
              <a:off x="1884301" y="3410789"/>
              <a:ext cx="0" cy="61088"/>
            </a:xfrm>
            <a:custGeom>
              <a:avLst/>
              <a:gdLst/>
              <a:ahLst/>
              <a:cxnLst/>
              <a:rect l="l" t="t" r="r" b="b"/>
              <a:pathLst>
                <a:path h="67310">
                  <a:moveTo>
                    <a:pt x="0" y="67049"/>
                  </a:moveTo>
                  <a:lnTo>
                    <a:pt x="0" y="0"/>
                  </a:lnTo>
                </a:path>
              </a:pathLst>
            </a:custGeom>
            <a:ln w="9524">
              <a:solidFill>
                <a:srgbClr val="FF0000"/>
              </a:solidFill>
            </a:ln>
          </p:spPr>
          <p:txBody>
            <a:bodyPr wrap="square" lIns="0" tIns="0" rIns="0" bIns="0" rtlCol="0"/>
            <a:lstStyle/>
            <a:p>
              <a:endParaRPr/>
            </a:p>
          </p:txBody>
        </p:sp>
        <p:sp>
          <p:nvSpPr>
            <p:cNvPr id="252" name="object 252"/>
            <p:cNvSpPr/>
            <p:nvPr/>
          </p:nvSpPr>
          <p:spPr>
            <a:xfrm>
              <a:off x="1880229" y="3402493"/>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253" name="object 253"/>
            <p:cNvSpPr/>
            <p:nvPr/>
          </p:nvSpPr>
          <p:spPr>
            <a:xfrm>
              <a:off x="1884301" y="3307061"/>
              <a:ext cx="8145" cy="87598"/>
            </a:xfrm>
            <a:custGeom>
              <a:avLst/>
              <a:gdLst/>
              <a:ahLst/>
              <a:cxnLst/>
              <a:rect l="l" t="t" r="r" b="b"/>
              <a:pathLst>
                <a:path w="9525" h="96520">
                  <a:moveTo>
                    <a:pt x="0" y="96011"/>
                  </a:moveTo>
                  <a:lnTo>
                    <a:pt x="9146" y="0"/>
                  </a:lnTo>
                </a:path>
              </a:pathLst>
            </a:custGeom>
            <a:ln w="9524">
              <a:solidFill>
                <a:srgbClr val="FF0000"/>
              </a:solidFill>
            </a:ln>
          </p:spPr>
          <p:txBody>
            <a:bodyPr wrap="square" lIns="0" tIns="0" rIns="0" bIns="0" rtlCol="0"/>
            <a:lstStyle/>
            <a:p>
              <a:endParaRPr/>
            </a:p>
          </p:txBody>
        </p:sp>
        <p:sp>
          <p:nvSpPr>
            <p:cNvPr id="254" name="object 254"/>
            <p:cNvSpPr/>
            <p:nvPr/>
          </p:nvSpPr>
          <p:spPr>
            <a:xfrm>
              <a:off x="1892122" y="3307061"/>
              <a:ext cx="0" cy="18442"/>
            </a:xfrm>
            <a:custGeom>
              <a:avLst/>
              <a:gdLst/>
              <a:ahLst/>
              <a:cxnLst/>
              <a:rect l="l" t="t" r="r" b="b"/>
              <a:pathLst>
                <a:path h="20320">
                  <a:moveTo>
                    <a:pt x="0" y="0"/>
                  </a:moveTo>
                  <a:lnTo>
                    <a:pt x="0" y="19805"/>
                  </a:lnTo>
                </a:path>
              </a:pathLst>
            </a:custGeom>
            <a:ln w="9524">
              <a:solidFill>
                <a:srgbClr val="FF0000"/>
              </a:solidFill>
            </a:ln>
          </p:spPr>
          <p:txBody>
            <a:bodyPr wrap="square" lIns="0" tIns="0" rIns="0" bIns="0" rtlCol="0"/>
            <a:lstStyle/>
            <a:p>
              <a:endParaRPr/>
            </a:p>
          </p:txBody>
        </p:sp>
        <p:sp>
          <p:nvSpPr>
            <p:cNvPr id="255" name="object 255"/>
            <p:cNvSpPr/>
            <p:nvPr/>
          </p:nvSpPr>
          <p:spPr>
            <a:xfrm>
              <a:off x="1892122" y="3325035"/>
              <a:ext cx="0" cy="69156"/>
            </a:xfrm>
            <a:custGeom>
              <a:avLst/>
              <a:gdLst/>
              <a:ahLst/>
              <a:cxnLst/>
              <a:rect l="l" t="t" r="r" b="b"/>
              <a:pathLst>
                <a:path h="76200">
                  <a:moveTo>
                    <a:pt x="0" y="0"/>
                  </a:moveTo>
                  <a:lnTo>
                    <a:pt x="0" y="76206"/>
                  </a:lnTo>
                </a:path>
              </a:pathLst>
            </a:custGeom>
            <a:ln w="9524">
              <a:solidFill>
                <a:srgbClr val="FF0000"/>
              </a:solidFill>
            </a:ln>
          </p:spPr>
          <p:txBody>
            <a:bodyPr wrap="square" lIns="0" tIns="0" rIns="0" bIns="0" rtlCol="0"/>
            <a:lstStyle/>
            <a:p>
              <a:endParaRPr/>
            </a:p>
          </p:txBody>
        </p:sp>
        <p:sp>
          <p:nvSpPr>
            <p:cNvPr id="256" name="object 256"/>
            <p:cNvSpPr/>
            <p:nvPr/>
          </p:nvSpPr>
          <p:spPr>
            <a:xfrm>
              <a:off x="1892122" y="3325035"/>
              <a:ext cx="0" cy="69156"/>
            </a:xfrm>
            <a:custGeom>
              <a:avLst/>
              <a:gdLst/>
              <a:ahLst/>
              <a:cxnLst/>
              <a:rect l="l" t="t" r="r" b="b"/>
              <a:pathLst>
                <a:path h="76200">
                  <a:moveTo>
                    <a:pt x="0" y="76206"/>
                  </a:moveTo>
                  <a:lnTo>
                    <a:pt x="0" y="0"/>
                  </a:lnTo>
                </a:path>
              </a:pathLst>
            </a:custGeom>
            <a:ln w="9524">
              <a:solidFill>
                <a:srgbClr val="FF0000"/>
              </a:solidFill>
            </a:ln>
          </p:spPr>
          <p:txBody>
            <a:bodyPr wrap="square" lIns="0" tIns="0" rIns="0" bIns="0" rtlCol="0"/>
            <a:lstStyle/>
            <a:p>
              <a:endParaRPr/>
            </a:p>
          </p:txBody>
        </p:sp>
        <p:sp>
          <p:nvSpPr>
            <p:cNvPr id="257" name="object 257"/>
            <p:cNvSpPr/>
            <p:nvPr/>
          </p:nvSpPr>
          <p:spPr>
            <a:xfrm>
              <a:off x="1892122" y="3325035"/>
              <a:ext cx="0" cy="61088"/>
            </a:xfrm>
            <a:custGeom>
              <a:avLst/>
              <a:gdLst/>
              <a:ahLst/>
              <a:cxnLst/>
              <a:rect l="l" t="t" r="r" b="b"/>
              <a:pathLst>
                <a:path h="67310">
                  <a:moveTo>
                    <a:pt x="0" y="0"/>
                  </a:moveTo>
                  <a:lnTo>
                    <a:pt x="0" y="67049"/>
                  </a:lnTo>
                </a:path>
              </a:pathLst>
            </a:custGeom>
            <a:ln w="9524">
              <a:solidFill>
                <a:srgbClr val="FF0000"/>
              </a:solidFill>
            </a:ln>
          </p:spPr>
          <p:txBody>
            <a:bodyPr wrap="square" lIns="0" tIns="0" rIns="0" bIns="0" rtlCol="0"/>
            <a:lstStyle/>
            <a:p>
              <a:endParaRPr/>
            </a:p>
          </p:txBody>
        </p:sp>
        <p:sp>
          <p:nvSpPr>
            <p:cNvPr id="258" name="object 258"/>
            <p:cNvSpPr/>
            <p:nvPr/>
          </p:nvSpPr>
          <p:spPr>
            <a:xfrm>
              <a:off x="1892122" y="3359616"/>
              <a:ext cx="0" cy="26509"/>
            </a:xfrm>
            <a:custGeom>
              <a:avLst/>
              <a:gdLst/>
              <a:ahLst/>
              <a:cxnLst/>
              <a:rect l="l" t="t" r="r" b="b"/>
              <a:pathLst>
                <a:path h="29210">
                  <a:moveTo>
                    <a:pt x="0" y="28946"/>
                  </a:moveTo>
                  <a:lnTo>
                    <a:pt x="0" y="0"/>
                  </a:lnTo>
                </a:path>
              </a:pathLst>
            </a:custGeom>
            <a:ln w="9524">
              <a:solidFill>
                <a:srgbClr val="FF0000"/>
              </a:solidFill>
            </a:ln>
          </p:spPr>
          <p:txBody>
            <a:bodyPr wrap="square" lIns="0" tIns="0" rIns="0" bIns="0" rtlCol="0"/>
            <a:lstStyle/>
            <a:p>
              <a:endParaRPr/>
            </a:p>
          </p:txBody>
        </p:sp>
        <p:sp>
          <p:nvSpPr>
            <p:cNvPr id="259" name="object 259"/>
            <p:cNvSpPr/>
            <p:nvPr/>
          </p:nvSpPr>
          <p:spPr>
            <a:xfrm>
              <a:off x="1892123" y="3333332"/>
              <a:ext cx="8145" cy="26509"/>
            </a:xfrm>
            <a:custGeom>
              <a:avLst/>
              <a:gdLst/>
              <a:ahLst/>
              <a:cxnLst/>
              <a:rect l="l" t="t" r="r" b="b"/>
              <a:pathLst>
                <a:path w="9525" h="29210">
                  <a:moveTo>
                    <a:pt x="0" y="28961"/>
                  </a:moveTo>
                  <a:lnTo>
                    <a:pt x="9131" y="0"/>
                  </a:lnTo>
                </a:path>
              </a:pathLst>
            </a:custGeom>
            <a:ln w="9524">
              <a:solidFill>
                <a:srgbClr val="FF0000"/>
              </a:solidFill>
            </a:ln>
          </p:spPr>
          <p:txBody>
            <a:bodyPr wrap="square" lIns="0" tIns="0" rIns="0" bIns="0" rtlCol="0"/>
            <a:lstStyle/>
            <a:p>
              <a:endParaRPr/>
            </a:p>
          </p:txBody>
        </p:sp>
        <p:sp>
          <p:nvSpPr>
            <p:cNvPr id="260" name="object 260"/>
            <p:cNvSpPr/>
            <p:nvPr/>
          </p:nvSpPr>
          <p:spPr>
            <a:xfrm>
              <a:off x="1895860" y="3325035"/>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261" name="object 261"/>
            <p:cNvSpPr/>
            <p:nvPr/>
          </p:nvSpPr>
          <p:spPr>
            <a:xfrm>
              <a:off x="1899931" y="3316739"/>
              <a:ext cx="0" cy="59935"/>
            </a:xfrm>
            <a:custGeom>
              <a:avLst/>
              <a:gdLst/>
              <a:ahLst/>
              <a:cxnLst/>
              <a:rect l="l" t="t" r="r" b="b"/>
              <a:pathLst>
                <a:path h="66039">
                  <a:moveTo>
                    <a:pt x="0" y="65526"/>
                  </a:moveTo>
                  <a:lnTo>
                    <a:pt x="0" y="0"/>
                  </a:lnTo>
                </a:path>
              </a:pathLst>
            </a:custGeom>
            <a:ln w="9524">
              <a:solidFill>
                <a:srgbClr val="FF0000"/>
              </a:solidFill>
            </a:ln>
          </p:spPr>
          <p:txBody>
            <a:bodyPr wrap="square" lIns="0" tIns="0" rIns="0" bIns="0" rtlCol="0"/>
            <a:lstStyle/>
            <a:p>
              <a:endParaRPr/>
            </a:p>
          </p:txBody>
        </p:sp>
        <p:sp>
          <p:nvSpPr>
            <p:cNvPr id="262" name="object 262"/>
            <p:cNvSpPr/>
            <p:nvPr/>
          </p:nvSpPr>
          <p:spPr>
            <a:xfrm>
              <a:off x="1899932" y="3367912"/>
              <a:ext cx="8145" cy="8645"/>
            </a:xfrm>
            <a:custGeom>
              <a:avLst/>
              <a:gdLst/>
              <a:ahLst/>
              <a:cxnLst/>
              <a:rect l="l" t="t" r="r" b="b"/>
              <a:pathLst>
                <a:path w="9525" h="9525">
                  <a:moveTo>
                    <a:pt x="0" y="9141"/>
                  </a:moveTo>
                  <a:lnTo>
                    <a:pt x="9146" y="0"/>
                  </a:lnTo>
                </a:path>
              </a:pathLst>
            </a:custGeom>
            <a:ln w="9521">
              <a:solidFill>
                <a:srgbClr val="FF0000"/>
              </a:solidFill>
            </a:ln>
          </p:spPr>
          <p:txBody>
            <a:bodyPr wrap="square" lIns="0" tIns="0" rIns="0" bIns="0" rtlCol="0"/>
            <a:lstStyle/>
            <a:p>
              <a:endParaRPr/>
            </a:p>
          </p:txBody>
        </p:sp>
        <p:sp>
          <p:nvSpPr>
            <p:cNvPr id="263" name="object 263"/>
            <p:cNvSpPr/>
            <p:nvPr/>
          </p:nvSpPr>
          <p:spPr>
            <a:xfrm>
              <a:off x="1907753" y="3341626"/>
              <a:ext cx="0" cy="61088"/>
            </a:xfrm>
            <a:custGeom>
              <a:avLst/>
              <a:gdLst/>
              <a:ahLst/>
              <a:cxnLst/>
              <a:rect l="l" t="t" r="r" b="b"/>
              <a:pathLst>
                <a:path h="67310">
                  <a:moveTo>
                    <a:pt x="0" y="67065"/>
                  </a:moveTo>
                  <a:lnTo>
                    <a:pt x="0" y="0"/>
                  </a:lnTo>
                </a:path>
              </a:pathLst>
            </a:custGeom>
            <a:ln w="9525">
              <a:solidFill>
                <a:srgbClr val="FF0000"/>
              </a:solidFill>
            </a:ln>
          </p:spPr>
          <p:txBody>
            <a:bodyPr wrap="square" lIns="0" tIns="0" rIns="0" bIns="0" rtlCol="0"/>
            <a:lstStyle/>
            <a:p>
              <a:endParaRPr/>
            </a:p>
          </p:txBody>
        </p:sp>
        <p:sp>
          <p:nvSpPr>
            <p:cNvPr id="264" name="object 264"/>
            <p:cNvSpPr/>
            <p:nvPr/>
          </p:nvSpPr>
          <p:spPr>
            <a:xfrm>
              <a:off x="1907753" y="3367912"/>
              <a:ext cx="9231" cy="26509"/>
            </a:xfrm>
            <a:custGeom>
              <a:avLst/>
              <a:gdLst/>
              <a:ahLst/>
              <a:cxnLst/>
              <a:rect l="l" t="t" r="r" b="b"/>
              <a:pathLst>
                <a:path w="10794" h="29210">
                  <a:moveTo>
                    <a:pt x="0" y="28961"/>
                  </a:moveTo>
                  <a:lnTo>
                    <a:pt x="10671" y="0"/>
                  </a:lnTo>
                </a:path>
              </a:pathLst>
            </a:custGeom>
            <a:ln w="9524">
              <a:solidFill>
                <a:srgbClr val="FF0000"/>
              </a:solidFill>
            </a:ln>
          </p:spPr>
          <p:txBody>
            <a:bodyPr wrap="square" lIns="0" tIns="0" rIns="0" bIns="0" rtlCol="0"/>
            <a:lstStyle/>
            <a:p>
              <a:endParaRPr/>
            </a:p>
          </p:txBody>
        </p:sp>
        <p:sp>
          <p:nvSpPr>
            <p:cNvPr id="265" name="object 265"/>
            <p:cNvSpPr/>
            <p:nvPr/>
          </p:nvSpPr>
          <p:spPr>
            <a:xfrm>
              <a:off x="1912806" y="3372060"/>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266" name="object 266"/>
            <p:cNvSpPr/>
            <p:nvPr/>
          </p:nvSpPr>
          <p:spPr>
            <a:xfrm>
              <a:off x="1912806" y="3372060"/>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267" name="object 267"/>
            <p:cNvSpPr/>
            <p:nvPr/>
          </p:nvSpPr>
          <p:spPr>
            <a:xfrm>
              <a:off x="1912806" y="3372060"/>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268" name="object 268"/>
            <p:cNvSpPr/>
            <p:nvPr/>
          </p:nvSpPr>
          <p:spPr>
            <a:xfrm>
              <a:off x="1912806" y="3372060"/>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269" name="object 269"/>
            <p:cNvSpPr/>
            <p:nvPr/>
          </p:nvSpPr>
          <p:spPr>
            <a:xfrm>
              <a:off x="1916878" y="3367912"/>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270" name="object 270"/>
            <p:cNvSpPr/>
            <p:nvPr/>
          </p:nvSpPr>
          <p:spPr>
            <a:xfrm>
              <a:off x="1924699" y="3351320"/>
              <a:ext cx="0" cy="25357"/>
            </a:xfrm>
            <a:custGeom>
              <a:avLst/>
              <a:gdLst/>
              <a:ahLst/>
              <a:cxnLst/>
              <a:rect l="l" t="t" r="r" b="b"/>
              <a:pathLst>
                <a:path h="27939">
                  <a:moveTo>
                    <a:pt x="0" y="27423"/>
                  </a:moveTo>
                  <a:lnTo>
                    <a:pt x="0" y="0"/>
                  </a:lnTo>
                </a:path>
              </a:pathLst>
            </a:custGeom>
            <a:ln w="9525">
              <a:solidFill>
                <a:srgbClr val="FF0000"/>
              </a:solidFill>
            </a:ln>
          </p:spPr>
          <p:txBody>
            <a:bodyPr wrap="square" lIns="0" tIns="0" rIns="0" bIns="0" rtlCol="0"/>
            <a:lstStyle/>
            <a:p>
              <a:endParaRPr/>
            </a:p>
          </p:txBody>
        </p:sp>
        <p:sp>
          <p:nvSpPr>
            <p:cNvPr id="271" name="object 271"/>
            <p:cNvSpPr/>
            <p:nvPr/>
          </p:nvSpPr>
          <p:spPr>
            <a:xfrm>
              <a:off x="1924700" y="3367912"/>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272" name="object 272"/>
            <p:cNvSpPr/>
            <p:nvPr/>
          </p:nvSpPr>
          <p:spPr>
            <a:xfrm>
              <a:off x="1932521" y="3359616"/>
              <a:ext cx="0" cy="34578"/>
            </a:xfrm>
            <a:custGeom>
              <a:avLst/>
              <a:gdLst/>
              <a:ahLst/>
              <a:cxnLst/>
              <a:rect l="l" t="t" r="r" b="b"/>
              <a:pathLst>
                <a:path h="38100">
                  <a:moveTo>
                    <a:pt x="0" y="38102"/>
                  </a:moveTo>
                  <a:lnTo>
                    <a:pt x="0" y="0"/>
                  </a:lnTo>
                </a:path>
              </a:pathLst>
            </a:custGeom>
            <a:ln w="9525">
              <a:solidFill>
                <a:srgbClr val="FF0000"/>
              </a:solidFill>
            </a:ln>
          </p:spPr>
          <p:txBody>
            <a:bodyPr wrap="square" lIns="0" tIns="0" rIns="0" bIns="0" rtlCol="0"/>
            <a:lstStyle/>
            <a:p>
              <a:endParaRPr/>
            </a:p>
          </p:txBody>
        </p:sp>
        <p:sp>
          <p:nvSpPr>
            <p:cNvPr id="273" name="object 273"/>
            <p:cNvSpPr/>
            <p:nvPr/>
          </p:nvSpPr>
          <p:spPr>
            <a:xfrm>
              <a:off x="1932521" y="3359616"/>
              <a:ext cx="8145" cy="51291"/>
            </a:xfrm>
            <a:custGeom>
              <a:avLst/>
              <a:gdLst/>
              <a:ahLst/>
              <a:cxnLst/>
              <a:rect l="l" t="t" r="r" b="b"/>
              <a:pathLst>
                <a:path w="9525" h="56514">
                  <a:moveTo>
                    <a:pt x="0" y="0"/>
                  </a:moveTo>
                  <a:lnTo>
                    <a:pt x="9131" y="56385"/>
                  </a:lnTo>
                </a:path>
              </a:pathLst>
            </a:custGeom>
            <a:ln w="9524">
              <a:solidFill>
                <a:srgbClr val="FF0000"/>
              </a:solidFill>
            </a:ln>
          </p:spPr>
          <p:txBody>
            <a:bodyPr wrap="square" lIns="0" tIns="0" rIns="0" bIns="0" rtlCol="0"/>
            <a:lstStyle/>
            <a:p>
              <a:endParaRPr/>
            </a:p>
          </p:txBody>
        </p:sp>
        <p:sp>
          <p:nvSpPr>
            <p:cNvPr id="274" name="object 274"/>
            <p:cNvSpPr/>
            <p:nvPr/>
          </p:nvSpPr>
          <p:spPr>
            <a:xfrm>
              <a:off x="1940330" y="3351320"/>
              <a:ext cx="0" cy="59935"/>
            </a:xfrm>
            <a:custGeom>
              <a:avLst/>
              <a:gdLst/>
              <a:ahLst/>
              <a:cxnLst/>
              <a:rect l="l" t="t" r="r" b="b"/>
              <a:pathLst>
                <a:path h="66039">
                  <a:moveTo>
                    <a:pt x="0" y="65526"/>
                  </a:moveTo>
                  <a:lnTo>
                    <a:pt x="0" y="0"/>
                  </a:lnTo>
                </a:path>
              </a:pathLst>
            </a:custGeom>
            <a:ln w="9524">
              <a:solidFill>
                <a:srgbClr val="FF0000"/>
              </a:solidFill>
            </a:ln>
          </p:spPr>
          <p:txBody>
            <a:bodyPr wrap="square" lIns="0" tIns="0" rIns="0" bIns="0" rtlCol="0"/>
            <a:lstStyle/>
            <a:p>
              <a:endParaRPr/>
            </a:p>
          </p:txBody>
        </p:sp>
        <p:sp>
          <p:nvSpPr>
            <p:cNvPr id="275" name="object 275"/>
            <p:cNvSpPr/>
            <p:nvPr/>
          </p:nvSpPr>
          <p:spPr>
            <a:xfrm>
              <a:off x="1936257" y="3346473"/>
              <a:ext cx="8145" cy="0"/>
            </a:xfrm>
            <a:custGeom>
              <a:avLst/>
              <a:gdLst/>
              <a:ahLst/>
              <a:cxnLst/>
              <a:rect l="l" t="t" r="r" b="b"/>
              <a:pathLst>
                <a:path w="9525">
                  <a:moveTo>
                    <a:pt x="0" y="0"/>
                  </a:moveTo>
                  <a:lnTo>
                    <a:pt x="9524" y="0"/>
                  </a:lnTo>
                </a:path>
              </a:pathLst>
            </a:custGeom>
            <a:ln w="10679">
              <a:solidFill>
                <a:srgbClr val="FF0000"/>
              </a:solidFill>
            </a:ln>
          </p:spPr>
          <p:txBody>
            <a:bodyPr wrap="square" lIns="0" tIns="0" rIns="0" bIns="0" rtlCol="0"/>
            <a:lstStyle/>
            <a:p>
              <a:endParaRPr/>
            </a:p>
          </p:txBody>
        </p:sp>
        <p:sp>
          <p:nvSpPr>
            <p:cNvPr id="276" name="object 276"/>
            <p:cNvSpPr/>
            <p:nvPr/>
          </p:nvSpPr>
          <p:spPr>
            <a:xfrm>
              <a:off x="1936257" y="3346473"/>
              <a:ext cx="8145" cy="0"/>
            </a:xfrm>
            <a:custGeom>
              <a:avLst/>
              <a:gdLst/>
              <a:ahLst/>
              <a:cxnLst/>
              <a:rect l="l" t="t" r="r" b="b"/>
              <a:pathLst>
                <a:path w="9525">
                  <a:moveTo>
                    <a:pt x="0" y="0"/>
                  </a:moveTo>
                  <a:lnTo>
                    <a:pt x="9524" y="0"/>
                  </a:lnTo>
                </a:path>
              </a:pathLst>
            </a:custGeom>
            <a:ln w="10679">
              <a:solidFill>
                <a:srgbClr val="FF0000"/>
              </a:solidFill>
            </a:ln>
          </p:spPr>
          <p:txBody>
            <a:bodyPr wrap="square" lIns="0" tIns="0" rIns="0" bIns="0" rtlCol="0"/>
            <a:lstStyle/>
            <a:p>
              <a:endParaRPr/>
            </a:p>
          </p:txBody>
        </p:sp>
        <p:sp>
          <p:nvSpPr>
            <p:cNvPr id="277" name="object 277"/>
            <p:cNvSpPr/>
            <p:nvPr/>
          </p:nvSpPr>
          <p:spPr>
            <a:xfrm>
              <a:off x="1940330" y="3298751"/>
              <a:ext cx="0" cy="53019"/>
            </a:xfrm>
            <a:custGeom>
              <a:avLst/>
              <a:gdLst/>
              <a:ahLst/>
              <a:cxnLst/>
              <a:rect l="l" t="t" r="r" b="b"/>
              <a:pathLst>
                <a:path h="58420">
                  <a:moveTo>
                    <a:pt x="0" y="57923"/>
                  </a:moveTo>
                  <a:lnTo>
                    <a:pt x="0" y="0"/>
                  </a:lnTo>
                </a:path>
              </a:pathLst>
            </a:custGeom>
            <a:ln w="9524">
              <a:solidFill>
                <a:srgbClr val="FF0000"/>
              </a:solidFill>
            </a:ln>
          </p:spPr>
          <p:txBody>
            <a:bodyPr wrap="square" lIns="0" tIns="0" rIns="0" bIns="0" rtlCol="0"/>
            <a:lstStyle/>
            <a:p>
              <a:endParaRPr/>
            </a:p>
          </p:txBody>
        </p:sp>
        <p:sp>
          <p:nvSpPr>
            <p:cNvPr id="278" name="object 278"/>
            <p:cNvSpPr/>
            <p:nvPr/>
          </p:nvSpPr>
          <p:spPr>
            <a:xfrm>
              <a:off x="1940330" y="3282158"/>
              <a:ext cx="9231" cy="16713"/>
            </a:xfrm>
            <a:custGeom>
              <a:avLst/>
              <a:gdLst/>
              <a:ahLst/>
              <a:cxnLst/>
              <a:rect l="l" t="t" r="r" b="b"/>
              <a:pathLst>
                <a:path w="10794" h="18414">
                  <a:moveTo>
                    <a:pt x="0" y="18282"/>
                  </a:moveTo>
                  <a:lnTo>
                    <a:pt x="10671" y="0"/>
                  </a:lnTo>
                </a:path>
              </a:pathLst>
            </a:custGeom>
            <a:ln w="9523">
              <a:solidFill>
                <a:srgbClr val="FF0000"/>
              </a:solidFill>
            </a:ln>
          </p:spPr>
          <p:txBody>
            <a:bodyPr wrap="square" lIns="0" tIns="0" rIns="0" bIns="0" rtlCol="0"/>
            <a:lstStyle/>
            <a:p>
              <a:endParaRPr/>
            </a:p>
          </p:txBody>
        </p:sp>
        <p:sp>
          <p:nvSpPr>
            <p:cNvPr id="279" name="object 279"/>
            <p:cNvSpPr/>
            <p:nvPr/>
          </p:nvSpPr>
          <p:spPr>
            <a:xfrm>
              <a:off x="1949455" y="3282158"/>
              <a:ext cx="0" cy="43223"/>
            </a:xfrm>
            <a:custGeom>
              <a:avLst/>
              <a:gdLst/>
              <a:ahLst/>
              <a:cxnLst/>
              <a:rect l="l" t="t" r="r" b="b"/>
              <a:pathLst>
                <a:path h="47625">
                  <a:moveTo>
                    <a:pt x="0" y="0"/>
                  </a:moveTo>
                  <a:lnTo>
                    <a:pt x="0" y="47244"/>
                  </a:lnTo>
                </a:path>
              </a:pathLst>
            </a:custGeom>
            <a:ln w="9524">
              <a:solidFill>
                <a:srgbClr val="FF0000"/>
              </a:solidFill>
            </a:ln>
          </p:spPr>
          <p:txBody>
            <a:bodyPr wrap="square" lIns="0" tIns="0" rIns="0" bIns="0" rtlCol="0"/>
            <a:lstStyle/>
            <a:p>
              <a:endParaRPr/>
            </a:p>
          </p:txBody>
        </p:sp>
        <p:sp>
          <p:nvSpPr>
            <p:cNvPr id="280" name="object 280"/>
            <p:cNvSpPr/>
            <p:nvPr/>
          </p:nvSpPr>
          <p:spPr>
            <a:xfrm>
              <a:off x="1945383" y="3333331"/>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281" name="object 281"/>
            <p:cNvSpPr/>
            <p:nvPr/>
          </p:nvSpPr>
          <p:spPr>
            <a:xfrm>
              <a:off x="1949455" y="3316739"/>
              <a:ext cx="0" cy="25357"/>
            </a:xfrm>
            <a:custGeom>
              <a:avLst/>
              <a:gdLst/>
              <a:ahLst/>
              <a:cxnLst/>
              <a:rect l="l" t="t" r="r" b="b"/>
              <a:pathLst>
                <a:path h="27939">
                  <a:moveTo>
                    <a:pt x="0" y="27423"/>
                  </a:moveTo>
                  <a:lnTo>
                    <a:pt x="0" y="0"/>
                  </a:lnTo>
                </a:path>
              </a:pathLst>
            </a:custGeom>
            <a:ln w="9524">
              <a:solidFill>
                <a:srgbClr val="FF0000"/>
              </a:solidFill>
            </a:ln>
          </p:spPr>
          <p:txBody>
            <a:bodyPr wrap="square" lIns="0" tIns="0" rIns="0" bIns="0" rtlCol="0"/>
            <a:lstStyle/>
            <a:p>
              <a:endParaRPr/>
            </a:p>
          </p:txBody>
        </p:sp>
        <p:sp>
          <p:nvSpPr>
            <p:cNvPr id="282" name="object 282"/>
            <p:cNvSpPr/>
            <p:nvPr/>
          </p:nvSpPr>
          <p:spPr>
            <a:xfrm>
              <a:off x="1949455" y="3316739"/>
              <a:ext cx="0" cy="59935"/>
            </a:xfrm>
            <a:custGeom>
              <a:avLst/>
              <a:gdLst/>
              <a:ahLst/>
              <a:cxnLst/>
              <a:rect l="l" t="t" r="r" b="b"/>
              <a:pathLst>
                <a:path h="66039">
                  <a:moveTo>
                    <a:pt x="0" y="0"/>
                  </a:moveTo>
                  <a:lnTo>
                    <a:pt x="0" y="65526"/>
                  </a:lnTo>
                </a:path>
              </a:pathLst>
            </a:custGeom>
            <a:ln w="9524">
              <a:solidFill>
                <a:srgbClr val="FF0000"/>
              </a:solidFill>
            </a:ln>
          </p:spPr>
          <p:txBody>
            <a:bodyPr wrap="square" lIns="0" tIns="0" rIns="0" bIns="0" rtlCol="0"/>
            <a:lstStyle/>
            <a:p>
              <a:endParaRPr/>
            </a:p>
          </p:txBody>
        </p:sp>
        <p:sp>
          <p:nvSpPr>
            <p:cNvPr id="283" name="object 283"/>
            <p:cNvSpPr/>
            <p:nvPr/>
          </p:nvSpPr>
          <p:spPr>
            <a:xfrm>
              <a:off x="1945383" y="3381048"/>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284" name="object 284"/>
            <p:cNvSpPr/>
            <p:nvPr/>
          </p:nvSpPr>
          <p:spPr>
            <a:xfrm>
              <a:off x="1949455" y="3290454"/>
              <a:ext cx="8145" cy="95666"/>
            </a:xfrm>
            <a:custGeom>
              <a:avLst/>
              <a:gdLst/>
              <a:ahLst/>
              <a:cxnLst/>
              <a:rect l="l" t="t" r="r" b="b"/>
              <a:pathLst>
                <a:path w="9525" h="105410">
                  <a:moveTo>
                    <a:pt x="0" y="105152"/>
                  </a:moveTo>
                  <a:lnTo>
                    <a:pt x="9146" y="0"/>
                  </a:lnTo>
                </a:path>
              </a:pathLst>
            </a:custGeom>
            <a:ln w="9524">
              <a:solidFill>
                <a:srgbClr val="FF0000"/>
              </a:solidFill>
            </a:ln>
          </p:spPr>
          <p:txBody>
            <a:bodyPr wrap="square" lIns="0" tIns="0" rIns="0" bIns="0" rtlCol="0"/>
            <a:lstStyle/>
            <a:p>
              <a:endParaRPr/>
            </a:p>
          </p:txBody>
        </p:sp>
        <p:sp>
          <p:nvSpPr>
            <p:cNvPr id="285" name="object 285"/>
            <p:cNvSpPr/>
            <p:nvPr/>
          </p:nvSpPr>
          <p:spPr>
            <a:xfrm>
              <a:off x="1957276" y="3290455"/>
              <a:ext cx="0" cy="26509"/>
            </a:xfrm>
            <a:custGeom>
              <a:avLst/>
              <a:gdLst/>
              <a:ahLst/>
              <a:cxnLst/>
              <a:rect l="l" t="t" r="r" b="b"/>
              <a:pathLst>
                <a:path h="29210">
                  <a:moveTo>
                    <a:pt x="0" y="0"/>
                  </a:moveTo>
                  <a:lnTo>
                    <a:pt x="0" y="28961"/>
                  </a:lnTo>
                </a:path>
              </a:pathLst>
            </a:custGeom>
            <a:ln w="9524">
              <a:solidFill>
                <a:srgbClr val="FF0000"/>
              </a:solidFill>
            </a:ln>
          </p:spPr>
          <p:txBody>
            <a:bodyPr wrap="square" lIns="0" tIns="0" rIns="0" bIns="0" rtlCol="0"/>
            <a:lstStyle/>
            <a:p>
              <a:endParaRPr/>
            </a:p>
          </p:txBody>
        </p:sp>
        <p:sp>
          <p:nvSpPr>
            <p:cNvPr id="286" name="object 286"/>
            <p:cNvSpPr/>
            <p:nvPr/>
          </p:nvSpPr>
          <p:spPr>
            <a:xfrm>
              <a:off x="1957276" y="3316739"/>
              <a:ext cx="0" cy="85869"/>
            </a:xfrm>
            <a:custGeom>
              <a:avLst/>
              <a:gdLst/>
              <a:ahLst/>
              <a:cxnLst/>
              <a:rect l="l" t="t" r="r" b="b"/>
              <a:pathLst>
                <a:path h="94614">
                  <a:moveTo>
                    <a:pt x="0" y="94488"/>
                  </a:moveTo>
                  <a:lnTo>
                    <a:pt x="0" y="0"/>
                  </a:lnTo>
                </a:path>
              </a:pathLst>
            </a:custGeom>
            <a:ln w="9524">
              <a:solidFill>
                <a:srgbClr val="FF0000"/>
              </a:solidFill>
            </a:ln>
          </p:spPr>
          <p:txBody>
            <a:bodyPr wrap="square" lIns="0" tIns="0" rIns="0" bIns="0" rtlCol="0"/>
            <a:lstStyle/>
            <a:p>
              <a:endParaRPr/>
            </a:p>
          </p:txBody>
        </p:sp>
        <p:sp>
          <p:nvSpPr>
            <p:cNvPr id="287" name="object 287"/>
            <p:cNvSpPr/>
            <p:nvPr/>
          </p:nvSpPr>
          <p:spPr>
            <a:xfrm>
              <a:off x="1953205" y="3346473"/>
              <a:ext cx="8145" cy="0"/>
            </a:xfrm>
            <a:custGeom>
              <a:avLst/>
              <a:gdLst/>
              <a:ahLst/>
              <a:cxnLst/>
              <a:rect l="l" t="t" r="r" b="b"/>
              <a:pathLst>
                <a:path w="9525">
                  <a:moveTo>
                    <a:pt x="0" y="0"/>
                  </a:moveTo>
                  <a:lnTo>
                    <a:pt x="9524" y="0"/>
                  </a:lnTo>
                </a:path>
              </a:pathLst>
            </a:custGeom>
            <a:ln w="10679">
              <a:solidFill>
                <a:srgbClr val="FF0000"/>
              </a:solidFill>
            </a:ln>
          </p:spPr>
          <p:txBody>
            <a:bodyPr wrap="square" lIns="0" tIns="0" rIns="0" bIns="0" rtlCol="0"/>
            <a:lstStyle/>
            <a:p>
              <a:endParaRPr/>
            </a:p>
          </p:txBody>
        </p:sp>
        <p:sp>
          <p:nvSpPr>
            <p:cNvPr id="288" name="object 288"/>
            <p:cNvSpPr/>
            <p:nvPr/>
          </p:nvSpPr>
          <p:spPr>
            <a:xfrm>
              <a:off x="1957277" y="3307061"/>
              <a:ext cx="8145" cy="53019"/>
            </a:xfrm>
            <a:custGeom>
              <a:avLst/>
              <a:gdLst/>
              <a:ahLst/>
              <a:cxnLst/>
              <a:rect l="l" t="t" r="r" b="b"/>
              <a:pathLst>
                <a:path w="9525" h="58420">
                  <a:moveTo>
                    <a:pt x="0" y="57908"/>
                  </a:moveTo>
                  <a:lnTo>
                    <a:pt x="9146" y="0"/>
                  </a:lnTo>
                </a:path>
              </a:pathLst>
            </a:custGeom>
            <a:ln w="9524">
              <a:solidFill>
                <a:srgbClr val="FF0000"/>
              </a:solidFill>
            </a:ln>
          </p:spPr>
          <p:txBody>
            <a:bodyPr wrap="square" lIns="0" tIns="0" rIns="0" bIns="0" rtlCol="0"/>
            <a:lstStyle/>
            <a:p>
              <a:endParaRPr/>
            </a:p>
          </p:txBody>
        </p:sp>
        <p:sp>
          <p:nvSpPr>
            <p:cNvPr id="289" name="object 289"/>
            <p:cNvSpPr/>
            <p:nvPr/>
          </p:nvSpPr>
          <p:spPr>
            <a:xfrm>
              <a:off x="1965098" y="3307061"/>
              <a:ext cx="0" cy="34578"/>
            </a:xfrm>
            <a:custGeom>
              <a:avLst/>
              <a:gdLst/>
              <a:ahLst/>
              <a:cxnLst/>
              <a:rect l="l" t="t" r="r" b="b"/>
              <a:pathLst>
                <a:path h="38100">
                  <a:moveTo>
                    <a:pt x="0" y="0"/>
                  </a:moveTo>
                  <a:lnTo>
                    <a:pt x="0" y="38087"/>
                  </a:lnTo>
                </a:path>
              </a:pathLst>
            </a:custGeom>
            <a:ln w="9524">
              <a:solidFill>
                <a:srgbClr val="FF0000"/>
              </a:solidFill>
            </a:ln>
          </p:spPr>
          <p:txBody>
            <a:bodyPr wrap="square" lIns="0" tIns="0" rIns="0" bIns="0" rtlCol="0"/>
            <a:lstStyle/>
            <a:p>
              <a:endParaRPr/>
            </a:p>
          </p:txBody>
        </p:sp>
        <p:sp>
          <p:nvSpPr>
            <p:cNvPr id="290" name="object 290"/>
            <p:cNvSpPr/>
            <p:nvPr/>
          </p:nvSpPr>
          <p:spPr>
            <a:xfrm>
              <a:off x="1965098" y="3341628"/>
              <a:ext cx="0" cy="53019"/>
            </a:xfrm>
            <a:custGeom>
              <a:avLst/>
              <a:gdLst/>
              <a:ahLst/>
              <a:cxnLst/>
              <a:rect l="l" t="t" r="r" b="b"/>
              <a:pathLst>
                <a:path h="58420">
                  <a:moveTo>
                    <a:pt x="0" y="0"/>
                  </a:moveTo>
                  <a:lnTo>
                    <a:pt x="0" y="57923"/>
                  </a:lnTo>
                </a:path>
              </a:pathLst>
            </a:custGeom>
            <a:ln w="9524">
              <a:solidFill>
                <a:srgbClr val="FF0000"/>
              </a:solidFill>
            </a:ln>
          </p:spPr>
          <p:txBody>
            <a:bodyPr wrap="square" lIns="0" tIns="0" rIns="0" bIns="0" rtlCol="0"/>
            <a:lstStyle/>
            <a:p>
              <a:endParaRPr/>
            </a:p>
          </p:txBody>
        </p:sp>
        <p:sp>
          <p:nvSpPr>
            <p:cNvPr id="291" name="object 291"/>
            <p:cNvSpPr/>
            <p:nvPr/>
          </p:nvSpPr>
          <p:spPr>
            <a:xfrm>
              <a:off x="1965098" y="3394197"/>
              <a:ext cx="0" cy="34578"/>
            </a:xfrm>
            <a:custGeom>
              <a:avLst/>
              <a:gdLst/>
              <a:ahLst/>
              <a:cxnLst/>
              <a:rect l="l" t="t" r="r" b="b"/>
              <a:pathLst>
                <a:path h="38100">
                  <a:moveTo>
                    <a:pt x="0" y="0"/>
                  </a:moveTo>
                  <a:lnTo>
                    <a:pt x="0" y="38087"/>
                  </a:lnTo>
                </a:path>
              </a:pathLst>
            </a:custGeom>
            <a:ln w="9524">
              <a:solidFill>
                <a:srgbClr val="FF0000"/>
              </a:solidFill>
            </a:ln>
          </p:spPr>
          <p:txBody>
            <a:bodyPr wrap="square" lIns="0" tIns="0" rIns="0" bIns="0" rtlCol="0"/>
            <a:lstStyle/>
            <a:p>
              <a:endParaRPr/>
            </a:p>
          </p:txBody>
        </p:sp>
        <p:sp>
          <p:nvSpPr>
            <p:cNvPr id="292" name="object 292"/>
            <p:cNvSpPr/>
            <p:nvPr/>
          </p:nvSpPr>
          <p:spPr>
            <a:xfrm>
              <a:off x="1965098" y="3333331"/>
              <a:ext cx="0" cy="95666"/>
            </a:xfrm>
            <a:custGeom>
              <a:avLst/>
              <a:gdLst/>
              <a:ahLst/>
              <a:cxnLst/>
              <a:rect l="l" t="t" r="r" b="b"/>
              <a:pathLst>
                <a:path h="105410">
                  <a:moveTo>
                    <a:pt x="0" y="105152"/>
                  </a:moveTo>
                  <a:lnTo>
                    <a:pt x="0" y="0"/>
                  </a:lnTo>
                </a:path>
              </a:pathLst>
            </a:custGeom>
            <a:ln w="9524">
              <a:solidFill>
                <a:srgbClr val="FF0000"/>
              </a:solidFill>
            </a:ln>
          </p:spPr>
          <p:txBody>
            <a:bodyPr wrap="square" lIns="0" tIns="0" rIns="0" bIns="0" rtlCol="0"/>
            <a:lstStyle/>
            <a:p>
              <a:endParaRPr/>
            </a:p>
          </p:txBody>
        </p:sp>
        <p:sp>
          <p:nvSpPr>
            <p:cNvPr id="293" name="object 293"/>
            <p:cNvSpPr/>
            <p:nvPr/>
          </p:nvSpPr>
          <p:spPr>
            <a:xfrm>
              <a:off x="1965098" y="3264183"/>
              <a:ext cx="8145" cy="69156"/>
            </a:xfrm>
            <a:custGeom>
              <a:avLst/>
              <a:gdLst/>
              <a:ahLst/>
              <a:cxnLst/>
              <a:rect l="l" t="t" r="r" b="b"/>
              <a:pathLst>
                <a:path w="9525" h="76200">
                  <a:moveTo>
                    <a:pt x="0" y="76190"/>
                  </a:moveTo>
                  <a:lnTo>
                    <a:pt x="9146" y="0"/>
                  </a:lnTo>
                </a:path>
              </a:pathLst>
            </a:custGeom>
            <a:ln w="9524">
              <a:solidFill>
                <a:srgbClr val="FF0000"/>
              </a:solidFill>
            </a:ln>
          </p:spPr>
          <p:txBody>
            <a:bodyPr wrap="square" lIns="0" tIns="0" rIns="0" bIns="0" rtlCol="0"/>
            <a:lstStyle/>
            <a:p>
              <a:endParaRPr/>
            </a:p>
          </p:txBody>
        </p:sp>
        <p:sp>
          <p:nvSpPr>
            <p:cNvPr id="294" name="object 294"/>
            <p:cNvSpPr/>
            <p:nvPr/>
          </p:nvSpPr>
          <p:spPr>
            <a:xfrm>
              <a:off x="1972920" y="3264183"/>
              <a:ext cx="0" cy="138313"/>
            </a:xfrm>
            <a:custGeom>
              <a:avLst/>
              <a:gdLst/>
              <a:ahLst/>
              <a:cxnLst/>
              <a:rect l="l" t="t" r="r" b="b"/>
              <a:pathLst>
                <a:path h="152400">
                  <a:moveTo>
                    <a:pt x="0" y="0"/>
                  </a:moveTo>
                  <a:lnTo>
                    <a:pt x="0" y="152396"/>
                  </a:lnTo>
                </a:path>
              </a:pathLst>
            </a:custGeom>
            <a:ln w="9524">
              <a:solidFill>
                <a:srgbClr val="FF0000"/>
              </a:solidFill>
            </a:ln>
          </p:spPr>
          <p:txBody>
            <a:bodyPr wrap="square" lIns="0" tIns="0" rIns="0" bIns="0" rtlCol="0"/>
            <a:lstStyle/>
            <a:p>
              <a:endParaRPr/>
            </a:p>
          </p:txBody>
        </p:sp>
        <p:sp>
          <p:nvSpPr>
            <p:cNvPr id="295" name="object 295"/>
            <p:cNvSpPr/>
            <p:nvPr/>
          </p:nvSpPr>
          <p:spPr>
            <a:xfrm>
              <a:off x="1968848" y="3394190"/>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296" name="object 296"/>
            <p:cNvSpPr/>
            <p:nvPr/>
          </p:nvSpPr>
          <p:spPr>
            <a:xfrm>
              <a:off x="1972920" y="3351320"/>
              <a:ext cx="0" cy="34578"/>
            </a:xfrm>
            <a:custGeom>
              <a:avLst/>
              <a:gdLst/>
              <a:ahLst/>
              <a:cxnLst/>
              <a:rect l="l" t="t" r="r" b="b"/>
              <a:pathLst>
                <a:path h="38100">
                  <a:moveTo>
                    <a:pt x="0" y="38087"/>
                  </a:moveTo>
                  <a:lnTo>
                    <a:pt x="0" y="0"/>
                  </a:lnTo>
                </a:path>
              </a:pathLst>
            </a:custGeom>
            <a:ln w="9524">
              <a:solidFill>
                <a:srgbClr val="FF0000"/>
              </a:solidFill>
            </a:ln>
          </p:spPr>
          <p:txBody>
            <a:bodyPr wrap="square" lIns="0" tIns="0" rIns="0" bIns="0" rtlCol="0"/>
            <a:lstStyle/>
            <a:p>
              <a:endParaRPr/>
            </a:p>
          </p:txBody>
        </p:sp>
        <p:sp>
          <p:nvSpPr>
            <p:cNvPr id="297" name="object 297"/>
            <p:cNvSpPr/>
            <p:nvPr/>
          </p:nvSpPr>
          <p:spPr>
            <a:xfrm>
              <a:off x="1972920" y="3341628"/>
              <a:ext cx="9231" cy="9797"/>
            </a:xfrm>
            <a:custGeom>
              <a:avLst/>
              <a:gdLst/>
              <a:ahLst/>
              <a:cxnLst/>
              <a:rect l="l" t="t" r="r" b="b"/>
              <a:pathLst>
                <a:path w="10794" h="10795">
                  <a:moveTo>
                    <a:pt x="0" y="10679"/>
                  </a:moveTo>
                  <a:lnTo>
                    <a:pt x="10656" y="0"/>
                  </a:lnTo>
                </a:path>
              </a:pathLst>
            </a:custGeom>
            <a:ln w="9521">
              <a:solidFill>
                <a:srgbClr val="FF0000"/>
              </a:solidFill>
            </a:ln>
          </p:spPr>
          <p:txBody>
            <a:bodyPr wrap="square" lIns="0" tIns="0" rIns="0" bIns="0" rtlCol="0"/>
            <a:lstStyle/>
            <a:p>
              <a:endParaRPr/>
            </a:p>
          </p:txBody>
        </p:sp>
        <p:sp>
          <p:nvSpPr>
            <p:cNvPr id="298" name="object 298"/>
            <p:cNvSpPr/>
            <p:nvPr/>
          </p:nvSpPr>
          <p:spPr>
            <a:xfrm>
              <a:off x="1977960" y="3346473"/>
              <a:ext cx="8145" cy="0"/>
            </a:xfrm>
            <a:custGeom>
              <a:avLst/>
              <a:gdLst/>
              <a:ahLst/>
              <a:cxnLst/>
              <a:rect l="l" t="t" r="r" b="b"/>
              <a:pathLst>
                <a:path w="9525">
                  <a:moveTo>
                    <a:pt x="0" y="0"/>
                  </a:moveTo>
                  <a:lnTo>
                    <a:pt x="9524" y="0"/>
                  </a:lnTo>
                </a:path>
              </a:pathLst>
            </a:custGeom>
            <a:ln w="10679">
              <a:solidFill>
                <a:srgbClr val="FF0000"/>
              </a:solidFill>
            </a:ln>
          </p:spPr>
          <p:txBody>
            <a:bodyPr wrap="square" lIns="0" tIns="0" rIns="0" bIns="0" rtlCol="0"/>
            <a:lstStyle/>
            <a:p>
              <a:endParaRPr/>
            </a:p>
          </p:txBody>
        </p:sp>
        <p:sp>
          <p:nvSpPr>
            <p:cNvPr id="299" name="object 299"/>
            <p:cNvSpPr/>
            <p:nvPr/>
          </p:nvSpPr>
          <p:spPr>
            <a:xfrm>
              <a:off x="1982032" y="3333331"/>
              <a:ext cx="0" cy="53019"/>
            </a:xfrm>
            <a:custGeom>
              <a:avLst/>
              <a:gdLst/>
              <a:ahLst/>
              <a:cxnLst/>
              <a:rect l="l" t="t" r="r" b="b"/>
              <a:pathLst>
                <a:path h="58420">
                  <a:moveTo>
                    <a:pt x="0" y="57908"/>
                  </a:moveTo>
                  <a:lnTo>
                    <a:pt x="0" y="0"/>
                  </a:lnTo>
                </a:path>
              </a:pathLst>
            </a:custGeom>
            <a:ln w="9524">
              <a:solidFill>
                <a:srgbClr val="FF0000"/>
              </a:solidFill>
            </a:ln>
          </p:spPr>
          <p:txBody>
            <a:bodyPr wrap="square" lIns="0" tIns="0" rIns="0" bIns="0" rtlCol="0"/>
            <a:lstStyle/>
            <a:p>
              <a:endParaRPr/>
            </a:p>
          </p:txBody>
        </p:sp>
        <p:sp>
          <p:nvSpPr>
            <p:cNvPr id="300" name="object 300"/>
            <p:cNvSpPr/>
            <p:nvPr/>
          </p:nvSpPr>
          <p:spPr>
            <a:xfrm>
              <a:off x="1982032" y="3376208"/>
              <a:ext cx="8145" cy="9797"/>
            </a:xfrm>
            <a:custGeom>
              <a:avLst/>
              <a:gdLst/>
              <a:ahLst/>
              <a:cxnLst/>
              <a:rect l="l" t="t" r="r" b="b"/>
              <a:pathLst>
                <a:path w="9525" h="10795">
                  <a:moveTo>
                    <a:pt x="0" y="10664"/>
                  </a:moveTo>
                  <a:lnTo>
                    <a:pt x="9146" y="0"/>
                  </a:lnTo>
                </a:path>
              </a:pathLst>
            </a:custGeom>
            <a:ln w="9522">
              <a:solidFill>
                <a:srgbClr val="FF0000"/>
              </a:solidFill>
            </a:ln>
          </p:spPr>
          <p:txBody>
            <a:bodyPr wrap="square" lIns="0" tIns="0" rIns="0" bIns="0" rtlCol="0"/>
            <a:lstStyle/>
            <a:p>
              <a:endParaRPr/>
            </a:p>
          </p:txBody>
        </p:sp>
        <p:sp>
          <p:nvSpPr>
            <p:cNvPr id="301" name="object 301"/>
            <p:cNvSpPr/>
            <p:nvPr/>
          </p:nvSpPr>
          <p:spPr>
            <a:xfrm>
              <a:off x="1989853" y="3333331"/>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302" name="object 302"/>
            <p:cNvSpPr/>
            <p:nvPr/>
          </p:nvSpPr>
          <p:spPr>
            <a:xfrm>
              <a:off x="1989853" y="3333331"/>
              <a:ext cx="0" cy="43223"/>
            </a:xfrm>
            <a:custGeom>
              <a:avLst/>
              <a:gdLst/>
              <a:ahLst/>
              <a:cxnLst/>
              <a:rect l="l" t="t" r="r" b="b"/>
              <a:pathLst>
                <a:path h="47625">
                  <a:moveTo>
                    <a:pt x="0" y="0"/>
                  </a:moveTo>
                  <a:lnTo>
                    <a:pt x="0" y="47244"/>
                  </a:lnTo>
                </a:path>
              </a:pathLst>
            </a:custGeom>
            <a:ln w="9524">
              <a:solidFill>
                <a:srgbClr val="FF0000"/>
              </a:solidFill>
            </a:ln>
          </p:spPr>
          <p:txBody>
            <a:bodyPr wrap="square" lIns="0" tIns="0" rIns="0" bIns="0" rtlCol="0"/>
            <a:lstStyle/>
            <a:p>
              <a:endParaRPr/>
            </a:p>
          </p:txBody>
        </p:sp>
        <p:sp>
          <p:nvSpPr>
            <p:cNvPr id="303" name="object 303"/>
            <p:cNvSpPr/>
            <p:nvPr/>
          </p:nvSpPr>
          <p:spPr>
            <a:xfrm>
              <a:off x="1989853" y="3316739"/>
              <a:ext cx="0" cy="59935"/>
            </a:xfrm>
            <a:custGeom>
              <a:avLst/>
              <a:gdLst/>
              <a:ahLst/>
              <a:cxnLst/>
              <a:rect l="l" t="t" r="r" b="b"/>
              <a:pathLst>
                <a:path h="66039">
                  <a:moveTo>
                    <a:pt x="0" y="65526"/>
                  </a:moveTo>
                  <a:lnTo>
                    <a:pt x="0" y="0"/>
                  </a:lnTo>
                </a:path>
              </a:pathLst>
            </a:custGeom>
            <a:ln w="9524">
              <a:solidFill>
                <a:srgbClr val="FF0000"/>
              </a:solidFill>
            </a:ln>
          </p:spPr>
          <p:txBody>
            <a:bodyPr wrap="square" lIns="0" tIns="0" rIns="0" bIns="0" rtlCol="0"/>
            <a:lstStyle/>
            <a:p>
              <a:endParaRPr/>
            </a:p>
          </p:txBody>
        </p:sp>
        <p:sp>
          <p:nvSpPr>
            <p:cNvPr id="304" name="object 304"/>
            <p:cNvSpPr/>
            <p:nvPr/>
          </p:nvSpPr>
          <p:spPr>
            <a:xfrm>
              <a:off x="1985782" y="3325035"/>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305" name="object 305"/>
            <p:cNvSpPr/>
            <p:nvPr/>
          </p:nvSpPr>
          <p:spPr>
            <a:xfrm>
              <a:off x="1989853" y="3333332"/>
              <a:ext cx="0" cy="26509"/>
            </a:xfrm>
            <a:custGeom>
              <a:avLst/>
              <a:gdLst/>
              <a:ahLst/>
              <a:cxnLst/>
              <a:rect l="l" t="t" r="r" b="b"/>
              <a:pathLst>
                <a:path h="29210">
                  <a:moveTo>
                    <a:pt x="0" y="0"/>
                  </a:moveTo>
                  <a:lnTo>
                    <a:pt x="0" y="28961"/>
                  </a:lnTo>
                </a:path>
              </a:pathLst>
            </a:custGeom>
            <a:ln w="9524">
              <a:solidFill>
                <a:srgbClr val="FF0000"/>
              </a:solidFill>
            </a:ln>
          </p:spPr>
          <p:txBody>
            <a:bodyPr wrap="square" lIns="0" tIns="0" rIns="0" bIns="0" rtlCol="0"/>
            <a:lstStyle/>
            <a:p>
              <a:endParaRPr/>
            </a:p>
          </p:txBody>
        </p:sp>
        <p:sp>
          <p:nvSpPr>
            <p:cNvPr id="306" name="object 306"/>
            <p:cNvSpPr/>
            <p:nvPr/>
          </p:nvSpPr>
          <p:spPr>
            <a:xfrm>
              <a:off x="1989854" y="3333332"/>
              <a:ext cx="8145" cy="26509"/>
            </a:xfrm>
            <a:custGeom>
              <a:avLst/>
              <a:gdLst/>
              <a:ahLst/>
              <a:cxnLst/>
              <a:rect l="l" t="t" r="r" b="b"/>
              <a:pathLst>
                <a:path w="9525" h="29210">
                  <a:moveTo>
                    <a:pt x="0" y="28961"/>
                  </a:moveTo>
                  <a:lnTo>
                    <a:pt x="9146" y="0"/>
                  </a:lnTo>
                </a:path>
              </a:pathLst>
            </a:custGeom>
            <a:ln w="9524">
              <a:solidFill>
                <a:srgbClr val="FF0000"/>
              </a:solidFill>
            </a:ln>
          </p:spPr>
          <p:txBody>
            <a:bodyPr wrap="square" lIns="0" tIns="0" rIns="0" bIns="0" rtlCol="0"/>
            <a:lstStyle/>
            <a:p>
              <a:endParaRPr/>
            </a:p>
          </p:txBody>
        </p:sp>
        <p:sp>
          <p:nvSpPr>
            <p:cNvPr id="307" name="object 307"/>
            <p:cNvSpPr/>
            <p:nvPr/>
          </p:nvSpPr>
          <p:spPr>
            <a:xfrm>
              <a:off x="1997675" y="3333331"/>
              <a:ext cx="0" cy="43223"/>
            </a:xfrm>
            <a:custGeom>
              <a:avLst/>
              <a:gdLst/>
              <a:ahLst/>
              <a:cxnLst/>
              <a:rect l="l" t="t" r="r" b="b"/>
              <a:pathLst>
                <a:path h="47625">
                  <a:moveTo>
                    <a:pt x="0" y="0"/>
                  </a:moveTo>
                  <a:lnTo>
                    <a:pt x="0" y="47244"/>
                  </a:lnTo>
                </a:path>
              </a:pathLst>
            </a:custGeom>
            <a:ln w="9524">
              <a:solidFill>
                <a:srgbClr val="FF0000"/>
              </a:solidFill>
            </a:ln>
          </p:spPr>
          <p:txBody>
            <a:bodyPr wrap="square" lIns="0" tIns="0" rIns="0" bIns="0" rtlCol="0"/>
            <a:lstStyle/>
            <a:p>
              <a:endParaRPr/>
            </a:p>
          </p:txBody>
        </p:sp>
        <p:sp>
          <p:nvSpPr>
            <p:cNvPr id="308" name="object 308"/>
            <p:cNvSpPr/>
            <p:nvPr/>
          </p:nvSpPr>
          <p:spPr>
            <a:xfrm>
              <a:off x="1997675" y="3351320"/>
              <a:ext cx="0" cy="25357"/>
            </a:xfrm>
            <a:custGeom>
              <a:avLst/>
              <a:gdLst/>
              <a:ahLst/>
              <a:cxnLst/>
              <a:rect l="l" t="t" r="r" b="b"/>
              <a:pathLst>
                <a:path h="27939">
                  <a:moveTo>
                    <a:pt x="0" y="27423"/>
                  </a:moveTo>
                  <a:lnTo>
                    <a:pt x="0" y="0"/>
                  </a:lnTo>
                </a:path>
              </a:pathLst>
            </a:custGeom>
            <a:ln w="9524">
              <a:solidFill>
                <a:srgbClr val="FF0000"/>
              </a:solidFill>
            </a:ln>
          </p:spPr>
          <p:txBody>
            <a:bodyPr wrap="square" lIns="0" tIns="0" rIns="0" bIns="0" rtlCol="0"/>
            <a:lstStyle/>
            <a:p>
              <a:endParaRPr/>
            </a:p>
          </p:txBody>
        </p:sp>
        <p:sp>
          <p:nvSpPr>
            <p:cNvPr id="309" name="object 309"/>
            <p:cNvSpPr/>
            <p:nvPr/>
          </p:nvSpPr>
          <p:spPr>
            <a:xfrm>
              <a:off x="1993603" y="3346473"/>
              <a:ext cx="8145" cy="0"/>
            </a:xfrm>
            <a:custGeom>
              <a:avLst/>
              <a:gdLst/>
              <a:ahLst/>
              <a:cxnLst/>
              <a:rect l="l" t="t" r="r" b="b"/>
              <a:pathLst>
                <a:path w="9525">
                  <a:moveTo>
                    <a:pt x="0" y="0"/>
                  </a:moveTo>
                  <a:lnTo>
                    <a:pt x="9524" y="0"/>
                  </a:lnTo>
                </a:path>
              </a:pathLst>
            </a:custGeom>
            <a:ln w="10679">
              <a:solidFill>
                <a:srgbClr val="FF0000"/>
              </a:solidFill>
            </a:ln>
          </p:spPr>
          <p:txBody>
            <a:bodyPr wrap="square" lIns="0" tIns="0" rIns="0" bIns="0" rtlCol="0"/>
            <a:lstStyle/>
            <a:p>
              <a:endParaRPr/>
            </a:p>
          </p:txBody>
        </p:sp>
        <p:sp>
          <p:nvSpPr>
            <p:cNvPr id="310" name="object 310"/>
            <p:cNvSpPr/>
            <p:nvPr/>
          </p:nvSpPr>
          <p:spPr>
            <a:xfrm>
              <a:off x="1997675" y="3341627"/>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311" name="object 311"/>
            <p:cNvSpPr/>
            <p:nvPr/>
          </p:nvSpPr>
          <p:spPr>
            <a:xfrm>
              <a:off x="2005497" y="3341627"/>
              <a:ext cx="0" cy="18442"/>
            </a:xfrm>
            <a:custGeom>
              <a:avLst/>
              <a:gdLst/>
              <a:ahLst/>
              <a:cxnLst/>
              <a:rect l="l" t="t" r="r" b="b"/>
              <a:pathLst>
                <a:path h="20320">
                  <a:moveTo>
                    <a:pt x="0" y="0"/>
                  </a:moveTo>
                  <a:lnTo>
                    <a:pt x="0" y="19820"/>
                  </a:lnTo>
                </a:path>
              </a:pathLst>
            </a:custGeom>
            <a:ln w="9524">
              <a:solidFill>
                <a:srgbClr val="FF0000"/>
              </a:solidFill>
            </a:ln>
          </p:spPr>
          <p:txBody>
            <a:bodyPr wrap="square" lIns="0" tIns="0" rIns="0" bIns="0" rtlCol="0"/>
            <a:lstStyle/>
            <a:p>
              <a:endParaRPr/>
            </a:p>
          </p:txBody>
        </p:sp>
        <p:sp>
          <p:nvSpPr>
            <p:cNvPr id="312" name="object 312"/>
            <p:cNvSpPr/>
            <p:nvPr/>
          </p:nvSpPr>
          <p:spPr>
            <a:xfrm>
              <a:off x="2005497" y="3341627"/>
              <a:ext cx="0" cy="18442"/>
            </a:xfrm>
            <a:custGeom>
              <a:avLst/>
              <a:gdLst/>
              <a:ahLst/>
              <a:cxnLst/>
              <a:rect l="l" t="t" r="r" b="b"/>
              <a:pathLst>
                <a:path h="20320">
                  <a:moveTo>
                    <a:pt x="0" y="19820"/>
                  </a:moveTo>
                  <a:lnTo>
                    <a:pt x="0" y="0"/>
                  </a:lnTo>
                </a:path>
              </a:pathLst>
            </a:custGeom>
            <a:ln w="9524">
              <a:solidFill>
                <a:srgbClr val="FF0000"/>
              </a:solidFill>
            </a:ln>
          </p:spPr>
          <p:txBody>
            <a:bodyPr wrap="square" lIns="0" tIns="0" rIns="0" bIns="0" rtlCol="0"/>
            <a:lstStyle/>
            <a:p>
              <a:endParaRPr/>
            </a:p>
          </p:txBody>
        </p:sp>
        <p:sp>
          <p:nvSpPr>
            <p:cNvPr id="313" name="object 313"/>
            <p:cNvSpPr/>
            <p:nvPr/>
          </p:nvSpPr>
          <p:spPr>
            <a:xfrm>
              <a:off x="2005497" y="3341627"/>
              <a:ext cx="9231" cy="0"/>
            </a:xfrm>
            <a:custGeom>
              <a:avLst/>
              <a:gdLst/>
              <a:ahLst/>
              <a:cxnLst/>
              <a:rect l="l" t="t" r="r" b="b"/>
              <a:pathLst>
                <a:path w="10794">
                  <a:moveTo>
                    <a:pt x="0" y="0"/>
                  </a:moveTo>
                  <a:lnTo>
                    <a:pt x="10671" y="0"/>
                  </a:lnTo>
                </a:path>
              </a:pathLst>
            </a:custGeom>
            <a:ln w="9518">
              <a:solidFill>
                <a:srgbClr val="FF0000"/>
              </a:solidFill>
            </a:ln>
          </p:spPr>
          <p:txBody>
            <a:bodyPr wrap="square" lIns="0" tIns="0" rIns="0" bIns="0" rtlCol="0"/>
            <a:lstStyle/>
            <a:p>
              <a:endParaRPr/>
            </a:p>
          </p:txBody>
        </p:sp>
        <p:sp>
          <p:nvSpPr>
            <p:cNvPr id="314" name="object 314"/>
            <p:cNvSpPr/>
            <p:nvPr/>
          </p:nvSpPr>
          <p:spPr>
            <a:xfrm>
              <a:off x="2010550" y="3333331"/>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315" name="object 315"/>
            <p:cNvSpPr/>
            <p:nvPr/>
          </p:nvSpPr>
          <p:spPr>
            <a:xfrm>
              <a:off x="2014622" y="3298750"/>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316" name="object 316"/>
            <p:cNvSpPr/>
            <p:nvPr/>
          </p:nvSpPr>
          <p:spPr>
            <a:xfrm>
              <a:off x="2014622" y="3341627"/>
              <a:ext cx="8145" cy="0"/>
            </a:xfrm>
            <a:custGeom>
              <a:avLst/>
              <a:gdLst/>
              <a:ahLst/>
              <a:cxnLst/>
              <a:rect l="l" t="t" r="r" b="b"/>
              <a:pathLst>
                <a:path w="9525">
                  <a:moveTo>
                    <a:pt x="0" y="0"/>
                  </a:moveTo>
                  <a:lnTo>
                    <a:pt x="9131" y="0"/>
                  </a:lnTo>
                </a:path>
              </a:pathLst>
            </a:custGeom>
            <a:ln w="9518">
              <a:solidFill>
                <a:srgbClr val="FF0000"/>
              </a:solidFill>
            </a:ln>
          </p:spPr>
          <p:txBody>
            <a:bodyPr wrap="square" lIns="0" tIns="0" rIns="0" bIns="0" rtlCol="0"/>
            <a:lstStyle/>
            <a:p>
              <a:endParaRPr/>
            </a:p>
          </p:txBody>
        </p:sp>
        <p:sp>
          <p:nvSpPr>
            <p:cNvPr id="317" name="object 317"/>
            <p:cNvSpPr/>
            <p:nvPr/>
          </p:nvSpPr>
          <p:spPr>
            <a:xfrm>
              <a:off x="2022430" y="3341628"/>
              <a:ext cx="0" cy="53019"/>
            </a:xfrm>
            <a:custGeom>
              <a:avLst/>
              <a:gdLst/>
              <a:ahLst/>
              <a:cxnLst/>
              <a:rect l="l" t="t" r="r" b="b"/>
              <a:pathLst>
                <a:path h="58420">
                  <a:moveTo>
                    <a:pt x="0" y="0"/>
                  </a:moveTo>
                  <a:lnTo>
                    <a:pt x="0" y="57923"/>
                  </a:lnTo>
                </a:path>
              </a:pathLst>
            </a:custGeom>
            <a:ln w="9524">
              <a:solidFill>
                <a:srgbClr val="FF0000"/>
              </a:solidFill>
            </a:ln>
          </p:spPr>
          <p:txBody>
            <a:bodyPr wrap="square" lIns="0" tIns="0" rIns="0" bIns="0" rtlCol="0"/>
            <a:lstStyle/>
            <a:p>
              <a:endParaRPr/>
            </a:p>
          </p:txBody>
        </p:sp>
        <p:sp>
          <p:nvSpPr>
            <p:cNvPr id="318" name="object 318"/>
            <p:cNvSpPr/>
            <p:nvPr/>
          </p:nvSpPr>
          <p:spPr>
            <a:xfrm>
              <a:off x="2022430" y="3325035"/>
              <a:ext cx="0" cy="69156"/>
            </a:xfrm>
            <a:custGeom>
              <a:avLst/>
              <a:gdLst/>
              <a:ahLst/>
              <a:cxnLst/>
              <a:rect l="l" t="t" r="r" b="b"/>
              <a:pathLst>
                <a:path h="76200">
                  <a:moveTo>
                    <a:pt x="0" y="76206"/>
                  </a:moveTo>
                  <a:lnTo>
                    <a:pt x="0" y="0"/>
                  </a:lnTo>
                </a:path>
              </a:pathLst>
            </a:custGeom>
            <a:ln w="9524">
              <a:solidFill>
                <a:srgbClr val="FF0000"/>
              </a:solidFill>
            </a:ln>
          </p:spPr>
          <p:txBody>
            <a:bodyPr wrap="square" lIns="0" tIns="0" rIns="0" bIns="0" rtlCol="0"/>
            <a:lstStyle/>
            <a:p>
              <a:endParaRPr/>
            </a:p>
          </p:txBody>
        </p:sp>
        <p:sp>
          <p:nvSpPr>
            <p:cNvPr id="319" name="object 319"/>
            <p:cNvSpPr/>
            <p:nvPr/>
          </p:nvSpPr>
          <p:spPr>
            <a:xfrm>
              <a:off x="2022430" y="3272480"/>
              <a:ext cx="0" cy="53019"/>
            </a:xfrm>
            <a:custGeom>
              <a:avLst/>
              <a:gdLst/>
              <a:ahLst/>
              <a:cxnLst/>
              <a:rect l="l" t="t" r="r" b="b"/>
              <a:pathLst>
                <a:path h="58420">
                  <a:moveTo>
                    <a:pt x="0" y="57908"/>
                  </a:moveTo>
                  <a:lnTo>
                    <a:pt x="0" y="0"/>
                  </a:lnTo>
                </a:path>
              </a:pathLst>
            </a:custGeom>
            <a:ln w="9524">
              <a:solidFill>
                <a:srgbClr val="FF0000"/>
              </a:solidFill>
            </a:ln>
          </p:spPr>
          <p:txBody>
            <a:bodyPr wrap="square" lIns="0" tIns="0" rIns="0" bIns="0" rtlCol="0"/>
            <a:lstStyle/>
            <a:p>
              <a:endParaRPr/>
            </a:p>
          </p:txBody>
        </p:sp>
        <p:sp>
          <p:nvSpPr>
            <p:cNvPr id="320" name="object 320"/>
            <p:cNvSpPr/>
            <p:nvPr/>
          </p:nvSpPr>
          <p:spPr>
            <a:xfrm>
              <a:off x="2018359" y="327731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321" name="object 321"/>
            <p:cNvSpPr/>
            <p:nvPr/>
          </p:nvSpPr>
          <p:spPr>
            <a:xfrm>
              <a:off x="2018359" y="327731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322" name="object 322"/>
            <p:cNvSpPr/>
            <p:nvPr/>
          </p:nvSpPr>
          <p:spPr>
            <a:xfrm>
              <a:off x="2022431" y="3272480"/>
              <a:ext cx="8145" cy="103734"/>
            </a:xfrm>
            <a:custGeom>
              <a:avLst/>
              <a:gdLst/>
              <a:ahLst/>
              <a:cxnLst/>
              <a:rect l="l" t="t" r="r" b="b"/>
              <a:pathLst>
                <a:path w="9525" h="114300">
                  <a:moveTo>
                    <a:pt x="0" y="0"/>
                  </a:moveTo>
                  <a:lnTo>
                    <a:pt x="9146" y="114293"/>
                  </a:lnTo>
                </a:path>
              </a:pathLst>
            </a:custGeom>
            <a:ln w="9524">
              <a:solidFill>
                <a:srgbClr val="FF0000"/>
              </a:solidFill>
            </a:ln>
          </p:spPr>
          <p:txBody>
            <a:bodyPr wrap="square" lIns="0" tIns="0" rIns="0" bIns="0" rtlCol="0"/>
            <a:lstStyle/>
            <a:p>
              <a:endParaRPr/>
            </a:p>
          </p:txBody>
        </p:sp>
        <p:sp>
          <p:nvSpPr>
            <p:cNvPr id="323" name="object 323"/>
            <p:cNvSpPr/>
            <p:nvPr/>
          </p:nvSpPr>
          <p:spPr>
            <a:xfrm>
              <a:off x="2030252" y="3307060"/>
              <a:ext cx="0" cy="69156"/>
            </a:xfrm>
            <a:custGeom>
              <a:avLst/>
              <a:gdLst/>
              <a:ahLst/>
              <a:cxnLst/>
              <a:rect l="l" t="t" r="r" b="b"/>
              <a:pathLst>
                <a:path h="76200">
                  <a:moveTo>
                    <a:pt x="0" y="76191"/>
                  </a:moveTo>
                  <a:lnTo>
                    <a:pt x="0" y="0"/>
                  </a:lnTo>
                </a:path>
              </a:pathLst>
            </a:custGeom>
            <a:ln w="9524">
              <a:solidFill>
                <a:srgbClr val="FF0000"/>
              </a:solidFill>
            </a:ln>
          </p:spPr>
          <p:txBody>
            <a:bodyPr wrap="square" lIns="0" tIns="0" rIns="0" bIns="0" rtlCol="0"/>
            <a:lstStyle/>
            <a:p>
              <a:endParaRPr/>
            </a:p>
          </p:txBody>
        </p:sp>
        <p:sp>
          <p:nvSpPr>
            <p:cNvPr id="324" name="object 324"/>
            <p:cNvSpPr/>
            <p:nvPr/>
          </p:nvSpPr>
          <p:spPr>
            <a:xfrm>
              <a:off x="2030252" y="3307061"/>
              <a:ext cx="8145" cy="44375"/>
            </a:xfrm>
            <a:custGeom>
              <a:avLst/>
              <a:gdLst/>
              <a:ahLst/>
              <a:cxnLst/>
              <a:rect l="l" t="t" r="r" b="b"/>
              <a:pathLst>
                <a:path w="9525" h="48895">
                  <a:moveTo>
                    <a:pt x="0" y="0"/>
                  </a:moveTo>
                  <a:lnTo>
                    <a:pt x="9146" y="48767"/>
                  </a:lnTo>
                </a:path>
              </a:pathLst>
            </a:custGeom>
            <a:ln w="9524">
              <a:solidFill>
                <a:srgbClr val="FF0000"/>
              </a:solidFill>
            </a:ln>
          </p:spPr>
          <p:txBody>
            <a:bodyPr wrap="square" lIns="0" tIns="0" rIns="0" bIns="0" rtlCol="0"/>
            <a:lstStyle/>
            <a:p>
              <a:endParaRPr/>
            </a:p>
          </p:txBody>
        </p:sp>
        <p:sp>
          <p:nvSpPr>
            <p:cNvPr id="325" name="object 325"/>
            <p:cNvSpPr/>
            <p:nvPr/>
          </p:nvSpPr>
          <p:spPr>
            <a:xfrm>
              <a:off x="2038074" y="3307060"/>
              <a:ext cx="0" cy="95666"/>
            </a:xfrm>
            <a:custGeom>
              <a:avLst/>
              <a:gdLst/>
              <a:ahLst/>
              <a:cxnLst/>
              <a:rect l="l" t="t" r="r" b="b"/>
              <a:pathLst>
                <a:path h="105410">
                  <a:moveTo>
                    <a:pt x="0" y="105152"/>
                  </a:moveTo>
                  <a:lnTo>
                    <a:pt x="0" y="0"/>
                  </a:lnTo>
                </a:path>
              </a:pathLst>
            </a:custGeom>
            <a:ln w="9524">
              <a:solidFill>
                <a:srgbClr val="FF0000"/>
              </a:solidFill>
            </a:ln>
          </p:spPr>
          <p:txBody>
            <a:bodyPr wrap="square" lIns="0" tIns="0" rIns="0" bIns="0" rtlCol="0"/>
            <a:lstStyle/>
            <a:p>
              <a:endParaRPr/>
            </a:p>
          </p:txBody>
        </p:sp>
        <p:sp>
          <p:nvSpPr>
            <p:cNvPr id="326" name="object 326"/>
            <p:cNvSpPr/>
            <p:nvPr/>
          </p:nvSpPr>
          <p:spPr>
            <a:xfrm>
              <a:off x="2038074" y="3333331"/>
              <a:ext cx="9231" cy="77801"/>
            </a:xfrm>
            <a:custGeom>
              <a:avLst/>
              <a:gdLst/>
              <a:ahLst/>
              <a:cxnLst/>
              <a:rect l="l" t="t" r="r" b="b"/>
              <a:pathLst>
                <a:path w="10794" h="85725">
                  <a:moveTo>
                    <a:pt x="0" y="0"/>
                  </a:moveTo>
                  <a:lnTo>
                    <a:pt x="10671" y="85347"/>
                  </a:lnTo>
                </a:path>
              </a:pathLst>
            </a:custGeom>
            <a:ln w="9524">
              <a:solidFill>
                <a:srgbClr val="FF0000"/>
              </a:solidFill>
            </a:ln>
          </p:spPr>
          <p:txBody>
            <a:bodyPr wrap="square" lIns="0" tIns="0" rIns="0" bIns="0" rtlCol="0"/>
            <a:lstStyle/>
            <a:p>
              <a:endParaRPr/>
            </a:p>
          </p:txBody>
        </p:sp>
        <p:sp>
          <p:nvSpPr>
            <p:cNvPr id="327" name="object 327"/>
            <p:cNvSpPr/>
            <p:nvPr/>
          </p:nvSpPr>
          <p:spPr>
            <a:xfrm>
              <a:off x="2047199" y="3385887"/>
              <a:ext cx="0" cy="25357"/>
            </a:xfrm>
            <a:custGeom>
              <a:avLst/>
              <a:gdLst/>
              <a:ahLst/>
              <a:cxnLst/>
              <a:rect l="l" t="t" r="r" b="b"/>
              <a:pathLst>
                <a:path h="27939">
                  <a:moveTo>
                    <a:pt x="0" y="27438"/>
                  </a:moveTo>
                  <a:lnTo>
                    <a:pt x="0" y="0"/>
                  </a:lnTo>
                </a:path>
              </a:pathLst>
            </a:custGeom>
            <a:ln w="9524">
              <a:solidFill>
                <a:srgbClr val="FF0000"/>
              </a:solidFill>
            </a:ln>
          </p:spPr>
          <p:txBody>
            <a:bodyPr wrap="square" lIns="0" tIns="0" rIns="0" bIns="0" rtlCol="0"/>
            <a:lstStyle/>
            <a:p>
              <a:endParaRPr/>
            </a:p>
          </p:txBody>
        </p:sp>
        <p:sp>
          <p:nvSpPr>
            <p:cNvPr id="328" name="object 328"/>
            <p:cNvSpPr/>
            <p:nvPr/>
          </p:nvSpPr>
          <p:spPr>
            <a:xfrm>
              <a:off x="2047199" y="3325035"/>
              <a:ext cx="0" cy="61088"/>
            </a:xfrm>
            <a:custGeom>
              <a:avLst/>
              <a:gdLst/>
              <a:ahLst/>
              <a:cxnLst/>
              <a:rect l="l" t="t" r="r" b="b"/>
              <a:pathLst>
                <a:path h="67310">
                  <a:moveTo>
                    <a:pt x="0" y="67049"/>
                  </a:moveTo>
                  <a:lnTo>
                    <a:pt x="0" y="0"/>
                  </a:lnTo>
                </a:path>
              </a:pathLst>
            </a:custGeom>
            <a:ln w="9524">
              <a:solidFill>
                <a:srgbClr val="FF0000"/>
              </a:solidFill>
            </a:ln>
          </p:spPr>
          <p:txBody>
            <a:bodyPr wrap="square" lIns="0" tIns="0" rIns="0" bIns="0" rtlCol="0"/>
            <a:lstStyle/>
            <a:p>
              <a:endParaRPr/>
            </a:p>
          </p:txBody>
        </p:sp>
        <p:sp>
          <p:nvSpPr>
            <p:cNvPr id="329" name="object 329"/>
            <p:cNvSpPr/>
            <p:nvPr/>
          </p:nvSpPr>
          <p:spPr>
            <a:xfrm>
              <a:off x="2047199" y="3325035"/>
              <a:ext cx="0" cy="130244"/>
            </a:xfrm>
            <a:custGeom>
              <a:avLst/>
              <a:gdLst/>
              <a:ahLst/>
              <a:cxnLst/>
              <a:rect l="l" t="t" r="r" b="b"/>
              <a:pathLst>
                <a:path h="143510">
                  <a:moveTo>
                    <a:pt x="0" y="0"/>
                  </a:moveTo>
                  <a:lnTo>
                    <a:pt x="0" y="143255"/>
                  </a:lnTo>
                </a:path>
              </a:pathLst>
            </a:custGeom>
            <a:ln w="9524">
              <a:solidFill>
                <a:srgbClr val="FF0000"/>
              </a:solidFill>
            </a:ln>
          </p:spPr>
          <p:txBody>
            <a:bodyPr wrap="square" lIns="0" tIns="0" rIns="0" bIns="0" rtlCol="0"/>
            <a:lstStyle/>
            <a:p>
              <a:endParaRPr/>
            </a:p>
          </p:txBody>
        </p:sp>
        <p:sp>
          <p:nvSpPr>
            <p:cNvPr id="330" name="object 330"/>
            <p:cNvSpPr/>
            <p:nvPr/>
          </p:nvSpPr>
          <p:spPr>
            <a:xfrm>
              <a:off x="2047199" y="3333331"/>
              <a:ext cx="0" cy="122176"/>
            </a:xfrm>
            <a:custGeom>
              <a:avLst/>
              <a:gdLst/>
              <a:ahLst/>
              <a:cxnLst/>
              <a:rect l="l" t="t" r="r" b="b"/>
              <a:pathLst>
                <a:path h="134620">
                  <a:moveTo>
                    <a:pt x="0" y="134114"/>
                  </a:moveTo>
                  <a:lnTo>
                    <a:pt x="0" y="0"/>
                  </a:lnTo>
                </a:path>
              </a:pathLst>
            </a:custGeom>
            <a:ln w="9524">
              <a:solidFill>
                <a:srgbClr val="FF0000"/>
              </a:solidFill>
            </a:ln>
          </p:spPr>
          <p:txBody>
            <a:bodyPr wrap="square" lIns="0" tIns="0" rIns="0" bIns="0" rtlCol="0"/>
            <a:lstStyle/>
            <a:p>
              <a:endParaRPr/>
            </a:p>
          </p:txBody>
        </p:sp>
        <p:sp>
          <p:nvSpPr>
            <p:cNvPr id="331" name="object 331"/>
            <p:cNvSpPr/>
            <p:nvPr/>
          </p:nvSpPr>
          <p:spPr>
            <a:xfrm>
              <a:off x="2047199" y="3316739"/>
              <a:ext cx="8145" cy="16713"/>
            </a:xfrm>
            <a:custGeom>
              <a:avLst/>
              <a:gdLst/>
              <a:ahLst/>
              <a:cxnLst/>
              <a:rect l="l" t="t" r="r" b="b"/>
              <a:pathLst>
                <a:path w="9525" h="18414">
                  <a:moveTo>
                    <a:pt x="0" y="18282"/>
                  </a:moveTo>
                  <a:lnTo>
                    <a:pt x="9146" y="0"/>
                  </a:lnTo>
                </a:path>
              </a:pathLst>
            </a:custGeom>
            <a:ln w="9523">
              <a:solidFill>
                <a:srgbClr val="FF0000"/>
              </a:solidFill>
            </a:ln>
          </p:spPr>
          <p:txBody>
            <a:bodyPr wrap="square" lIns="0" tIns="0" rIns="0" bIns="0" rtlCol="0"/>
            <a:lstStyle/>
            <a:p>
              <a:endParaRPr/>
            </a:p>
          </p:txBody>
        </p:sp>
        <p:sp>
          <p:nvSpPr>
            <p:cNvPr id="332" name="object 332"/>
            <p:cNvSpPr/>
            <p:nvPr/>
          </p:nvSpPr>
          <p:spPr>
            <a:xfrm>
              <a:off x="2055020" y="3316739"/>
              <a:ext cx="0" cy="59935"/>
            </a:xfrm>
            <a:custGeom>
              <a:avLst/>
              <a:gdLst/>
              <a:ahLst/>
              <a:cxnLst/>
              <a:rect l="l" t="t" r="r" b="b"/>
              <a:pathLst>
                <a:path h="66039">
                  <a:moveTo>
                    <a:pt x="0" y="0"/>
                  </a:moveTo>
                  <a:lnTo>
                    <a:pt x="0" y="65526"/>
                  </a:lnTo>
                </a:path>
              </a:pathLst>
            </a:custGeom>
            <a:ln w="9524">
              <a:solidFill>
                <a:srgbClr val="FF0000"/>
              </a:solidFill>
            </a:ln>
          </p:spPr>
          <p:txBody>
            <a:bodyPr wrap="square" lIns="0" tIns="0" rIns="0" bIns="0" rtlCol="0"/>
            <a:lstStyle/>
            <a:p>
              <a:endParaRPr/>
            </a:p>
          </p:txBody>
        </p:sp>
        <p:sp>
          <p:nvSpPr>
            <p:cNvPr id="333" name="object 333"/>
            <p:cNvSpPr/>
            <p:nvPr/>
          </p:nvSpPr>
          <p:spPr>
            <a:xfrm>
              <a:off x="2055020" y="3341627"/>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334" name="object 334"/>
            <p:cNvSpPr/>
            <p:nvPr/>
          </p:nvSpPr>
          <p:spPr>
            <a:xfrm>
              <a:off x="2055021" y="3307061"/>
              <a:ext cx="8145" cy="34578"/>
            </a:xfrm>
            <a:custGeom>
              <a:avLst/>
              <a:gdLst/>
              <a:ahLst/>
              <a:cxnLst/>
              <a:rect l="l" t="t" r="r" b="b"/>
              <a:pathLst>
                <a:path w="9525" h="38100">
                  <a:moveTo>
                    <a:pt x="0" y="38087"/>
                  </a:moveTo>
                  <a:lnTo>
                    <a:pt x="9131" y="0"/>
                  </a:lnTo>
                </a:path>
              </a:pathLst>
            </a:custGeom>
            <a:ln w="9524">
              <a:solidFill>
                <a:srgbClr val="FF0000"/>
              </a:solidFill>
            </a:ln>
          </p:spPr>
          <p:txBody>
            <a:bodyPr wrap="square" lIns="0" tIns="0" rIns="0" bIns="0" rtlCol="0"/>
            <a:lstStyle/>
            <a:p>
              <a:endParaRPr/>
            </a:p>
          </p:txBody>
        </p:sp>
        <p:sp>
          <p:nvSpPr>
            <p:cNvPr id="335" name="object 335"/>
            <p:cNvSpPr/>
            <p:nvPr/>
          </p:nvSpPr>
          <p:spPr>
            <a:xfrm>
              <a:off x="2062829" y="3282158"/>
              <a:ext cx="0" cy="77801"/>
            </a:xfrm>
            <a:custGeom>
              <a:avLst/>
              <a:gdLst/>
              <a:ahLst/>
              <a:cxnLst/>
              <a:rect l="l" t="t" r="r" b="b"/>
              <a:pathLst>
                <a:path h="85725">
                  <a:moveTo>
                    <a:pt x="0" y="85347"/>
                  </a:moveTo>
                  <a:lnTo>
                    <a:pt x="0" y="0"/>
                  </a:lnTo>
                </a:path>
              </a:pathLst>
            </a:custGeom>
            <a:ln w="9524">
              <a:solidFill>
                <a:srgbClr val="FF0000"/>
              </a:solidFill>
            </a:ln>
          </p:spPr>
          <p:txBody>
            <a:bodyPr wrap="square" lIns="0" tIns="0" rIns="0" bIns="0" rtlCol="0"/>
            <a:lstStyle/>
            <a:p>
              <a:endParaRPr/>
            </a:p>
          </p:txBody>
        </p:sp>
        <p:sp>
          <p:nvSpPr>
            <p:cNvPr id="336" name="object 336"/>
            <p:cNvSpPr/>
            <p:nvPr/>
          </p:nvSpPr>
          <p:spPr>
            <a:xfrm>
              <a:off x="2062829" y="3325035"/>
              <a:ext cx="8145" cy="61088"/>
            </a:xfrm>
            <a:custGeom>
              <a:avLst/>
              <a:gdLst/>
              <a:ahLst/>
              <a:cxnLst/>
              <a:rect l="l" t="t" r="r" b="b"/>
              <a:pathLst>
                <a:path w="9525" h="67310">
                  <a:moveTo>
                    <a:pt x="0" y="0"/>
                  </a:moveTo>
                  <a:lnTo>
                    <a:pt x="9146" y="67049"/>
                  </a:lnTo>
                </a:path>
              </a:pathLst>
            </a:custGeom>
            <a:ln w="9524">
              <a:solidFill>
                <a:srgbClr val="FF0000"/>
              </a:solidFill>
            </a:ln>
          </p:spPr>
          <p:txBody>
            <a:bodyPr wrap="square" lIns="0" tIns="0" rIns="0" bIns="0" rtlCol="0"/>
            <a:lstStyle/>
            <a:p>
              <a:endParaRPr/>
            </a:p>
          </p:txBody>
        </p:sp>
        <p:sp>
          <p:nvSpPr>
            <p:cNvPr id="337" name="object 337"/>
            <p:cNvSpPr/>
            <p:nvPr/>
          </p:nvSpPr>
          <p:spPr>
            <a:xfrm>
              <a:off x="2070651" y="3325035"/>
              <a:ext cx="0" cy="61088"/>
            </a:xfrm>
            <a:custGeom>
              <a:avLst/>
              <a:gdLst/>
              <a:ahLst/>
              <a:cxnLst/>
              <a:rect l="l" t="t" r="r" b="b"/>
              <a:pathLst>
                <a:path h="67310">
                  <a:moveTo>
                    <a:pt x="0" y="67049"/>
                  </a:moveTo>
                  <a:lnTo>
                    <a:pt x="0" y="0"/>
                  </a:lnTo>
                </a:path>
              </a:pathLst>
            </a:custGeom>
            <a:ln w="9524">
              <a:solidFill>
                <a:srgbClr val="FF0000"/>
              </a:solidFill>
            </a:ln>
          </p:spPr>
          <p:txBody>
            <a:bodyPr wrap="square" lIns="0" tIns="0" rIns="0" bIns="0" rtlCol="0"/>
            <a:lstStyle/>
            <a:p>
              <a:endParaRPr/>
            </a:p>
          </p:txBody>
        </p:sp>
        <p:sp>
          <p:nvSpPr>
            <p:cNvPr id="338" name="object 338"/>
            <p:cNvSpPr/>
            <p:nvPr/>
          </p:nvSpPr>
          <p:spPr>
            <a:xfrm>
              <a:off x="2070651" y="3307061"/>
              <a:ext cx="0" cy="18442"/>
            </a:xfrm>
            <a:custGeom>
              <a:avLst/>
              <a:gdLst/>
              <a:ahLst/>
              <a:cxnLst/>
              <a:rect l="l" t="t" r="r" b="b"/>
              <a:pathLst>
                <a:path h="20320">
                  <a:moveTo>
                    <a:pt x="0" y="19805"/>
                  </a:moveTo>
                  <a:lnTo>
                    <a:pt x="0" y="0"/>
                  </a:lnTo>
                </a:path>
              </a:pathLst>
            </a:custGeom>
            <a:ln w="9524">
              <a:solidFill>
                <a:srgbClr val="FF0000"/>
              </a:solidFill>
            </a:ln>
          </p:spPr>
          <p:txBody>
            <a:bodyPr wrap="square" lIns="0" tIns="0" rIns="0" bIns="0" rtlCol="0"/>
            <a:lstStyle/>
            <a:p>
              <a:endParaRPr/>
            </a:p>
          </p:txBody>
        </p:sp>
        <p:sp>
          <p:nvSpPr>
            <p:cNvPr id="339" name="object 339"/>
            <p:cNvSpPr/>
            <p:nvPr/>
          </p:nvSpPr>
          <p:spPr>
            <a:xfrm>
              <a:off x="2066578" y="3311900"/>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340" name="object 340"/>
            <p:cNvSpPr/>
            <p:nvPr/>
          </p:nvSpPr>
          <p:spPr>
            <a:xfrm>
              <a:off x="2070651" y="3316739"/>
              <a:ext cx="9231" cy="43223"/>
            </a:xfrm>
            <a:custGeom>
              <a:avLst/>
              <a:gdLst/>
              <a:ahLst/>
              <a:cxnLst/>
              <a:rect l="l" t="t" r="r" b="b"/>
              <a:pathLst>
                <a:path w="10794" h="47625">
                  <a:moveTo>
                    <a:pt x="0" y="0"/>
                  </a:moveTo>
                  <a:lnTo>
                    <a:pt x="10671" y="47244"/>
                  </a:lnTo>
                </a:path>
              </a:pathLst>
            </a:custGeom>
            <a:ln w="9524">
              <a:solidFill>
                <a:srgbClr val="FF0000"/>
              </a:solidFill>
            </a:ln>
          </p:spPr>
          <p:txBody>
            <a:bodyPr wrap="square" lIns="0" tIns="0" rIns="0" bIns="0" rtlCol="0"/>
            <a:lstStyle/>
            <a:p>
              <a:endParaRPr/>
            </a:p>
          </p:txBody>
        </p:sp>
        <p:sp>
          <p:nvSpPr>
            <p:cNvPr id="341" name="object 341"/>
            <p:cNvSpPr/>
            <p:nvPr/>
          </p:nvSpPr>
          <p:spPr>
            <a:xfrm>
              <a:off x="2079776" y="3316739"/>
              <a:ext cx="0" cy="43223"/>
            </a:xfrm>
            <a:custGeom>
              <a:avLst/>
              <a:gdLst/>
              <a:ahLst/>
              <a:cxnLst/>
              <a:rect l="l" t="t" r="r" b="b"/>
              <a:pathLst>
                <a:path h="47625">
                  <a:moveTo>
                    <a:pt x="0" y="47244"/>
                  </a:moveTo>
                  <a:lnTo>
                    <a:pt x="0" y="0"/>
                  </a:lnTo>
                </a:path>
              </a:pathLst>
            </a:custGeom>
            <a:ln w="9525">
              <a:solidFill>
                <a:srgbClr val="FF0000"/>
              </a:solidFill>
            </a:ln>
          </p:spPr>
          <p:txBody>
            <a:bodyPr wrap="square" lIns="0" tIns="0" rIns="0" bIns="0" rtlCol="0"/>
            <a:lstStyle/>
            <a:p>
              <a:endParaRPr/>
            </a:p>
          </p:txBody>
        </p:sp>
        <p:sp>
          <p:nvSpPr>
            <p:cNvPr id="342" name="object 342"/>
            <p:cNvSpPr/>
            <p:nvPr/>
          </p:nvSpPr>
          <p:spPr>
            <a:xfrm>
              <a:off x="2079776" y="3316739"/>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343" name="object 343"/>
            <p:cNvSpPr/>
            <p:nvPr/>
          </p:nvSpPr>
          <p:spPr>
            <a:xfrm>
              <a:off x="2083526" y="3311900"/>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344" name="object 344"/>
            <p:cNvSpPr/>
            <p:nvPr/>
          </p:nvSpPr>
          <p:spPr>
            <a:xfrm>
              <a:off x="2083526" y="3311900"/>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345" name="object 345"/>
            <p:cNvSpPr/>
            <p:nvPr/>
          </p:nvSpPr>
          <p:spPr>
            <a:xfrm>
              <a:off x="2083526" y="3311900"/>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346" name="object 346"/>
            <p:cNvSpPr/>
            <p:nvPr/>
          </p:nvSpPr>
          <p:spPr>
            <a:xfrm>
              <a:off x="2087598" y="3298750"/>
              <a:ext cx="8145" cy="8645"/>
            </a:xfrm>
            <a:custGeom>
              <a:avLst/>
              <a:gdLst/>
              <a:ahLst/>
              <a:cxnLst/>
              <a:rect l="l" t="t" r="r" b="b"/>
              <a:pathLst>
                <a:path w="9525" h="9525">
                  <a:moveTo>
                    <a:pt x="0" y="9156"/>
                  </a:moveTo>
                  <a:lnTo>
                    <a:pt x="9146" y="0"/>
                  </a:lnTo>
                </a:path>
              </a:pathLst>
            </a:custGeom>
            <a:ln w="9521">
              <a:solidFill>
                <a:srgbClr val="FF0000"/>
              </a:solidFill>
            </a:ln>
          </p:spPr>
          <p:txBody>
            <a:bodyPr wrap="square" lIns="0" tIns="0" rIns="0" bIns="0" rtlCol="0"/>
            <a:lstStyle/>
            <a:p>
              <a:endParaRPr/>
            </a:p>
          </p:txBody>
        </p:sp>
        <p:sp>
          <p:nvSpPr>
            <p:cNvPr id="347" name="object 347"/>
            <p:cNvSpPr/>
            <p:nvPr/>
          </p:nvSpPr>
          <p:spPr>
            <a:xfrm>
              <a:off x="2095419" y="3298750"/>
              <a:ext cx="0" cy="18442"/>
            </a:xfrm>
            <a:custGeom>
              <a:avLst/>
              <a:gdLst/>
              <a:ahLst/>
              <a:cxnLst/>
              <a:rect l="l" t="t" r="r" b="b"/>
              <a:pathLst>
                <a:path h="20320">
                  <a:moveTo>
                    <a:pt x="0" y="0"/>
                  </a:moveTo>
                  <a:lnTo>
                    <a:pt x="0" y="19820"/>
                  </a:lnTo>
                </a:path>
              </a:pathLst>
            </a:custGeom>
            <a:ln w="9524">
              <a:solidFill>
                <a:srgbClr val="FF0000"/>
              </a:solidFill>
            </a:ln>
          </p:spPr>
          <p:txBody>
            <a:bodyPr wrap="square" lIns="0" tIns="0" rIns="0" bIns="0" rtlCol="0"/>
            <a:lstStyle/>
            <a:p>
              <a:endParaRPr/>
            </a:p>
          </p:txBody>
        </p:sp>
        <p:sp>
          <p:nvSpPr>
            <p:cNvPr id="348" name="object 348"/>
            <p:cNvSpPr/>
            <p:nvPr/>
          </p:nvSpPr>
          <p:spPr>
            <a:xfrm>
              <a:off x="2091347" y="3325035"/>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349" name="object 349"/>
            <p:cNvSpPr/>
            <p:nvPr/>
          </p:nvSpPr>
          <p:spPr>
            <a:xfrm>
              <a:off x="2095419" y="3282159"/>
              <a:ext cx="0" cy="51291"/>
            </a:xfrm>
            <a:custGeom>
              <a:avLst/>
              <a:gdLst/>
              <a:ahLst/>
              <a:cxnLst/>
              <a:rect l="l" t="t" r="r" b="b"/>
              <a:pathLst>
                <a:path h="56514">
                  <a:moveTo>
                    <a:pt x="0" y="56385"/>
                  </a:moveTo>
                  <a:lnTo>
                    <a:pt x="0" y="0"/>
                  </a:lnTo>
                </a:path>
              </a:pathLst>
            </a:custGeom>
            <a:ln w="9524">
              <a:solidFill>
                <a:srgbClr val="FF0000"/>
              </a:solidFill>
            </a:ln>
          </p:spPr>
          <p:txBody>
            <a:bodyPr wrap="square" lIns="0" tIns="0" rIns="0" bIns="0" rtlCol="0"/>
            <a:lstStyle/>
            <a:p>
              <a:endParaRPr/>
            </a:p>
          </p:txBody>
        </p:sp>
        <p:sp>
          <p:nvSpPr>
            <p:cNvPr id="350" name="object 350"/>
            <p:cNvSpPr/>
            <p:nvPr/>
          </p:nvSpPr>
          <p:spPr>
            <a:xfrm>
              <a:off x="2095419" y="3282158"/>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351" name="object 351"/>
            <p:cNvSpPr/>
            <p:nvPr/>
          </p:nvSpPr>
          <p:spPr>
            <a:xfrm>
              <a:off x="2095419" y="3264183"/>
              <a:ext cx="0" cy="53019"/>
            </a:xfrm>
            <a:custGeom>
              <a:avLst/>
              <a:gdLst/>
              <a:ahLst/>
              <a:cxnLst/>
              <a:rect l="l" t="t" r="r" b="b"/>
              <a:pathLst>
                <a:path h="58420">
                  <a:moveTo>
                    <a:pt x="0" y="57908"/>
                  </a:moveTo>
                  <a:lnTo>
                    <a:pt x="0" y="0"/>
                  </a:lnTo>
                </a:path>
              </a:pathLst>
            </a:custGeom>
            <a:ln w="9524">
              <a:solidFill>
                <a:srgbClr val="FF0000"/>
              </a:solidFill>
            </a:ln>
          </p:spPr>
          <p:txBody>
            <a:bodyPr wrap="square" lIns="0" tIns="0" rIns="0" bIns="0" rtlCol="0"/>
            <a:lstStyle/>
            <a:p>
              <a:endParaRPr/>
            </a:p>
          </p:txBody>
        </p:sp>
        <p:sp>
          <p:nvSpPr>
            <p:cNvPr id="352" name="object 352"/>
            <p:cNvSpPr/>
            <p:nvPr/>
          </p:nvSpPr>
          <p:spPr>
            <a:xfrm>
              <a:off x="2095419" y="3264183"/>
              <a:ext cx="8145" cy="61088"/>
            </a:xfrm>
            <a:custGeom>
              <a:avLst/>
              <a:gdLst/>
              <a:ahLst/>
              <a:cxnLst/>
              <a:rect l="l" t="t" r="r" b="b"/>
              <a:pathLst>
                <a:path w="9525" h="67310">
                  <a:moveTo>
                    <a:pt x="0" y="0"/>
                  </a:moveTo>
                  <a:lnTo>
                    <a:pt x="9131" y="67049"/>
                  </a:lnTo>
                </a:path>
              </a:pathLst>
            </a:custGeom>
            <a:ln w="9524">
              <a:solidFill>
                <a:srgbClr val="FF0000"/>
              </a:solidFill>
            </a:ln>
          </p:spPr>
          <p:txBody>
            <a:bodyPr wrap="square" lIns="0" tIns="0" rIns="0" bIns="0" rtlCol="0"/>
            <a:lstStyle/>
            <a:p>
              <a:endParaRPr/>
            </a:p>
          </p:txBody>
        </p:sp>
        <p:sp>
          <p:nvSpPr>
            <p:cNvPr id="353" name="object 353"/>
            <p:cNvSpPr/>
            <p:nvPr/>
          </p:nvSpPr>
          <p:spPr>
            <a:xfrm>
              <a:off x="2103228" y="3298751"/>
              <a:ext cx="0" cy="26509"/>
            </a:xfrm>
            <a:custGeom>
              <a:avLst/>
              <a:gdLst/>
              <a:ahLst/>
              <a:cxnLst/>
              <a:rect l="l" t="t" r="r" b="b"/>
              <a:pathLst>
                <a:path h="29210">
                  <a:moveTo>
                    <a:pt x="0" y="28961"/>
                  </a:moveTo>
                  <a:lnTo>
                    <a:pt x="0" y="0"/>
                  </a:lnTo>
                </a:path>
              </a:pathLst>
            </a:custGeom>
            <a:ln w="9524">
              <a:solidFill>
                <a:srgbClr val="FF0000"/>
              </a:solidFill>
            </a:ln>
          </p:spPr>
          <p:txBody>
            <a:bodyPr wrap="square" lIns="0" tIns="0" rIns="0" bIns="0" rtlCol="0"/>
            <a:lstStyle/>
            <a:p>
              <a:endParaRPr/>
            </a:p>
          </p:txBody>
        </p:sp>
        <p:sp>
          <p:nvSpPr>
            <p:cNvPr id="354" name="object 354"/>
            <p:cNvSpPr/>
            <p:nvPr/>
          </p:nvSpPr>
          <p:spPr>
            <a:xfrm>
              <a:off x="2103228" y="3298751"/>
              <a:ext cx="0" cy="53019"/>
            </a:xfrm>
            <a:custGeom>
              <a:avLst/>
              <a:gdLst/>
              <a:ahLst/>
              <a:cxnLst/>
              <a:rect l="l" t="t" r="r" b="b"/>
              <a:pathLst>
                <a:path h="58420">
                  <a:moveTo>
                    <a:pt x="0" y="0"/>
                  </a:moveTo>
                  <a:lnTo>
                    <a:pt x="0" y="57923"/>
                  </a:lnTo>
                </a:path>
              </a:pathLst>
            </a:custGeom>
            <a:ln w="9524">
              <a:solidFill>
                <a:srgbClr val="FF0000"/>
              </a:solidFill>
            </a:ln>
          </p:spPr>
          <p:txBody>
            <a:bodyPr wrap="square" lIns="0" tIns="0" rIns="0" bIns="0" rtlCol="0"/>
            <a:lstStyle/>
            <a:p>
              <a:endParaRPr/>
            </a:p>
          </p:txBody>
        </p:sp>
        <p:sp>
          <p:nvSpPr>
            <p:cNvPr id="355" name="object 355"/>
            <p:cNvSpPr/>
            <p:nvPr/>
          </p:nvSpPr>
          <p:spPr>
            <a:xfrm>
              <a:off x="2099155" y="3346473"/>
              <a:ext cx="8145" cy="0"/>
            </a:xfrm>
            <a:custGeom>
              <a:avLst/>
              <a:gdLst/>
              <a:ahLst/>
              <a:cxnLst/>
              <a:rect l="l" t="t" r="r" b="b"/>
              <a:pathLst>
                <a:path w="9525">
                  <a:moveTo>
                    <a:pt x="0" y="0"/>
                  </a:moveTo>
                  <a:lnTo>
                    <a:pt x="9524" y="0"/>
                  </a:lnTo>
                </a:path>
              </a:pathLst>
            </a:custGeom>
            <a:ln w="10679">
              <a:solidFill>
                <a:srgbClr val="FF0000"/>
              </a:solidFill>
            </a:ln>
          </p:spPr>
          <p:txBody>
            <a:bodyPr wrap="square" lIns="0" tIns="0" rIns="0" bIns="0" rtlCol="0"/>
            <a:lstStyle/>
            <a:p>
              <a:endParaRPr/>
            </a:p>
          </p:txBody>
        </p:sp>
        <p:sp>
          <p:nvSpPr>
            <p:cNvPr id="356" name="object 356"/>
            <p:cNvSpPr/>
            <p:nvPr/>
          </p:nvSpPr>
          <p:spPr>
            <a:xfrm>
              <a:off x="2103228" y="3298750"/>
              <a:ext cx="9231" cy="43223"/>
            </a:xfrm>
            <a:custGeom>
              <a:avLst/>
              <a:gdLst/>
              <a:ahLst/>
              <a:cxnLst/>
              <a:rect l="l" t="t" r="r" b="b"/>
              <a:pathLst>
                <a:path w="10794" h="47625">
                  <a:moveTo>
                    <a:pt x="0" y="47244"/>
                  </a:moveTo>
                  <a:lnTo>
                    <a:pt x="10671" y="0"/>
                  </a:lnTo>
                </a:path>
              </a:pathLst>
            </a:custGeom>
            <a:ln w="9524">
              <a:solidFill>
                <a:srgbClr val="FF0000"/>
              </a:solidFill>
            </a:ln>
          </p:spPr>
          <p:txBody>
            <a:bodyPr wrap="square" lIns="0" tIns="0" rIns="0" bIns="0" rtlCol="0"/>
            <a:lstStyle/>
            <a:p>
              <a:endParaRPr/>
            </a:p>
          </p:txBody>
        </p:sp>
        <p:sp>
          <p:nvSpPr>
            <p:cNvPr id="357" name="object 357"/>
            <p:cNvSpPr/>
            <p:nvPr/>
          </p:nvSpPr>
          <p:spPr>
            <a:xfrm>
              <a:off x="2112353" y="3212996"/>
              <a:ext cx="0" cy="146957"/>
            </a:xfrm>
            <a:custGeom>
              <a:avLst/>
              <a:gdLst/>
              <a:ahLst/>
              <a:cxnLst/>
              <a:rect l="l" t="t" r="r" b="b"/>
              <a:pathLst>
                <a:path h="161925">
                  <a:moveTo>
                    <a:pt x="0" y="161553"/>
                  </a:moveTo>
                  <a:lnTo>
                    <a:pt x="0" y="0"/>
                  </a:lnTo>
                </a:path>
              </a:pathLst>
            </a:custGeom>
            <a:ln w="9524">
              <a:solidFill>
                <a:srgbClr val="FF0000"/>
              </a:solidFill>
            </a:ln>
          </p:spPr>
          <p:txBody>
            <a:bodyPr wrap="square" lIns="0" tIns="0" rIns="0" bIns="0" rtlCol="0"/>
            <a:lstStyle/>
            <a:p>
              <a:endParaRPr/>
            </a:p>
          </p:txBody>
        </p:sp>
        <p:sp>
          <p:nvSpPr>
            <p:cNvPr id="358" name="object 358"/>
            <p:cNvSpPr/>
            <p:nvPr/>
          </p:nvSpPr>
          <p:spPr>
            <a:xfrm>
              <a:off x="2112353" y="3290454"/>
              <a:ext cx="8145" cy="34578"/>
            </a:xfrm>
            <a:custGeom>
              <a:avLst/>
              <a:gdLst/>
              <a:ahLst/>
              <a:cxnLst/>
              <a:rect l="l" t="t" r="r" b="b"/>
              <a:pathLst>
                <a:path w="9525" h="38100">
                  <a:moveTo>
                    <a:pt x="0" y="0"/>
                  </a:moveTo>
                  <a:lnTo>
                    <a:pt x="9146" y="38103"/>
                  </a:lnTo>
                </a:path>
              </a:pathLst>
            </a:custGeom>
            <a:ln w="9524">
              <a:solidFill>
                <a:srgbClr val="FF0000"/>
              </a:solidFill>
            </a:ln>
          </p:spPr>
          <p:txBody>
            <a:bodyPr wrap="square" lIns="0" tIns="0" rIns="0" bIns="0" rtlCol="0"/>
            <a:lstStyle/>
            <a:p>
              <a:endParaRPr/>
            </a:p>
          </p:txBody>
        </p:sp>
        <p:sp>
          <p:nvSpPr>
            <p:cNvPr id="359" name="object 359"/>
            <p:cNvSpPr/>
            <p:nvPr/>
          </p:nvSpPr>
          <p:spPr>
            <a:xfrm>
              <a:off x="2120174" y="3247578"/>
              <a:ext cx="0" cy="77801"/>
            </a:xfrm>
            <a:custGeom>
              <a:avLst/>
              <a:gdLst/>
              <a:ahLst/>
              <a:cxnLst/>
              <a:rect l="l" t="t" r="r" b="b"/>
              <a:pathLst>
                <a:path h="85725">
                  <a:moveTo>
                    <a:pt x="0" y="85347"/>
                  </a:moveTo>
                  <a:lnTo>
                    <a:pt x="0" y="0"/>
                  </a:lnTo>
                </a:path>
              </a:pathLst>
            </a:custGeom>
            <a:ln w="9524">
              <a:solidFill>
                <a:srgbClr val="FF0000"/>
              </a:solidFill>
            </a:ln>
          </p:spPr>
          <p:txBody>
            <a:bodyPr wrap="square" lIns="0" tIns="0" rIns="0" bIns="0" rtlCol="0"/>
            <a:lstStyle/>
            <a:p>
              <a:endParaRPr/>
            </a:p>
          </p:txBody>
        </p:sp>
        <p:sp>
          <p:nvSpPr>
            <p:cNvPr id="360" name="object 360"/>
            <p:cNvSpPr/>
            <p:nvPr/>
          </p:nvSpPr>
          <p:spPr>
            <a:xfrm>
              <a:off x="2116103" y="3242738"/>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361" name="object 361"/>
            <p:cNvSpPr/>
            <p:nvPr/>
          </p:nvSpPr>
          <p:spPr>
            <a:xfrm>
              <a:off x="2120174" y="3237898"/>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362" name="object 362"/>
            <p:cNvSpPr/>
            <p:nvPr/>
          </p:nvSpPr>
          <p:spPr>
            <a:xfrm>
              <a:off x="2116103" y="327731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363" name="object 363"/>
            <p:cNvSpPr/>
            <p:nvPr/>
          </p:nvSpPr>
          <p:spPr>
            <a:xfrm>
              <a:off x="2120174" y="3282158"/>
              <a:ext cx="0" cy="43223"/>
            </a:xfrm>
            <a:custGeom>
              <a:avLst/>
              <a:gdLst/>
              <a:ahLst/>
              <a:cxnLst/>
              <a:rect l="l" t="t" r="r" b="b"/>
              <a:pathLst>
                <a:path h="47625">
                  <a:moveTo>
                    <a:pt x="0" y="0"/>
                  </a:moveTo>
                  <a:lnTo>
                    <a:pt x="0" y="47244"/>
                  </a:lnTo>
                </a:path>
              </a:pathLst>
            </a:custGeom>
            <a:ln w="9524">
              <a:solidFill>
                <a:srgbClr val="FF0000"/>
              </a:solidFill>
            </a:ln>
          </p:spPr>
          <p:txBody>
            <a:bodyPr wrap="square" lIns="0" tIns="0" rIns="0" bIns="0" rtlCol="0"/>
            <a:lstStyle/>
            <a:p>
              <a:endParaRPr/>
            </a:p>
          </p:txBody>
        </p:sp>
        <p:sp>
          <p:nvSpPr>
            <p:cNvPr id="364" name="object 364"/>
            <p:cNvSpPr/>
            <p:nvPr/>
          </p:nvSpPr>
          <p:spPr>
            <a:xfrm>
              <a:off x="2120175" y="3298751"/>
              <a:ext cx="8145" cy="26509"/>
            </a:xfrm>
            <a:custGeom>
              <a:avLst/>
              <a:gdLst/>
              <a:ahLst/>
              <a:cxnLst/>
              <a:rect l="l" t="t" r="r" b="b"/>
              <a:pathLst>
                <a:path w="9525" h="29210">
                  <a:moveTo>
                    <a:pt x="0" y="28961"/>
                  </a:moveTo>
                  <a:lnTo>
                    <a:pt x="9146" y="0"/>
                  </a:lnTo>
                </a:path>
              </a:pathLst>
            </a:custGeom>
            <a:ln w="9524">
              <a:solidFill>
                <a:srgbClr val="FF0000"/>
              </a:solidFill>
            </a:ln>
          </p:spPr>
          <p:txBody>
            <a:bodyPr wrap="square" lIns="0" tIns="0" rIns="0" bIns="0" rtlCol="0"/>
            <a:lstStyle/>
            <a:p>
              <a:endParaRPr/>
            </a:p>
          </p:txBody>
        </p:sp>
        <p:sp>
          <p:nvSpPr>
            <p:cNvPr id="365" name="object 365"/>
            <p:cNvSpPr/>
            <p:nvPr/>
          </p:nvSpPr>
          <p:spPr>
            <a:xfrm>
              <a:off x="2123924" y="3290454"/>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366" name="object 366"/>
            <p:cNvSpPr/>
            <p:nvPr/>
          </p:nvSpPr>
          <p:spPr>
            <a:xfrm>
              <a:off x="2123924" y="327731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367" name="object 367"/>
            <p:cNvSpPr/>
            <p:nvPr/>
          </p:nvSpPr>
          <p:spPr>
            <a:xfrm>
              <a:off x="2127996" y="3272480"/>
              <a:ext cx="0" cy="103734"/>
            </a:xfrm>
            <a:custGeom>
              <a:avLst/>
              <a:gdLst/>
              <a:ahLst/>
              <a:cxnLst/>
              <a:rect l="l" t="t" r="r" b="b"/>
              <a:pathLst>
                <a:path h="114300">
                  <a:moveTo>
                    <a:pt x="0" y="0"/>
                  </a:moveTo>
                  <a:lnTo>
                    <a:pt x="0" y="114293"/>
                  </a:lnTo>
                </a:path>
              </a:pathLst>
            </a:custGeom>
            <a:ln w="9524">
              <a:solidFill>
                <a:srgbClr val="FF0000"/>
              </a:solidFill>
            </a:ln>
          </p:spPr>
          <p:txBody>
            <a:bodyPr wrap="square" lIns="0" tIns="0" rIns="0" bIns="0" rtlCol="0"/>
            <a:lstStyle/>
            <a:p>
              <a:endParaRPr/>
            </a:p>
          </p:txBody>
        </p:sp>
        <p:sp>
          <p:nvSpPr>
            <p:cNvPr id="368" name="object 368"/>
            <p:cNvSpPr/>
            <p:nvPr/>
          </p:nvSpPr>
          <p:spPr>
            <a:xfrm>
              <a:off x="2127996" y="3359616"/>
              <a:ext cx="8145" cy="16713"/>
            </a:xfrm>
            <a:custGeom>
              <a:avLst/>
              <a:gdLst/>
              <a:ahLst/>
              <a:cxnLst/>
              <a:rect l="l" t="t" r="r" b="b"/>
              <a:pathLst>
                <a:path w="9525" h="18414">
                  <a:moveTo>
                    <a:pt x="0" y="18282"/>
                  </a:moveTo>
                  <a:lnTo>
                    <a:pt x="9146" y="0"/>
                  </a:lnTo>
                </a:path>
              </a:pathLst>
            </a:custGeom>
            <a:ln w="9523">
              <a:solidFill>
                <a:srgbClr val="FF0000"/>
              </a:solidFill>
            </a:ln>
          </p:spPr>
          <p:txBody>
            <a:bodyPr wrap="square" lIns="0" tIns="0" rIns="0" bIns="0" rtlCol="0"/>
            <a:lstStyle/>
            <a:p>
              <a:endParaRPr/>
            </a:p>
          </p:txBody>
        </p:sp>
        <p:sp>
          <p:nvSpPr>
            <p:cNvPr id="369" name="object 369"/>
            <p:cNvSpPr/>
            <p:nvPr/>
          </p:nvSpPr>
          <p:spPr>
            <a:xfrm>
              <a:off x="2135818" y="3272480"/>
              <a:ext cx="0" cy="87598"/>
            </a:xfrm>
            <a:custGeom>
              <a:avLst/>
              <a:gdLst/>
              <a:ahLst/>
              <a:cxnLst/>
              <a:rect l="l" t="t" r="r" b="b"/>
              <a:pathLst>
                <a:path h="96520">
                  <a:moveTo>
                    <a:pt x="0" y="96011"/>
                  </a:moveTo>
                  <a:lnTo>
                    <a:pt x="0" y="0"/>
                  </a:lnTo>
                </a:path>
              </a:pathLst>
            </a:custGeom>
            <a:ln w="9524">
              <a:solidFill>
                <a:srgbClr val="FF0000"/>
              </a:solidFill>
            </a:ln>
          </p:spPr>
          <p:txBody>
            <a:bodyPr wrap="square" lIns="0" tIns="0" rIns="0" bIns="0" rtlCol="0"/>
            <a:lstStyle/>
            <a:p>
              <a:endParaRPr/>
            </a:p>
          </p:txBody>
        </p:sp>
        <p:sp>
          <p:nvSpPr>
            <p:cNvPr id="370" name="object 370"/>
            <p:cNvSpPr/>
            <p:nvPr/>
          </p:nvSpPr>
          <p:spPr>
            <a:xfrm>
              <a:off x="2135818" y="3272480"/>
              <a:ext cx="0" cy="26509"/>
            </a:xfrm>
            <a:custGeom>
              <a:avLst/>
              <a:gdLst/>
              <a:ahLst/>
              <a:cxnLst/>
              <a:rect l="l" t="t" r="r" b="b"/>
              <a:pathLst>
                <a:path h="29210">
                  <a:moveTo>
                    <a:pt x="0" y="0"/>
                  </a:moveTo>
                  <a:lnTo>
                    <a:pt x="0" y="28946"/>
                  </a:lnTo>
                </a:path>
              </a:pathLst>
            </a:custGeom>
            <a:ln w="9524">
              <a:solidFill>
                <a:srgbClr val="FF0000"/>
              </a:solidFill>
            </a:ln>
          </p:spPr>
          <p:txBody>
            <a:bodyPr wrap="square" lIns="0" tIns="0" rIns="0" bIns="0" rtlCol="0"/>
            <a:lstStyle/>
            <a:p>
              <a:endParaRPr/>
            </a:p>
          </p:txBody>
        </p:sp>
        <p:sp>
          <p:nvSpPr>
            <p:cNvPr id="371" name="object 371"/>
            <p:cNvSpPr/>
            <p:nvPr/>
          </p:nvSpPr>
          <p:spPr>
            <a:xfrm>
              <a:off x="2135818" y="3264183"/>
              <a:ext cx="0" cy="34578"/>
            </a:xfrm>
            <a:custGeom>
              <a:avLst/>
              <a:gdLst/>
              <a:ahLst/>
              <a:cxnLst/>
              <a:rect l="l" t="t" r="r" b="b"/>
              <a:pathLst>
                <a:path h="38100">
                  <a:moveTo>
                    <a:pt x="0" y="38087"/>
                  </a:moveTo>
                  <a:lnTo>
                    <a:pt x="0" y="0"/>
                  </a:lnTo>
                </a:path>
              </a:pathLst>
            </a:custGeom>
            <a:ln w="9524">
              <a:solidFill>
                <a:srgbClr val="FF0000"/>
              </a:solidFill>
            </a:ln>
          </p:spPr>
          <p:txBody>
            <a:bodyPr wrap="square" lIns="0" tIns="0" rIns="0" bIns="0" rtlCol="0"/>
            <a:lstStyle/>
            <a:p>
              <a:endParaRPr/>
            </a:p>
          </p:txBody>
        </p:sp>
        <p:sp>
          <p:nvSpPr>
            <p:cNvPr id="372" name="object 372"/>
            <p:cNvSpPr/>
            <p:nvPr/>
          </p:nvSpPr>
          <p:spPr>
            <a:xfrm>
              <a:off x="2131746" y="325588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373" name="object 373"/>
            <p:cNvSpPr/>
            <p:nvPr/>
          </p:nvSpPr>
          <p:spPr>
            <a:xfrm>
              <a:off x="2135818" y="3247577"/>
              <a:ext cx="9231" cy="8645"/>
            </a:xfrm>
            <a:custGeom>
              <a:avLst/>
              <a:gdLst/>
              <a:ahLst/>
              <a:cxnLst/>
              <a:rect l="l" t="t" r="r" b="b"/>
              <a:pathLst>
                <a:path w="10794" h="9525">
                  <a:moveTo>
                    <a:pt x="0" y="0"/>
                  </a:moveTo>
                  <a:lnTo>
                    <a:pt x="10656" y="9141"/>
                  </a:lnTo>
                </a:path>
              </a:pathLst>
            </a:custGeom>
            <a:ln w="9521">
              <a:solidFill>
                <a:srgbClr val="FF0000"/>
              </a:solidFill>
            </a:ln>
          </p:spPr>
          <p:txBody>
            <a:bodyPr wrap="square" lIns="0" tIns="0" rIns="0" bIns="0" rtlCol="0"/>
            <a:lstStyle/>
            <a:p>
              <a:endParaRPr/>
            </a:p>
          </p:txBody>
        </p:sp>
        <p:sp>
          <p:nvSpPr>
            <p:cNvPr id="374" name="object 374"/>
            <p:cNvSpPr/>
            <p:nvPr/>
          </p:nvSpPr>
          <p:spPr>
            <a:xfrm>
              <a:off x="2144930" y="3255874"/>
              <a:ext cx="0" cy="43223"/>
            </a:xfrm>
            <a:custGeom>
              <a:avLst/>
              <a:gdLst/>
              <a:ahLst/>
              <a:cxnLst/>
              <a:rect l="l" t="t" r="r" b="b"/>
              <a:pathLst>
                <a:path h="47625">
                  <a:moveTo>
                    <a:pt x="0" y="47244"/>
                  </a:moveTo>
                  <a:lnTo>
                    <a:pt x="0" y="0"/>
                  </a:lnTo>
                </a:path>
              </a:pathLst>
            </a:custGeom>
            <a:ln w="9525">
              <a:solidFill>
                <a:srgbClr val="FF0000"/>
              </a:solidFill>
            </a:ln>
          </p:spPr>
          <p:txBody>
            <a:bodyPr wrap="square" lIns="0" tIns="0" rIns="0" bIns="0" rtlCol="0"/>
            <a:lstStyle/>
            <a:p>
              <a:endParaRPr/>
            </a:p>
          </p:txBody>
        </p:sp>
        <p:sp>
          <p:nvSpPr>
            <p:cNvPr id="375" name="object 375"/>
            <p:cNvSpPr/>
            <p:nvPr/>
          </p:nvSpPr>
          <p:spPr>
            <a:xfrm>
              <a:off x="2140858" y="3290454"/>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376" name="object 376"/>
            <p:cNvSpPr/>
            <p:nvPr/>
          </p:nvSpPr>
          <p:spPr>
            <a:xfrm>
              <a:off x="2144930" y="3272480"/>
              <a:ext cx="8145" cy="26509"/>
            </a:xfrm>
            <a:custGeom>
              <a:avLst/>
              <a:gdLst/>
              <a:ahLst/>
              <a:cxnLst/>
              <a:rect l="l" t="t" r="r" b="b"/>
              <a:pathLst>
                <a:path w="9525" h="29210">
                  <a:moveTo>
                    <a:pt x="0" y="28946"/>
                  </a:moveTo>
                  <a:lnTo>
                    <a:pt x="9146" y="0"/>
                  </a:lnTo>
                </a:path>
              </a:pathLst>
            </a:custGeom>
            <a:ln w="9524">
              <a:solidFill>
                <a:srgbClr val="FF0000"/>
              </a:solidFill>
            </a:ln>
          </p:spPr>
          <p:txBody>
            <a:bodyPr wrap="square" lIns="0" tIns="0" rIns="0" bIns="0" rtlCol="0"/>
            <a:lstStyle/>
            <a:p>
              <a:endParaRPr/>
            </a:p>
          </p:txBody>
        </p:sp>
        <p:sp>
          <p:nvSpPr>
            <p:cNvPr id="377" name="object 377"/>
            <p:cNvSpPr/>
            <p:nvPr/>
          </p:nvSpPr>
          <p:spPr>
            <a:xfrm>
              <a:off x="2148680" y="327731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378" name="object 378"/>
            <p:cNvSpPr/>
            <p:nvPr/>
          </p:nvSpPr>
          <p:spPr>
            <a:xfrm>
              <a:off x="2148680" y="327731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379" name="object 379"/>
            <p:cNvSpPr/>
            <p:nvPr/>
          </p:nvSpPr>
          <p:spPr>
            <a:xfrm>
              <a:off x="2148680" y="327731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380" name="object 380"/>
            <p:cNvSpPr/>
            <p:nvPr/>
          </p:nvSpPr>
          <p:spPr>
            <a:xfrm>
              <a:off x="2148680" y="327731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381" name="object 381"/>
            <p:cNvSpPr/>
            <p:nvPr/>
          </p:nvSpPr>
          <p:spPr>
            <a:xfrm>
              <a:off x="2152752" y="3272480"/>
              <a:ext cx="8145" cy="34578"/>
            </a:xfrm>
            <a:custGeom>
              <a:avLst/>
              <a:gdLst/>
              <a:ahLst/>
              <a:cxnLst/>
              <a:rect l="l" t="t" r="r" b="b"/>
              <a:pathLst>
                <a:path w="9525" h="38100">
                  <a:moveTo>
                    <a:pt x="0" y="0"/>
                  </a:moveTo>
                  <a:lnTo>
                    <a:pt x="9146" y="38103"/>
                  </a:lnTo>
                </a:path>
              </a:pathLst>
            </a:custGeom>
            <a:ln w="9524">
              <a:solidFill>
                <a:srgbClr val="FF0000"/>
              </a:solidFill>
            </a:ln>
          </p:spPr>
          <p:txBody>
            <a:bodyPr wrap="square" lIns="0" tIns="0" rIns="0" bIns="0" rtlCol="0"/>
            <a:lstStyle/>
            <a:p>
              <a:endParaRPr/>
            </a:p>
          </p:txBody>
        </p:sp>
        <p:sp>
          <p:nvSpPr>
            <p:cNvPr id="382" name="object 382"/>
            <p:cNvSpPr/>
            <p:nvPr/>
          </p:nvSpPr>
          <p:spPr>
            <a:xfrm>
              <a:off x="2160573" y="3247577"/>
              <a:ext cx="0" cy="59935"/>
            </a:xfrm>
            <a:custGeom>
              <a:avLst/>
              <a:gdLst/>
              <a:ahLst/>
              <a:cxnLst/>
              <a:rect l="l" t="t" r="r" b="b"/>
              <a:pathLst>
                <a:path h="66039">
                  <a:moveTo>
                    <a:pt x="0" y="65541"/>
                  </a:moveTo>
                  <a:lnTo>
                    <a:pt x="0" y="0"/>
                  </a:lnTo>
                </a:path>
              </a:pathLst>
            </a:custGeom>
            <a:ln w="9524">
              <a:solidFill>
                <a:srgbClr val="FF0000"/>
              </a:solidFill>
            </a:ln>
          </p:spPr>
          <p:txBody>
            <a:bodyPr wrap="square" lIns="0" tIns="0" rIns="0" bIns="0" rtlCol="0"/>
            <a:lstStyle/>
            <a:p>
              <a:endParaRPr/>
            </a:p>
          </p:txBody>
        </p:sp>
        <p:sp>
          <p:nvSpPr>
            <p:cNvPr id="383" name="object 383"/>
            <p:cNvSpPr/>
            <p:nvPr/>
          </p:nvSpPr>
          <p:spPr>
            <a:xfrm>
              <a:off x="2156501" y="3264177"/>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384" name="object 384"/>
            <p:cNvSpPr/>
            <p:nvPr/>
          </p:nvSpPr>
          <p:spPr>
            <a:xfrm>
              <a:off x="2160573" y="3255874"/>
              <a:ext cx="8145" cy="51291"/>
            </a:xfrm>
            <a:custGeom>
              <a:avLst/>
              <a:gdLst/>
              <a:ahLst/>
              <a:cxnLst/>
              <a:rect l="l" t="t" r="r" b="b"/>
              <a:pathLst>
                <a:path w="9525" h="56514">
                  <a:moveTo>
                    <a:pt x="0" y="0"/>
                  </a:moveTo>
                  <a:lnTo>
                    <a:pt x="9146" y="56400"/>
                  </a:lnTo>
                </a:path>
              </a:pathLst>
            </a:custGeom>
            <a:ln w="9524">
              <a:solidFill>
                <a:srgbClr val="FF0000"/>
              </a:solidFill>
            </a:ln>
          </p:spPr>
          <p:txBody>
            <a:bodyPr wrap="square" lIns="0" tIns="0" rIns="0" bIns="0" rtlCol="0"/>
            <a:lstStyle/>
            <a:p>
              <a:endParaRPr/>
            </a:p>
          </p:txBody>
        </p:sp>
        <p:sp>
          <p:nvSpPr>
            <p:cNvPr id="385" name="object 385"/>
            <p:cNvSpPr/>
            <p:nvPr/>
          </p:nvSpPr>
          <p:spPr>
            <a:xfrm>
              <a:off x="2168395" y="3264183"/>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386" name="object 386"/>
            <p:cNvSpPr/>
            <p:nvPr/>
          </p:nvSpPr>
          <p:spPr>
            <a:xfrm>
              <a:off x="2168395" y="3264183"/>
              <a:ext cx="0" cy="43223"/>
            </a:xfrm>
            <a:custGeom>
              <a:avLst/>
              <a:gdLst/>
              <a:ahLst/>
              <a:cxnLst/>
              <a:rect l="l" t="t" r="r" b="b"/>
              <a:pathLst>
                <a:path h="47625">
                  <a:moveTo>
                    <a:pt x="0" y="0"/>
                  </a:moveTo>
                  <a:lnTo>
                    <a:pt x="0" y="47244"/>
                  </a:lnTo>
                </a:path>
              </a:pathLst>
            </a:custGeom>
            <a:ln w="9524">
              <a:solidFill>
                <a:srgbClr val="FF0000"/>
              </a:solidFill>
            </a:ln>
          </p:spPr>
          <p:txBody>
            <a:bodyPr wrap="square" lIns="0" tIns="0" rIns="0" bIns="0" rtlCol="0"/>
            <a:lstStyle/>
            <a:p>
              <a:endParaRPr/>
            </a:p>
          </p:txBody>
        </p:sp>
        <p:sp>
          <p:nvSpPr>
            <p:cNvPr id="387" name="object 387"/>
            <p:cNvSpPr/>
            <p:nvPr/>
          </p:nvSpPr>
          <p:spPr>
            <a:xfrm>
              <a:off x="2168395" y="3237898"/>
              <a:ext cx="0" cy="69156"/>
            </a:xfrm>
            <a:custGeom>
              <a:avLst/>
              <a:gdLst/>
              <a:ahLst/>
              <a:cxnLst/>
              <a:rect l="l" t="t" r="r" b="b"/>
              <a:pathLst>
                <a:path h="76200">
                  <a:moveTo>
                    <a:pt x="0" y="76206"/>
                  </a:moveTo>
                  <a:lnTo>
                    <a:pt x="0" y="0"/>
                  </a:lnTo>
                </a:path>
              </a:pathLst>
            </a:custGeom>
            <a:ln w="9524">
              <a:solidFill>
                <a:srgbClr val="FF0000"/>
              </a:solidFill>
            </a:ln>
          </p:spPr>
          <p:txBody>
            <a:bodyPr wrap="square" lIns="0" tIns="0" rIns="0" bIns="0" rtlCol="0"/>
            <a:lstStyle/>
            <a:p>
              <a:endParaRPr/>
            </a:p>
          </p:txBody>
        </p:sp>
        <p:sp>
          <p:nvSpPr>
            <p:cNvPr id="388" name="object 388"/>
            <p:cNvSpPr/>
            <p:nvPr/>
          </p:nvSpPr>
          <p:spPr>
            <a:xfrm>
              <a:off x="2168395" y="3237898"/>
              <a:ext cx="0" cy="87598"/>
            </a:xfrm>
            <a:custGeom>
              <a:avLst/>
              <a:gdLst/>
              <a:ahLst/>
              <a:cxnLst/>
              <a:rect l="l" t="t" r="r" b="b"/>
              <a:pathLst>
                <a:path h="96520">
                  <a:moveTo>
                    <a:pt x="0" y="0"/>
                  </a:moveTo>
                  <a:lnTo>
                    <a:pt x="0" y="96011"/>
                  </a:lnTo>
                </a:path>
              </a:pathLst>
            </a:custGeom>
            <a:ln w="9524">
              <a:solidFill>
                <a:srgbClr val="FF0000"/>
              </a:solidFill>
            </a:ln>
          </p:spPr>
          <p:txBody>
            <a:bodyPr wrap="square" lIns="0" tIns="0" rIns="0" bIns="0" rtlCol="0"/>
            <a:lstStyle/>
            <a:p>
              <a:endParaRPr/>
            </a:p>
          </p:txBody>
        </p:sp>
        <p:sp>
          <p:nvSpPr>
            <p:cNvPr id="389" name="object 389"/>
            <p:cNvSpPr/>
            <p:nvPr/>
          </p:nvSpPr>
          <p:spPr>
            <a:xfrm>
              <a:off x="2168395" y="3282158"/>
              <a:ext cx="9231" cy="43223"/>
            </a:xfrm>
            <a:custGeom>
              <a:avLst/>
              <a:gdLst/>
              <a:ahLst/>
              <a:cxnLst/>
              <a:rect l="l" t="t" r="r" b="b"/>
              <a:pathLst>
                <a:path w="10794" h="47625">
                  <a:moveTo>
                    <a:pt x="0" y="47244"/>
                  </a:moveTo>
                  <a:lnTo>
                    <a:pt x="10671" y="0"/>
                  </a:lnTo>
                </a:path>
              </a:pathLst>
            </a:custGeom>
            <a:ln w="9524">
              <a:solidFill>
                <a:srgbClr val="FF0000"/>
              </a:solidFill>
            </a:ln>
          </p:spPr>
          <p:txBody>
            <a:bodyPr wrap="square" lIns="0" tIns="0" rIns="0" bIns="0" rtlCol="0"/>
            <a:lstStyle/>
            <a:p>
              <a:endParaRPr/>
            </a:p>
          </p:txBody>
        </p:sp>
        <p:sp>
          <p:nvSpPr>
            <p:cNvPr id="390" name="object 390"/>
            <p:cNvSpPr/>
            <p:nvPr/>
          </p:nvSpPr>
          <p:spPr>
            <a:xfrm>
              <a:off x="2177519" y="3247577"/>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391" name="object 391"/>
            <p:cNvSpPr/>
            <p:nvPr/>
          </p:nvSpPr>
          <p:spPr>
            <a:xfrm>
              <a:off x="2177519" y="3247577"/>
              <a:ext cx="0" cy="69156"/>
            </a:xfrm>
            <a:custGeom>
              <a:avLst/>
              <a:gdLst/>
              <a:ahLst/>
              <a:cxnLst/>
              <a:rect l="l" t="t" r="r" b="b"/>
              <a:pathLst>
                <a:path h="76200">
                  <a:moveTo>
                    <a:pt x="0" y="0"/>
                  </a:moveTo>
                  <a:lnTo>
                    <a:pt x="0" y="76206"/>
                  </a:lnTo>
                </a:path>
              </a:pathLst>
            </a:custGeom>
            <a:ln w="9524">
              <a:solidFill>
                <a:srgbClr val="FF0000"/>
              </a:solidFill>
            </a:ln>
          </p:spPr>
          <p:txBody>
            <a:bodyPr wrap="square" lIns="0" tIns="0" rIns="0" bIns="0" rtlCol="0"/>
            <a:lstStyle/>
            <a:p>
              <a:endParaRPr/>
            </a:p>
          </p:txBody>
        </p:sp>
        <p:sp>
          <p:nvSpPr>
            <p:cNvPr id="392" name="object 392"/>
            <p:cNvSpPr/>
            <p:nvPr/>
          </p:nvSpPr>
          <p:spPr>
            <a:xfrm>
              <a:off x="2177519" y="3178429"/>
              <a:ext cx="0" cy="138313"/>
            </a:xfrm>
            <a:custGeom>
              <a:avLst/>
              <a:gdLst/>
              <a:ahLst/>
              <a:cxnLst/>
              <a:rect l="l" t="t" r="r" b="b"/>
              <a:pathLst>
                <a:path h="152400">
                  <a:moveTo>
                    <a:pt x="0" y="152396"/>
                  </a:moveTo>
                  <a:lnTo>
                    <a:pt x="0" y="0"/>
                  </a:lnTo>
                </a:path>
              </a:pathLst>
            </a:custGeom>
            <a:ln w="9524">
              <a:solidFill>
                <a:srgbClr val="FF0000"/>
              </a:solidFill>
            </a:ln>
          </p:spPr>
          <p:txBody>
            <a:bodyPr wrap="square" lIns="0" tIns="0" rIns="0" bIns="0" rtlCol="0"/>
            <a:lstStyle/>
            <a:p>
              <a:endParaRPr/>
            </a:p>
          </p:txBody>
        </p:sp>
        <p:sp>
          <p:nvSpPr>
            <p:cNvPr id="393" name="object 393"/>
            <p:cNvSpPr/>
            <p:nvPr/>
          </p:nvSpPr>
          <p:spPr>
            <a:xfrm>
              <a:off x="2177519" y="3178429"/>
              <a:ext cx="0" cy="43223"/>
            </a:xfrm>
            <a:custGeom>
              <a:avLst/>
              <a:gdLst/>
              <a:ahLst/>
              <a:cxnLst/>
              <a:rect l="l" t="t" r="r" b="b"/>
              <a:pathLst>
                <a:path h="47625">
                  <a:moveTo>
                    <a:pt x="0" y="0"/>
                  </a:moveTo>
                  <a:lnTo>
                    <a:pt x="0" y="47244"/>
                  </a:lnTo>
                </a:path>
              </a:pathLst>
            </a:custGeom>
            <a:ln w="9524">
              <a:solidFill>
                <a:srgbClr val="FF0000"/>
              </a:solidFill>
            </a:ln>
          </p:spPr>
          <p:txBody>
            <a:bodyPr wrap="square" lIns="0" tIns="0" rIns="0" bIns="0" rtlCol="0"/>
            <a:lstStyle/>
            <a:p>
              <a:endParaRPr/>
            </a:p>
          </p:txBody>
        </p:sp>
        <p:sp>
          <p:nvSpPr>
            <p:cNvPr id="394" name="object 394"/>
            <p:cNvSpPr/>
            <p:nvPr/>
          </p:nvSpPr>
          <p:spPr>
            <a:xfrm>
              <a:off x="2177519" y="3221306"/>
              <a:ext cx="0" cy="51291"/>
            </a:xfrm>
            <a:custGeom>
              <a:avLst/>
              <a:gdLst/>
              <a:ahLst/>
              <a:cxnLst/>
              <a:rect l="l" t="t" r="r" b="b"/>
              <a:pathLst>
                <a:path h="56514">
                  <a:moveTo>
                    <a:pt x="0" y="0"/>
                  </a:moveTo>
                  <a:lnTo>
                    <a:pt x="0" y="56385"/>
                  </a:lnTo>
                </a:path>
              </a:pathLst>
            </a:custGeom>
            <a:ln w="9524">
              <a:solidFill>
                <a:srgbClr val="FF0000"/>
              </a:solidFill>
            </a:ln>
          </p:spPr>
          <p:txBody>
            <a:bodyPr wrap="square" lIns="0" tIns="0" rIns="0" bIns="0" rtlCol="0"/>
            <a:lstStyle/>
            <a:p>
              <a:endParaRPr/>
            </a:p>
          </p:txBody>
        </p:sp>
        <p:sp>
          <p:nvSpPr>
            <p:cNvPr id="395" name="object 395"/>
            <p:cNvSpPr/>
            <p:nvPr/>
          </p:nvSpPr>
          <p:spPr>
            <a:xfrm>
              <a:off x="2177520" y="3272480"/>
              <a:ext cx="8145" cy="26509"/>
            </a:xfrm>
            <a:custGeom>
              <a:avLst/>
              <a:gdLst/>
              <a:ahLst/>
              <a:cxnLst/>
              <a:rect l="l" t="t" r="r" b="b"/>
              <a:pathLst>
                <a:path w="9525" h="29210">
                  <a:moveTo>
                    <a:pt x="0" y="0"/>
                  </a:moveTo>
                  <a:lnTo>
                    <a:pt x="9131" y="28946"/>
                  </a:lnTo>
                </a:path>
              </a:pathLst>
            </a:custGeom>
            <a:ln w="9524">
              <a:solidFill>
                <a:srgbClr val="FF0000"/>
              </a:solidFill>
            </a:ln>
          </p:spPr>
          <p:txBody>
            <a:bodyPr wrap="square" lIns="0" tIns="0" rIns="0" bIns="0" rtlCol="0"/>
            <a:lstStyle/>
            <a:p>
              <a:endParaRPr/>
            </a:p>
          </p:txBody>
        </p:sp>
        <p:sp>
          <p:nvSpPr>
            <p:cNvPr id="396" name="object 396"/>
            <p:cNvSpPr/>
            <p:nvPr/>
          </p:nvSpPr>
          <p:spPr>
            <a:xfrm>
              <a:off x="2185328" y="3186726"/>
              <a:ext cx="0" cy="112379"/>
            </a:xfrm>
            <a:custGeom>
              <a:avLst/>
              <a:gdLst/>
              <a:ahLst/>
              <a:cxnLst/>
              <a:rect l="l" t="t" r="r" b="b"/>
              <a:pathLst>
                <a:path h="123825">
                  <a:moveTo>
                    <a:pt x="0" y="123434"/>
                  </a:moveTo>
                  <a:lnTo>
                    <a:pt x="0" y="0"/>
                  </a:lnTo>
                </a:path>
              </a:pathLst>
            </a:custGeom>
            <a:ln w="9524">
              <a:solidFill>
                <a:srgbClr val="FF0000"/>
              </a:solidFill>
            </a:ln>
          </p:spPr>
          <p:txBody>
            <a:bodyPr wrap="square" lIns="0" tIns="0" rIns="0" bIns="0" rtlCol="0"/>
            <a:lstStyle/>
            <a:p>
              <a:endParaRPr/>
            </a:p>
          </p:txBody>
        </p:sp>
        <p:sp>
          <p:nvSpPr>
            <p:cNvPr id="397" name="object 397"/>
            <p:cNvSpPr/>
            <p:nvPr/>
          </p:nvSpPr>
          <p:spPr>
            <a:xfrm>
              <a:off x="2185328" y="3186725"/>
              <a:ext cx="0" cy="61088"/>
            </a:xfrm>
            <a:custGeom>
              <a:avLst/>
              <a:gdLst/>
              <a:ahLst/>
              <a:cxnLst/>
              <a:rect l="l" t="t" r="r" b="b"/>
              <a:pathLst>
                <a:path h="67310">
                  <a:moveTo>
                    <a:pt x="0" y="0"/>
                  </a:moveTo>
                  <a:lnTo>
                    <a:pt x="0" y="67049"/>
                  </a:lnTo>
                </a:path>
              </a:pathLst>
            </a:custGeom>
            <a:ln w="9524">
              <a:solidFill>
                <a:srgbClr val="FF0000"/>
              </a:solidFill>
            </a:ln>
          </p:spPr>
          <p:txBody>
            <a:bodyPr wrap="square" lIns="0" tIns="0" rIns="0" bIns="0" rtlCol="0"/>
            <a:lstStyle/>
            <a:p>
              <a:endParaRPr/>
            </a:p>
          </p:txBody>
        </p:sp>
        <p:sp>
          <p:nvSpPr>
            <p:cNvPr id="398" name="object 398"/>
            <p:cNvSpPr/>
            <p:nvPr/>
          </p:nvSpPr>
          <p:spPr>
            <a:xfrm>
              <a:off x="2185328" y="3247577"/>
              <a:ext cx="0" cy="25357"/>
            </a:xfrm>
            <a:custGeom>
              <a:avLst/>
              <a:gdLst/>
              <a:ahLst/>
              <a:cxnLst/>
              <a:rect l="l" t="t" r="r" b="b"/>
              <a:pathLst>
                <a:path h="27939">
                  <a:moveTo>
                    <a:pt x="0" y="0"/>
                  </a:moveTo>
                  <a:lnTo>
                    <a:pt x="0" y="27438"/>
                  </a:lnTo>
                </a:path>
              </a:pathLst>
            </a:custGeom>
            <a:ln w="9524">
              <a:solidFill>
                <a:srgbClr val="FF0000"/>
              </a:solidFill>
            </a:ln>
          </p:spPr>
          <p:txBody>
            <a:bodyPr wrap="square" lIns="0" tIns="0" rIns="0" bIns="0" rtlCol="0"/>
            <a:lstStyle/>
            <a:p>
              <a:endParaRPr/>
            </a:p>
          </p:txBody>
        </p:sp>
        <p:sp>
          <p:nvSpPr>
            <p:cNvPr id="399" name="object 399"/>
            <p:cNvSpPr/>
            <p:nvPr/>
          </p:nvSpPr>
          <p:spPr>
            <a:xfrm>
              <a:off x="2185328" y="3221306"/>
              <a:ext cx="0" cy="51291"/>
            </a:xfrm>
            <a:custGeom>
              <a:avLst/>
              <a:gdLst/>
              <a:ahLst/>
              <a:cxnLst/>
              <a:rect l="l" t="t" r="r" b="b"/>
              <a:pathLst>
                <a:path h="56514">
                  <a:moveTo>
                    <a:pt x="0" y="56385"/>
                  </a:moveTo>
                  <a:lnTo>
                    <a:pt x="0" y="0"/>
                  </a:lnTo>
                </a:path>
              </a:pathLst>
            </a:custGeom>
            <a:ln w="9524">
              <a:solidFill>
                <a:srgbClr val="FF0000"/>
              </a:solidFill>
            </a:ln>
          </p:spPr>
          <p:txBody>
            <a:bodyPr wrap="square" lIns="0" tIns="0" rIns="0" bIns="0" rtlCol="0"/>
            <a:lstStyle/>
            <a:p>
              <a:endParaRPr/>
            </a:p>
          </p:txBody>
        </p:sp>
        <p:sp>
          <p:nvSpPr>
            <p:cNvPr id="400" name="object 400"/>
            <p:cNvSpPr/>
            <p:nvPr/>
          </p:nvSpPr>
          <p:spPr>
            <a:xfrm>
              <a:off x="2185328" y="3221306"/>
              <a:ext cx="0" cy="34578"/>
            </a:xfrm>
            <a:custGeom>
              <a:avLst/>
              <a:gdLst/>
              <a:ahLst/>
              <a:cxnLst/>
              <a:rect l="l" t="t" r="r" b="b"/>
              <a:pathLst>
                <a:path h="38100">
                  <a:moveTo>
                    <a:pt x="0" y="0"/>
                  </a:moveTo>
                  <a:lnTo>
                    <a:pt x="0" y="38087"/>
                  </a:lnTo>
                </a:path>
              </a:pathLst>
            </a:custGeom>
            <a:ln w="9524">
              <a:solidFill>
                <a:srgbClr val="FF0000"/>
              </a:solidFill>
            </a:ln>
          </p:spPr>
          <p:txBody>
            <a:bodyPr wrap="square" lIns="0" tIns="0" rIns="0" bIns="0" rtlCol="0"/>
            <a:lstStyle/>
            <a:p>
              <a:endParaRPr/>
            </a:p>
          </p:txBody>
        </p:sp>
        <p:sp>
          <p:nvSpPr>
            <p:cNvPr id="401" name="object 401"/>
            <p:cNvSpPr/>
            <p:nvPr/>
          </p:nvSpPr>
          <p:spPr>
            <a:xfrm>
              <a:off x="2185329" y="3255874"/>
              <a:ext cx="8145" cy="51291"/>
            </a:xfrm>
            <a:custGeom>
              <a:avLst/>
              <a:gdLst/>
              <a:ahLst/>
              <a:cxnLst/>
              <a:rect l="l" t="t" r="r" b="b"/>
              <a:pathLst>
                <a:path w="9525" h="56514">
                  <a:moveTo>
                    <a:pt x="0" y="0"/>
                  </a:moveTo>
                  <a:lnTo>
                    <a:pt x="9146" y="56400"/>
                  </a:lnTo>
                </a:path>
              </a:pathLst>
            </a:custGeom>
            <a:ln w="9524">
              <a:solidFill>
                <a:srgbClr val="FF0000"/>
              </a:solidFill>
            </a:ln>
          </p:spPr>
          <p:txBody>
            <a:bodyPr wrap="square" lIns="0" tIns="0" rIns="0" bIns="0" rtlCol="0"/>
            <a:lstStyle/>
            <a:p>
              <a:endParaRPr/>
            </a:p>
          </p:txBody>
        </p:sp>
        <p:sp>
          <p:nvSpPr>
            <p:cNvPr id="402" name="object 402"/>
            <p:cNvSpPr/>
            <p:nvPr/>
          </p:nvSpPr>
          <p:spPr>
            <a:xfrm>
              <a:off x="2193150" y="3237898"/>
              <a:ext cx="0" cy="69156"/>
            </a:xfrm>
            <a:custGeom>
              <a:avLst/>
              <a:gdLst/>
              <a:ahLst/>
              <a:cxnLst/>
              <a:rect l="l" t="t" r="r" b="b"/>
              <a:pathLst>
                <a:path h="76200">
                  <a:moveTo>
                    <a:pt x="0" y="76206"/>
                  </a:moveTo>
                  <a:lnTo>
                    <a:pt x="0" y="0"/>
                  </a:lnTo>
                </a:path>
              </a:pathLst>
            </a:custGeom>
            <a:ln w="9524">
              <a:solidFill>
                <a:srgbClr val="FF0000"/>
              </a:solidFill>
            </a:ln>
          </p:spPr>
          <p:txBody>
            <a:bodyPr wrap="square" lIns="0" tIns="0" rIns="0" bIns="0" rtlCol="0"/>
            <a:lstStyle/>
            <a:p>
              <a:endParaRPr/>
            </a:p>
          </p:txBody>
        </p:sp>
        <p:sp>
          <p:nvSpPr>
            <p:cNvPr id="403" name="object 403"/>
            <p:cNvSpPr/>
            <p:nvPr/>
          </p:nvSpPr>
          <p:spPr>
            <a:xfrm>
              <a:off x="2193150" y="3237899"/>
              <a:ext cx="0" cy="44375"/>
            </a:xfrm>
            <a:custGeom>
              <a:avLst/>
              <a:gdLst/>
              <a:ahLst/>
              <a:cxnLst/>
              <a:rect l="l" t="t" r="r" b="b"/>
              <a:pathLst>
                <a:path h="48895">
                  <a:moveTo>
                    <a:pt x="0" y="0"/>
                  </a:moveTo>
                  <a:lnTo>
                    <a:pt x="0" y="48767"/>
                  </a:lnTo>
                </a:path>
              </a:pathLst>
            </a:custGeom>
            <a:ln w="9524">
              <a:solidFill>
                <a:srgbClr val="FF0000"/>
              </a:solidFill>
            </a:ln>
          </p:spPr>
          <p:txBody>
            <a:bodyPr wrap="square" lIns="0" tIns="0" rIns="0" bIns="0" rtlCol="0"/>
            <a:lstStyle/>
            <a:p>
              <a:endParaRPr/>
            </a:p>
          </p:txBody>
        </p:sp>
        <p:sp>
          <p:nvSpPr>
            <p:cNvPr id="404" name="object 404"/>
            <p:cNvSpPr/>
            <p:nvPr/>
          </p:nvSpPr>
          <p:spPr>
            <a:xfrm>
              <a:off x="2193150" y="3237899"/>
              <a:ext cx="0" cy="44375"/>
            </a:xfrm>
            <a:custGeom>
              <a:avLst/>
              <a:gdLst/>
              <a:ahLst/>
              <a:cxnLst/>
              <a:rect l="l" t="t" r="r" b="b"/>
              <a:pathLst>
                <a:path h="48895">
                  <a:moveTo>
                    <a:pt x="0" y="48767"/>
                  </a:moveTo>
                  <a:lnTo>
                    <a:pt x="0" y="0"/>
                  </a:lnTo>
                </a:path>
              </a:pathLst>
            </a:custGeom>
            <a:ln w="9524">
              <a:solidFill>
                <a:srgbClr val="FF0000"/>
              </a:solidFill>
            </a:ln>
          </p:spPr>
          <p:txBody>
            <a:bodyPr wrap="square" lIns="0" tIns="0" rIns="0" bIns="0" rtlCol="0"/>
            <a:lstStyle/>
            <a:p>
              <a:endParaRPr/>
            </a:p>
          </p:txBody>
        </p:sp>
        <p:sp>
          <p:nvSpPr>
            <p:cNvPr id="405" name="object 405"/>
            <p:cNvSpPr/>
            <p:nvPr/>
          </p:nvSpPr>
          <p:spPr>
            <a:xfrm>
              <a:off x="2189077" y="3242738"/>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406" name="object 406"/>
            <p:cNvSpPr/>
            <p:nvPr/>
          </p:nvSpPr>
          <p:spPr>
            <a:xfrm>
              <a:off x="2193150" y="3229602"/>
              <a:ext cx="8145" cy="18442"/>
            </a:xfrm>
            <a:custGeom>
              <a:avLst/>
              <a:gdLst/>
              <a:ahLst/>
              <a:cxnLst/>
              <a:rect l="l" t="t" r="r" b="b"/>
              <a:pathLst>
                <a:path w="9525" h="20320">
                  <a:moveTo>
                    <a:pt x="0" y="19805"/>
                  </a:moveTo>
                  <a:lnTo>
                    <a:pt x="9146" y="0"/>
                  </a:lnTo>
                </a:path>
              </a:pathLst>
            </a:custGeom>
            <a:ln w="9523">
              <a:solidFill>
                <a:srgbClr val="FF0000"/>
              </a:solidFill>
            </a:ln>
          </p:spPr>
          <p:txBody>
            <a:bodyPr wrap="square" lIns="0" tIns="0" rIns="0" bIns="0" rtlCol="0"/>
            <a:lstStyle/>
            <a:p>
              <a:endParaRPr/>
            </a:p>
          </p:txBody>
        </p:sp>
        <p:sp>
          <p:nvSpPr>
            <p:cNvPr id="407" name="object 407"/>
            <p:cNvSpPr/>
            <p:nvPr/>
          </p:nvSpPr>
          <p:spPr>
            <a:xfrm>
              <a:off x="2200972" y="3229602"/>
              <a:ext cx="0" cy="18442"/>
            </a:xfrm>
            <a:custGeom>
              <a:avLst/>
              <a:gdLst/>
              <a:ahLst/>
              <a:cxnLst/>
              <a:rect l="l" t="t" r="r" b="b"/>
              <a:pathLst>
                <a:path h="20320">
                  <a:moveTo>
                    <a:pt x="0" y="0"/>
                  </a:moveTo>
                  <a:lnTo>
                    <a:pt x="0" y="19805"/>
                  </a:lnTo>
                </a:path>
              </a:pathLst>
            </a:custGeom>
            <a:ln w="9524">
              <a:solidFill>
                <a:srgbClr val="FF0000"/>
              </a:solidFill>
            </a:ln>
          </p:spPr>
          <p:txBody>
            <a:bodyPr wrap="square" lIns="0" tIns="0" rIns="0" bIns="0" rtlCol="0"/>
            <a:lstStyle/>
            <a:p>
              <a:endParaRPr/>
            </a:p>
          </p:txBody>
        </p:sp>
        <p:sp>
          <p:nvSpPr>
            <p:cNvPr id="408" name="object 408"/>
            <p:cNvSpPr/>
            <p:nvPr/>
          </p:nvSpPr>
          <p:spPr>
            <a:xfrm>
              <a:off x="2200972" y="3247577"/>
              <a:ext cx="0" cy="25357"/>
            </a:xfrm>
            <a:custGeom>
              <a:avLst/>
              <a:gdLst/>
              <a:ahLst/>
              <a:cxnLst/>
              <a:rect l="l" t="t" r="r" b="b"/>
              <a:pathLst>
                <a:path h="27939">
                  <a:moveTo>
                    <a:pt x="0" y="0"/>
                  </a:moveTo>
                  <a:lnTo>
                    <a:pt x="0" y="27438"/>
                  </a:lnTo>
                </a:path>
              </a:pathLst>
            </a:custGeom>
            <a:ln w="9524">
              <a:solidFill>
                <a:srgbClr val="FF0000"/>
              </a:solidFill>
            </a:ln>
          </p:spPr>
          <p:txBody>
            <a:bodyPr wrap="square" lIns="0" tIns="0" rIns="0" bIns="0" rtlCol="0"/>
            <a:lstStyle/>
            <a:p>
              <a:endParaRPr/>
            </a:p>
          </p:txBody>
        </p:sp>
        <p:sp>
          <p:nvSpPr>
            <p:cNvPr id="409" name="object 409"/>
            <p:cNvSpPr/>
            <p:nvPr/>
          </p:nvSpPr>
          <p:spPr>
            <a:xfrm>
              <a:off x="2200972" y="3247577"/>
              <a:ext cx="0" cy="25357"/>
            </a:xfrm>
            <a:custGeom>
              <a:avLst/>
              <a:gdLst/>
              <a:ahLst/>
              <a:cxnLst/>
              <a:rect l="l" t="t" r="r" b="b"/>
              <a:pathLst>
                <a:path h="27939">
                  <a:moveTo>
                    <a:pt x="0" y="27438"/>
                  </a:moveTo>
                  <a:lnTo>
                    <a:pt x="0" y="0"/>
                  </a:lnTo>
                </a:path>
              </a:pathLst>
            </a:custGeom>
            <a:ln w="9524">
              <a:solidFill>
                <a:srgbClr val="FF0000"/>
              </a:solidFill>
            </a:ln>
          </p:spPr>
          <p:txBody>
            <a:bodyPr wrap="square" lIns="0" tIns="0" rIns="0" bIns="0" rtlCol="0"/>
            <a:lstStyle/>
            <a:p>
              <a:endParaRPr/>
            </a:p>
          </p:txBody>
        </p:sp>
        <p:sp>
          <p:nvSpPr>
            <p:cNvPr id="410" name="object 410"/>
            <p:cNvSpPr/>
            <p:nvPr/>
          </p:nvSpPr>
          <p:spPr>
            <a:xfrm>
              <a:off x="2200972" y="3212996"/>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411" name="object 411"/>
            <p:cNvSpPr/>
            <p:nvPr/>
          </p:nvSpPr>
          <p:spPr>
            <a:xfrm>
              <a:off x="2200972" y="3178429"/>
              <a:ext cx="9231" cy="34578"/>
            </a:xfrm>
            <a:custGeom>
              <a:avLst/>
              <a:gdLst/>
              <a:ahLst/>
              <a:cxnLst/>
              <a:rect l="l" t="t" r="r" b="b"/>
              <a:pathLst>
                <a:path w="10794" h="38100">
                  <a:moveTo>
                    <a:pt x="0" y="38087"/>
                  </a:moveTo>
                  <a:lnTo>
                    <a:pt x="10671" y="0"/>
                  </a:lnTo>
                </a:path>
              </a:pathLst>
            </a:custGeom>
            <a:ln w="9524">
              <a:solidFill>
                <a:srgbClr val="FF0000"/>
              </a:solidFill>
            </a:ln>
          </p:spPr>
          <p:txBody>
            <a:bodyPr wrap="square" lIns="0" tIns="0" rIns="0" bIns="0" rtlCol="0"/>
            <a:lstStyle/>
            <a:p>
              <a:endParaRPr/>
            </a:p>
          </p:txBody>
        </p:sp>
        <p:sp>
          <p:nvSpPr>
            <p:cNvPr id="412" name="object 412"/>
            <p:cNvSpPr/>
            <p:nvPr/>
          </p:nvSpPr>
          <p:spPr>
            <a:xfrm>
              <a:off x="2210096" y="3134171"/>
              <a:ext cx="0" cy="44375"/>
            </a:xfrm>
            <a:custGeom>
              <a:avLst/>
              <a:gdLst/>
              <a:ahLst/>
              <a:cxnLst/>
              <a:rect l="l" t="t" r="r" b="b"/>
              <a:pathLst>
                <a:path h="48895">
                  <a:moveTo>
                    <a:pt x="0" y="48767"/>
                  </a:moveTo>
                  <a:lnTo>
                    <a:pt x="0" y="0"/>
                  </a:lnTo>
                </a:path>
              </a:pathLst>
            </a:custGeom>
            <a:ln w="9524">
              <a:solidFill>
                <a:srgbClr val="FF0000"/>
              </a:solidFill>
            </a:ln>
          </p:spPr>
          <p:txBody>
            <a:bodyPr wrap="square" lIns="0" tIns="0" rIns="0" bIns="0" rtlCol="0"/>
            <a:lstStyle/>
            <a:p>
              <a:endParaRPr/>
            </a:p>
          </p:txBody>
        </p:sp>
        <p:sp>
          <p:nvSpPr>
            <p:cNvPr id="413" name="object 413"/>
            <p:cNvSpPr/>
            <p:nvPr/>
          </p:nvSpPr>
          <p:spPr>
            <a:xfrm>
              <a:off x="2210096" y="3134170"/>
              <a:ext cx="0" cy="276625"/>
            </a:xfrm>
            <a:custGeom>
              <a:avLst/>
              <a:gdLst/>
              <a:ahLst/>
              <a:cxnLst/>
              <a:rect l="l" t="t" r="r" b="b"/>
              <a:pathLst>
                <a:path h="304800">
                  <a:moveTo>
                    <a:pt x="0" y="0"/>
                  </a:moveTo>
                  <a:lnTo>
                    <a:pt x="0" y="304793"/>
                  </a:lnTo>
                </a:path>
              </a:pathLst>
            </a:custGeom>
            <a:ln w="9524">
              <a:solidFill>
                <a:srgbClr val="FF0000"/>
              </a:solidFill>
            </a:ln>
          </p:spPr>
          <p:txBody>
            <a:bodyPr wrap="square" lIns="0" tIns="0" rIns="0" bIns="0" rtlCol="0"/>
            <a:lstStyle/>
            <a:p>
              <a:endParaRPr/>
            </a:p>
          </p:txBody>
        </p:sp>
        <p:sp>
          <p:nvSpPr>
            <p:cNvPr id="414" name="object 414"/>
            <p:cNvSpPr/>
            <p:nvPr/>
          </p:nvSpPr>
          <p:spPr>
            <a:xfrm>
              <a:off x="2210096" y="3152145"/>
              <a:ext cx="0" cy="258760"/>
            </a:xfrm>
            <a:custGeom>
              <a:avLst/>
              <a:gdLst/>
              <a:ahLst/>
              <a:cxnLst/>
              <a:rect l="l" t="t" r="r" b="b"/>
              <a:pathLst>
                <a:path h="285114">
                  <a:moveTo>
                    <a:pt x="0" y="284988"/>
                  </a:moveTo>
                  <a:lnTo>
                    <a:pt x="0" y="0"/>
                  </a:lnTo>
                </a:path>
              </a:pathLst>
            </a:custGeom>
            <a:ln w="9524">
              <a:solidFill>
                <a:srgbClr val="FF0000"/>
              </a:solidFill>
            </a:ln>
          </p:spPr>
          <p:txBody>
            <a:bodyPr wrap="square" lIns="0" tIns="0" rIns="0" bIns="0" rtlCol="0"/>
            <a:lstStyle/>
            <a:p>
              <a:endParaRPr/>
            </a:p>
          </p:txBody>
        </p:sp>
        <p:sp>
          <p:nvSpPr>
            <p:cNvPr id="415" name="object 415"/>
            <p:cNvSpPr/>
            <p:nvPr/>
          </p:nvSpPr>
          <p:spPr>
            <a:xfrm>
              <a:off x="2210096" y="3117563"/>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416" name="object 416"/>
            <p:cNvSpPr/>
            <p:nvPr/>
          </p:nvSpPr>
          <p:spPr>
            <a:xfrm>
              <a:off x="2210097" y="3117564"/>
              <a:ext cx="8145" cy="130244"/>
            </a:xfrm>
            <a:custGeom>
              <a:avLst/>
              <a:gdLst/>
              <a:ahLst/>
              <a:cxnLst/>
              <a:rect l="l" t="t" r="r" b="b"/>
              <a:pathLst>
                <a:path w="9525" h="143510">
                  <a:moveTo>
                    <a:pt x="0" y="0"/>
                  </a:moveTo>
                  <a:lnTo>
                    <a:pt x="9146" y="143255"/>
                  </a:lnTo>
                </a:path>
              </a:pathLst>
            </a:custGeom>
            <a:ln w="9524">
              <a:solidFill>
                <a:srgbClr val="FF0000"/>
              </a:solidFill>
            </a:ln>
          </p:spPr>
          <p:txBody>
            <a:bodyPr wrap="square" lIns="0" tIns="0" rIns="0" bIns="0" rtlCol="0"/>
            <a:lstStyle/>
            <a:p>
              <a:endParaRPr/>
            </a:p>
          </p:txBody>
        </p:sp>
        <p:sp>
          <p:nvSpPr>
            <p:cNvPr id="417" name="object 417"/>
            <p:cNvSpPr/>
            <p:nvPr/>
          </p:nvSpPr>
          <p:spPr>
            <a:xfrm>
              <a:off x="2217918" y="3247578"/>
              <a:ext cx="0" cy="146957"/>
            </a:xfrm>
            <a:custGeom>
              <a:avLst/>
              <a:gdLst/>
              <a:ahLst/>
              <a:cxnLst/>
              <a:rect l="l" t="t" r="r" b="b"/>
              <a:pathLst>
                <a:path h="161925">
                  <a:moveTo>
                    <a:pt x="0" y="0"/>
                  </a:moveTo>
                  <a:lnTo>
                    <a:pt x="0" y="161553"/>
                  </a:lnTo>
                </a:path>
              </a:pathLst>
            </a:custGeom>
            <a:ln w="9524">
              <a:solidFill>
                <a:srgbClr val="FF0000"/>
              </a:solidFill>
            </a:ln>
          </p:spPr>
          <p:txBody>
            <a:bodyPr wrap="square" lIns="0" tIns="0" rIns="0" bIns="0" rtlCol="0"/>
            <a:lstStyle/>
            <a:p>
              <a:endParaRPr/>
            </a:p>
          </p:txBody>
        </p:sp>
        <p:sp>
          <p:nvSpPr>
            <p:cNvPr id="418" name="object 418"/>
            <p:cNvSpPr/>
            <p:nvPr/>
          </p:nvSpPr>
          <p:spPr>
            <a:xfrm>
              <a:off x="2217918" y="2979253"/>
              <a:ext cx="0" cy="414938"/>
            </a:xfrm>
            <a:custGeom>
              <a:avLst/>
              <a:gdLst/>
              <a:ahLst/>
              <a:cxnLst/>
              <a:rect l="l" t="t" r="r" b="b"/>
              <a:pathLst>
                <a:path h="457200">
                  <a:moveTo>
                    <a:pt x="0" y="457206"/>
                  </a:moveTo>
                  <a:lnTo>
                    <a:pt x="0" y="0"/>
                  </a:lnTo>
                </a:path>
              </a:pathLst>
            </a:custGeom>
            <a:ln w="9524">
              <a:solidFill>
                <a:srgbClr val="FF0000"/>
              </a:solidFill>
            </a:ln>
          </p:spPr>
          <p:txBody>
            <a:bodyPr wrap="square" lIns="0" tIns="0" rIns="0" bIns="0" rtlCol="0"/>
            <a:lstStyle/>
            <a:p>
              <a:endParaRPr/>
            </a:p>
          </p:txBody>
        </p:sp>
        <p:sp>
          <p:nvSpPr>
            <p:cNvPr id="419" name="object 419"/>
            <p:cNvSpPr/>
            <p:nvPr/>
          </p:nvSpPr>
          <p:spPr>
            <a:xfrm>
              <a:off x="2217918" y="2979253"/>
              <a:ext cx="0" cy="164823"/>
            </a:xfrm>
            <a:custGeom>
              <a:avLst/>
              <a:gdLst/>
              <a:ahLst/>
              <a:cxnLst/>
              <a:rect l="l" t="t" r="r" b="b"/>
              <a:pathLst>
                <a:path h="181610">
                  <a:moveTo>
                    <a:pt x="0" y="0"/>
                  </a:moveTo>
                  <a:lnTo>
                    <a:pt x="0" y="181358"/>
                  </a:lnTo>
                </a:path>
              </a:pathLst>
            </a:custGeom>
            <a:ln w="9524">
              <a:solidFill>
                <a:srgbClr val="FF0000"/>
              </a:solidFill>
            </a:ln>
          </p:spPr>
          <p:txBody>
            <a:bodyPr wrap="square" lIns="0" tIns="0" rIns="0" bIns="0" rtlCol="0"/>
            <a:lstStyle/>
            <a:p>
              <a:endParaRPr/>
            </a:p>
          </p:txBody>
        </p:sp>
        <p:sp>
          <p:nvSpPr>
            <p:cNvPr id="420" name="object 420"/>
            <p:cNvSpPr/>
            <p:nvPr/>
          </p:nvSpPr>
          <p:spPr>
            <a:xfrm>
              <a:off x="2217918" y="2918401"/>
              <a:ext cx="0" cy="225911"/>
            </a:xfrm>
            <a:custGeom>
              <a:avLst/>
              <a:gdLst/>
              <a:ahLst/>
              <a:cxnLst/>
              <a:rect l="l" t="t" r="r" b="b"/>
              <a:pathLst>
                <a:path h="248920">
                  <a:moveTo>
                    <a:pt x="0" y="248408"/>
                  </a:moveTo>
                  <a:lnTo>
                    <a:pt x="0" y="0"/>
                  </a:lnTo>
                </a:path>
              </a:pathLst>
            </a:custGeom>
            <a:ln w="9524">
              <a:solidFill>
                <a:srgbClr val="FF0000"/>
              </a:solidFill>
            </a:ln>
          </p:spPr>
          <p:txBody>
            <a:bodyPr wrap="square" lIns="0" tIns="0" rIns="0" bIns="0" rtlCol="0"/>
            <a:lstStyle/>
            <a:p>
              <a:endParaRPr/>
            </a:p>
          </p:txBody>
        </p:sp>
        <p:sp>
          <p:nvSpPr>
            <p:cNvPr id="421" name="object 421"/>
            <p:cNvSpPr/>
            <p:nvPr/>
          </p:nvSpPr>
          <p:spPr>
            <a:xfrm>
              <a:off x="2217918" y="2918402"/>
              <a:ext cx="0" cy="319848"/>
            </a:xfrm>
            <a:custGeom>
              <a:avLst/>
              <a:gdLst/>
              <a:ahLst/>
              <a:cxnLst/>
              <a:rect l="l" t="t" r="r" b="b"/>
              <a:pathLst>
                <a:path h="352425">
                  <a:moveTo>
                    <a:pt x="0" y="0"/>
                  </a:moveTo>
                  <a:lnTo>
                    <a:pt x="0" y="352037"/>
                  </a:lnTo>
                </a:path>
              </a:pathLst>
            </a:custGeom>
            <a:ln w="9524">
              <a:solidFill>
                <a:srgbClr val="FF0000"/>
              </a:solidFill>
            </a:ln>
          </p:spPr>
          <p:txBody>
            <a:bodyPr wrap="square" lIns="0" tIns="0" rIns="0" bIns="0" rtlCol="0"/>
            <a:lstStyle/>
            <a:p>
              <a:endParaRPr/>
            </a:p>
          </p:txBody>
        </p:sp>
        <p:sp>
          <p:nvSpPr>
            <p:cNvPr id="422" name="object 422"/>
            <p:cNvSpPr/>
            <p:nvPr/>
          </p:nvSpPr>
          <p:spPr>
            <a:xfrm>
              <a:off x="2217918" y="2926699"/>
              <a:ext cx="8145" cy="311203"/>
            </a:xfrm>
            <a:custGeom>
              <a:avLst/>
              <a:gdLst/>
              <a:ahLst/>
              <a:cxnLst/>
              <a:rect l="l" t="t" r="r" b="b"/>
              <a:pathLst>
                <a:path w="9525" h="342900">
                  <a:moveTo>
                    <a:pt x="0" y="342896"/>
                  </a:moveTo>
                  <a:lnTo>
                    <a:pt x="9131" y="0"/>
                  </a:lnTo>
                </a:path>
              </a:pathLst>
            </a:custGeom>
            <a:ln w="9524">
              <a:solidFill>
                <a:srgbClr val="FF0000"/>
              </a:solidFill>
            </a:ln>
          </p:spPr>
          <p:txBody>
            <a:bodyPr wrap="square" lIns="0" tIns="0" rIns="0" bIns="0" rtlCol="0"/>
            <a:lstStyle/>
            <a:p>
              <a:endParaRPr/>
            </a:p>
          </p:txBody>
        </p:sp>
        <p:sp>
          <p:nvSpPr>
            <p:cNvPr id="423" name="object 423"/>
            <p:cNvSpPr/>
            <p:nvPr/>
          </p:nvSpPr>
          <p:spPr>
            <a:xfrm>
              <a:off x="2225727" y="2926698"/>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424" name="object 424"/>
            <p:cNvSpPr/>
            <p:nvPr/>
          </p:nvSpPr>
          <p:spPr>
            <a:xfrm>
              <a:off x="2225727" y="2961280"/>
              <a:ext cx="0" cy="848316"/>
            </a:xfrm>
            <a:custGeom>
              <a:avLst/>
              <a:gdLst/>
              <a:ahLst/>
              <a:cxnLst/>
              <a:rect l="l" t="t" r="r" b="b"/>
              <a:pathLst>
                <a:path h="934720">
                  <a:moveTo>
                    <a:pt x="0" y="0"/>
                  </a:moveTo>
                  <a:lnTo>
                    <a:pt x="0" y="934204"/>
                  </a:lnTo>
                </a:path>
              </a:pathLst>
            </a:custGeom>
            <a:ln w="9524">
              <a:solidFill>
                <a:srgbClr val="FF0000"/>
              </a:solidFill>
            </a:ln>
          </p:spPr>
          <p:txBody>
            <a:bodyPr wrap="square" lIns="0" tIns="0" rIns="0" bIns="0" rtlCol="0"/>
            <a:lstStyle/>
            <a:p>
              <a:endParaRPr/>
            </a:p>
          </p:txBody>
        </p:sp>
        <p:sp>
          <p:nvSpPr>
            <p:cNvPr id="425" name="object 425"/>
            <p:cNvSpPr/>
            <p:nvPr/>
          </p:nvSpPr>
          <p:spPr>
            <a:xfrm>
              <a:off x="2225727" y="2822955"/>
              <a:ext cx="0" cy="986630"/>
            </a:xfrm>
            <a:custGeom>
              <a:avLst/>
              <a:gdLst/>
              <a:ahLst/>
              <a:cxnLst/>
              <a:rect l="l" t="t" r="r" b="b"/>
              <a:pathLst>
                <a:path h="1087120">
                  <a:moveTo>
                    <a:pt x="0" y="1086616"/>
                  </a:moveTo>
                  <a:lnTo>
                    <a:pt x="0" y="0"/>
                  </a:lnTo>
                </a:path>
              </a:pathLst>
            </a:custGeom>
            <a:ln w="9524">
              <a:solidFill>
                <a:srgbClr val="FF0000"/>
              </a:solidFill>
            </a:ln>
          </p:spPr>
          <p:txBody>
            <a:bodyPr wrap="square" lIns="0" tIns="0" rIns="0" bIns="0" rtlCol="0"/>
            <a:lstStyle/>
            <a:p>
              <a:endParaRPr/>
            </a:p>
          </p:txBody>
        </p:sp>
        <p:sp>
          <p:nvSpPr>
            <p:cNvPr id="426" name="object 426"/>
            <p:cNvSpPr/>
            <p:nvPr/>
          </p:nvSpPr>
          <p:spPr>
            <a:xfrm>
              <a:off x="2225727" y="2822955"/>
              <a:ext cx="0" cy="242047"/>
            </a:xfrm>
            <a:custGeom>
              <a:avLst/>
              <a:gdLst/>
              <a:ahLst/>
              <a:cxnLst/>
              <a:rect l="l" t="t" r="r" b="b"/>
              <a:pathLst>
                <a:path h="266700">
                  <a:moveTo>
                    <a:pt x="0" y="0"/>
                  </a:moveTo>
                  <a:lnTo>
                    <a:pt x="0" y="266706"/>
                  </a:lnTo>
                </a:path>
              </a:pathLst>
            </a:custGeom>
            <a:ln w="9524">
              <a:solidFill>
                <a:srgbClr val="FF0000"/>
              </a:solidFill>
            </a:ln>
          </p:spPr>
          <p:txBody>
            <a:bodyPr wrap="square" lIns="0" tIns="0" rIns="0" bIns="0" rtlCol="0"/>
            <a:lstStyle/>
            <a:p>
              <a:endParaRPr/>
            </a:p>
          </p:txBody>
        </p:sp>
        <p:sp>
          <p:nvSpPr>
            <p:cNvPr id="427" name="object 427"/>
            <p:cNvSpPr/>
            <p:nvPr/>
          </p:nvSpPr>
          <p:spPr>
            <a:xfrm>
              <a:off x="2225727" y="3065007"/>
              <a:ext cx="0" cy="156754"/>
            </a:xfrm>
            <a:custGeom>
              <a:avLst/>
              <a:gdLst/>
              <a:ahLst/>
              <a:cxnLst/>
              <a:rect l="l" t="t" r="r" b="b"/>
              <a:pathLst>
                <a:path h="172720">
                  <a:moveTo>
                    <a:pt x="0" y="0"/>
                  </a:moveTo>
                  <a:lnTo>
                    <a:pt x="0" y="172217"/>
                  </a:lnTo>
                </a:path>
              </a:pathLst>
            </a:custGeom>
            <a:ln w="9524">
              <a:solidFill>
                <a:srgbClr val="FF0000"/>
              </a:solidFill>
            </a:ln>
          </p:spPr>
          <p:txBody>
            <a:bodyPr wrap="square" lIns="0" tIns="0" rIns="0" bIns="0" rtlCol="0"/>
            <a:lstStyle/>
            <a:p>
              <a:endParaRPr/>
            </a:p>
          </p:txBody>
        </p:sp>
        <p:sp>
          <p:nvSpPr>
            <p:cNvPr id="428" name="object 428"/>
            <p:cNvSpPr/>
            <p:nvPr/>
          </p:nvSpPr>
          <p:spPr>
            <a:xfrm>
              <a:off x="2225727" y="2883821"/>
              <a:ext cx="8145" cy="337713"/>
            </a:xfrm>
            <a:custGeom>
              <a:avLst/>
              <a:gdLst/>
              <a:ahLst/>
              <a:cxnLst/>
              <a:rect l="l" t="t" r="r" b="b"/>
              <a:pathLst>
                <a:path w="9525" h="372110">
                  <a:moveTo>
                    <a:pt x="0" y="371858"/>
                  </a:moveTo>
                  <a:lnTo>
                    <a:pt x="9146" y="0"/>
                  </a:lnTo>
                </a:path>
              </a:pathLst>
            </a:custGeom>
            <a:ln w="9524">
              <a:solidFill>
                <a:srgbClr val="FF0000"/>
              </a:solidFill>
            </a:ln>
          </p:spPr>
          <p:txBody>
            <a:bodyPr wrap="square" lIns="0" tIns="0" rIns="0" bIns="0" rtlCol="0"/>
            <a:lstStyle/>
            <a:p>
              <a:endParaRPr/>
            </a:p>
          </p:txBody>
        </p:sp>
        <p:sp>
          <p:nvSpPr>
            <p:cNvPr id="429" name="object 429"/>
            <p:cNvSpPr/>
            <p:nvPr/>
          </p:nvSpPr>
          <p:spPr>
            <a:xfrm>
              <a:off x="2233549" y="2883821"/>
              <a:ext cx="0" cy="69156"/>
            </a:xfrm>
            <a:custGeom>
              <a:avLst/>
              <a:gdLst/>
              <a:ahLst/>
              <a:cxnLst/>
              <a:rect l="l" t="t" r="r" b="b"/>
              <a:pathLst>
                <a:path h="76200">
                  <a:moveTo>
                    <a:pt x="0" y="0"/>
                  </a:moveTo>
                  <a:lnTo>
                    <a:pt x="0" y="76190"/>
                  </a:lnTo>
                </a:path>
              </a:pathLst>
            </a:custGeom>
            <a:ln w="9524">
              <a:solidFill>
                <a:srgbClr val="FF0000"/>
              </a:solidFill>
            </a:ln>
          </p:spPr>
          <p:txBody>
            <a:bodyPr wrap="square" lIns="0" tIns="0" rIns="0" bIns="0" rtlCol="0"/>
            <a:lstStyle/>
            <a:p>
              <a:endParaRPr/>
            </a:p>
          </p:txBody>
        </p:sp>
        <p:sp>
          <p:nvSpPr>
            <p:cNvPr id="430" name="object 430"/>
            <p:cNvSpPr/>
            <p:nvPr/>
          </p:nvSpPr>
          <p:spPr>
            <a:xfrm>
              <a:off x="2233549" y="2952969"/>
              <a:ext cx="0" cy="216113"/>
            </a:xfrm>
            <a:custGeom>
              <a:avLst/>
              <a:gdLst/>
              <a:ahLst/>
              <a:cxnLst/>
              <a:rect l="l" t="t" r="r" b="b"/>
              <a:pathLst>
                <a:path h="238125">
                  <a:moveTo>
                    <a:pt x="0" y="237744"/>
                  </a:moveTo>
                  <a:lnTo>
                    <a:pt x="0" y="0"/>
                  </a:lnTo>
                </a:path>
              </a:pathLst>
            </a:custGeom>
            <a:ln w="9524">
              <a:solidFill>
                <a:srgbClr val="FF0000"/>
              </a:solidFill>
            </a:ln>
          </p:spPr>
          <p:txBody>
            <a:bodyPr wrap="square" lIns="0" tIns="0" rIns="0" bIns="0" rtlCol="0"/>
            <a:lstStyle/>
            <a:p>
              <a:endParaRPr/>
            </a:p>
          </p:txBody>
        </p:sp>
        <p:sp>
          <p:nvSpPr>
            <p:cNvPr id="431" name="object 431"/>
            <p:cNvSpPr/>
            <p:nvPr/>
          </p:nvSpPr>
          <p:spPr>
            <a:xfrm>
              <a:off x="2233549" y="2987550"/>
              <a:ext cx="9231" cy="250692"/>
            </a:xfrm>
            <a:custGeom>
              <a:avLst/>
              <a:gdLst/>
              <a:ahLst/>
              <a:cxnLst/>
              <a:rect l="l" t="t" r="r" b="b"/>
              <a:pathLst>
                <a:path w="10794" h="276225">
                  <a:moveTo>
                    <a:pt x="0" y="0"/>
                  </a:moveTo>
                  <a:lnTo>
                    <a:pt x="10671" y="275847"/>
                  </a:lnTo>
                </a:path>
              </a:pathLst>
            </a:custGeom>
            <a:ln w="9524">
              <a:solidFill>
                <a:srgbClr val="FF0000"/>
              </a:solidFill>
            </a:ln>
          </p:spPr>
          <p:txBody>
            <a:bodyPr wrap="square" lIns="0" tIns="0" rIns="0" bIns="0" rtlCol="0"/>
            <a:lstStyle/>
            <a:p>
              <a:endParaRPr/>
            </a:p>
          </p:txBody>
        </p:sp>
        <p:sp>
          <p:nvSpPr>
            <p:cNvPr id="432" name="object 432"/>
            <p:cNvSpPr/>
            <p:nvPr/>
          </p:nvSpPr>
          <p:spPr>
            <a:xfrm>
              <a:off x="2242673" y="3237898"/>
              <a:ext cx="0" cy="207469"/>
            </a:xfrm>
            <a:custGeom>
              <a:avLst/>
              <a:gdLst/>
              <a:ahLst/>
              <a:cxnLst/>
              <a:rect l="l" t="t" r="r" b="b"/>
              <a:pathLst>
                <a:path h="228600">
                  <a:moveTo>
                    <a:pt x="0" y="0"/>
                  </a:moveTo>
                  <a:lnTo>
                    <a:pt x="0" y="228603"/>
                  </a:lnTo>
                </a:path>
              </a:pathLst>
            </a:custGeom>
            <a:ln w="9524">
              <a:solidFill>
                <a:srgbClr val="FF0000"/>
              </a:solidFill>
            </a:ln>
          </p:spPr>
          <p:txBody>
            <a:bodyPr wrap="square" lIns="0" tIns="0" rIns="0" bIns="0" rtlCol="0"/>
            <a:lstStyle/>
            <a:p>
              <a:endParaRPr/>
            </a:p>
          </p:txBody>
        </p:sp>
        <p:sp>
          <p:nvSpPr>
            <p:cNvPr id="433" name="object 433"/>
            <p:cNvSpPr/>
            <p:nvPr/>
          </p:nvSpPr>
          <p:spPr>
            <a:xfrm>
              <a:off x="2242673" y="2710930"/>
              <a:ext cx="0" cy="734786"/>
            </a:xfrm>
            <a:custGeom>
              <a:avLst/>
              <a:gdLst/>
              <a:ahLst/>
              <a:cxnLst/>
              <a:rect l="l" t="t" r="r" b="b"/>
              <a:pathLst>
                <a:path h="809625">
                  <a:moveTo>
                    <a:pt x="0" y="809244"/>
                  </a:moveTo>
                  <a:lnTo>
                    <a:pt x="0" y="0"/>
                  </a:lnTo>
                </a:path>
              </a:pathLst>
            </a:custGeom>
            <a:ln w="9524">
              <a:solidFill>
                <a:srgbClr val="FF0000"/>
              </a:solidFill>
            </a:ln>
          </p:spPr>
          <p:txBody>
            <a:bodyPr wrap="square" lIns="0" tIns="0" rIns="0" bIns="0" rtlCol="0"/>
            <a:lstStyle/>
            <a:p>
              <a:endParaRPr/>
            </a:p>
          </p:txBody>
        </p:sp>
        <p:sp>
          <p:nvSpPr>
            <p:cNvPr id="434" name="object 434"/>
            <p:cNvSpPr/>
            <p:nvPr/>
          </p:nvSpPr>
          <p:spPr>
            <a:xfrm>
              <a:off x="2242673" y="2710930"/>
              <a:ext cx="0" cy="233979"/>
            </a:xfrm>
            <a:custGeom>
              <a:avLst/>
              <a:gdLst/>
              <a:ahLst/>
              <a:cxnLst/>
              <a:rect l="l" t="t" r="r" b="b"/>
              <a:pathLst>
                <a:path h="257810">
                  <a:moveTo>
                    <a:pt x="0" y="0"/>
                  </a:moveTo>
                  <a:lnTo>
                    <a:pt x="0" y="257549"/>
                  </a:lnTo>
                </a:path>
              </a:pathLst>
            </a:custGeom>
            <a:ln w="9524">
              <a:solidFill>
                <a:srgbClr val="FF0000"/>
              </a:solidFill>
            </a:ln>
          </p:spPr>
          <p:txBody>
            <a:bodyPr wrap="square" lIns="0" tIns="0" rIns="0" bIns="0" rtlCol="0"/>
            <a:lstStyle/>
            <a:p>
              <a:endParaRPr/>
            </a:p>
          </p:txBody>
        </p:sp>
        <p:sp>
          <p:nvSpPr>
            <p:cNvPr id="435" name="object 435"/>
            <p:cNvSpPr/>
            <p:nvPr/>
          </p:nvSpPr>
          <p:spPr>
            <a:xfrm>
              <a:off x="2242673" y="2892117"/>
              <a:ext cx="0" cy="53019"/>
            </a:xfrm>
            <a:custGeom>
              <a:avLst/>
              <a:gdLst/>
              <a:ahLst/>
              <a:cxnLst/>
              <a:rect l="l" t="t" r="r" b="b"/>
              <a:pathLst>
                <a:path h="58419">
                  <a:moveTo>
                    <a:pt x="0" y="57908"/>
                  </a:moveTo>
                  <a:lnTo>
                    <a:pt x="0" y="0"/>
                  </a:lnTo>
                </a:path>
              </a:pathLst>
            </a:custGeom>
            <a:ln w="9524">
              <a:solidFill>
                <a:srgbClr val="FF0000"/>
              </a:solidFill>
            </a:ln>
          </p:spPr>
          <p:txBody>
            <a:bodyPr wrap="square" lIns="0" tIns="0" rIns="0" bIns="0" rtlCol="0"/>
            <a:lstStyle/>
            <a:p>
              <a:endParaRPr/>
            </a:p>
          </p:txBody>
        </p:sp>
        <p:sp>
          <p:nvSpPr>
            <p:cNvPr id="436" name="object 436"/>
            <p:cNvSpPr/>
            <p:nvPr/>
          </p:nvSpPr>
          <p:spPr>
            <a:xfrm>
              <a:off x="2242673" y="2892117"/>
              <a:ext cx="0" cy="69156"/>
            </a:xfrm>
            <a:custGeom>
              <a:avLst/>
              <a:gdLst/>
              <a:ahLst/>
              <a:cxnLst/>
              <a:rect l="l" t="t" r="r" b="b"/>
              <a:pathLst>
                <a:path h="76200">
                  <a:moveTo>
                    <a:pt x="0" y="0"/>
                  </a:moveTo>
                  <a:lnTo>
                    <a:pt x="0" y="76206"/>
                  </a:lnTo>
                </a:path>
              </a:pathLst>
            </a:custGeom>
            <a:ln w="9524">
              <a:solidFill>
                <a:srgbClr val="FF0000"/>
              </a:solidFill>
            </a:ln>
          </p:spPr>
          <p:txBody>
            <a:bodyPr wrap="square" lIns="0" tIns="0" rIns="0" bIns="0" rtlCol="0"/>
            <a:lstStyle/>
            <a:p>
              <a:endParaRPr/>
            </a:p>
          </p:txBody>
        </p:sp>
        <p:sp>
          <p:nvSpPr>
            <p:cNvPr id="437" name="object 437"/>
            <p:cNvSpPr/>
            <p:nvPr/>
          </p:nvSpPr>
          <p:spPr>
            <a:xfrm>
              <a:off x="2242674" y="2926698"/>
              <a:ext cx="8145" cy="34578"/>
            </a:xfrm>
            <a:custGeom>
              <a:avLst/>
              <a:gdLst/>
              <a:ahLst/>
              <a:cxnLst/>
              <a:rect l="l" t="t" r="r" b="b"/>
              <a:pathLst>
                <a:path w="9525" h="38100">
                  <a:moveTo>
                    <a:pt x="0" y="38103"/>
                  </a:moveTo>
                  <a:lnTo>
                    <a:pt x="9146" y="0"/>
                  </a:lnTo>
                </a:path>
              </a:pathLst>
            </a:custGeom>
            <a:ln w="9524">
              <a:solidFill>
                <a:srgbClr val="FF0000"/>
              </a:solidFill>
            </a:ln>
          </p:spPr>
          <p:txBody>
            <a:bodyPr wrap="square" lIns="0" tIns="0" rIns="0" bIns="0" rtlCol="0"/>
            <a:lstStyle/>
            <a:p>
              <a:endParaRPr/>
            </a:p>
          </p:txBody>
        </p:sp>
        <p:sp>
          <p:nvSpPr>
            <p:cNvPr id="438" name="object 438"/>
            <p:cNvSpPr/>
            <p:nvPr/>
          </p:nvSpPr>
          <p:spPr>
            <a:xfrm>
              <a:off x="2250495" y="2763486"/>
              <a:ext cx="0" cy="163670"/>
            </a:xfrm>
            <a:custGeom>
              <a:avLst/>
              <a:gdLst/>
              <a:ahLst/>
              <a:cxnLst/>
              <a:rect l="l" t="t" r="r" b="b"/>
              <a:pathLst>
                <a:path h="180339">
                  <a:moveTo>
                    <a:pt x="0" y="179835"/>
                  </a:moveTo>
                  <a:lnTo>
                    <a:pt x="0" y="0"/>
                  </a:lnTo>
                </a:path>
              </a:pathLst>
            </a:custGeom>
            <a:ln w="9524">
              <a:solidFill>
                <a:srgbClr val="FF0000"/>
              </a:solidFill>
            </a:ln>
          </p:spPr>
          <p:txBody>
            <a:bodyPr wrap="square" lIns="0" tIns="0" rIns="0" bIns="0" rtlCol="0"/>
            <a:lstStyle/>
            <a:p>
              <a:endParaRPr/>
            </a:p>
          </p:txBody>
        </p:sp>
        <p:sp>
          <p:nvSpPr>
            <p:cNvPr id="439" name="object 439"/>
            <p:cNvSpPr/>
            <p:nvPr/>
          </p:nvSpPr>
          <p:spPr>
            <a:xfrm>
              <a:off x="2250495" y="2650064"/>
              <a:ext cx="0" cy="113532"/>
            </a:xfrm>
            <a:custGeom>
              <a:avLst/>
              <a:gdLst/>
              <a:ahLst/>
              <a:cxnLst/>
              <a:rect l="l" t="t" r="r" b="b"/>
              <a:pathLst>
                <a:path h="125094">
                  <a:moveTo>
                    <a:pt x="0" y="124973"/>
                  </a:moveTo>
                  <a:lnTo>
                    <a:pt x="0" y="0"/>
                  </a:lnTo>
                </a:path>
              </a:pathLst>
            </a:custGeom>
            <a:ln w="9524">
              <a:solidFill>
                <a:srgbClr val="FF0000"/>
              </a:solidFill>
            </a:ln>
          </p:spPr>
          <p:txBody>
            <a:bodyPr wrap="square" lIns="0" tIns="0" rIns="0" bIns="0" rtlCol="0"/>
            <a:lstStyle/>
            <a:p>
              <a:endParaRPr/>
            </a:p>
          </p:txBody>
        </p:sp>
        <p:sp>
          <p:nvSpPr>
            <p:cNvPr id="440" name="object 440"/>
            <p:cNvSpPr/>
            <p:nvPr/>
          </p:nvSpPr>
          <p:spPr>
            <a:xfrm>
              <a:off x="2250495" y="2625176"/>
              <a:ext cx="0" cy="25357"/>
            </a:xfrm>
            <a:custGeom>
              <a:avLst/>
              <a:gdLst/>
              <a:ahLst/>
              <a:cxnLst/>
              <a:rect l="l" t="t" r="r" b="b"/>
              <a:pathLst>
                <a:path h="27939">
                  <a:moveTo>
                    <a:pt x="0" y="27423"/>
                  </a:moveTo>
                  <a:lnTo>
                    <a:pt x="0" y="0"/>
                  </a:lnTo>
                </a:path>
              </a:pathLst>
            </a:custGeom>
            <a:ln w="9524">
              <a:solidFill>
                <a:srgbClr val="FF0000"/>
              </a:solidFill>
            </a:ln>
          </p:spPr>
          <p:txBody>
            <a:bodyPr wrap="square" lIns="0" tIns="0" rIns="0" bIns="0" rtlCol="0"/>
            <a:lstStyle/>
            <a:p>
              <a:endParaRPr/>
            </a:p>
          </p:txBody>
        </p:sp>
        <p:sp>
          <p:nvSpPr>
            <p:cNvPr id="441" name="object 441"/>
            <p:cNvSpPr/>
            <p:nvPr/>
          </p:nvSpPr>
          <p:spPr>
            <a:xfrm>
              <a:off x="2250495" y="2625177"/>
              <a:ext cx="0" cy="120447"/>
            </a:xfrm>
            <a:custGeom>
              <a:avLst/>
              <a:gdLst/>
              <a:ahLst/>
              <a:cxnLst/>
              <a:rect l="l" t="t" r="r" b="b"/>
              <a:pathLst>
                <a:path h="132714">
                  <a:moveTo>
                    <a:pt x="0" y="0"/>
                  </a:moveTo>
                  <a:lnTo>
                    <a:pt x="0" y="132591"/>
                  </a:lnTo>
                </a:path>
              </a:pathLst>
            </a:custGeom>
            <a:ln w="9524">
              <a:solidFill>
                <a:srgbClr val="FF0000"/>
              </a:solidFill>
            </a:ln>
          </p:spPr>
          <p:txBody>
            <a:bodyPr wrap="square" lIns="0" tIns="0" rIns="0" bIns="0" rtlCol="0"/>
            <a:lstStyle/>
            <a:p>
              <a:endParaRPr/>
            </a:p>
          </p:txBody>
        </p:sp>
        <p:sp>
          <p:nvSpPr>
            <p:cNvPr id="442" name="object 442"/>
            <p:cNvSpPr/>
            <p:nvPr/>
          </p:nvSpPr>
          <p:spPr>
            <a:xfrm>
              <a:off x="2250495" y="2607187"/>
              <a:ext cx="0" cy="138313"/>
            </a:xfrm>
            <a:custGeom>
              <a:avLst/>
              <a:gdLst/>
              <a:ahLst/>
              <a:cxnLst/>
              <a:rect l="l" t="t" r="r" b="b"/>
              <a:pathLst>
                <a:path h="152400">
                  <a:moveTo>
                    <a:pt x="0" y="152412"/>
                  </a:moveTo>
                  <a:lnTo>
                    <a:pt x="0" y="0"/>
                  </a:lnTo>
                </a:path>
              </a:pathLst>
            </a:custGeom>
            <a:ln w="9524">
              <a:solidFill>
                <a:srgbClr val="FF0000"/>
              </a:solidFill>
            </a:ln>
          </p:spPr>
          <p:txBody>
            <a:bodyPr wrap="square" lIns="0" tIns="0" rIns="0" bIns="0" rtlCol="0"/>
            <a:lstStyle/>
            <a:p>
              <a:endParaRPr/>
            </a:p>
          </p:txBody>
        </p:sp>
        <p:sp>
          <p:nvSpPr>
            <p:cNvPr id="443" name="object 443"/>
            <p:cNvSpPr/>
            <p:nvPr/>
          </p:nvSpPr>
          <p:spPr>
            <a:xfrm>
              <a:off x="2250495" y="2590595"/>
              <a:ext cx="8145" cy="16713"/>
            </a:xfrm>
            <a:custGeom>
              <a:avLst/>
              <a:gdLst/>
              <a:ahLst/>
              <a:cxnLst/>
              <a:rect l="l" t="t" r="r" b="b"/>
              <a:pathLst>
                <a:path w="9525" h="18414">
                  <a:moveTo>
                    <a:pt x="0" y="18282"/>
                  </a:moveTo>
                  <a:lnTo>
                    <a:pt x="9146" y="0"/>
                  </a:lnTo>
                </a:path>
              </a:pathLst>
            </a:custGeom>
            <a:ln w="9523">
              <a:solidFill>
                <a:srgbClr val="FF0000"/>
              </a:solidFill>
            </a:ln>
          </p:spPr>
          <p:txBody>
            <a:bodyPr wrap="square" lIns="0" tIns="0" rIns="0" bIns="0" rtlCol="0"/>
            <a:lstStyle/>
            <a:p>
              <a:endParaRPr/>
            </a:p>
          </p:txBody>
        </p:sp>
        <p:sp>
          <p:nvSpPr>
            <p:cNvPr id="444" name="object 444"/>
            <p:cNvSpPr/>
            <p:nvPr/>
          </p:nvSpPr>
          <p:spPr>
            <a:xfrm>
              <a:off x="2258317" y="2590595"/>
              <a:ext cx="0" cy="371139"/>
            </a:xfrm>
            <a:custGeom>
              <a:avLst/>
              <a:gdLst/>
              <a:ahLst/>
              <a:cxnLst/>
              <a:rect l="l" t="t" r="r" b="b"/>
              <a:pathLst>
                <a:path h="408939">
                  <a:moveTo>
                    <a:pt x="0" y="0"/>
                  </a:moveTo>
                  <a:lnTo>
                    <a:pt x="0" y="408438"/>
                  </a:lnTo>
                </a:path>
              </a:pathLst>
            </a:custGeom>
            <a:ln w="9524">
              <a:solidFill>
                <a:srgbClr val="FF0000"/>
              </a:solidFill>
            </a:ln>
          </p:spPr>
          <p:txBody>
            <a:bodyPr wrap="square" lIns="0" tIns="0" rIns="0" bIns="0" rtlCol="0"/>
            <a:lstStyle/>
            <a:p>
              <a:endParaRPr/>
            </a:p>
          </p:txBody>
        </p:sp>
        <p:sp>
          <p:nvSpPr>
            <p:cNvPr id="445" name="object 445"/>
            <p:cNvSpPr/>
            <p:nvPr/>
          </p:nvSpPr>
          <p:spPr>
            <a:xfrm>
              <a:off x="2258317" y="2668053"/>
              <a:ext cx="0" cy="293338"/>
            </a:xfrm>
            <a:custGeom>
              <a:avLst/>
              <a:gdLst/>
              <a:ahLst/>
              <a:cxnLst/>
              <a:rect l="l" t="t" r="r" b="b"/>
              <a:pathLst>
                <a:path h="323214">
                  <a:moveTo>
                    <a:pt x="0" y="323091"/>
                  </a:moveTo>
                  <a:lnTo>
                    <a:pt x="0" y="0"/>
                  </a:lnTo>
                </a:path>
              </a:pathLst>
            </a:custGeom>
            <a:ln w="9524">
              <a:solidFill>
                <a:srgbClr val="FF0000"/>
              </a:solidFill>
            </a:ln>
          </p:spPr>
          <p:txBody>
            <a:bodyPr wrap="square" lIns="0" tIns="0" rIns="0" bIns="0" rtlCol="0"/>
            <a:lstStyle/>
            <a:p>
              <a:endParaRPr/>
            </a:p>
          </p:txBody>
        </p:sp>
        <p:sp>
          <p:nvSpPr>
            <p:cNvPr id="446" name="object 446"/>
            <p:cNvSpPr/>
            <p:nvPr/>
          </p:nvSpPr>
          <p:spPr>
            <a:xfrm>
              <a:off x="2258317" y="2641768"/>
              <a:ext cx="0" cy="26509"/>
            </a:xfrm>
            <a:custGeom>
              <a:avLst/>
              <a:gdLst/>
              <a:ahLst/>
              <a:cxnLst/>
              <a:rect l="l" t="t" r="r" b="b"/>
              <a:pathLst>
                <a:path h="29210">
                  <a:moveTo>
                    <a:pt x="0" y="28961"/>
                  </a:moveTo>
                  <a:lnTo>
                    <a:pt x="0" y="0"/>
                  </a:lnTo>
                </a:path>
              </a:pathLst>
            </a:custGeom>
            <a:ln w="9524">
              <a:solidFill>
                <a:srgbClr val="FF0000"/>
              </a:solidFill>
            </a:ln>
          </p:spPr>
          <p:txBody>
            <a:bodyPr wrap="square" lIns="0" tIns="0" rIns="0" bIns="0" rtlCol="0"/>
            <a:lstStyle/>
            <a:p>
              <a:endParaRPr/>
            </a:p>
          </p:txBody>
        </p:sp>
        <p:sp>
          <p:nvSpPr>
            <p:cNvPr id="447" name="object 447"/>
            <p:cNvSpPr/>
            <p:nvPr/>
          </p:nvSpPr>
          <p:spPr>
            <a:xfrm>
              <a:off x="2258317" y="2641768"/>
              <a:ext cx="0" cy="69156"/>
            </a:xfrm>
            <a:custGeom>
              <a:avLst/>
              <a:gdLst/>
              <a:ahLst/>
              <a:cxnLst/>
              <a:rect l="l" t="t" r="r" b="b"/>
              <a:pathLst>
                <a:path h="76200">
                  <a:moveTo>
                    <a:pt x="0" y="0"/>
                  </a:moveTo>
                  <a:lnTo>
                    <a:pt x="0" y="76206"/>
                  </a:lnTo>
                </a:path>
              </a:pathLst>
            </a:custGeom>
            <a:ln w="9524">
              <a:solidFill>
                <a:srgbClr val="FF0000"/>
              </a:solidFill>
            </a:ln>
          </p:spPr>
          <p:txBody>
            <a:bodyPr wrap="square" lIns="0" tIns="0" rIns="0" bIns="0" rtlCol="0"/>
            <a:lstStyle/>
            <a:p>
              <a:endParaRPr/>
            </a:p>
          </p:txBody>
        </p:sp>
        <p:sp>
          <p:nvSpPr>
            <p:cNvPr id="448" name="object 448"/>
            <p:cNvSpPr/>
            <p:nvPr/>
          </p:nvSpPr>
          <p:spPr>
            <a:xfrm>
              <a:off x="2258317" y="2710930"/>
              <a:ext cx="0" cy="164823"/>
            </a:xfrm>
            <a:custGeom>
              <a:avLst/>
              <a:gdLst/>
              <a:ahLst/>
              <a:cxnLst/>
              <a:rect l="l" t="t" r="r" b="b"/>
              <a:pathLst>
                <a:path h="181610">
                  <a:moveTo>
                    <a:pt x="0" y="0"/>
                  </a:moveTo>
                  <a:lnTo>
                    <a:pt x="0" y="181358"/>
                  </a:lnTo>
                </a:path>
              </a:pathLst>
            </a:custGeom>
            <a:ln w="9524">
              <a:solidFill>
                <a:srgbClr val="FF0000"/>
              </a:solidFill>
            </a:ln>
          </p:spPr>
          <p:txBody>
            <a:bodyPr wrap="square" lIns="0" tIns="0" rIns="0" bIns="0" rtlCol="0"/>
            <a:lstStyle/>
            <a:p>
              <a:endParaRPr/>
            </a:p>
          </p:txBody>
        </p:sp>
        <p:sp>
          <p:nvSpPr>
            <p:cNvPr id="449" name="object 449"/>
            <p:cNvSpPr/>
            <p:nvPr/>
          </p:nvSpPr>
          <p:spPr>
            <a:xfrm>
              <a:off x="2258317" y="2659758"/>
              <a:ext cx="8145" cy="216113"/>
            </a:xfrm>
            <a:custGeom>
              <a:avLst/>
              <a:gdLst/>
              <a:ahLst/>
              <a:cxnLst/>
              <a:rect l="l" t="t" r="r" b="b"/>
              <a:pathLst>
                <a:path w="9525" h="238125">
                  <a:moveTo>
                    <a:pt x="0" y="237744"/>
                  </a:moveTo>
                  <a:lnTo>
                    <a:pt x="9131" y="0"/>
                  </a:lnTo>
                </a:path>
              </a:pathLst>
            </a:custGeom>
            <a:ln w="9524">
              <a:solidFill>
                <a:srgbClr val="FF0000"/>
              </a:solidFill>
            </a:ln>
          </p:spPr>
          <p:txBody>
            <a:bodyPr wrap="square" lIns="0" tIns="0" rIns="0" bIns="0" rtlCol="0"/>
            <a:lstStyle/>
            <a:p>
              <a:endParaRPr/>
            </a:p>
          </p:txBody>
        </p:sp>
        <p:sp>
          <p:nvSpPr>
            <p:cNvPr id="450" name="object 450"/>
            <p:cNvSpPr/>
            <p:nvPr/>
          </p:nvSpPr>
          <p:spPr>
            <a:xfrm>
              <a:off x="2266126" y="2633472"/>
              <a:ext cx="0" cy="26509"/>
            </a:xfrm>
            <a:custGeom>
              <a:avLst/>
              <a:gdLst/>
              <a:ahLst/>
              <a:cxnLst/>
              <a:rect l="l" t="t" r="r" b="b"/>
              <a:pathLst>
                <a:path h="29210">
                  <a:moveTo>
                    <a:pt x="0" y="28961"/>
                  </a:moveTo>
                  <a:lnTo>
                    <a:pt x="0" y="0"/>
                  </a:lnTo>
                </a:path>
              </a:pathLst>
            </a:custGeom>
            <a:ln w="9524">
              <a:solidFill>
                <a:srgbClr val="FF0000"/>
              </a:solidFill>
            </a:ln>
          </p:spPr>
          <p:txBody>
            <a:bodyPr wrap="square" lIns="0" tIns="0" rIns="0" bIns="0" rtlCol="0"/>
            <a:lstStyle/>
            <a:p>
              <a:endParaRPr/>
            </a:p>
          </p:txBody>
        </p:sp>
        <p:sp>
          <p:nvSpPr>
            <p:cNvPr id="451" name="object 451"/>
            <p:cNvSpPr/>
            <p:nvPr/>
          </p:nvSpPr>
          <p:spPr>
            <a:xfrm>
              <a:off x="2266126" y="2529743"/>
              <a:ext cx="0" cy="103734"/>
            </a:xfrm>
            <a:custGeom>
              <a:avLst/>
              <a:gdLst/>
              <a:ahLst/>
              <a:cxnLst/>
              <a:rect l="l" t="t" r="r" b="b"/>
              <a:pathLst>
                <a:path h="114300">
                  <a:moveTo>
                    <a:pt x="0" y="114293"/>
                  </a:moveTo>
                  <a:lnTo>
                    <a:pt x="0" y="0"/>
                  </a:lnTo>
                </a:path>
              </a:pathLst>
            </a:custGeom>
            <a:ln w="9524">
              <a:solidFill>
                <a:srgbClr val="FF0000"/>
              </a:solidFill>
            </a:ln>
          </p:spPr>
          <p:txBody>
            <a:bodyPr wrap="square" lIns="0" tIns="0" rIns="0" bIns="0" rtlCol="0"/>
            <a:lstStyle/>
            <a:p>
              <a:endParaRPr/>
            </a:p>
          </p:txBody>
        </p:sp>
        <p:sp>
          <p:nvSpPr>
            <p:cNvPr id="452" name="object 452"/>
            <p:cNvSpPr/>
            <p:nvPr/>
          </p:nvSpPr>
          <p:spPr>
            <a:xfrm>
              <a:off x="2266126" y="2529744"/>
              <a:ext cx="0" cy="155025"/>
            </a:xfrm>
            <a:custGeom>
              <a:avLst/>
              <a:gdLst/>
              <a:ahLst/>
              <a:cxnLst/>
              <a:rect l="l" t="t" r="r" b="b"/>
              <a:pathLst>
                <a:path h="170814">
                  <a:moveTo>
                    <a:pt x="0" y="0"/>
                  </a:moveTo>
                  <a:lnTo>
                    <a:pt x="0" y="170679"/>
                  </a:lnTo>
                </a:path>
              </a:pathLst>
            </a:custGeom>
            <a:ln w="9524">
              <a:solidFill>
                <a:srgbClr val="FF0000"/>
              </a:solidFill>
            </a:ln>
          </p:spPr>
          <p:txBody>
            <a:bodyPr wrap="square" lIns="0" tIns="0" rIns="0" bIns="0" rtlCol="0"/>
            <a:lstStyle/>
            <a:p>
              <a:endParaRPr/>
            </a:p>
          </p:txBody>
        </p:sp>
        <p:sp>
          <p:nvSpPr>
            <p:cNvPr id="453" name="object 453"/>
            <p:cNvSpPr/>
            <p:nvPr/>
          </p:nvSpPr>
          <p:spPr>
            <a:xfrm>
              <a:off x="2266126" y="2511754"/>
              <a:ext cx="0" cy="172891"/>
            </a:xfrm>
            <a:custGeom>
              <a:avLst/>
              <a:gdLst/>
              <a:ahLst/>
              <a:cxnLst/>
              <a:rect l="l" t="t" r="r" b="b"/>
              <a:pathLst>
                <a:path h="190500">
                  <a:moveTo>
                    <a:pt x="0" y="190499"/>
                  </a:moveTo>
                  <a:lnTo>
                    <a:pt x="0" y="0"/>
                  </a:lnTo>
                </a:path>
              </a:pathLst>
            </a:custGeom>
            <a:ln w="9524">
              <a:solidFill>
                <a:srgbClr val="FF0000"/>
              </a:solidFill>
            </a:ln>
          </p:spPr>
          <p:txBody>
            <a:bodyPr wrap="square" lIns="0" tIns="0" rIns="0" bIns="0" rtlCol="0"/>
            <a:lstStyle/>
            <a:p>
              <a:endParaRPr/>
            </a:p>
          </p:txBody>
        </p:sp>
        <p:sp>
          <p:nvSpPr>
            <p:cNvPr id="454" name="object 454"/>
            <p:cNvSpPr/>
            <p:nvPr/>
          </p:nvSpPr>
          <p:spPr>
            <a:xfrm>
              <a:off x="2266126" y="2511754"/>
              <a:ext cx="0" cy="276625"/>
            </a:xfrm>
            <a:custGeom>
              <a:avLst/>
              <a:gdLst/>
              <a:ahLst/>
              <a:cxnLst/>
              <a:rect l="l" t="t" r="r" b="b"/>
              <a:pathLst>
                <a:path h="304800">
                  <a:moveTo>
                    <a:pt x="0" y="0"/>
                  </a:moveTo>
                  <a:lnTo>
                    <a:pt x="0" y="304809"/>
                  </a:lnTo>
                </a:path>
              </a:pathLst>
            </a:custGeom>
            <a:ln w="9524">
              <a:solidFill>
                <a:srgbClr val="FF0000"/>
              </a:solidFill>
            </a:ln>
          </p:spPr>
          <p:txBody>
            <a:bodyPr wrap="square" lIns="0" tIns="0" rIns="0" bIns="0" rtlCol="0"/>
            <a:lstStyle/>
            <a:p>
              <a:endParaRPr/>
            </a:p>
          </p:txBody>
        </p:sp>
        <p:sp>
          <p:nvSpPr>
            <p:cNvPr id="455" name="object 455"/>
            <p:cNvSpPr/>
            <p:nvPr/>
          </p:nvSpPr>
          <p:spPr>
            <a:xfrm>
              <a:off x="2266126" y="2788388"/>
              <a:ext cx="9231" cy="130244"/>
            </a:xfrm>
            <a:custGeom>
              <a:avLst/>
              <a:gdLst/>
              <a:ahLst/>
              <a:cxnLst/>
              <a:rect l="l" t="t" r="r" b="b"/>
              <a:pathLst>
                <a:path w="10794" h="143510">
                  <a:moveTo>
                    <a:pt x="0" y="0"/>
                  </a:moveTo>
                  <a:lnTo>
                    <a:pt x="10671" y="143255"/>
                  </a:lnTo>
                </a:path>
              </a:pathLst>
            </a:custGeom>
            <a:ln w="9524">
              <a:solidFill>
                <a:srgbClr val="FF0000"/>
              </a:solidFill>
            </a:ln>
          </p:spPr>
          <p:txBody>
            <a:bodyPr wrap="square" lIns="0" tIns="0" rIns="0" bIns="0" rtlCol="0"/>
            <a:lstStyle/>
            <a:p>
              <a:endParaRPr/>
            </a:p>
          </p:txBody>
        </p:sp>
        <p:sp>
          <p:nvSpPr>
            <p:cNvPr id="456" name="object 456"/>
            <p:cNvSpPr/>
            <p:nvPr/>
          </p:nvSpPr>
          <p:spPr>
            <a:xfrm>
              <a:off x="2275250" y="2313976"/>
              <a:ext cx="0" cy="604541"/>
            </a:xfrm>
            <a:custGeom>
              <a:avLst/>
              <a:gdLst/>
              <a:ahLst/>
              <a:cxnLst/>
              <a:rect l="l" t="t" r="r" b="b"/>
              <a:pathLst>
                <a:path h="666114">
                  <a:moveTo>
                    <a:pt x="0" y="665988"/>
                  </a:moveTo>
                  <a:lnTo>
                    <a:pt x="0" y="0"/>
                  </a:lnTo>
                </a:path>
              </a:pathLst>
            </a:custGeom>
            <a:ln w="9524">
              <a:solidFill>
                <a:srgbClr val="FF0000"/>
              </a:solidFill>
            </a:ln>
          </p:spPr>
          <p:txBody>
            <a:bodyPr wrap="square" lIns="0" tIns="0" rIns="0" bIns="0" rtlCol="0"/>
            <a:lstStyle/>
            <a:p>
              <a:endParaRPr/>
            </a:p>
          </p:txBody>
        </p:sp>
        <p:sp>
          <p:nvSpPr>
            <p:cNvPr id="457" name="object 457"/>
            <p:cNvSpPr/>
            <p:nvPr/>
          </p:nvSpPr>
          <p:spPr>
            <a:xfrm>
              <a:off x="2275250" y="2313975"/>
              <a:ext cx="0" cy="232826"/>
            </a:xfrm>
            <a:custGeom>
              <a:avLst/>
              <a:gdLst/>
              <a:ahLst/>
              <a:cxnLst/>
              <a:rect l="l" t="t" r="r" b="b"/>
              <a:pathLst>
                <a:path h="256539">
                  <a:moveTo>
                    <a:pt x="0" y="0"/>
                  </a:moveTo>
                  <a:lnTo>
                    <a:pt x="0" y="256026"/>
                  </a:lnTo>
                </a:path>
              </a:pathLst>
            </a:custGeom>
            <a:ln w="9524">
              <a:solidFill>
                <a:srgbClr val="FF0000"/>
              </a:solidFill>
            </a:ln>
          </p:spPr>
          <p:txBody>
            <a:bodyPr wrap="square" lIns="0" tIns="0" rIns="0" bIns="0" rtlCol="0"/>
            <a:lstStyle/>
            <a:p>
              <a:endParaRPr/>
            </a:p>
          </p:txBody>
        </p:sp>
        <p:sp>
          <p:nvSpPr>
            <p:cNvPr id="458" name="object 458"/>
            <p:cNvSpPr/>
            <p:nvPr/>
          </p:nvSpPr>
          <p:spPr>
            <a:xfrm>
              <a:off x="2275250" y="2546335"/>
              <a:ext cx="0" cy="156754"/>
            </a:xfrm>
            <a:custGeom>
              <a:avLst/>
              <a:gdLst/>
              <a:ahLst/>
              <a:cxnLst/>
              <a:rect l="l" t="t" r="r" b="b"/>
              <a:pathLst>
                <a:path h="172719">
                  <a:moveTo>
                    <a:pt x="0" y="0"/>
                  </a:moveTo>
                  <a:lnTo>
                    <a:pt x="0" y="172217"/>
                  </a:lnTo>
                </a:path>
              </a:pathLst>
            </a:custGeom>
            <a:ln w="9524">
              <a:solidFill>
                <a:srgbClr val="FF0000"/>
              </a:solidFill>
            </a:ln>
          </p:spPr>
          <p:txBody>
            <a:bodyPr wrap="square" lIns="0" tIns="0" rIns="0" bIns="0" rtlCol="0"/>
            <a:lstStyle/>
            <a:p>
              <a:endParaRPr/>
            </a:p>
          </p:txBody>
        </p:sp>
        <p:sp>
          <p:nvSpPr>
            <p:cNvPr id="459" name="object 459"/>
            <p:cNvSpPr/>
            <p:nvPr/>
          </p:nvSpPr>
          <p:spPr>
            <a:xfrm>
              <a:off x="2275250" y="2452285"/>
              <a:ext cx="0" cy="250692"/>
            </a:xfrm>
            <a:custGeom>
              <a:avLst/>
              <a:gdLst/>
              <a:ahLst/>
              <a:cxnLst/>
              <a:rect l="l" t="t" r="r" b="b"/>
              <a:pathLst>
                <a:path h="276225">
                  <a:moveTo>
                    <a:pt x="0" y="275847"/>
                  </a:moveTo>
                  <a:lnTo>
                    <a:pt x="0" y="0"/>
                  </a:lnTo>
                </a:path>
              </a:pathLst>
            </a:custGeom>
            <a:ln w="9524">
              <a:solidFill>
                <a:srgbClr val="FF0000"/>
              </a:solidFill>
            </a:ln>
          </p:spPr>
          <p:txBody>
            <a:bodyPr wrap="square" lIns="0" tIns="0" rIns="0" bIns="0" rtlCol="0"/>
            <a:lstStyle/>
            <a:p>
              <a:endParaRPr/>
            </a:p>
          </p:txBody>
        </p:sp>
        <p:sp>
          <p:nvSpPr>
            <p:cNvPr id="460" name="object 460"/>
            <p:cNvSpPr/>
            <p:nvPr/>
          </p:nvSpPr>
          <p:spPr>
            <a:xfrm>
              <a:off x="2275250" y="2452286"/>
              <a:ext cx="0" cy="51291"/>
            </a:xfrm>
            <a:custGeom>
              <a:avLst/>
              <a:gdLst/>
              <a:ahLst/>
              <a:cxnLst/>
              <a:rect l="l" t="t" r="r" b="b"/>
              <a:pathLst>
                <a:path h="56514">
                  <a:moveTo>
                    <a:pt x="0" y="0"/>
                  </a:moveTo>
                  <a:lnTo>
                    <a:pt x="0" y="56385"/>
                  </a:lnTo>
                </a:path>
              </a:pathLst>
            </a:custGeom>
            <a:ln w="9524">
              <a:solidFill>
                <a:srgbClr val="FF0000"/>
              </a:solidFill>
            </a:ln>
          </p:spPr>
          <p:txBody>
            <a:bodyPr wrap="square" lIns="0" tIns="0" rIns="0" bIns="0" rtlCol="0"/>
            <a:lstStyle/>
            <a:p>
              <a:endParaRPr/>
            </a:p>
          </p:txBody>
        </p:sp>
        <p:sp>
          <p:nvSpPr>
            <p:cNvPr id="461" name="object 461"/>
            <p:cNvSpPr/>
            <p:nvPr/>
          </p:nvSpPr>
          <p:spPr>
            <a:xfrm>
              <a:off x="2275251" y="2486866"/>
              <a:ext cx="8145" cy="16713"/>
            </a:xfrm>
            <a:custGeom>
              <a:avLst/>
              <a:gdLst/>
              <a:ahLst/>
              <a:cxnLst/>
              <a:rect l="l" t="t" r="r" b="b"/>
              <a:pathLst>
                <a:path w="9525" h="18414">
                  <a:moveTo>
                    <a:pt x="0" y="18282"/>
                  </a:moveTo>
                  <a:lnTo>
                    <a:pt x="9146" y="0"/>
                  </a:lnTo>
                </a:path>
              </a:pathLst>
            </a:custGeom>
            <a:ln w="9523">
              <a:solidFill>
                <a:srgbClr val="FF0000"/>
              </a:solidFill>
            </a:ln>
          </p:spPr>
          <p:txBody>
            <a:bodyPr wrap="square" lIns="0" tIns="0" rIns="0" bIns="0" rtlCol="0"/>
            <a:lstStyle/>
            <a:p>
              <a:endParaRPr/>
            </a:p>
          </p:txBody>
        </p:sp>
        <p:sp>
          <p:nvSpPr>
            <p:cNvPr id="462" name="object 462"/>
            <p:cNvSpPr/>
            <p:nvPr/>
          </p:nvSpPr>
          <p:spPr>
            <a:xfrm>
              <a:off x="2283072" y="2486866"/>
              <a:ext cx="0" cy="163670"/>
            </a:xfrm>
            <a:custGeom>
              <a:avLst/>
              <a:gdLst/>
              <a:ahLst/>
              <a:cxnLst/>
              <a:rect l="l" t="t" r="r" b="b"/>
              <a:pathLst>
                <a:path h="180339">
                  <a:moveTo>
                    <a:pt x="0" y="0"/>
                  </a:moveTo>
                  <a:lnTo>
                    <a:pt x="0" y="179820"/>
                  </a:lnTo>
                </a:path>
              </a:pathLst>
            </a:custGeom>
            <a:ln w="9524">
              <a:solidFill>
                <a:srgbClr val="FF0000"/>
              </a:solidFill>
            </a:ln>
          </p:spPr>
          <p:txBody>
            <a:bodyPr wrap="square" lIns="0" tIns="0" rIns="0" bIns="0" rtlCol="0"/>
            <a:lstStyle/>
            <a:p>
              <a:endParaRPr/>
            </a:p>
          </p:txBody>
        </p:sp>
        <p:sp>
          <p:nvSpPr>
            <p:cNvPr id="463" name="object 463"/>
            <p:cNvSpPr/>
            <p:nvPr/>
          </p:nvSpPr>
          <p:spPr>
            <a:xfrm>
              <a:off x="2283072" y="2556015"/>
              <a:ext cx="0" cy="94513"/>
            </a:xfrm>
            <a:custGeom>
              <a:avLst/>
              <a:gdLst/>
              <a:ahLst/>
              <a:cxnLst/>
              <a:rect l="l" t="t" r="r" b="b"/>
              <a:pathLst>
                <a:path h="104139">
                  <a:moveTo>
                    <a:pt x="0" y="103629"/>
                  </a:moveTo>
                  <a:lnTo>
                    <a:pt x="0" y="0"/>
                  </a:lnTo>
                </a:path>
              </a:pathLst>
            </a:custGeom>
            <a:ln w="9524">
              <a:solidFill>
                <a:srgbClr val="FF0000"/>
              </a:solidFill>
            </a:ln>
          </p:spPr>
          <p:txBody>
            <a:bodyPr wrap="square" lIns="0" tIns="0" rIns="0" bIns="0" rtlCol="0"/>
            <a:lstStyle/>
            <a:p>
              <a:endParaRPr/>
            </a:p>
          </p:txBody>
        </p:sp>
        <p:sp>
          <p:nvSpPr>
            <p:cNvPr id="464" name="object 464"/>
            <p:cNvSpPr/>
            <p:nvPr/>
          </p:nvSpPr>
          <p:spPr>
            <a:xfrm>
              <a:off x="2283072" y="2486866"/>
              <a:ext cx="0" cy="69156"/>
            </a:xfrm>
            <a:custGeom>
              <a:avLst/>
              <a:gdLst/>
              <a:ahLst/>
              <a:cxnLst/>
              <a:rect l="l" t="t" r="r" b="b"/>
              <a:pathLst>
                <a:path h="76200">
                  <a:moveTo>
                    <a:pt x="0" y="76190"/>
                  </a:moveTo>
                  <a:lnTo>
                    <a:pt x="0" y="0"/>
                  </a:lnTo>
                </a:path>
              </a:pathLst>
            </a:custGeom>
            <a:ln w="9524">
              <a:solidFill>
                <a:srgbClr val="FF0000"/>
              </a:solidFill>
            </a:ln>
          </p:spPr>
          <p:txBody>
            <a:bodyPr wrap="square" lIns="0" tIns="0" rIns="0" bIns="0" rtlCol="0"/>
            <a:lstStyle/>
            <a:p>
              <a:endParaRPr/>
            </a:p>
          </p:txBody>
        </p:sp>
        <p:sp>
          <p:nvSpPr>
            <p:cNvPr id="465" name="object 465"/>
            <p:cNvSpPr/>
            <p:nvPr/>
          </p:nvSpPr>
          <p:spPr>
            <a:xfrm>
              <a:off x="2283072" y="2486867"/>
              <a:ext cx="0" cy="51291"/>
            </a:xfrm>
            <a:custGeom>
              <a:avLst/>
              <a:gdLst/>
              <a:ahLst/>
              <a:cxnLst/>
              <a:rect l="l" t="t" r="r" b="b"/>
              <a:pathLst>
                <a:path h="56514">
                  <a:moveTo>
                    <a:pt x="0" y="0"/>
                  </a:moveTo>
                  <a:lnTo>
                    <a:pt x="0" y="56385"/>
                  </a:lnTo>
                </a:path>
              </a:pathLst>
            </a:custGeom>
            <a:ln w="9524">
              <a:solidFill>
                <a:srgbClr val="FF0000"/>
              </a:solidFill>
            </a:ln>
          </p:spPr>
          <p:txBody>
            <a:bodyPr wrap="square" lIns="0" tIns="0" rIns="0" bIns="0" rtlCol="0"/>
            <a:lstStyle/>
            <a:p>
              <a:endParaRPr/>
            </a:p>
          </p:txBody>
        </p:sp>
        <p:sp>
          <p:nvSpPr>
            <p:cNvPr id="466" name="object 466"/>
            <p:cNvSpPr/>
            <p:nvPr/>
          </p:nvSpPr>
          <p:spPr>
            <a:xfrm>
              <a:off x="2283072" y="2538039"/>
              <a:ext cx="0" cy="303135"/>
            </a:xfrm>
            <a:custGeom>
              <a:avLst/>
              <a:gdLst/>
              <a:ahLst/>
              <a:cxnLst/>
              <a:rect l="l" t="t" r="r" b="b"/>
              <a:pathLst>
                <a:path h="334010">
                  <a:moveTo>
                    <a:pt x="0" y="0"/>
                  </a:moveTo>
                  <a:lnTo>
                    <a:pt x="0" y="333755"/>
                  </a:lnTo>
                </a:path>
              </a:pathLst>
            </a:custGeom>
            <a:ln w="9524">
              <a:solidFill>
                <a:srgbClr val="FF0000"/>
              </a:solidFill>
            </a:ln>
          </p:spPr>
          <p:txBody>
            <a:bodyPr wrap="square" lIns="0" tIns="0" rIns="0" bIns="0" rtlCol="0"/>
            <a:lstStyle/>
            <a:p>
              <a:endParaRPr/>
            </a:p>
          </p:txBody>
        </p:sp>
        <p:sp>
          <p:nvSpPr>
            <p:cNvPr id="467" name="object 467"/>
            <p:cNvSpPr/>
            <p:nvPr/>
          </p:nvSpPr>
          <p:spPr>
            <a:xfrm>
              <a:off x="2283072" y="2434297"/>
              <a:ext cx="8145" cy="406869"/>
            </a:xfrm>
            <a:custGeom>
              <a:avLst/>
              <a:gdLst/>
              <a:ahLst/>
              <a:cxnLst/>
              <a:rect l="l" t="t" r="r" b="b"/>
              <a:pathLst>
                <a:path w="9525" h="448310">
                  <a:moveTo>
                    <a:pt x="0" y="448064"/>
                  </a:moveTo>
                  <a:lnTo>
                    <a:pt x="9146" y="0"/>
                  </a:lnTo>
                </a:path>
              </a:pathLst>
            </a:custGeom>
            <a:ln w="9524">
              <a:solidFill>
                <a:srgbClr val="FF0000"/>
              </a:solidFill>
            </a:ln>
          </p:spPr>
          <p:txBody>
            <a:bodyPr wrap="square" lIns="0" tIns="0" rIns="0" bIns="0" rtlCol="0"/>
            <a:lstStyle/>
            <a:p>
              <a:endParaRPr/>
            </a:p>
          </p:txBody>
        </p:sp>
        <p:sp>
          <p:nvSpPr>
            <p:cNvPr id="468" name="object 468"/>
            <p:cNvSpPr/>
            <p:nvPr/>
          </p:nvSpPr>
          <p:spPr>
            <a:xfrm>
              <a:off x="2290894" y="2434297"/>
              <a:ext cx="0" cy="43223"/>
            </a:xfrm>
            <a:custGeom>
              <a:avLst/>
              <a:gdLst/>
              <a:ahLst/>
              <a:cxnLst/>
              <a:rect l="l" t="t" r="r" b="b"/>
              <a:pathLst>
                <a:path h="47625">
                  <a:moveTo>
                    <a:pt x="0" y="0"/>
                  </a:moveTo>
                  <a:lnTo>
                    <a:pt x="0" y="47244"/>
                  </a:lnTo>
                </a:path>
              </a:pathLst>
            </a:custGeom>
            <a:ln w="9524">
              <a:solidFill>
                <a:srgbClr val="FF0000"/>
              </a:solidFill>
            </a:ln>
          </p:spPr>
          <p:txBody>
            <a:bodyPr wrap="square" lIns="0" tIns="0" rIns="0" bIns="0" rtlCol="0"/>
            <a:lstStyle/>
            <a:p>
              <a:endParaRPr/>
            </a:p>
          </p:txBody>
        </p:sp>
        <p:sp>
          <p:nvSpPr>
            <p:cNvPr id="469" name="object 469"/>
            <p:cNvSpPr/>
            <p:nvPr/>
          </p:nvSpPr>
          <p:spPr>
            <a:xfrm>
              <a:off x="2290894" y="2253110"/>
              <a:ext cx="0" cy="224182"/>
            </a:xfrm>
            <a:custGeom>
              <a:avLst/>
              <a:gdLst/>
              <a:ahLst/>
              <a:cxnLst/>
              <a:rect l="l" t="t" r="r" b="b"/>
              <a:pathLst>
                <a:path h="247014">
                  <a:moveTo>
                    <a:pt x="0" y="246885"/>
                  </a:moveTo>
                  <a:lnTo>
                    <a:pt x="0" y="0"/>
                  </a:lnTo>
                </a:path>
              </a:pathLst>
            </a:custGeom>
            <a:ln w="9524">
              <a:solidFill>
                <a:srgbClr val="FF0000"/>
              </a:solidFill>
            </a:ln>
          </p:spPr>
          <p:txBody>
            <a:bodyPr wrap="square" lIns="0" tIns="0" rIns="0" bIns="0" rtlCol="0"/>
            <a:lstStyle/>
            <a:p>
              <a:endParaRPr/>
            </a:p>
          </p:txBody>
        </p:sp>
        <p:sp>
          <p:nvSpPr>
            <p:cNvPr id="470" name="object 470"/>
            <p:cNvSpPr/>
            <p:nvPr/>
          </p:nvSpPr>
          <p:spPr>
            <a:xfrm>
              <a:off x="2290894" y="2253110"/>
              <a:ext cx="0" cy="224182"/>
            </a:xfrm>
            <a:custGeom>
              <a:avLst/>
              <a:gdLst/>
              <a:ahLst/>
              <a:cxnLst/>
              <a:rect l="l" t="t" r="r" b="b"/>
              <a:pathLst>
                <a:path h="247014">
                  <a:moveTo>
                    <a:pt x="0" y="0"/>
                  </a:moveTo>
                  <a:lnTo>
                    <a:pt x="0" y="246885"/>
                  </a:lnTo>
                </a:path>
              </a:pathLst>
            </a:custGeom>
            <a:ln w="9524">
              <a:solidFill>
                <a:srgbClr val="FF0000"/>
              </a:solidFill>
            </a:ln>
          </p:spPr>
          <p:txBody>
            <a:bodyPr wrap="square" lIns="0" tIns="0" rIns="0" bIns="0" rtlCol="0"/>
            <a:lstStyle/>
            <a:p>
              <a:endParaRPr/>
            </a:p>
          </p:txBody>
        </p:sp>
        <p:sp>
          <p:nvSpPr>
            <p:cNvPr id="471" name="object 471"/>
            <p:cNvSpPr/>
            <p:nvPr/>
          </p:nvSpPr>
          <p:spPr>
            <a:xfrm>
              <a:off x="2290894" y="2218529"/>
              <a:ext cx="0" cy="258760"/>
            </a:xfrm>
            <a:custGeom>
              <a:avLst/>
              <a:gdLst/>
              <a:ahLst/>
              <a:cxnLst/>
              <a:rect l="l" t="t" r="r" b="b"/>
              <a:pathLst>
                <a:path h="285114">
                  <a:moveTo>
                    <a:pt x="0" y="284988"/>
                  </a:moveTo>
                  <a:lnTo>
                    <a:pt x="0" y="0"/>
                  </a:lnTo>
                </a:path>
              </a:pathLst>
            </a:custGeom>
            <a:ln w="9524">
              <a:solidFill>
                <a:srgbClr val="FF0000"/>
              </a:solidFill>
            </a:ln>
          </p:spPr>
          <p:txBody>
            <a:bodyPr wrap="square" lIns="0" tIns="0" rIns="0" bIns="0" rtlCol="0"/>
            <a:lstStyle/>
            <a:p>
              <a:endParaRPr/>
            </a:p>
          </p:txBody>
        </p:sp>
        <p:sp>
          <p:nvSpPr>
            <p:cNvPr id="472" name="object 472"/>
            <p:cNvSpPr/>
            <p:nvPr/>
          </p:nvSpPr>
          <p:spPr>
            <a:xfrm>
              <a:off x="2290894" y="2218529"/>
              <a:ext cx="8145" cy="752651"/>
            </a:xfrm>
            <a:custGeom>
              <a:avLst/>
              <a:gdLst/>
              <a:ahLst/>
              <a:cxnLst/>
              <a:rect l="l" t="t" r="r" b="b"/>
              <a:pathLst>
                <a:path w="9525" h="829310">
                  <a:moveTo>
                    <a:pt x="0" y="0"/>
                  </a:moveTo>
                  <a:lnTo>
                    <a:pt x="9146" y="829064"/>
                  </a:lnTo>
                </a:path>
              </a:pathLst>
            </a:custGeom>
            <a:ln w="9524">
              <a:solidFill>
                <a:srgbClr val="FF0000"/>
              </a:solidFill>
            </a:ln>
          </p:spPr>
          <p:txBody>
            <a:bodyPr wrap="square" lIns="0" tIns="0" rIns="0" bIns="0" rtlCol="0"/>
            <a:lstStyle/>
            <a:p>
              <a:endParaRPr/>
            </a:p>
          </p:txBody>
        </p:sp>
        <p:sp>
          <p:nvSpPr>
            <p:cNvPr id="473" name="object 473"/>
            <p:cNvSpPr/>
            <p:nvPr/>
          </p:nvSpPr>
          <p:spPr>
            <a:xfrm>
              <a:off x="2294644" y="2391427"/>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474" name="object 474"/>
            <p:cNvSpPr/>
            <p:nvPr/>
          </p:nvSpPr>
          <p:spPr>
            <a:xfrm>
              <a:off x="2298715" y="2244814"/>
              <a:ext cx="0" cy="726141"/>
            </a:xfrm>
            <a:custGeom>
              <a:avLst/>
              <a:gdLst/>
              <a:ahLst/>
              <a:cxnLst/>
              <a:rect l="l" t="t" r="r" b="b"/>
              <a:pathLst>
                <a:path h="800100">
                  <a:moveTo>
                    <a:pt x="0" y="800103"/>
                  </a:moveTo>
                  <a:lnTo>
                    <a:pt x="0" y="0"/>
                  </a:lnTo>
                </a:path>
              </a:pathLst>
            </a:custGeom>
            <a:ln w="9524">
              <a:solidFill>
                <a:srgbClr val="FF0000"/>
              </a:solidFill>
            </a:ln>
          </p:spPr>
          <p:txBody>
            <a:bodyPr wrap="square" lIns="0" tIns="0" rIns="0" bIns="0" rtlCol="0"/>
            <a:lstStyle/>
            <a:p>
              <a:endParaRPr/>
            </a:p>
          </p:txBody>
        </p:sp>
        <p:sp>
          <p:nvSpPr>
            <p:cNvPr id="475" name="object 475"/>
            <p:cNvSpPr/>
            <p:nvPr/>
          </p:nvSpPr>
          <p:spPr>
            <a:xfrm>
              <a:off x="2298716" y="2287690"/>
              <a:ext cx="9231" cy="233979"/>
            </a:xfrm>
            <a:custGeom>
              <a:avLst/>
              <a:gdLst/>
              <a:ahLst/>
              <a:cxnLst/>
              <a:rect l="l" t="t" r="r" b="b"/>
              <a:pathLst>
                <a:path w="10794" h="257810">
                  <a:moveTo>
                    <a:pt x="0" y="0"/>
                  </a:moveTo>
                  <a:lnTo>
                    <a:pt x="10656" y="257549"/>
                  </a:lnTo>
                </a:path>
              </a:pathLst>
            </a:custGeom>
            <a:ln w="9524">
              <a:solidFill>
                <a:srgbClr val="FF0000"/>
              </a:solidFill>
            </a:ln>
          </p:spPr>
          <p:txBody>
            <a:bodyPr wrap="square" lIns="0" tIns="0" rIns="0" bIns="0" rtlCol="0"/>
            <a:lstStyle/>
            <a:p>
              <a:endParaRPr/>
            </a:p>
          </p:txBody>
        </p:sp>
        <p:sp>
          <p:nvSpPr>
            <p:cNvPr id="476" name="object 476"/>
            <p:cNvSpPr/>
            <p:nvPr/>
          </p:nvSpPr>
          <p:spPr>
            <a:xfrm>
              <a:off x="2307827" y="2304283"/>
              <a:ext cx="0" cy="217266"/>
            </a:xfrm>
            <a:custGeom>
              <a:avLst/>
              <a:gdLst/>
              <a:ahLst/>
              <a:cxnLst/>
              <a:rect l="l" t="t" r="r" b="b"/>
              <a:pathLst>
                <a:path h="239394">
                  <a:moveTo>
                    <a:pt x="0" y="239267"/>
                  </a:moveTo>
                  <a:lnTo>
                    <a:pt x="0" y="0"/>
                  </a:lnTo>
                </a:path>
              </a:pathLst>
            </a:custGeom>
            <a:ln w="9524">
              <a:solidFill>
                <a:srgbClr val="FF0000"/>
              </a:solidFill>
            </a:ln>
          </p:spPr>
          <p:txBody>
            <a:bodyPr wrap="square" lIns="0" tIns="0" rIns="0" bIns="0" rtlCol="0"/>
            <a:lstStyle/>
            <a:p>
              <a:endParaRPr/>
            </a:p>
          </p:txBody>
        </p:sp>
        <p:sp>
          <p:nvSpPr>
            <p:cNvPr id="477" name="object 477"/>
            <p:cNvSpPr/>
            <p:nvPr/>
          </p:nvSpPr>
          <p:spPr>
            <a:xfrm>
              <a:off x="2307827" y="2131392"/>
              <a:ext cx="0" cy="172891"/>
            </a:xfrm>
            <a:custGeom>
              <a:avLst/>
              <a:gdLst/>
              <a:ahLst/>
              <a:cxnLst/>
              <a:rect l="l" t="t" r="r" b="b"/>
              <a:pathLst>
                <a:path h="190500">
                  <a:moveTo>
                    <a:pt x="0" y="190499"/>
                  </a:moveTo>
                  <a:lnTo>
                    <a:pt x="0" y="0"/>
                  </a:lnTo>
                </a:path>
              </a:pathLst>
            </a:custGeom>
            <a:ln w="9524">
              <a:solidFill>
                <a:srgbClr val="FF0000"/>
              </a:solidFill>
            </a:ln>
          </p:spPr>
          <p:txBody>
            <a:bodyPr wrap="square" lIns="0" tIns="0" rIns="0" bIns="0" rtlCol="0"/>
            <a:lstStyle/>
            <a:p>
              <a:endParaRPr/>
            </a:p>
          </p:txBody>
        </p:sp>
        <p:sp>
          <p:nvSpPr>
            <p:cNvPr id="478" name="object 478"/>
            <p:cNvSpPr/>
            <p:nvPr/>
          </p:nvSpPr>
          <p:spPr>
            <a:xfrm>
              <a:off x="2307827" y="2131392"/>
              <a:ext cx="0" cy="233979"/>
            </a:xfrm>
            <a:custGeom>
              <a:avLst/>
              <a:gdLst/>
              <a:ahLst/>
              <a:cxnLst/>
              <a:rect l="l" t="t" r="r" b="b"/>
              <a:pathLst>
                <a:path h="257810">
                  <a:moveTo>
                    <a:pt x="0" y="0"/>
                  </a:moveTo>
                  <a:lnTo>
                    <a:pt x="0" y="257564"/>
                  </a:lnTo>
                </a:path>
              </a:pathLst>
            </a:custGeom>
            <a:ln w="9524">
              <a:solidFill>
                <a:srgbClr val="FF0000"/>
              </a:solidFill>
            </a:ln>
          </p:spPr>
          <p:txBody>
            <a:bodyPr wrap="square" lIns="0" tIns="0" rIns="0" bIns="0" rtlCol="0"/>
            <a:lstStyle/>
            <a:p>
              <a:endParaRPr/>
            </a:p>
          </p:txBody>
        </p:sp>
        <p:sp>
          <p:nvSpPr>
            <p:cNvPr id="479" name="object 479"/>
            <p:cNvSpPr/>
            <p:nvPr/>
          </p:nvSpPr>
          <p:spPr>
            <a:xfrm>
              <a:off x="2307827" y="2365149"/>
              <a:ext cx="0" cy="345782"/>
            </a:xfrm>
            <a:custGeom>
              <a:avLst/>
              <a:gdLst/>
              <a:ahLst/>
              <a:cxnLst/>
              <a:rect l="l" t="t" r="r" b="b"/>
              <a:pathLst>
                <a:path h="381000">
                  <a:moveTo>
                    <a:pt x="0" y="0"/>
                  </a:moveTo>
                  <a:lnTo>
                    <a:pt x="0" y="380999"/>
                  </a:lnTo>
                </a:path>
              </a:pathLst>
            </a:custGeom>
            <a:ln w="9524">
              <a:solidFill>
                <a:srgbClr val="FF0000"/>
              </a:solidFill>
            </a:ln>
          </p:spPr>
          <p:txBody>
            <a:bodyPr wrap="square" lIns="0" tIns="0" rIns="0" bIns="0" rtlCol="0"/>
            <a:lstStyle/>
            <a:p>
              <a:endParaRPr/>
            </a:p>
          </p:txBody>
        </p:sp>
        <p:sp>
          <p:nvSpPr>
            <p:cNvPr id="480" name="object 480"/>
            <p:cNvSpPr/>
            <p:nvPr/>
          </p:nvSpPr>
          <p:spPr>
            <a:xfrm>
              <a:off x="2307827" y="2391420"/>
              <a:ext cx="0" cy="319848"/>
            </a:xfrm>
            <a:custGeom>
              <a:avLst/>
              <a:gdLst/>
              <a:ahLst/>
              <a:cxnLst/>
              <a:rect l="l" t="t" r="r" b="b"/>
              <a:pathLst>
                <a:path h="352425">
                  <a:moveTo>
                    <a:pt x="0" y="352053"/>
                  </a:moveTo>
                  <a:lnTo>
                    <a:pt x="0" y="0"/>
                  </a:lnTo>
                </a:path>
              </a:pathLst>
            </a:custGeom>
            <a:ln w="9524">
              <a:solidFill>
                <a:srgbClr val="FF0000"/>
              </a:solidFill>
            </a:ln>
          </p:spPr>
          <p:txBody>
            <a:bodyPr wrap="square" lIns="0" tIns="0" rIns="0" bIns="0" rtlCol="0"/>
            <a:lstStyle/>
            <a:p>
              <a:endParaRPr/>
            </a:p>
          </p:txBody>
        </p:sp>
        <p:sp>
          <p:nvSpPr>
            <p:cNvPr id="481" name="object 481"/>
            <p:cNvSpPr/>
            <p:nvPr/>
          </p:nvSpPr>
          <p:spPr>
            <a:xfrm>
              <a:off x="2307828" y="2391420"/>
              <a:ext cx="8145" cy="69156"/>
            </a:xfrm>
            <a:custGeom>
              <a:avLst/>
              <a:gdLst/>
              <a:ahLst/>
              <a:cxnLst/>
              <a:rect l="l" t="t" r="r" b="b"/>
              <a:pathLst>
                <a:path w="9525" h="76200">
                  <a:moveTo>
                    <a:pt x="0" y="0"/>
                  </a:moveTo>
                  <a:lnTo>
                    <a:pt x="9146" y="76206"/>
                  </a:lnTo>
                </a:path>
              </a:pathLst>
            </a:custGeom>
            <a:ln w="9524">
              <a:solidFill>
                <a:srgbClr val="FF0000"/>
              </a:solidFill>
            </a:ln>
          </p:spPr>
          <p:txBody>
            <a:bodyPr wrap="square" lIns="0" tIns="0" rIns="0" bIns="0" rtlCol="0"/>
            <a:lstStyle/>
            <a:p>
              <a:endParaRPr/>
            </a:p>
          </p:txBody>
        </p:sp>
        <p:sp>
          <p:nvSpPr>
            <p:cNvPr id="482" name="object 482"/>
            <p:cNvSpPr/>
            <p:nvPr/>
          </p:nvSpPr>
          <p:spPr>
            <a:xfrm>
              <a:off x="2315649" y="2183962"/>
              <a:ext cx="0" cy="276625"/>
            </a:xfrm>
            <a:custGeom>
              <a:avLst/>
              <a:gdLst/>
              <a:ahLst/>
              <a:cxnLst/>
              <a:rect l="l" t="t" r="r" b="b"/>
              <a:pathLst>
                <a:path h="304800">
                  <a:moveTo>
                    <a:pt x="0" y="304793"/>
                  </a:moveTo>
                  <a:lnTo>
                    <a:pt x="0" y="0"/>
                  </a:lnTo>
                </a:path>
              </a:pathLst>
            </a:custGeom>
            <a:ln w="9524">
              <a:solidFill>
                <a:srgbClr val="FF0000"/>
              </a:solidFill>
            </a:ln>
          </p:spPr>
          <p:txBody>
            <a:bodyPr wrap="square" lIns="0" tIns="0" rIns="0" bIns="0" rtlCol="0"/>
            <a:lstStyle/>
            <a:p>
              <a:endParaRPr/>
            </a:p>
          </p:txBody>
        </p:sp>
        <p:sp>
          <p:nvSpPr>
            <p:cNvPr id="483" name="object 483"/>
            <p:cNvSpPr/>
            <p:nvPr/>
          </p:nvSpPr>
          <p:spPr>
            <a:xfrm>
              <a:off x="2315649" y="2053948"/>
              <a:ext cx="0" cy="130244"/>
            </a:xfrm>
            <a:custGeom>
              <a:avLst/>
              <a:gdLst/>
              <a:ahLst/>
              <a:cxnLst/>
              <a:rect l="l" t="t" r="r" b="b"/>
              <a:pathLst>
                <a:path h="143510">
                  <a:moveTo>
                    <a:pt x="0" y="143255"/>
                  </a:moveTo>
                  <a:lnTo>
                    <a:pt x="0" y="0"/>
                  </a:lnTo>
                </a:path>
              </a:pathLst>
            </a:custGeom>
            <a:ln w="9524">
              <a:solidFill>
                <a:srgbClr val="FF0000"/>
              </a:solidFill>
            </a:ln>
          </p:spPr>
          <p:txBody>
            <a:bodyPr wrap="square" lIns="0" tIns="0" rIns="0" bIns="0" rtlCol="0"/>
            <a:lstStyle/>
            <a:p>
              <a:endParaRPr/>
            </a:p>
          </p:txBody>
        </p:sp>
        <p:sp>
          <p:nvSpPr>
            <p:cNvPr id="484" name="object 484"/>
            <p:cNvSpPr/>
            <p:nvPr/>
          </p:nvSpPr>
          <p:spPr>
            <a:xfrm>
              <a:off x="2315649" y="2053948"/>
              <a:ext cx="0" cy="665629"/>
            </a:xfrm>
            <a:custGeom>
              <a:avLst/>
              <a:gdLst/>
              <a:ahLst/>
              <a:cxnLst/>
              <a:rect l="l" t="t" r="r" b="b"/>
              <a:pathLst>
                <a:path h="733425">
                  <a:moveTo>
                    <a:pt x="0" y="0"/>
                  </a:moveTo>
                  <a:lnTo>
                    <a:pt x="0" y="733037"/>
                  </a:lnTo>
                </a:path>
              </a:pathLst>
            </a:custGeom>
            <a:ln w="9524">
              <a:solidFill>
                <a:srgbClr val="FF0000"/>
              </a:solidFill>
            </a:ln>
          </p:spPr>
          <p:txBody>
            <a:bodyPr wrap="square" lIns="0" tIns="0" rIns="0" bIns="0" rtlCol="0"/>
            <a:lstStyle/>
            <a:p>
              <a:endParaRPr/>
            </a:p>
          </p:txBody>
        </p:sp>
        <p:sp>
          <p:nvSpPr>
            <p:cNvPr id="485" name="object 485"/>
            <p:cNvSpPr/>
            <p:nvPr/>
          </p:nvSpPr>
          <p:spPr>
            <a:xfrm>
              <a:off x="2315649" y="2391420"/>
              <a:ext cx="0" cy="327916"/>
            </a:xfrm>
            <a:custGeom>
              <a:avLst/>
              <a:gdLst/>
              <a:ahLst/>
              <a:cxnLst/>
              <a:rect l="l" t="t" r="r" b="b"/>
              <a:pathLst>
                <a:path h="361314">
                  <a:moveTo>
                    <a:pt x="0" y="361194"/>
                  </a:moveTo>
                  <a:lnTo>
                    <a:pt x="0" y="0"/>
                  </a:lnTo>
                </a:path>
              </a:pathLst>
            </a:custGeom>
            <a:ln w="9524">
              <a:solidFill>
                <a:srgbClr val="FF0000"/>
              </a:solidFill>
            </a:ln>
          </p:spPr>
          <p:txBody>
            <a:bodyPr wrap="square" lIns="0" tIns="0" rIns="0" bIns="0" rtlCol="0"/>
            <a:lstStyle/>
            <a:p>
              <a:endParaRPr/>
            </a:p>
          </p:txBody>
        </p:sp>
        <p:sp>
          <p:nvSpPr>
            <p:cNvPr id="486" name="object 486"/>
            <p:cNvSpPr/>
            <p:nvPr/>
          </p:nvSpPr>
          <p:spPr>
            <a:xfrm>
              <a:off x="2315649" y="2295987"/>
              <a:ext cx="0" cy="95666"/>
            </a:xfrm>
            <a:custGeom>
              <a:avLst/>
              <a:gdLst/>
              <a:ahLst/>
              <a:cxnLst/>
              <a:rect l="l" t="t" r="r" b="b"/>
              <a:pathLst>
                <a:path h="105410">
                  <a:moveTo>
                    <a:pt x="0" y="105152"/>
                  </a:moveTo>
                  <a:lnTo>
                    <a:pt x="0" y="0"/>
                  </a:lnTo>
                </a:path>
              </a:pathLst>
            </a:custGeom>
            <a:ln w="9524">
              <a:solidFill>
                <a:srgbClr val="FF0000"/>
              </a:solidFill>
            </a:ln>
          </p:spPr>
          <p:txBody>
            <a:bodyPr wrap="square" lIns="0" tIns="0" rIns="0" bIns="0" rtlCol="0"/>
            <a:lstStyle/>
            <a:p>
              <a:endParaRPr/>
            </a:p>
          </p:txBody>
        </p:sp>
        <p:sp>
          <p:nvSpPr>
            <p:cNvPr id="487" name="object 487"/>
            <p:cNvSpPr/>
            <p:nvPr/>
          </p:nvSpPr>
          <p:spPr>
            <a:xfrm>
              <a:off x="2315649" y="2295987"/>
              <a:ext cx="8145" cy="34578"/>
            </a:xfrm>
            <a:custGeom>
              <a:avLst/>
              <a:gdLst/>
              <a:ahLst/>
              <a:cxnLst/>
              <a:rect l="l" t="t" r="r" b="b"/>
              <a:pathLst>
                <a:path w="9525" h="38100">
                  <a:moveTo>
                    <a:pt x="0" y="0"/>
                  </a:moveTo>
                  <a:lnTo>
                    <a:pt x="9146" y="38103"/>
                  </a:lnTo>
                </a:path>
              </a:pathLst>
            </a:custGeom>
            <a:ln w="9524">
              <a:solidFill>
                <a:srgbClr val="FF0000"/>
              </a:solidFill>
            </a:ln>
          </p:spPr>
          <p:txBody>
            <a:bodyPr wrap="square" lIns="0" tIns="0" rIns="0" bIns="0" rtlCol="0"/>
            <a:lstStyle/>
            <a:p>
              <a:endParaRPr/>
            </a:p>
          </p:txBody>
        </p:sp>
        <p:sp>
          <p:nvSpPr>
            <p:cNvPr id="488" name="object 488"/>
            <p:cNvSpPr/>
            <p:nvPr/>
          </p:nvSpPr>
          <p:spPr>
            <a:xfrm>
              <a:off x="2323471" y="2019367"/>
              <a:ext cx="0" cy="614338"/>
            </a:xfrm>
            <a:custGeom>
              <a:avLst/>
              <a:gdLst/>
              <a:ahLst/>
              <a:cxnLst/>
              <a:rect l="l" t="t" r="r" b="b"/>
              <a:pathLst>
                <a:path h="676910">
                  <a:moveTo>
                    <a:pt x="0" y="676653"/>
                  </a:moveTo>
                  <a:lnTo>
                    <a:pt x="0" y="0"/>
                  </a:lnTo>
                </a:path>
              </a:pathLst>
            </a:custGeom>
            <a:ln w="9524">
              <a:solidFill>
                <a:srgbClr val="FF0000"/>
              </a:solidFill>
            </a:ln>
          </p:spPr>
          <p:txBody>
            <a:bodyPr wrap="square" lIns="0" tIns="0" rIns="0" bIns="0" rtlCol="0"/>
            <a:lstStyle/>
            <a:p>
              <a:endParaRPr/>
            </a:p>
          </p:txBody>
        </p:sp>
        <p:sp>
          <p:nvSpPr>
            <p:cNvPr id="489" name="object 489"/>
            <p:cNvSpPr/>
            <p:nvPr/>
          </p:nvSpPr>
          <p:spPr>
            <a:xfrm>
              <a:off x="2323471" y="2071923"/>
              <a:ext cx="8145" cy="181535"/>
            </a:xfrm>
            <a:custGeom>
              <a:avLst/>
              <a:gdLst/>
              <a:ahLst/>
              <a:cxnLst/>
              <a:rect l="l" t="t" r="r" b="b"/>
              <a:pathLst>
                <a:path w="9525" h="200025">
                  <a:moveTo>
                    <a:pt x="0" y="199641"/>
                  </a:moveTo>
                  <a:lnTo>
                    <a:pt x="9146" y="0"/>
                  </a:lnTo>
                </a:path>
              </a:pathLst>
            </a:custGeom>
            <a:ln w="9524">
              <a:solidFill>
                <a:srgbClr val="FF0000"/>
              </a:solidFill>
            </a:ln>
          </p:spPr>
          <p:txBody>
            <a:bodyPr wrap="square" lIns="0" tIns="0" rIns="0" bIns="0" rtlCol="0"/>
            <a:lstStyle/>
            <a:p>
              <a:endParaRPr/>
            </a:p>
          </p:txBody>
        </p:sp>
        <p:sp>
          <p:nvSpPr>
            <p:cNvPr id="490" name="object 490"/>
            <p:cNvSpPr/>
            <p:nvPr/>
          </p:nvSpPr>
          <p:spPr>
            <a:xfrm>
              <a:off x="2331292" y="2071923"/>
              <a:ext cx="0" cy="345782"/>
            </a:xfrm>
            <a:custGeom>
              <a:avLst/>
              <a:gdLst/>
              <a:ahLst/>
              <a:cxnLst/>
              <a:rect l="l" t="t" r="r" b="b"/>
              <a:pathLst>
                <a:path h="381000">
                  <a:moveTo>
                    <a:pt x="0" y="0"/>
                  </a:moveTo>
                  <a:lnTo>
                    <a:pt x="0" y="380999"/>
                  </a:lnTo>
                </a:path>
              </a:pathLst>
            </a:custGeom>
            <a:ln w="9524">
              <a:solidFill>
                <a:srgbClr val="FF0000"/>
              </a:solidFill>
            </a:ln>
          </p:spPr>
          <p:txBody>
            <a:bodyPr wrap="square" lIns="0" tIns="0" rIns="0" bIns="0" rtlCol="0"/>
            <a:lstStyle/>
            <a:p>
              <a:endParaRPr/>
            </a:p>
          </p:txBody>
        </p:sp>
        <p:sp>
          <p:nvSpPr>
            <p:cNvPr id="491" name="object 491"/>
            <p:cNvSpPr/>
            <p:nvPr/>
          </p:nvSpPr>
          <p:spPr>
            <a:xfrm>
              <a:off x="2331292" y="2226839"/>
              <a:ext cx="0" cy="191332"/>
            </a:xfrm>
            <a:custGeom>
              <a:avLst/>
              <a:gdLst/>
              <a:ahLst/>
              <a:cxnLst/>
              <a:rect l="l" t="t" r="r" b="b"/>
              <a:pathLst>
                <a:path h="210819">
                  <a:moveTo>
                    <a:pt x="0" y="210305"/>
                  </a:moveTo>
                  <a:lnTo>
                    <a:pt x="0" y="0"/>
                  </a:lnTo>
                </a:path>
              </a:pathLst>
            </a:custGeom>
            <a:ln w="9524">
              <a:solidFill>
                <a:srgbClr val="FF0000"/>
              </a:solidFill>
            </a:ln>
          </p:spPr>
          <p:txBody>
            <a:bodyPr wrap="square" lIns="0" tIns="0" rIns="0" bIns="0" rtlCol="0"/>
            <a:lstStyle/>
            <a:p>
              <a:endParaRPr/>
            </a:p>
          </p:txBody>
        </p:sp>
        <p:sp>
          <p:nvSpPr>
            <p:cNvPr id="492" name="object 492"/>
            <p:cNvSpPr/>
            <p:nvPr/>
          </p:nvSpPr>
          <p:spPr>
            <a:xfrm>
              <a:off x="2331292" y="2200554"/>
              <a:ext cx="0" cy="26509"/>
            </a:xfrm>
            <a:custGeom>
              <a:avLst/>
              <a:gdLst/>
              <a:ahLst/>
              <a:cxnLst/>
              <a:rect l="l" t="t" r="r" b="b"/>
              <a:pathLst>
                <a:path h="29210">
                  <a:moveTo>
                    <a:pt x="0" y="28961"/>
                  </a:moveTo>
                  <a:lnTo>
                    <a:pt x="0" y="0"/>
                  </a:lnTo>
                </a:path>
              </a:pathLst>
            </a:custGeom>
            <a:ln w="9524">
              <a:solidFill>
                <a:srgbClr val="FF0000"/>
              </a:solidFill>
            </a:ln>
          </p:spPr>
          <p:txBody>
            <a:bodyPr wrap="square" lIns="0" tIns="0" rIns="0" bIns="0" rtlCol="0"/>
            <a:lstStyle/>
            <a:p>
              <a:endParaRPr/>
            </a:p>
          </p:txBody>
        </p:sp>
        <p:sp>
          <p:nvSpPr>
            <p:cNvPr id="493" name="object 493"/>
            <p:cNvSpPr/>
            <p:nvPr/>
          </p:nvSpPr>
          <p:spPr>
            <a:xfrm>
              <a:off x="2331292" y="2200554"/>
              <a:ext cx="0" cy="321001"/>
            </a:xfrm>
            <a:custGeom>
              <a:avLst/>
              <a:gdLst/>
              <a:ahLst/>
              <a:cxnLst/>
              <a:rect l="l" t="t" r="r" b="b"/>
              <a:pathLst>
                <a:path h="353694">
                  <a:moveTo>
                    <a:pt x="0" y="0"/>
                  </a:moveTo>
                  <a:lnTo>
                    <a:pt x="0" y="353561"/>
                  </a:lnTo>
                </a:path>
              </a:pathLst>
            </a:custGeom>
            <a:ln w="9524">
              <a:solidFill>
                <a:srgbClr val="FF0000"/>
              </a:solidFill>
            </a:ln>
          </p:spPr>
          <p:txBody>
            <a:bodyPr wrap="square" lIns="0" tIns="0" rIns="0" bIns="0" rtlCol="0"/>
            <a:lstStyle/>
            <a:p>
              <a:endParaRPr/>
            </a:p>
          </p:txBody>
        </p:sp>
        <p:sp>
          <p:nvSpPr>
            <p:cNvPr id="494" name="object 494"/>
            <p:cNvSpPr/>
            <p:nvPr/>
          </p:nvSpPr>
          <p:spPr>
            <a:xfrm>
              <a:off x="2331292" y="2373445"/>
              <a:ext cx="0" cy="148110"/>
            </a:xfrm>
            <a:custGeom>
              <a:avLst/>
              <a:gdLst/>
              <a:ahLst/>
              <a:cxnLst/>
              <a:rect l="l" t="t" r="r" b="b"/>
              <a:pathLst>
                <a:path h="163194">
                  <a:moveTo>
                    <a:pt x="0" y="163061"/>
                  </a:moveTo>
                  <a:lnTo>
                    <a:pt x="0" y="0"/>
                  </a:lnTo>
                </a:path>
              </a:pathLst>
            </a:custGeom>
            <a:ln w="9524">
              <a:solidFill>
                <a:srgbClr val="FF0000"/>
              </a:solidFill>
            </a:ln>
          </p:spPr>
          <p:txBody>
            <a:bodyPr wrap="square" lIns="0" tIns="0" rIns="0" bIns="0" rtlCol="0"/>
            <a:lstStyle/>
            <a:p>
              <a:endParaRPr/>
            </a:p>
          </p:txBody>
        </p:sp>
        <p:sp>
          <p:nvSpPr>
            <p:cNvPr id="495" name="object 495"/>
            <p:cNvSpPr/>
            <p:nvPr/>
          </p:nvSpPr>
          <p:spPr>
            <a:xfrm>
              <a:off x="2331293" y="2373444"/>
              <a:ext cx="9231" cy="268557"/>
            </a:xfrm>
            <a:custGeom>
              <a:avLst/>
              <a:gdLst/>
              <a:ahLst/>
              <a:cxnLst/>
              <a:rect l="l" t="t" r="r" b="b"/>
              <a:pathLst>
                <a:path w="10794" h="295910">
                  <a:moveTo>
                    <a:pt x="0" y="0"/>
                  </a:moveTo>
                  <a:lnTo>
                    <a:pt x="10671" y="295652"/>
                  </a:lnTo>
                </a:path>
              </a:pathLst>
            </a:custGeom>
            <a:ln w="9524">
              <a:solidFill>
                <a:srgbClr val="FF0000"/>
              </a:solidFill>
            </a:ln>
          </p:spPr>
          <p:txBody>
            <a:bodyPr wrap="square" lIns="0" tIns="0" rIns="0" bIns="0" rtlCol="0"/>
            <a:lstStyle/>
            <a:p>
              <a:endParaRPr/>
            </a:p>
          </p:txBody>
        </p:sp>
        <p:sp>
          <p:nvSpPr>
            <p:cNvPr id="496" name="object 496"/>
            <p:cNvSpPr/>
            <p:nvPr/>
          </p:nvSpPr>
          <p:spPr>
            <a:xfrm>
              <a:off x="2340417" y="2106504"/>
              <a:ext cx="0" cy="535385"/>
            </a:xfrm>
            <a:custGeom>
              <a:avLst/>
              <a:gdLst/>
              <a:ahLst/>
              <a:cxnLst/>
              <a:rect l="l" t="t" r="r" b="b"/>
              <a:pathLst>
                <a:path h="589914">
                  <a:moveTo>
                    <a:pt x="0" y="589782"/>
                  </a:moveTo>
                  <a:lnTo>
                    <a:pt x="0" y="0"/>
                  </a:lnTo>
                </a:path>
              </a:pathLst>
            </a:custGeom>
            <a:ln w="9524">
              <a:solidFill>
                <a:srgbClr val="FF0000"/>
              </a:solidFill>
            </a:ln>
          </p:spPr>
          <p:txBody>
            <a:bodyPr wrap="square" lIns="0" tIns="0" rIns="0" bIns="0" rtlCol="0"/>
            <a:lstStyle/>
            <a:p>
              <a:endParaRPr/>
            </a:p>
          </p:txBody>
        </p:sp>
        <p:sp>
          <p:nvSpPr>
            <p:cNvPr id="497" name="object 497"/>
            <p:cNvSpPr/>
            <p:nvPr/>
          </p:nvSpPr>
          <p:spPr>
            <a:xfrm>
              <a:off x="2340417" y="2019368"/>
              <a:ext cx="0" cy="87598"/>
            </a:xfrm>
            <a:custGeom>
              <a:avLst/>
              <a:gdLst/>
              <a:ahLst/>
              <a:cxnLst/>
              <a:rect l="l" t="t" r="r" b="b"/>
              <a:pathLst>
                <a:path h="96519">
                  <a:moveTo>
                    <a:pt x="0" y="96011"/>
                  </a:moveTo>
                  <a:lnTo>
                    <a:pt x="0" y="0"/>
                  </a:lnTo>
                </a:path>
              </a:pathLst>
            </a:custGeom>
            <a:ln w="9524">
              <a:solidFill>
                <a:srgbClr val="FF0000"/>
              </a:solidFill>
            </a:ln>
          </p:spPr>
          <p:txBody>
            <a:bodyPr wrap="square" lIns="0" tIns="0" rIns="0" bIns="0" rtlCol="0"/>
            <a:lstStyle/>
            <a:p>
              <a:endParaRPr/>
            </a:p>
          </p:txBody>
        </p:sp>
        <p:sp>
          <p:nvSpPr>
            <p:cNvPr id="498" name="object 498"/>
            <p:cNvSpPr/>
            <p:nvPr/>
          </p:nvSpPr>
          <p:spPr>
            <a:xfrm>
              <a:off x="2340417" y="2019368"/>
              <a:ext cx="0" cy="53019"/>
            </a:xfrm>
            <a:custGeom>
              <a:avLst/>
              <a:gdLst/>
              <a:ahLst/>
              <a:cxnLst/>
              <a:rect l="l" t="t" r="r" b="b"/>
              <a:pathLst>
                <a:path h="58419">
                  <a:moveTo>
                    <a:pt x="0" y="0"/>
                  </a:moveTo>
                  <a:lnTo>
                    <a:pt x="0" y="57908"/>
                  </a:lnTo>
                </a:path>
              </a:pathLst>
            </a:custGeom>
            <a:ln w="9524">
              <a:solidFill>
                <a:srgbClr val="FF0000"/>
              </a:solidFill>
            </a:ln>
          </p:spPr>
          <p:txBody>
            <a:bodyPr wrap="square" lIns="0" tIns="0" rIns="0" bIns="0" rtlCol="0"/>
            <a:lstStyle/>
            <a:p>
              <a:endParaRPr/>
            </a:p>
          </p:txBody>
        </p:sp>
        <p:sp>
          <p:nvSpPr>
            <p:cNvPr id="499" name="object 499"/>
            <p:cNvSpPr/>
            <p:nvPr/>
          </p:nvSpPr>
          <p:spPr>
            <a:xfrm>
              <a:off x="2340417" y="2071923"/>
              <a:ext cx="0" cy="484094"/>
            </a:xfrm>
            <a:custGeom>
              <a:avLst/>
              <a:gdLst/>
              <a:ahLst/>
              <a:cxnLst/>
              <a:rect l="l" t="t" r="r" b="b"/>
              <a:pathLst>
                <a:path h="533400">
                  <a:moveTo>
                    <a:pt x="0" y="0"/>
                  </a:moveTo>
                  <a:lnTo>
                    <a:pt x="0" y="533396"/>
                  </a:lnTo>
                </a:path>
              </a:pathLst>
            </a:custGeom>
            <a:ln w="9524">
              <a:solidFill>
                <a:srgbClr val="FF0000"/>
              </a:solidFill>
            </a:ln>
          </p:spPr>
          <p:txBody>
            <a:bodyPr wrap="square" lIns="0" tIns="0" rIns="0" bIns="0" rtlCol="0"/>
            <a:lstStyle/>
            <a:p>
              <a:endParaRPr/>
            </a:p>
          </p:txBody>
        </p:sp>
        <p:sp>
          <p:nvSpPr>
            <p:cNvPr id="500" name="object 500"/>
            <p:cNvSpPr/>
            <p:nvPr/>
          </p:nvSpPr>
          <p:spPr>
            <a:xfrm>
              <a:off x="2340417" y="2062245"/>
              <a:ext cx="0" cy="493891"/>
            </a:xfrm>
            <a:custGeom>
              <a:avLst/>
              <a:gdLst/>
              <a:ahLst/>
              <a:cxnLst/>
              <a:rect l="l" t="t" r="r" b="b"/>
              <a:pathLst>
                <a:path h="544194">
                  <a:moveTo>
                    <a:pt x="0" y="544061"/>
                  </a:moveTo>
                  <a:lnTo>
                    <a:pt x="0" y="0"/>
                  </a:lnTo>
                </a:path>
              </a:pathLst>
            </a:custGeom>
            <a:ln w="9524">
              <a:solidFill>
                <a:srgbClr val="FF0000"/>
              </a:solidFill>
            </a:ln>
          </p:spPr>
          <p:txBody>
            <a:bodyPr wrap="square" lIns="0" tIns="0" rIns="0" bIns="0" rtlCol="0"/>
            <a:lstStyle/>
            <a:p>
              <a:endParaRPr/>
            </a:p>
          </p:txBody>
        </p:sp>
        <p:sp>
          <p:nvSpPr>
            <p:cNvPr id="501" name="object 501"/>
            <p:cNvSpPr/>
            <p:nvPr/>
          </p:nvSpPr>
          <p:spPr>
            <a:xfrm>
              <a:off x="2340418" y="2062245"/>
              <a:ext cx="8145" cy="122176"/>
            </a:xfrm>
            <a:custGeom>
              <a:avLst/>
              <a:gdLst/>
              <a:ahLst/>
              <a:cxnLst/>
              <a:rect l="l" t="t" r="r" b="b"/>
              <a:pathLst>
                <a:path w="9525" h="134619">
                  <a:moveTo>
                    <a:pt x="0" y="0"/>
                  </a:moveTo>
                  <a:lnTo>
                    <a:pt x="9131" y="134114"/>
                  </a:lnTo>
                </a:path>
              </a:pathLst>
            </a:custGeom>
            <a:ln w="9524">
              <a:solidFill>
                <a:srgbClr val="FF0000"/>
              </a:solidFill>
            </a:ln>
          </p:spPr>
          <p:txBody>
            <a:bodyPr wrap="square" lIns="0" tIns="0" rIns="0" bIns="0" rtlCol="0"/>
            <a:lstStyle/>
            <a:p>
              <a:endParaRPr/>
            </a:p>
          </p:txBody>
        </p:sp>
        <p:sp>
          <p:nvSpPr>
            <p:cNvPr id="502" name="object 502"/>
            <p:cNvSpPr/>
            <p:nvPr/>
          </p:nvSpPr>
          <p:spPr>
            <a:xfrm>
              <a:off x="2348226" y="2088515"/>
              <a:ext cx="0" cy="95666"/>
            </a:xfrm>
            <a:custGeom>
              <a:avLst/>
              <a:gdLst/>
              <a:ahLst/>
              <a:cxnLst/>
              <a:rect l="l" t="t" r="r" b="b"/>
              <a:pathLst>
                <a:path h="105410">
                  <a:moveTo>
                    <a:pt x="0" y="105168"/>
                  </a:moveTo>
                  <a:lnTo>
                    <a:pt x="0" y="0"/>
                  </a:lnTo>
                </a:path>
              </a:pathLst>
            </a:custGeom>
            <a:ln w="9524">
              <a:solidFill>
                <a:srgbClr val="FF0000"/>
              </a:solidFill>
            </a:ln>
          </p:spPr>
          <p:txBody>
            <a:bodyPr wrap="square" lIns="0" tIns="0" rIns="0" bIns="0" rtlCol="0"/>
            <a:lstStyle/>
            <a:p>
              <a:endParaRPr/>
            </a:p>
          </p:txBody>
        </p:sp>
        <p:sp>
          <p:nvSpPr>
            <p:cNvPr id="503" name="object 503"/>
            <p:cNvSpPr/>
            <p:nvPr/>
          </p:nvSpPr>
          <p:spPr>
            <a:xfrm>
              <a:off x="2348226" y="2088515"/>
              <a:ext cx="0" cy="319848"/>
            </a:xfrm>
            <a:custGeom>
              <a:avLst/>
              <a:gdLst/>
              <a:ahLst/>
              <a:cxnLst/>
              <a:rect l="l" t="t" r="r" b="b"/>
              <a:pathLst>
                <a:path h="352425">
                  <a:moveTo>
                    <a:pt x="0" y="0"/>
                  </a:moveTo>
                  <a:lnTo>
                    <a:pt x="0" y="352053"/>
                  </a:lnTo>
                </a:path>
              </a:pathLst>
            </a:custGeom>
            <a:ln w="9524">
              <a:solidFill>
                <a:srgbClr val="FF0000"/>
              </a:solidFill>
            </a:ln>
          </p:spPr>
          <p:txBody>
            <a:bodyPr wrap="square" lIns="0" tIns="0" rIns="0" bIns="0" rtlCol="0"/>
            <a:lstStyle/>
            <a:p>
              <a:endParaRPr/>
            </a:p>
          </p:txBody>
        </p:sp>
        <p:sp>
          <p:nvSpPr>
            <p:cNvPr id="504" name="object 504"/>
            <p:cNvSpPr/>
            <p:nvPr/>
          </p:nvSpPr>
          <p:spPr>
            <a:xfrm>
              <a:off x="2348226" y="2114800"/>
              <a:ext cx="0" cy="293338"/>
            </a:xfrm>
            <a:custGeom>
              <a:avLst/>
              <a:gdLst/>
              <a:ahLst/>
              <a:cxnLst/>
              <a:rect l="l" t="t" r="r" b="b"/>
              <a:pathLst>
                <a:path h="323214">
                  <a:moveTo>
                    <a:pt x="0" y="323091"/>
                  </a:moveTo>
                  <a:lnTo>
                    <a:pt x="0" y="0"/>
                  </a:lnTo>
                </a:path>
              </a:pathLst>
            </a:custGeom>
            <a:ln w="9524">
              <a:solidFill>
                <a:srgbClr val="FF0000"/>
              </a:solidFill>
            </a:ln>
          </p:spPr>
          <p:txBody>
            <a:bodyPr wrap="square" lIns="0" tIns="0" rIns="0" bIns="0" rtlCol="0"/>
            <a:lstStyle/>
            <a:p>
              <a:endParaRPr/>
            </a:p>
          </p:txBody>
        </p:sp>
        <p:sp>
          <p:nvSpPr>
            <p:cNvPr id="505" name="object 505"/>
            <p:cNvSpPr/>
            <p:nvPr/>
          </p:nvSpPr>
          <p:spPr>
            <a:xfrm>
              <a:off x="2348226" y="2114800"/>
              <a:ext cx="0" cy="61088"/>
            </a:xfrm>
            <a:custGeom>
              <a:avLst/>
              <a:gdLst/>
              <a:ahLst/>
              <a:cxnLst/>
              <a:rect l="l" t="t" r="r" b="b"/>
              <a:pathLst>
                <a:path h="67310">
                  <a:moveTo>
                    <a:pt x="0" y="0"/>
                  </a:moveTo>
                  <a:lnTo>
                    <a:pt x="0" y="67049"/>
                  </a:lnTo>
                </a:path>
              </a:pathLst>
            </a:custGeom>
            <a:ln w="9524">
              <a:solidFill>
                <a:srgbClr val="FF0000"/>
              </a:solidFill>
            </a:ln>
          </p:spPr>
          <p:txBody>
            <a:bodyPr wrap="square" lIns="0" tIns="0" rIns="0" bIns="0" rtlCol="0"/>
            <a:lstStyle/>
            <a:p>
              <a:endParaRPr/>
            </a:p>
          </p:txBody>
        </p:sp>
        <p:sp>
          <p:nvSpPr>
            <p:cNvPr id="506" name="object 506"/>
            <p:cNvSpPr/>
            <p:nvPr/>
          </p:nvSpPr>
          <p:spPr>
            <a:xfrm>
              <a:off x="2348227" y="2175652"/>
              <a:ext cx="8145" cy="276625"/>
            </a:xfrm>
            <a:custGeom>
              <a:avLst/>
              <a:gdLst/>
              <a:ahLst/>
              <a:cxnLst/>
              <a:rect l="l" t="t" r="r" b="b"/>
              <a:pathLst>
                <a:path w="9525" h="304800">
                  <a:moveTo>
                    <a:pt x="0" y="0"/>
                  </a:moveTo>
                  <a:lnTo>
                    <a:pt x="9146" y="304809"/>
                  </a:lnTo>
                </a:path>
              </a:pathLst>
            </a:custGeom>
            <a:ln w="9524">
              <a:solidFill>
                <a:srgbClr val="FF0000"/>
              </a:solidFill>
            </a:ln>
          </p:spPr>
          <p:txBody>
            <a:bodyPr wrap="square" lIns="0" tIns="0" rIns="0" bIns="0" rtlCol="0"/>
            <a:lstStyle/>
            <a:p>
              <a:endParaRPr/>
            </a:p>
          </p:txBody>
        </p:sp>
        <p:sp>
          <p:nvSpPr>
            <p:cNvPr id="507" name="object 507"/>
            <p:cNvSpPr/>
            <p:nvPr/>
          </p:nvSpPr>
          <p:spPr>
            <a:xfrm>
              <a:off x="2356048" y="2157677"/>
              <a:ext cx="0" cy="295067"/>
            </a:xfrm>
            <a:custGeom>
              <a:avLst/>
              <a:gdLst/>
              <a:ahLst/>
              <a:cxnLst/>
              <a:rect l="l" t="t" r="r" b="b"/>
              <a:pathLst>
                <a:path h="325119">
                  <a:moveTo>
                    <a:pt x="0" y="324614"/>
                  </a:moveTo>
                  <a:lnTo>
                    <a:pt x="0" y="0"/>
                  </a:lnTo>
                </a:path>
              </a:pathLst>
            </a:custGeom>
            <a:ln w="9524">
              <a:solidFill>
                <a:srgbClr val="FF0000"/>
              </a:solidFill>
            </a:ln>
          </p:spPr>
          <p:txBody>
            <a:bodyPr wrap="square" lIns="0" tIns="0" rIns="0" bIns="0" rtlCol="0"/>
            <a:lstStyle/>
            <a:p>
              <a:endParaRPr/>
            </a:p>
          </p:txBody>
        </p:sp>
        <p:sp>
          <p:nvSpPr>
            <p:cNvPr id="508" name="object 508"/>
            <p:cNvSpPr/>
            <p:nvPr/>
          </p:nvSpPr>
          <p:spPr>
            <a:xfrm>
              <a:off x="2356048" y="1907328"/>
              <a:ext cx="0" cy="250692"/>
            </a:xfrm>
            <a:custGeom>
              <a:avLst/>
              <a:gdLst/>
              <a:ahLst/>
              <a:cxnLst/>
              <a:rect l="l" t="t" r="r" b="b"/>
              <a:pathLst>
                <a:path h="276225">
                  <a:moveTo>
                    <a:pt x="0" y="275847"/>
                  </a:moveTo>
                  <a:lnTo>
                    <a:pt x="0" y="0"/>
                  </a:lnTo>
                </a:path>
              </a:pathLst>
            </a:custGeom>
            <a:ln w="9524">
              <a:solidFill>
                <a:srgbClr val="FF0000"/>
              </a:solidFill>
            </a:ln>
          </p:spPr>
          <p:txBody>
            <a:bodyPr wrap="square" lIns="0" tIns="0" rIns="0" bIns="0" rtlCol="0"/>
            <a:lstStyle/>
            <a:p>
              <a:endParaRPr/>
            </a:p>
          </p:txBody>
        </p:sp>
        <p:sp>
          <p:nvSpPr>
            <p:cNvPr id="509" name="object 509"/>
            <p:cNvSpPr/>
            <p:nvPr/>
          </p:nvSpPr>
          <p:spPr>
            <a:xfrm>
              <a:off x="2356048" y="1907328"/>
              <a:ext cx="0" cy="492739"/>
            </a:xfrm>
            <a:custGeom>
              <a:avLst/>
              <a:gdLst/>
              <a:ahLst/>
              <a:cxnLst/>
              <a:rect l="l" t="t" r="r" b="b"/>
              <a:pathLst>
                <a:path h="542925">
                  <a:moveTo>
                    <a:pt x="0" y="0"/>
                  </a:moveTo>
                  <a:lnTo>
                    <a:pt x="0" y="542553"/>
                  </a:lnTo>
                </a:path>
              </a:pathLst>
            </a:custGeom>
            <a:ln w="9524">
              <a:solidFill>
                <a:srgbClr val="FF0000"/>
              </a:solidFill>
            </a:ln>
          </p:spPr>
          <p:txBody>
            <a:bodyPr wrap="square" lIns="0" tIns="0" rIns="0" bIns="0" rtlCol="0"/>
            <a:lstStyle/>
            <a:p>
              <a:endParaRPr/>
            </a:p>
          </p:txBody>
        </p:sp>
        <p:sp>
          <p:nvSpPr>
            <p:cNvPr id="510" name="object 510"/>
            <p:cNvSpPr/>
            <p:nvPr/>
          </p:nvSpPr>
          <p:spPr>
            <a:xfrm>
              <a:off x="2356048" y="1958501"/>
              <a:ext cx="0" cy="441447"/>
            </a:xfrm>
            <a:custGeom>
              <a:avLst/>
              <a:gdLst/>
              <a:ahLst/>
              <a:cxnLst/>
              <a:rect l="l" t="t" r="r" b="b"/>
              <a:pathLst>
                <a:path h="486410">
                  <a:moveTo>
                    <a:pt x="0" y="486168"/>
                  </a:moveTo>
                  <a:lnTo>
                    <a:pt x="0" y="0"/>
                  </a:lnTo>
                </a:path>
              </a:pathLst>
            </a:custGeom>
            <a:ln w="9524">
              <a:solidFill>
                <a:srgbClr val="FF0000"/>
              </a:solidFill>
            </a:ln>
          </p:spPr>
          <p:txBody>
            <a:bodyPr wrap="square" lIns="0" tIns="0" rIns="0" bIns="0" rtlCol="0"/>
            <a:lstStyle/>
            <a:p>
              <a:endParaRPr/>
            </a:p>
          </p:txBody>
        </p:sp>
        <p:sp>
          <p:nvSpPr>
            <p:cNvPr id="511" name="object 511"/>
            <p:cNvSpPr/>
            <p:nvPr/>
          </p:nvSpPr>
          <p:spPr>
            <a:xfrm>
              <a:off x="2356048" y="1958502"/>
              <a:ext cx="0" cy="251844"/>
            </a:xfrm>
            <a:custGeom>
              <a:avLst/>
              <a:gdLst/>
              <a:ahLst/>
              <a:cxnLst/>
              <a:rect l="l" t="t" r="r" b="b"/>
              <a:pathLst>
                <a:path h="277494">
                  <a:moveTo>
                    <a:pt x="0" y="0"/>
                  </a:moveTo>
                  <a:lnTo>
                    <a:pt x="0" y="277370"/>
                  </a:lnTo>
                </a:path>
              </a:pathLst>
            </a:custGeom>
            <a:ln w="9524">
              <a:solidFill>
                <a:srgbClr val="FF0000"/>
              </a:solidFill>
            </a:ln>
          </p:spPr>
          <p:txBody>
            <a:bodyPr wrap="square" lIns="0" tIns="0" rIns="0" bIns="0" rtlCol="0"/>
            <a:lstStyle/>
            <a:p>
              <a:endParaRPr/>
            </a:p>
          </p:txBody>
        </p:sp>
        <p:sp>
          <p:nvSpPr>
            <p:cNvPr id="512" name="object 512"/>
            <p:cNvSpPr/>
            <p:nvPr/>
          </p:nvSpPr>
          <p:spPr>
            <a:xfrm>
              <a:off x="2356048" y="2027664"/>
              <a:ext cx="8145" cy="182688"/>
            </a:xfrm>
            <a:custGeom>
              <a:avLst/>
              <a:gdLst/>
              <a:ahLst/>
              <a:cxnLst/>
              <a:rect l="l" t="t" r="r" b="b"/>
              <a:pathLst>
                <a:path w="9525" h="201294">
                  <a:moveTo>
                    <a:pt x="0" y="201164"/>
                  </a:moveTo>
                  <a:lnTo>
                    <a:pt x="9146" y="0"/>
                  </a:lnTo>
                </a:path>
              </a:pathLst>
            </a:custGeom>
            <a:ln w="9524">
              <a:solidFill>
                <a:srgbClr val="FF0000"/>
              </a:solidFill>
            </a:ln>
          </p:spPr>
          <p:txBody>
            <a:bodyPr wrap="square" lIns="0" tIns="0" rIns="0" bIns="0" rtlCol="0"/>
            <a:lstStyle/>
            <a:p>
              <a:endParaRPr/>
            </a:p>
          </p:txBody>
        </p:sp>
        <p:sp>
          <p:nvSpPr>
            <p:cNvPr id="513" name="object 513"/>
            <p:cNvSpPr/>
            <p:nvPr/>
          </p:nvSpPr>
          <p:spPr>
            <a:xfrm>
              <a:off x="2363869" y="2027664"/>
              <a:ext cx="0" cy="199401"/>
            </a:xfrm>
            <a:custGeom>
              <a:avLst/>
              <a:gdLst/>
              <a:ahLst/>
              <a:cxnLst/>
              <a:rect l="l" t="t" r="r" b="b"/>
              <a:pathLst>
                <a:path h="219710">
                  <a:moveTo>
                    <a:pt x="0" y="0"/>
                  </a:moveTo>
                  <a:lnTo>
                    <a:pt x="0" y="219461"/>
                  </a:lnTo>
                </a:path>
              </a:pathLst>
            </a:custGeom>
            <a:ln w="9524">
              <a:solidFill>
                <a:srgbClr val="FF0000"/>
              </a:solidFill>
            </a:ln>
          </p:spPr>
          <p:txBody>
            <a:bodyPr wrap="square" lIns="0" tIns="0" rIns="0" bIns="0" rtlCol="0"/>
            <a:lstStyle/>
            <a:p>
              <a:endParaRPr/>
            </a:p>
          </p:txBody>
        </p:sp>
        <p:sp>
          <p:nvSpPr>
            <p:cNvPr id="514" name="object 514"/>
            <p:cNvSpPr/>
            <p:nvPr/>
          </p:nvSpPr>
          <p:spPr>
            <a:xfrm>
              <a:off x="2363869" y="2157677"/>
              <a:ext cx="0" cy="69156"/>
            </a:xfrm>
            <a:custGeom>
              <a:avLst/>
              <a:gdLst/>
              <a:ahLst/>
              <a:cxnLst/>
              <a:rect l="l" t="t" r="r" b="b"/>
              <a:pathLst>
                <a:path h="76200">
                  <a:moveTo>
                    <a:pt x="0" y="76206"/>
                  </a:moveTo>
                  <a:lnTo>
                    <a:pt x="0" y="0"/>
                  </a:lnTo>
                </a:path>
              </a:pathLst>
            </a:custGeom>
            <a:ln w="9524">
              <a:solidFill>
                <a:srgbClr val="FF0000"/>
              </a:solidFill>
            </a:ln>
          </p:spPr>
          <p:txBody>
            <a:bodyPr wrap="square" lIns="0" tIns="0" rIns="0" bIns="0" rtlCol="0"/>
            <a:lstStyle/>
            <a:p>
              <a:endParaRPr/>
            </a:p>
          </p:txBody>
        </p:sp>
        <p:sp>
          <p:nvSpPr>
            <p:cNvPr id="515" name="object 515"/>
            <p:cNvSpPr/>
            <p:nvPr/>
          </p:nvSpPr>
          <p:spPr>
            <a:xfrm>
              <a:off x="2363869" y="2157677"/>
              <a:ext cx="0" cy="146957"/>
            </a:xfrm>
            <a:custGeom>
              <a:avLst/>
              <a:gdLst/>
              <a:ahLst/>
              <a:cxnLst/>
              <a:rect l="l" t="t" r="r" b="b"/>
              <a:pathLst>
                <a:path h="161925">
                  <a:moveTo>
                    <a:pt x="0" y="0"/>
                  </a:moveTo>
                  <a:lnTo>
                    <a:pt x="0" y="161538"/>
                  </a:lnTo>
                </a:path>
              </a:pathLst>
            </a:custGeom>
            <a:ln w="9524">
              <a:solidFill>
                <a:srgbClr val="FF0000"/>
              </a:solidFill>
            </a:ln>
          </p:spPr>
          <p:txBody>
            <a:bodyPr wrap="square" lIns="0" tIns="0" rIns="0" bIns="0" rtlCol="0"/>
            <a:lstStyle/>
            <a:p>
              <a:endParaRPr/>
            </a:p>
          </p:txBody>
        </p:sp>
        <p:sp>
          <p:nvSpPr>
            <p:cNvPr id="516" name="object 516"/>
            <p:cNvSpPr/>
            <p:nvPr/>
          </p:nvSpPr>
          <p:spPr>
            <a:xfrm>
              <a:off x="2363869" y="2304283"/>
              <a:ext cx="0" cy="182688"/>
            </a:xfrm>
            <a:custGeom>
              <a:avLst/>
              <a:gdLst/>
              <a:ahLst/>
              <a:cxnLst/>
              <a:rect l="l" t="t" r="r" b="b"/>
              <a:pathLst>
                <a:path h="201294">
                  <a:moveTo>
                    <a:pt x="0" y="0"/>
                  </a:moveTo>
                  <a:lnTo>
                    <a:pt x="0" y="201179"/>
                  </a:lnTo>
                </a:path>
              </a:pathLst>
            </a:custGeom>
            <a:ln w="9524">
              <a:solidFill>
                <a:srgbClr val="FF0000"/>
              </a:solidFill>
            </a:ln>
          </p:spPr>
          <p:txBody>
            <a:bodyPr wrap="square" lIns="0" tIns="0" rIns="0" bIns="0" rtlCol="0"/>
            <a:lstStyle/>
            <a:p>
              <a:endParaRPr/>
            </a:p>
          </p:txBody>
        </p:sp>
        <p:sp>
          <p:nvSpPr>
            <p:cNvPr id="517" name="object 517"/>
            <p:cNvSpPr/>
            <p:nvPr/>
          </p:nvSpPr>
          <p:spPr>
            <a:xfrm>
              <a:off x="2363869" y="2131392"/>
              <a:ext cx="0" cy="355579"/>
            </a:xfrm>
            <a:custGeom>
              <a:avLst/>
              <a:gdLst/>
              <a:ahLst/>
              <a:cxnLst/>
              <a:rect l="l" t="t" r="r" b="b"/>
              <a:pathLst>
                <a:path h="391794">
                  <a:moveTo>
                    <a:pt x="0" y="391679"/>
                  </a:moveTo>
                  <a:lnTo>
                    <a:pt x="0" y="0"/>
                  </a:lnTo>
                </a:path>
              </a:pathLst>
            </a:custGeom>
            <a:ln w="9524">
              <a:solidFill>
                <a:srgbClr val="FF0000"/>
              </a:solidFill>
            </a:ln>
          </p:spPr>
          <p:txBody>
            <a:bodyPr wrap="square" lIns="0" tIns="0" rIns="0" bIns="0" rtlCol="0"/>
            <a:lstStyle/>
            <a:p>
              <a:endParaRPr/>
            </a:p>
          </p:txBody>
        </p:sp>
        <p:sp>
          <p:nvSpPr>
            <p:cNvPr id="518" name="object 518"/>
            <p:cNvSpPr/>
            <p:nvPr/>
          </p:nvSpPr>
          <p:spPr>
            <a:xfrm>
              <a:off x="2363870" y="1984786"/>
              <a:ext cx="9231" cy="146957"/>
            </a:xfrm>
            <a:custGeom>
              <a:avLst/>
              <a:gdLst/>
              <a:ahLst/>
              <a:cxnLst/>
              <a:rect l="l" t="t" r="r" b="b"/>
              <a:pathLst>
                <a:path w="10794" h="161925">
                  <a:moveTo>
                    <a:pt x="0" y="161538"/>
                  </a:moveTo>
                  <a:lnTo>
                    <a:pt x="10671" y="0"/>
                  </a:lnTo>
                </a:path>
              </a:pathLst>
            </a:custGeom>
            <a:ln w="9524">
              <a:solidFill>
                <a:srgbClr val="FF0000"/>
              </a:solidFill>
            </a:ln>
          </p:spPr>
          <p:txBody>
            <a:bodyPr wrap="square" lIns="0" tIns="0" rIns="0" bIns="0" rtlCol="0"/>
            <a:lstStyle/>
            <a:p>
              <a:endParaRPr/>
            </a:p>
          </p:txBody>
        </p:sp>
        <p:sp>
          <p:nvSpPr>
            <p:cNvPr id="519" name="object 519"/>
            <p:cNvSpPr/>
            <p:nvPr/>
          </p:nvSpPr>
          <p:spPr>
            <a:xfrm>
              <a:off x="2372994" y="1984786"/>
              <a:ext cx="0" cy="61088"/>
            </a:xfrm>
            <a:custGeom>
              <a:avLst/>
              <a:gdLst/>
              <a:ahLst/>
              <a:cxnLst/>
              <a:rect l="l" t="t" r="r" b="b"/>
              <a:pathLst>
                <a:path h="67310">
                  <a:moveTo>
                    <a:pt x="0" y="0"/>
                  </a:moveTo>
                  <a:lnTo>
                    <a:pt x="0" y="67049"/>
                  </a:lnTo>
                </a:path>
              </a:pathLst>
            </a:custGeom>
            <a:ln w="9524">
              <a:solidFill>
                <a:srgbClr val="FF0000"/>
              </a:solidFill>
            </a:ln>
          </p:spPr>
          <p:txBody>
            <a:bodyPr wrap="square" lIns="0" tIns="0" rIns="0" bIns="0" rtlCol="0"/>
            <a:lstStyle/>
            <a:p>
              <a:endParaRPr/>
            </a:p>
          </p:txBody>
        </p:sp>
        <p:sp>
          <p:nvSpPr>
            <p:cNvPr id="520" name="object 520"/>
            <p:cNvSpPr/>
            <p:nvPr/>
          </p:nvSpPr>
          <p:spPr>
            <a:xfrm>
              <a:off x="2372994" y="2045638"/>
              <a:ext cx="0" cy="518672"/>
            </a:xfrm>
            <a:custGeom>
              <a:avLst/>
              <a:gdLst/>
              <a:ahLst/>
              <a:cxnLst/>
              <a:rect l="l" t="t" r="r" b="b"/>
              <a:pathLst>
                <a:path h="571500">
                  <a:moveTo>
                    <a:pt x="0" y="0"/>
                  </a:moveTo>
                  <a:lnTo>
                    <a:pt x="0" y="571499"/>
                  </a:lnTo>
                </a:path>
              </a:pathLst>
            </a:custGeom>
            <a:ln w="9524">
              <a:solidFill>
                <a:srgbClr val="FF0000"/>
              </a:solidFill>
            </a:ln>
          </p:spPr>
          <p:txBody>
            <a:bodyPr wrap="square" lIns="0" tIns="0" rIns="0" bIns="0" rtlCol="0"/>
            <a:lstStyle/>
            <a:p>
              <a:endParaRPr/>
            </a:p>
          </p:txBody>
        </p:sp>
        <p:sp>
          <p:nvSpPr>
            <p:cNvPr id="521" name="object 521"/>
            <p:cNvSpPr/>
            <p:nvPr/>
          </p:nvSpPr>
          <p:spPr>
            <a:xfrm>
              <a:off x="2372994" y="2149381"/>
              <a:ext cx="0" cy="414938"/>
            </a:xfrm>
            <a:custGeom>
              <a:avLst/>
              <a:gdLst/>
              <a:ahLst/>
              <a:cxnLst/>
              <a:rect l="l" t="t" r="r" b="b"/>
              <a:pathLst>
                <a:path h="457200">
                  <a:moveTo>
                    <a:pt x="0" y="457190"/>
                  </a:moveTo>
                  <a:lnTo>
                    <a:pt x="0" y="0"/>
                  </a:lnTo>
                </a:path>
              </a:pathLst>
            </a:custGeom>
            <a:ln w="9524">
              <a:solidFill>
                <a:srgbClr val="FF0000"/>
              </a:solidFill>
            </a:ln>
          </p:spPr>
          <p:txBody>
            <a:bodyPr wrap="square" lIns="0" tIns="0" rIns="0" bIns="0" rtlCol="0"/>
            <a:lstStyle/>
            <a:p>
              <a:endParaRPr/>
            </a:p>
          </p:txBody>
        </p:sp>
        <p:sp>
          <p:nvSpPr>
            <p:cNvPr id="522" name="object 522"/>
            <p:cNvSpPr/>
            <p:nvPr/>
          </p:nvSpPr>
          <p:spPr>
            <a:xfrm>
              <a:off x="2372994" y="1923934"/>
              <a:ext cx="0" cy="225911"/>
            </a:xfrm>
            <a:custGeom>
              <a:avLst/>
              <a:gdLst/>
              <a:ahLst/>
              <a:cxnLst/>
              <a:rect l="l" t="t" r="r" b="b"/>
              <a:pathLst>
                <a:path h="248919">
                  <a:moveTo>
                    <a:pt x="0" y="248408"/>
                  </a:moveTo>
                  <a:lnTo>
                    <a:pt x="0" y="0"/>
                  </a:lnTo>
                </a:path>
              </a:pathLst>
            </a:custGeom>
            <a:ln w="9524">
              <a:solidFill>
                <a:srgbClr val="FF0000"/>
              </a:solidFill>
            </a:ln>
          </p:spPr>
          <p:txBody>
            <a:bodyPr wrap="square" lIns="0" tIns="0" rIns="0" bIns="0" rtlCol="0"/>
            <a:lstStyle/>
            <a:p>
              <a:endParaRPr/>
            </a:p>
          </p:txBody>
        </p:sp>
        <p:sp>
          <p:nvSpPr>
            <p:cNvPr id="523" name="object 523"/>
            <p:cNvSpPr/>
            <p:nvPr/>
          </p:nvSpPr>
          <p:spPr>
            <a:xfrm>
              <a:off x="2372995" y="1923935"/>
              <a:ext cx="8145" cy="103734"/>
            </a:xfrm>
            <a:custGeom>
              <a:avLst/>
              <a:gdLst/>
              <a:ahLst/>
              <a:cxnLst/>
              <a:rect l="l" t="t" r="r" b="b"/>
              <a:pathLst>
                <a:path w="9525" h="114300">
                  <a:moveTo>
                    <a:pt x="0" y="0"/>
                  </a:moveTo>
                  <a:lnTo>
                    <a:pt x="9146" y="114293"/>
                  </a:lnTo>
                </a:path>
              </a:pathLst>
            </a:custGeom>
            <a:ln w="9524">
              <a:solidFill>
                <a:srgbClr val="FF0000"/>
              </a:solidFill>
            </a:ln>
          </p:spPr>
          <p:txBody>
            <a:bodyPr wrap="square" lIns="0" tIns="0" rIns="0" bIns="0" rtlCol="0"/>
            <a:lstStyle/>
            <a:p>
              <a:endParaRPr/>
            </a:p>
          </p:txBody>
        </p:sp>
        <p:sp>
          <p:nvSpPr>
            <p:cNvPr id="524" name="object 524"/>
            <p:cNvSpPr/>
            <p:nvPr/>
          </p:nvSpPr>
          <p:spPr>
            <a:xfrm>
              <a:off x="2380816" y="2027664"/>
              <a:ext cx="0" cy="337713"/>
            </a:xfrm>
            <a:custGeom>
              <a:avLst/>
              <a:gdLst/>
              <a:ahLst/>
              <a:cxnLst/>
              <a:rect l="l" t="t" r="r" b="b"/>
              <a:pathLst>
                <a:path h="372110">
                  <a:moveTo>
                    <a:pt x="0" y="0"/>
                  </a:moveTo>
                  <a:lnTo>
                    <a:pt x="0" y="371858"/>
                  </a:lnTo>
                </a:path>
              </a:pathLst>
            </a:custGeom>
            <a:ln w="9524">
              <a:solidFill>
                <a:srgbClr val="FF0000"/>
              </a:solidFill>
            </a:ln>
          </p:spPr>
          <p:txBody>
            <a:bodyPr wrap="square" lIns="0" tIns="0" rIns="0" bIns="0" rtlCol="0"/>
            <a:lstStyle/>
            <a:p>
              <a:endParaRPr/>
            </a:p>
          </p:txBody>
        </p:sp>
        <p:sp>
          <p:nvSpPr>
            <p:cNvPr id="525" name="object 525"/>
            <p:cNvSpPr/>
            <p:nvPr/>
          </p:nvSpPr>
          <p:spPr>
            <a:xfrm>
              <a:off x="2380816" y="2157677"/>
              <a:ext cx="0" cy="207469"/>
            </a:xfrm>
            <a:custGeom>
              <a:avLst/>
              <a:gdLst/>
              <a:ahLst/>
              <a:cxnLst/>
              <a:rect l="l" t="t" r="r" b="b"/>
              <a:pathLst>
                <a:path h="228600">
                  <a:moveTo>
                    <a:pt x="0" y="228603"/>
                  </a:moveTo>
                  <a:lnTo>
                    <a:pt x="0" y="0"/>
                  </a:lnTo>
                </a:path>
              </a:pathLst>
            </a:custGeom>
            <a:ln w="9524">
              <a:solidFill>
                <a:srgbClr val="FF0000"/>
              </a:solidFill>
            </a:ln>
          </p:spPr>
          <p:txBody>
            <a:bodyPr wrap="square" lIns="0" tIns="0" rIns="0" bIns="0" rtlCol="0"/>
            <a:lstStyle/>
            <a:p>
              <a:endParaRPr/>
            </a:p>
          </p:txBody>
        </p:sp>
        <p:sp>
          <p:nvSpPr>
            <p:cNvPr id="526" name="object 526"/>
            <p:cNvSpPr/>
            <p:nvPr/>
          </p:nvSpPr>
          <p:spPr>
            <a:xfrm>
              <a:off x="2380816" y="1899032"/>
              <a:ext cx="0" cy="258760"/>
            </a:xfrm>
            <a:custGeom>
              <a:avLst/>
              <a:gdLst/>
              <a:ahLst/>
              <a:cxnLst/>
              <a:rect l="l" t="t" r="r" b="b"/>
              <a:pathLst>
                <a:path h="285114">
                  <a:moveTo>
                    <a:pt x="0" y="284988"/>
                  </a:moveTo>
                  <a:lnTo>
                    <a:pt x="0" y="0"/>
                  </a:lnTo>
                </a:path>
              </a:pathLst>
            </a:custGeom>
            <a:ln w="9524">
              <a:solidFill>
                <a:srgbClr val="FF0000"/>
              </a:solidFill>
            </a:ln>
          </p:spPr>
          <p:txBody>
            <a:bodyPr wrap="square" lIns="0" tIns="0" rIns="0" bIns="0" rtlCol="0"/>
            <a:lstStyle/>
            <a:p>
              <a:endParaRPr/>
            </a:p>
          </p:txBody>
        </p:sp>
        <p:sp>
          <p:nvSpPr>
            <p:cNvPr id="527" name="object 527"/>
            <p:cNvSpPr/>
            <p:nvPr/>
          </p:nvSpPr>
          <p:spPr>
            <a:xfrm>
              <a:off x="2380816" y="1899033"/>
              <a:ext cx="0" cy="146957"/>
            </a:xfrm>
            <a:custGeom>
              <a:avLst/>
              <a:gdLst/>
              <a:ahLst/>
              <a:cxnLst/>
              <a:rect l="l" t="t" r="r" b="b"/>
              <a:pathLst>
                <a:path h="161925">
                  <a:moveTo>
                    <a:pt x="0" y="0"/>
                  </a:moveTo>
                  <a:lnTo>
                    <a:pt x="0" y="161538"/>
                  </a:lnTo>
                </a:path>
              </a:pathLst>
            </a:custGeom>
            <a:ln w="9524">
              <a:solidFill>
                <a:srgbClr val="FF0000"/>
              </a:solidFill>
            </a:ln>
          </p:spPr>
          <p:txBody>
            <a:bodyPr wrap="square" lIns="0" tIns="0" rIns="0" bIns="0" rtlCol="0"/>
            <a:lstStyle/>
            <a:p>
              <a:endParaRPr/>
            </a:p>
          </p:txBody>
        </p:sp>
        <p:sp>
          <p:nvSpPr>
            <p:cNvPr id="528" name="object 528"/>
            <p:cNvSpPr/>
            <p:nvPr/>
          </p:nvSpPr>
          <p:spPr>
            <a:xfrm>
              <a:off x="2380816" y="1950205"/>
              <a:ext cx="8145" cy="95666"/>
            </a:xfrm>
            <a:custGeom>
              <a:avLst/>
              <a:gdLst/>
              <a:ahLst/>
              <a:cxnLst/>
              <a:rect l="l" t="t" r="r" b="b"/>
              <a:pathLst>
                <a:path w="9525" h="105410">
                  <a:moveTo>
                    <a:pt x="0" y="105152"/>
                  </a:moveTo>
                  <a:lnTo>
                    <a:pt x="9131" y="0"/>
                  </a:lnTo>
                </a:path>
              </a:pathLst>
            </a:custGeom>
            <a:ln w="9524">
              <a:solidFill>
                <a:srgbClr val="FF0000"/>
              </a:solidFill>
            </a:ln>
          </p:spPr>
          <p:txBody>
            <a:bodyPr wrap="square" lIns="0" tIns="0" rIns="0" bIns="0" rtlCol="0"/>
            <a:lstStyle/>
            <a:p>
              <a:endParaRPr/>
            </a:p>
          </p:txBody>
        </p:sp>
        <p:sp>
          <p:nvSpPr>
            <p:cNvPr id="529" name="object 529"/>
            <p:cNvSpPr/>
            <p:nvPr/>
          </p:nvSpPr>
          <p:spPr>
            <a:xfrm>
              <a:off x="2388625" y="1950205"/>
              <a:ext cx="0" cy="295067"/>
            </a:xfrm>
            <a:custGeom>
              <a:avLst/>
              <a:gdLst/>
              <a:ahLst/>
              <a:cxnLst/>
              <a:rect l="l" t="t" r="r" b="b"/>
              <a:pathLst>
                <a:path h="325119">
                  <a:moveTo>
                    <a:pt x="0" y="0"/>
                  </a:moveTo>
                  <a:lnTo>
                    <a:pt x="0" y="324614"/>
                  </a:lnTo>
                </a:path>
              </a:pathLst>
            </a:custGeom>
            <a:ln w="9524">
              <a:solidFill>
                <a:srgbClr val="FF0000"/>
              </a:solidFill>
            </a:ln>
          </p:spPr>
          <p:txBody>
            <a:bodyPr wrap="square" lIns="0" tIns="0" rIns="0" bIns="0" rtlCol="0"/>
            <a:lstStyle/>
            <a:p>
              <a:endParaRPr/>
            </a:p>
          </p:txBody>
        </p:sp>
        <p:sp>
          <p:nvSpPr>
            <p:cNvPr id="530" name="object 530"/>
            <p:cNvSpPr/>
            <p:nvPr/>
          </p:nvSpPr>
          <p:spPr>
            <a:xfrm>
              <a:off x="2388625" y="2019367"/>
              <a:ext cx="0" cy="225911"/>
            </a:xfrm>
            <a:custGeom>
              <a:avLst/>
              <a:gdLst/>
              <a:ahLst/>
              <a:cxnLst/>
              <a:rect l="l" t="t" r="r" b="b"/>
              <a:pathLst>
                <a:path h="248919">
                  <a:moveTo>
                    <a:pt x="0" y="248408"/>
                  </a:moveTo>
                  <a:lnTo>
                    <a:pt x="0" y="0"/>
                  </a:lnTo>
                </a:path>
              </a:pathLst>
            </a:custGeom>
            <a:ln w="9524">
              <a:solidFill>
                <a:srgbClr val="FF0000"/>
              </a:solidFill>
            </a:ln>
          </p:spPr>
          <p:txBody>
            <a:bodyPr wrap="square" lIns="0" tIns="0" rIns="0" bIns="0" rtlCol="0"/>
            <a:lstStyle/>
            <a:p>
              <a:endParaRPr/>
            </a:p>
          </p:txBody>
        </p:sp>
        <p:sp>
          <p:nvSpPr>
            <p:cNvPr id="531" name="object 531"/>
            <p:cNvSpPr/>
            <p:nvPr/>
          </p:nvSpPr>
          <p:spPr>
            <a:xfrm>
              <a:off x="2388625" y="1933613"/>
              <a:ext cx="0" cy="85869"/>
            </a:xfrm>
            <a:custGeom>
              <a:avLst/>
              <a:gdLst/>
              <a:ahLst/>
              <a:cxnLst/>
              <a:rect l="l" t="t" r="r" b="b"/>
              <a:pathLst>
                <a:path h="94614">
                  <a:moveTo>
                    <a:pt x="0" y="94488"/>
                  </a:moveTo>
                  <a:lnTo>
                    <a:pt x="0" y="0"/>
                  </a:lnTo>
                </a:path>
              </a:pathLst>
            </a:custGeom>
            <a:ln w="9524">
              <a:solidFill>
                <a:srgbClr val="FF0000"/>
              </a:solidFill>
            </a:ln>
          </p:spPr>
          <p:txBody>
            <a:bodyPr wrap="square" lIns="0" tIns="0" rIns="0" bIns="0" rtlCol="0"/>
            <a:lstStyle/>
            <a:p>
              <a:endParaRPr/>
            </a:p>
          </p:txBody>
        </p:sp>
        <p:sp>
          <p:nvSpPr>
            <p:cNvPr id="532" name="object 532"/>
            <p:cNvSpPr/>
            <p:nvPr/>
          </p:nvSpPr>
          <p:spPr>
            <a:xfrm>
              <a:off x="2388625" y="1933613"/>
              <a:ext cx="0" cy="146957"/>
            </a:xfrm>
            <a:custGeom>
              <a:avLst/>
              <a:gdLst/>
              <a:ahLst/>
              <a:cxnLst/>
              <a:rect l="l" t="t" r="r" b="b"/>
              <a:pathLst>
                <a:path h="161925">
                  <a:moveTo>
                    <a:pt x="0" y="0"/>
                  </a:moveTo>
                  <a:lnTo>
                    <a:pt x="0" y="161538"/>
                  </a:lnTo>
                </a:path>
              </a:pathLst>
            </a:custGeom>
            <a:ln w="9524">
              <a:solidFill>
                <a:srgbClr val="FF0000"/>
              </a:solidFill>
            </a:ln>
          </p:spPr>
          <p:txBody>
            <a:bodyPr wrap="square" lIns="0" tIns="0" rIns="0" bIns="0" rtlCol="0"/>
            <a:lstStyle/>
            <a:p>
              <a:endParaRPr/>
            </a:p>
          </p:txBody>
        </p:sp>
        <p:sp>
          <p:nvSpPr>
            <p:cNvPr id="533" name="object 533"/>
            <p:cNvSpPr/>
            <p:nvPr/>
          </p:nvSpPr>
          <p:spPr>
            <a:xfrm>
              <a:off x="2388625" y="1907328"/>
              <a:ext cx="0" cy="172891"/>
            </a:xfrm>
            <a:custGeom>
              <a:avLst/>
              <a:gdLst/>
              <a:ahLst/>
              <a:cxnLst/>
              <a:rect l="l" t="t" r="r" b="b"/>
              <a:pathLst>
                <a:path h="190500">
                  <a:moveTo>
                    <a:pt x="0" y="190499"/>
                  </a:moveTo>
                  <a:lnTo>
                    <a:pt x="0" y="0"/>
                  </a:lnTo>
                </a:path>
              </a:pathLst>
            </a:custGeom>
            <a:ln w="9524">
              <a:solidFill>
                <a:srgbClr val="FF0000"/>
              </a:solidFill>
            </a:ln>
          </p:spPr>
          <p:txBody>
            <a:bodyPr wrap="square" lIns="0" tIns="0" rIns="0" bIns="0" rtlCol="0"/>
            <a:lstStyle/>
            <a:p>
              <a:endParaRPr/>
            </a:p>
          </p:txBody>
        </p:sp>
        <p:sp>
          <p:nvSpPr>
            <p:cNvPr id="534" name="object 534"/>
            <p:cNvSpPr/>
            <p:nvPr/>
          </p:nvSpPr>
          <p:spPr>
            <a:xfrm>
              <a:off x="2388625" y="1907328"/>
              <a:ext cx="8145" cy="77801"/>
            </a:xfrm>
            <a:custGeom>
              <a:avLst/>
              <a:gdLst/>
              <a:ahLst/>
              <a:cxnLst/>
              <a:rect l="l" t="t" r="r" b="b"/>
              <a:pathLst>
                <a:path w="9525" h="85725">
                  <a:moveTo>
                    <a:pt x="0" y="0"/>
                  </a:moveTo>
                  <a:lnTo>
                    <a:pt x="9146" y="85347"/>
                  </a:lnTo>
                </a:path>
              </a:pathLst>
            </a:custGeom>
            <a:ln w="9524">
              <a:solidFill>
                <a:srgbClr val="FF0000"/>
              </a:solidFill>
            </a:ln>
          </p:spPr>
          <p:txBody>
            <a:bodyPr wrap="square" lIns="0" tIns="0" rIns="0" bIns="0" rtlCol="0"/>
            <a:lstStyle/>
            <a:p>
              <a:endParaRPr/>
            </a:p>
          </p:txBody>
        </p:sp>
        <p:sp>
          <p:nvSpPr>
            <p:cNvPr id="535" name="object 535"/>
            <p:cNvSpPr/>
            <p:nvPr/>
          </p:nvSpPr>
          <p:spPr>
            <a:xfrm>
              <a:off x="2396446" y="1950205"/>
              <a:ext cx="0" cy="199401"/>
            </a:xfrm>
            <a:custGeom>
              <a:avLst/>
              <a:gdLst/>
              <a:ahLst/>
              <a:cxnLst/>
              <a:rect l="l" t="t" r="r" b="b"/>
              <a:pathLst>
                <a:path h="219710">
                  <a:moveTo>
                    <a:pt x="0" y="219462"/>
                  </a:moveTo>
                  <a:lnTo>
                    <a:pt x="0" y="0"/>
                  </a:lnTo>
                </a:path>
              </a:pathLst>
            </a:custGeom>
            <a:ln w="9524">
              <a:solidFill>
                <a:srgbClr val="FF0000"/>
              </a:solidFill>
            </a:ln>
          </p:spPr>
          <p:txBody>
            <a:bodyPr wrap="square" lIns="0" tIns="0" rIns="0" bIns="0" rtlCol="0"/>
            <a:lstStyle/>
            <a:p>
              <a:endParaRPr/>
            </a:p>
          </p:txBody>
        </p:sp>
        <p:sp>
          <p:nvSpPr>
            <p:cNvPr id="536" name="object 536"/>
            <p:cNvSpPr/>
            <p:nvPr/>
          </p:nvSpPr>
          <p:spPr>
            <a:xfrm>
              <a:off x="2396447" y="1950205"/>
              <a:ext cx="9231" cy="69156"/>
            </a:xfrm>
            <a:custGeom>
              <a:avLst/>
              <a:gdLst/>
              <a:ahLst/>
              <a:cxnLst/>
              <a:rect l="l" t="t" r="r" b="b"/>
              <a:pathLst>
                <a:path w="10794" h="76200">
                  <a:moveTo>
                    <a:pt x="0" y="0"/>
                  </a:moveTo>
                  <a:lnTo>
                    <a:pt x="10671" y="76206"/>
                  </a:lnTo>
                </a:path>
              </a:pathLst>
            </a:custGeom>
            <a:ln w="9524">
              <a:solidFill>
                <a:srgbClr val="FF0000"/>
              </a:solidFill>
            </a:ln>
          </p:spPr>
          <p:txBody>
            <a:bodyPr wrap="square" lIns="0" tIns="0" rIns="0" bIns="0" rtlCol="0"/>
            <a:lstStyle/>
            <a:p>
              <a:endParaRPr/>
            </a:p>
          </p:txBody>
        </p:sp>
        <p:sp>
          <p:nvSpPr>
            <p:cNvPr id="537" name="object 537"/>
            <p:cNvSpPr/>
            <p:nvPr/>
          </p:nvSpPr>
          <p:spPr>
            <a:xfrm>
              <a:off x="2405571" y="1950205"/>
              <a:ext cx="0" cy="449516"/>
            </a:xfrm>
            <a:custGeom>
              <a:avLst/>
              <a:gdLst/>
              <a:ahLst/>
              <a:cxnLst/>
              <a:rect l="l" t="t" r="r" b="b"/>
              <a:pathLst>
                <a:path h="495300">
                  <a:moveTo>
                    <a:pt x="0" y="495309"/>
                  </a:moveTo>
                  <a:lnTo>
                    <a:pt x="0" y="0"/>
                  </a:lnTo>
                </a:path>
              </a:pathLst>
            </a:custGeom>
            <a:ln w="9524">
              <a:solidFill>
                <a:srgbClr val="FF0000"/>
              </a:solidFill>
            </a:ln>
          </p:spPr>
          <p:txBody>
            <a:bodyPr wrap="square" lIns="0" tIns="0" rIns="0" bIns="0" rtlCol="0"/>
            <a:lstStyle/>
            <a:p>
              <a:endParaRPr/>
            </a:p>
          </p:txBody>
        </p:sp>
        <p:sp>
          <p:nvSpPr>
            <p:cNvPr id="538" name="object 538"/>
            <p:cNvSpPr/>
            <p:nvPr/>
          </p:nvSpPr>
          <p:spPr>
            <a:xfrm>
              <a:off x="2405572" y="1915624"/>
              <a:ext cx="8145" cy="95666"/>
            </a:xfrm>
            <a:custGeom>
              <a:avLst/>
              <a:gdLst/>
              <a:ahLst/>
              <a:cxnLst/>
              <a:rect l="l" t="t" r="r" b="b"/>
              <a:pathLst>
                <a:path w="9525" h="105410">
                  <a:moveTo>
                    <a:pt x="0" y="105168"/>
                  </a:moveTo>
                  <a:lnTo>
                    <a:pt x="9146" y="0"/>
                  </a:lnTo>
                </a:path>
              </a:pathLst>
            </a:custGeom>
            <a:ln w="9524">
              <a:solidFill>
                <a:srgbClr val="FF0000"/>
              </a:solidFill>
            </a:ln>
          </p:spPr>
          <p:txBody>
            <a:bodyPr wrap="square" lIns="0" tIns="0" rIns="0" bIns="0" rtlCol="0"/>
            <a:lstStyle/>
            <a:p>
              <a:endParaRPr/>
            </a:p>
          </p:txBody>
        </p:sp>
        <p:sp>
          <p:nvSpPr>
            <p:cNvPr id="539" name="object 539"/>
            <p:cNvSpPr/>
            <p:nvPr/>
          </p:nvSpPr>
          <p:spPr>
            <a:xfrm>
              <a:off x="2413393" y="1915624"/>
              <a:ext cx="0" cy="95666"/>
            </a:xfrm>
            <a:custGeom>
              <a:avLst/>
              <a:gdLst/>
              <a:ahLst/>
              <a:cxnLst/>
              <a:rect l="l" t="t" r="r" b="b"/>
              <a:pathLst>
                <a:path h="105410">
                  <a:moveTo>
                    <a:pt x="0" y="0"/>
                  </a:moveTo>
                  <a:lnTo>
                    <a:pt x="0" y="105168"/>
                  </a:lnTo>
                </a:path>
              </a:pathLst>
            </a:custGeom>
            <a:ln w="9524">
              <a:solidFill>
                <a:srgbClr val="FF0000"/>
              </a:solidFill>
            </a:ln>
          </p:spPr>
          <p:txBody>
            <a:bodyPr wrap="square" lIns="0" tIns="0" rIns="0" bIns="0" rtlCol="0"/>
            <a:lstStyle/>
            <a:p>
              <a:endParaRPr/>
            </a:p>
          </p:txBody>
        </p:sp>
        <p:sp>
          <p:nvSpPr>
            <p:cNvPr id="540" name="object 540"/>
            <p:cNvSpPr/>
            <p:nvPr/>
          </p:nvSpPr>
          <p:spPr>
            <a:xfrm>
              <a:off x="2413393" y="2011071"/>
              <a:ext cx="0" cy="423582"/>
            </a:xfrm>
            <a:custGeom>
              <a:avLst/>
              <a:gdLst/>
              <a:ahLst/>
              <a:cxnLst/>
              <a:rect l="l" t="t" r="r" b="b"/>
              <a:pathLst>
                <a:path h="466725">
                  <a:moveTo>
                    <a:pt x="0" y="0"/>
                  </a:moveTo>
                  <a:lnTo>
                    <a:pt x="0" y="466331"/>
                  </a:lnTo>
                </a:path>
              </a:pathLst>
            </a:custGeom>
            <a:ln w="9524">
              <a:solidFill>
                <a:srgbClr val="FF0000"/>
              </a:solidFill>
            </a:ln>
          </p:spPr>
          <p:txBody>
            <a:bodyPr wrap="square" lIns="0" tIns="0" rIns="0" bIns="0" rtlCol="0"/>
            <a:lstStyle/>
            <a:p>
              <a:endParaRPr/>
            </a:p>
          </p:txBody>
        </p:sp>
        <p:sp>
          <p:nvSpPr>
            <p:cNvPr id="541" name="object 541"/>
            <p:cNvSpPr/>
            <p:nvPr/>
          </p:nvSpPr>
          <p:spPr>
            <a:xfrm>
              <a:off x="2413393" y="2037343"/>
              <a:ext cx="0" cy="397072"/>
            </a:xfrm>
            <a:custGeom>
              <a:avLst/>
              <a:gdLst/>
              <a:ahLst/>
              <a:cxnLst/>
              <a:rect l="l" t="t" r="r" b="b"/>
              <a:pathLst>
                <a:path h="437514">
                  <a:moveTo>
                    <a:pt x="0" y="437385"/>
                  </a:moveTo>
                  <a:lnTo>
                    <a:pt x="0" y="0"/>
                  </a:lnTo>
                </a:path>
              </a:pathLst>
            </a:custGeom>
            <a:ln w="9524">
              <a:solidFill>
                <a:srgbClr val="FF0000"/>
              </a:solidFill>
            </a:ln>
          </p:spPr>
          <p:txBody>
            <a:bodyPr wrap="square" lIns="0" tIns="0" rIns="0" bIns="0" rtlCol="0"/>
            <a:lstStyle/>
            <a:p>
              <a:endParaRPr/>
            </a:p>
          </p:txBody>
        </p:sp>
        <p:sp>
          <p:nvSpPr>
            <p:cNvPr id="542" name="object 542"/>
            <p:cNvSpPr/>
            <p:nvPr/>
          </p:nvSpPr>
          <p:spPr>
            <a:xfrm>
              <a:off x="2413393" y="2037342"/>
              <a:ext cx="0" cy="129092"/>
            </a:xfrm>
            <a:custGeom>
              <a:avLst/>
              <a:gdLst/>
              <a:ahLst/>
              <a:cxnLst/>
              <a:rect l="l" t="t" r="r" b="b"/>
              <a:pathLst>
                <a:path h="142239">
                  <a:moveTo>
                    <a:pt x="0" y="0"/>
                  </a:moveTo>
                  <a:lnTo>
                    <a:pt x="0" y="141732"/>
                  </a:lnTo>
                </a:path>
              </a:pathLst>
            </a:custGeom>
            <a:ln w="9524">
              <a:solidFill>
                <a:srgbClr val="FF0000"/>
              </a:solidFill>
            </a:ln>
          </p:spPr>
          <p:txBody>
            <a:bodyPr wrap="square" lIns="0" tIns="0" rIns="0" bIns="0" rtlCol="0"/>
            <a:lstStyle/>
            <a:p>
              <a:endParaRPr/>
            </a:p>
          </p:txBody>
        </p:sp>
        <p:sp>
          <p:nvSpPr>
            <p:cNvPr id="543" name="object 543"/>
            <p:cNvSpPr/>
            <p:nvPr/>
          </p:nvSpPr>
          <p:spPr>
            <a:xfrm>
              <a:off x="2413393" y="2165974"/>
              <a:ext cx="0" cy="606270"/>
            </a:xfrm>
            <a:custGeom>
              <a:avLst/>
              <a:gdLst/>
              <a:ahLst/>
              <a:cxnLst/>
              <a:rect l="l" t="t" r="r" b="b"/>
              <a:pathLst>
                <a:path h="668019">
                  <a:moveTo>
                    <a:pt x="0" y="0"/>
                  </a:moveTo>
                  <a:lnTo>
                    <a:pt x="0" y="667511"/>
                  </a:lnTo>
                </a:path>
              </a:pathLst>
            </a:custGeom>
            <a:ln w="9524">
              <a:solidFill>
                <a:srgbClr val="FF0000"/>
              </a:solidFill>
            </a:ln>
          </p:spPr>
          <p:txBody>
            <a:bodyPr wrap="square" lIns="0" tIns="0" rIns="0" bIns="0" rtlCol="0"/>
            <a:lstStyle/>
            <a:p>
              <a:endParaRPr/>
            </a:p>
          </p:txBody>
        </p:sp>
        <p:sp>
          <p:nvSpPr>
            <p:cNvPr id="544" name="object 544"/>
            <p:cNvSpPr/>
            <p:nvPr/>
          </p:nvSpPr>
          <p:spPr>
            <a:xfrm>
              <a:off x="2413393" y="2356852"/>
              <a:ext cx="8145" cy="414938"/>
            </a:xfrm>
            <a:custGeom>
              <a:avLst/>
              <a:gdLst/>
              <a:ahLst/>
              <a:cxnLst/>
              <a:rect l="l" t="t" r="r" b="b"/>
              <a:pathLst>
                <a:path w="9525" h="457200">
                  <a:moveTo>
                    <a:pt x="0" y="457190"/>
                  </a:moveTo>
                  <a:lnTo>
                    <a:pt x="9146" y="0"/>
                  </a:lnTo>
                </a:path>
              </a:pathLst>
            </a:custGeom>
            <a:ln w="9524">
              <a:solidFill>
                <a:srgbClr val="FF0000"/>
              </a:solidFill>
            </a:ln>
          </p:spPr>
          <p:txBody>
            <a:bodyPr wrap="square" lIns="0" tIns="0" rIns="0" bIns="0" rtlCol="0"/>
            <a:lstStyle/>
            <a:p>
              <a:endParaRPr/>
            </a:p>
          </p:txBody>
        </p:sp>
        <p:sp>
          <p:nvSpPr>
            <p:cNvPr id="545" name="object 545"/>
            <p:cNvSpPr/>
            <p:nvPr/>
          </p:nvSpPr>
          <p:spPr>
            <a:xfrm>
              <a:off x="2421215" y="1820192"/>
              <a:ext cx="0" cy="537114"/>
            </a:xfrm>
            <a:custGeom>
              <a:avLst/>
              <a:gdLst/>
              <a:ahLst/>
              <a:cxnLst/>
              <a:rect l="l" t="t" r="r" b="b"/>
              <a:pathLst>
                <a:path h="591819">
                  <a:moveTo>
                    <a:pt x="0" y="591320"/>
                  </a:moveTo>
                  <a:lnTo>
                    <a:pt x="0" y="0"/>
                  </a:lnTo>
                </a:path>
              </a:pathLst>
            </a:custGeom>
            <a:ln w="9524">
              <a:solidFill>
                <a:srgbClr val="FF0000"/>
              </a:solidFill>
            </a:ln>
          </p:spPr>
          <p:txBody>
            <a:bodyPr wrap="square" lIns="0" tIns="0" rIns="0" bIns="0" rtlCol="0"/>
            <a:lstStyle/>
            <a:p>
              <a:endParaRPr/>
            </a:p>
          </p:txBody>
        </p:sp>
        <p:sp>
          <p:nvSpPr>
            <p:cNvPr id="546" name="object 546"/>
            <p:cNvSpPr/>
            <p:nvPr/>
          </p:nvSpPr>
          <p:spPr>
            <a:xfrm>
              <a:off x="2421215" y="1820192"/>
              <a:ext cx="0" cy="182688"/>
            </a:xfrm>
            <a:custGeom>
              <a:avLst/>
              <a:gdLst/>
              <a:ahLst/>
              <a:cxnLst/>
              <a:rect l="l" t="t" r="r" b="b"/>
              <a:pathLst>
                <a:path h="201294">
                  <a:moveTo>
                    <a:pt x="0" y="0"/>
                  </a:moveTo>
                  <a:lnTo>
                    <a:pt x="0" y="201164"/>
                  </a:lnTo>
                </a:path>
              </a:pathLst>
            </a:custGeom>
            <a:ln w="9524">
              <a:solidFill>
                <a:srgbClr val="FF0000"/>
              </a:solidFill>
            </a:ln>
          </p:spPr>
          <p:txBody>
            <a:bodyPr wrap="square" lIns="0" tIns="0" rIns="0" bIns="0" rtlCol="0"/>
            <a:lstStyle/>
            <a:p>
              <a:endParaRPr/>
            </a:p>
          </p:txBody>
        </p:sp>
        <p:sp>
          <p:nvSpPr>
            <p:cNvPr id="547" name="object 547"/>
            <p:cNvSpPr/>
            <p:nvPr/>
          </p:nvSpPr>
          <p:spPr>
            <a:xfrm>
              <a:off x="2421215" y="1941909"/>
              <a:ext cx="0" cy="61088"/>
            </a:xfrm>
            <a:custGeom>
              <a:avLst/>
              <a:gdLst/>
              <a:ahLst/>
              <a:cxnLst/>
              <a:rect l="l" t="t" r="r" b="b"/>
              <a:pathLst>
                <a:path h="67310">
                  <a:moveTo>
                    <a:pt x="0" y="67049"/>
                  </a:moveTo>
                  <a:lnTo>
                    <a:pt x="0" y="0"/>
                  </a:lnTo>
                </a:path>
              </a:pathLst>
            </a:custGeom>
            <a:ln w="9524">
              <a:solidFill>
                <a:srgbClr val="FF0000"/>
              </a:solidFill>
            </a:ln>
          </p:spPr>
          <p:txBody>
            <a:bodyPr wrap="square" lIns="0" tIns="0" rIns="0" bIns="0" rtlCol="0"/>
            <a:lstStyle/>
            <a:p>
              <a:endParaRPr/>
            </a:p>
          </p:txBody>
        </p:sp>
        <p:sp>
          <p:nvSpPr>
            <p:cNvPr id="548" name="object 548"/>
            <p:cNvSpPr/>
            <p:nvPr/>
          </p:nvSpPr>
          <p:spPr>
            <a:xfrm>
              <a:off x="2421215" y="1941909"/>
              <a:ext cx="0" cy="43223"/>
            </a:xfrm>
            <a:custGeom>
              <a:avLst/>
              <a:gdLst/>
              <a:ahLst/>
              <a:cxnLst/>
              <a:rect l="l" t="t" r="r" b="b"/>
              <a:pathLst>
                <a:path h="47625">
                  <a:moveTo>
                    <a:pt x="0" y="0"/>
                  </a:moveTo>
                  <a:lnTo>
                    <a:pt x="0" y="47244"/>
                  </a:lnTo>
                </a:path>
              </a:pathLst>
            </a:custGeom>
            <a:ln w="9524">
              <a:solidFill>
                <a:srgbClr val="FF0000"/>
              </a:solidFill>
            </a:ln>
          </p:spPr>
          <p:txBody>
            <a:bodyPr wrap="square" lIns="0" tIns="0" rIns="0" bIns="0" rtlCol="0"/>
            <a:lstStyle/>
            <a:p>
              <a:endParaRPr/>
            </a:p>
          </p:txBody>
        </p:sp>
        <p:sp>
          <p:nvSpPr>
            <p:cNvPr id="549" name="object 549"/>
            <p:cNvSpPr/>
            <p:nvPr/>
          </p:nvSpPr>
          <p:spPr>
            <a:xfrm>
              <a:off x="2421215" y="1984786"/>
              <a:ext cx="0" cy="225911"/>
            </a:xfrm>
            <a:custGeom>
              <a:avLst/>
              <a:gdLst/>
              <a:ahLst/>
              <a:cxnLst/>
              <a:rect l="l" t="t" r="r" b="b"/>
              <a:pathLst>
                <a:path h="248919">
                  <a:moveTo>
                    <a:pt x="0" y="0"/>
                  </a:moveTo>
                  <a:lnTo>
                    <a:pt x="0" y="248408"/>
                  </a:lnTo>
                </a:path>
              </a:pathLst>
            </a:custGeom>
            <a:ln w="9524">
              <a:solidFill>
                <a:srgbClr val="FF0000"/>
              </a:solidFill>
            </a:ln>
          </p:spPr>
          <p:txBody>
            <a:bodyPr wrap="square" lIns="0" tIns="0" rIns="0" bIns="0" rtlCol="0"/>
            <a:lstStyle/>
            <a:p>
              <a:endParaRPr/>
            </a:p>
          </p:txBody>
        </p:sp>
        <p:sp>
          <p:nvSpPr>
            <p:cNvPr id="550" name="object 550"/>
            <p:cNvSpPr/>
            <p:nvPr/>
          </p:nvSpPr>
          <p:spPr>
            <a:xfrm>
              <a:off x="2421215" y="1915624"/>
              <a:ext cx="8145" cy="295067"/>
            </a:xfrm>
            <a:custGeom>
              <a:avLst/>
              <a:gdLst/>
              <a:ahLst/>
              <a:cxnLst/>
              <a:rect l="l" t="t" r="r" b="b"/>
              <a:pathLst>
                <a:path w="9525" h="325119">
                  <a:moveTo>
                    <a:pt x="0" y="324614"/>
                  </a:moveTo>
                  <a:lnTo>
                    <a:pt x="9131" y="0"/>
                  </a:lnTo>
                </a:path>
              </a:pathLst>
            </a:custGeom>
            <a:ln w="9524">
              <a:solidFill>
                <a:srgbClr val="FF0000"/>
              </a:solidFill>
            </a:ln>
          </p:spPr>
          <p:txBody>
            <a:bodyPr wrap="square" lIns="0" tIns="0" rIns="0" bIns="0" rtlCol="0"/>
            <a:lstStyle/>
            <a:p>
              <a:endParaRPr/>
            </a:p>
          </p:txBody>
        </p:sp>
        <p:sp>
          <p:nvSpPr>
            <p:cNvPr id="551" name="object 551"/>
            <p:cNvSpPr/>
            <p:nvPr/>
          </p:nvSpPr>
          <p:spPr>
            <a:xfrm>
              <a:off x="2429023" y="1915624"/>
              <a:ext cx="0" cy="329645"/>
            </a:xfrm>
            <a:custGeom>
              <a:avLst/>
              <a:gdLst/>
              <a:ahLst/>
              <a:cxnLst/>
              <a:rect l="l" t="t" r="r" b="b"/>
              <a:pathLst>
                <a:path h="363219">
                  <a:moveTo>
                    <a:pt x="0" y="0"/>
                  </a:moveTo>
                  <a:lnTo>
                    <a:pt x="0" y="362717"/>
                  </a:lnTo>
                </a:path>
              </a:pathLst>
            </a:custGeom>
            <a:ln w="9524">
              <a:solidFill>
                <a:srgbClr val="FF0000"/>
              </a:solidFill>
            </a:ln>
          </p:spPr>
          <p:txBody>
            <a:bodyPr wrap="square" lIns="0" tIns="0" rIns="0" bIns="0" rtlCol="0"/>
            <a:lstStyle/>
            <a:p>
              <a:endParaRPr/>
            </a:p>
          </p:txBody>
        </p:sp>
        <p:sp>
          <p:nvSpPr>
            <p:cNvPr id="552" name="object 552"/>
            <p:cNvSpPr/>
            <p:nvPr/>
          </p:nvSpPr>
          <p:spPr>
            <a:xfrm>
              <a:off x="2429023" y="2027664"/>
              <a:ext cx="0" cy="217266"/>
            </a:xfrm>
            <a:custGeom>
              <a:avLst/>
              <a:gdLst/>
              <a:ahLst/>
              <a:cxnLst/>
              <a:rect l="l" t="t" r="r" b="b"/>
              <a:pathLst>
                <a:path h="239394">
                  <a:moveTo>
                    <a:pt x="0" y="239267"/>
                  </a:moveTo>
                  <a:lnTo>
                    <a:pt x="0" y="0"/>
                  </a:lnTo>
                </a:path>
              </a:pathLst>
            </a:custGeom>
            <a:ln w="9524">
              <a:solidFill>
                <a:srgbClr val="FF0000"/>
              </a:solidFill>
            </a:ln>
          </p:spPr>
          <p:txBody>
            <a:bodyPr wrap="square" lIns="0" tIns="0" rIns="0" bIns="0" rtlCol="0"/>
            <a:lstStyle/>
            <a:p>
              <a:endParaRPr/>
            </a:p>
          </p:txBody>
        </p:sp>
        <p:sp>
          <p:nvSpPr>
            <p:cNvPr id="553" name="object 553"/>
            <p:cNvSpPr/>
            <p:nvPr/>
          </p:nvSpPr>
          <p:spPr>
            <a:xfrm>
              <a:off x="2429023" y="1941909"/>
              <a:ext cx="0" cy="85869"/>
            </a:xfrm>
            <a:custGeom>
              <a:avLst/>
              <a:gdLst/>
              <a:ahLst/>
              <a:cxnLst/>
              <a:rect l="l" t="t" r="r" b="b"/>
              <a:pathLst>
                <a:path h="94614">
                  <a:moveTo>
                    <a:pt x="0" y="94488"/>
                  </a:moveTo>
                  <a:lnTo>
                    <a:pt x="0" y="0"/>
                  </a:lnTo>
                </a:path>
              </a:pathLst>
            </a:custGeom>
            <a:ln w="9524">
              <a:solidFill>
                <a:srgbClr val="FF0000"/>
              </a:solidFill>
            </a:ln>
          </p:spPr>
          <p:txBody>
            <a:bodyPr wrap="square" lIns="0" tIns="0" rIns="0" bIns="0" rtlCol="0"/>
            <a:lstStyle/>
            <a:p>
              <a:endParaRPr/>
            </a:p>
          </p:txBody>
        </p:sp>
        <p:sp>
          <p:nvSpPr>
            <p:cNvPr id="554" name="object 554"/>
            <p:cNvSpPr/>
            <p:nvPr/>
          </p:nvSpPr>
          <p:spPr>
            <a:xfrm>
              <a:off x="2429023" y="1941909"/>
              <a:ext cx="0" cy="250692"/>
            </a:xfrm>
            <a:custGeom>
              <a:avLst/>
              <a:gdLst/>
              <a:ahLst/>
              <a:cxnLst/>
              <a:rect l="l" t="t" r="r" b="b"/>
              <a:pathLst>
                <a:path h="276225">
                  <a:moveTo>
                    <a:pt x="0" y="0"/>
                  </a:moveTo>
                  <a:lnTo>
                    <a:pt x="0" y="275847"/>
                  </a:lnTo>
                </a:path>
              </a:pathLst>
            </a:custGeom>
            <a:ln w="9524">
              <a:solidFill>
                <a:srgbClr val="FF0000"/>
              </a:solidFill>
            </a:ln>
          </p:spPr>
          <p:txBody>
            <a:bodyPr wrap="square" lIns="0" tIns="0" rIns="0" bIns="0" rtlCol="0"/>
            <a:lstStyle/>
            <a:p>
              <a:endParaRPr/>
            </a:p>
          </p:txBody>
        </p:sp>
        <p:sp>
          <p:nvSpPr>
            <p:cNvPr id="555" name="object 555"/>
            <p:cNvSpPr/>
            <p:nvPr/>
          </p:nvSpPr>
          <p:spPr>
            <a:xfrm>
              <a:off x="2429023" y="2045639"/>
              <a:ext cx="0" cy="146957"/>
            </a:xfrm>
            <a:custGeom>
              <a:avLst/>
              <a:gdLst/>
              <a:ahLst/>
              <a:cxnLst/>
              <a:rect l="l" t="t" r="r" b="b"/>
              <a:pathLst>
                <a:path h="161925">
                  <a:moveTo>
                    <a:pt x="0" y="161553"/>
                  </a:moveTo>
                  <a:lnTo>
                    <a:pt x="0" y="0"/>
                  </a:lnTo>
                </a:path>
              </a:pathLst>
            </a:custGeom>
            <a:ln w="9524">
              <a:solidFill>
                <a:srgbClr val="FF0000"/>
              </a:solidFill>
            </a:ln>
          </p:spPr>
          <p:txBody>
            <a:bodyPr wrap="square" lIns="0" tIns="0" rIns="0" bIns="0" rtlCol="0"/>
            <a:lstStyle/>
            <a:p>
              <a:endParaRPr/>
            </a:p>
          </p:txBody>
        </p:sp>
        <p:sp>
          <p:nvSpPr>
            <p:cNvPr id="556" name="object 556"/>
            <p:cNvSpPr/>
            <p:nvPr/>
          </p:nvSpPr>
          <p:spPr>
            <a:xfrm>
              <a:off x="2429024" y="2045638"/>
              <a:ext cx="9231" cy="138313"/>
            </a:xfrm>
            <a:custGeom>
              <a:avLst/>
              <a:gdLst/>
              <a:ahLst/>
              <a:cxnLst/>
              <a:rect l="l" t="t" r="r" b="b"/>
              <a:pathLst>
                <a:path w="10794" h="152400">
                  <a:moveTo>
                    <a:pt x="0" y="0"/>
                  </a:moveTo>
                  <a:lnTo>
                    <a:pt x="10671" y="152412"/>
                  </a:lnTo>
                </a:path>
              </a:pathLst>
            </a:custGeom>
            <a:ln w="9524">
              <a:solidFill>
                <a:srgbClr val="FF0000"/>
              </a:solidFill>
            </a:ln>
          </p:spPr>
          <p:txBody>
            <a:bodyPr wrap="square" lIns="0" tIns="0" rIns="0" bIns="0" rtlCol="0"/>
            <a:lstStyle/>
            <a:p>
              <a:endParaRPr/>
            </a:p>
          </p:txBody>
        </p:sp>
        <p:sp>
          <p:nvSpPr>
            <p:cNvPr id="557" name="object 557"/>
            <p:cNvSpPr/>
            <p:nvPr/>
          </p:nvSpPr>
          <p:spPr>
            <a:xfrm>
              <a:off x="2438148" y="2183962"/>
              <a:ext cx="0" cy="85869"/>
            </a:xfrm>
            <a:custGeom>
              <a:avLst/>
              <a:gdLst/>
              <a:ahLst/>
              <a:cxnLst/>
              <a:rect l="l" t="t" r="r" b="b"/>
              <a:pathLst>
                <a:path h="94614">
                  <a:moveTo>
                    <a:pt x="0" y="0"/>
                  </a:moveTo>
                  <a:lnTo>
                    <a:pt x="0" y="94488"/>
                  </a:lnTo>
                </a:path>
              </a:pathLst>
            </a:custGeom>
            <a:ln w="9524">
              <a:solidFill>
                <a:srgbClr val="FF0000"/>
              </a:solidFill>
            </a:ln>
          </p:spPr>
          <p:txBody>
            <a:bodyPr wrap="square" lIns="0" tIns="0" rIns="0" bIns="0" rtlCol="0"/>
            <a:lstStyle/>
            <a:p>
              <a:endParaRPr/>
            </a:p>
          </p:txBody>
        </p:sp>
        <p:sp>
          <p:nvSpPr>
            <p:cNvPr id="558" name="object 558"/>
            <p:cNvSpPr/>
            <p:nvPr/>
          </p:nvSpPr>
          <p:spPr>
            <a:xfrm>
              <a:off x="2438148" y="2080219"/>
              <a:ext cx="0" cy="189604"/>
            </a:xfrm>
            <a:custGeom>
              <a:avLst/>
              <a:gdLst/>
              <a:ahLst/>
              <a:cxnLst/>
              <a:rect l="l" t="t" r="r" b="b"/>
              <a:pathLst>
                <a:path h="208914">
                  <a:moveTo>
                    <a:pt x="0" y="208797"/>
                  </a:moveTo>
                  <a:lnTo>
                    <a:pt x="0" y="0"/>
                  </a:lnTo>
                </a:path>
              </a:pathLst>
            </a:custGeom>
            <a:ln w="9524">
              <a:solidFill>
                <a:srgbClr val="FF0000"/>
              </a:solidFill>
            </a:ln>
          </p:spPr>
          <p:txBody>
            <a:bodyPr wrap="square" lIns="0" tIns="0" rIns="0" bIns="0" rtlCol="0"/>
            <a:lstStyle/>
            <a:p>
              <a:endParaRPr/>
            </a:p>
          </p:txBody>
        </p:sp>
        <p:sp>
          <p:nvSpPr>
            <p:cNvPr id="559" name="object 559"/>
            <p:cNvSpPr/>
            <p:nvPr/>
          </p:nvSpPr>
          <p:spPr>
            <a:xfrm>
              <a:off x="2438148" y="1950205"/>
              <a:ext cx="0" cy="130244"/>
            </a:xfrm>
            <a:custGeom>
              <a:avLst/>
              <a:gdLst/>
              <a:ahLst/>
              <a:cxnLst/>
              <a:rect l="l" t="t" r="r" b="b"/>
              <a:pathLst>
                <a:path h="143510">
                  <a:moveTo>
                    <a:pt x="0" y="143255"/>
                  </a:moveTo>
                  <a:lnTo>
                    <a:pt x="0" y="0"/>
                  </a:lnTo>
                </a:path>
              </a:pathLst>
            </a:custGeom>
            <a:ln w="9524">
              <a:solidFill>
                <a:srgbClr val="FF0000"/>
              </a:solidFill>
            </a:ln>
          </p:spPr>
          <p:txBody>
            <a:bodyPr wrap="square" lIns="0" tIns="0" rIns="0" bIns="0" rtlCol="0"/>
            <a:lstStyle/>
            <a:p>
              <a:endParaRPr/>
            </a:p>
          </p:txBody>
        </p:sp>
        <p:sp>
          <p:nvSpPr>
            <p:cNvPr id="560" name="object 560"/>
            <p:cNvSpPr/>
            <p:nvPr/>
          </p:nvSpPr>
          <p:spPr>
            <a:xfrm>
              <a:off x="2438148" y="1950205"/>
              <a:ext cx="0" cy="112379"/>
            </a:xfrm>
            <a:custGeom>
              <a:avLst/>
              <a:gdLst/>
              <a:ahLst/>
              <a:cxnLst/>
              <a:rect l="l" t="t" r="r" b="b"/>
              <a:pathLst>
                <a:path h="123825">
                  <a:moveTo>
                    <a:pt x="0" y="0"/>
                  </a:moveTo>
                  <a:lnTo>
                    <a:pt x="0" y="123450"/>
                  </a:lnTo>
                </a:path>
              </a:pathLst>
            </a:custGeom>
            <a:ln w="9524">
              <a:solidFill>
                <a:srgbClr val="FF0000"/>
              </a:solidFill>
            </a:ln>
          </p:spPr>
          <p:txBody>
            <a:bodyPr wrap="square" lIns="0" tIns="0" rIns="0" bIns="0" rtlCol="0"/>
            <a:lstStyle/>
            <a:p>
              <a:endParaRPr/>
            </a:p>
          </p:txBody>
        </p:sp>
        <p:sp>
          <p:nvSpPr>
            <p:cNvPr id="561" name="object 561"/>
            <p:cNvSpPr/>
            <p:nvPr/>
          </p:nvSpPr>
          <p:spPr>
            <a:xfrm>
              <a:off x="2438149" y="2037342"/>
              <a:ext cx="8145" cy="25357"/>
            </a:xfrm>
            <a:custGeom>
              <a:avLst/>
              <a:gdLst/>
              <a:ahLst/>
              <a:cxnLst/>
              <a:rect l="l" t="t" r="r" b="b"/>
              <a:pathLst>
                <a:path w="9525" h="27939">
                  <a:moveTo>
                    <a:pt x="0" y="27438"/>
                  </a:moveTo>
                  <a:lnTo>
                    <a:pt x="9146" y="0"/>
                  </a:lnTo>
                </a:path>
              </a:pathLst>
            </a:custGeom>
            <a:ln w="9524">
              <a:solidFill>
                <a:srgbClr val="FF0000"/>
              </a:solidFill>
            </a:ln>
          </p:spPr>
          <p:txBody>
            <a:bodyPr wrap="square" lIns="0" tIns="0" rIns="0" bIns="0" rtlCol="0"/>
            <a:lstStyle/>
            <a:p>
              <a:endParaRPr/>
            </a:p>
          </p:txBody>
        </p:sp>
        <p:sp>
          <p:nvSpPr>
            <p:cNvPr id="562" name="object 562"/>
            <p:cNvSpPr/>
            <p:nvPr/>
          </p:nvSpPr>
          <p:spPr>
            <a:xfrm>
              <a:off x="2445970" y="2037342"/>
              <a:ext cx="0" cy="85869"/>
            </a:xfrm>
            <a:custGeom>
              <a:avLst/>
              <a:gdLst/>
              <a:ahLst/>
              <a:cxnLst/>
              <a:rect l="l" t="t" r="r" b="b"/>
              <a:pathLst>
                <a:path h="94614">
                  <a:moveTo>
                    <a:pt x="0" y="0"/>
                  </a:moveTo>
                  <a:lnTo>
                    <a:pt x="0" y="94488"/>
                  </a:lnTo>
                </a:path>
              </a:pathLst>
            </a:custGeom>
            <a:ln w="9524">
              <a:solidFill>
                <a:srgbClr val="FF0000"/>
              </a:solidFill>
            </a:ln>
          </p:spPr>
          <p:txBody>
            <a:bodyPr wrap="square" lIns="0" tIns="0" rIns="0" bIns="0" rtlCol="0"/>
            <a:lstStyle/>
            <a:p>
              <a:endParaRPr/>
            </a:p>
          </p:txBody>
        </p:sp>
        <p:sp>
          <p:nvSpPr>
            <p:cNvPr id="563" name="object 563"/>
            <p:cNvSpPr/>
            <p:nvPr/>
          </p:nvSpPr>
          <p:spPr>
            <a:xfrm>
              <a:off x="2445970" y="2123096"/>
              <a:ext cx="0" cy="95666"/>
            </a:xfrm>
            <a:custGeom>
              <a:avLst/>
              <a:gdLst/>
              <a:ahLst/>
              <a:cxnLst/>
              <a:rect l="l" t="t" r="r" b="b"/>
              <a:pathLst>
                <a:path h="105410">
                  <a:moveTo>
                    <a:pt x="0" y="0"/>
                  </a:moveTo>
                  <a:lnTo>
                    <a:pt x="0" y="105152"/>
                  </a:lnTo>
                </a:path>
              </a:pathLst>
            </a:custGeom>
            <a:ln w="9524">
              <a:solidFill>
                <a:srgbClr val="FF0000"/>
              </a:solidFill>
            </a:ln>
          </p:spPr>
          <p:txBody>
            <a:bodyPr wrap="square" lIns="0" tIns="0" rIns="0" bIns="0" rtlCol="0"/>
            <a:lstStyle/>
            <a:p>
              <a:endParaRPr/>
            </a:p>
          </p:txBody>
        </p:sp>
        <p:sp>
          <p:nvSpPr>
            <p:cNvPr id="564" name="object 564"/>
            <p:cNvSpPr/>
            <p:nvPr/>
          </p:nvSpPr>
          <p:spPr>
            <a:xfrm>
              <a:off x="2445970" y="2218529"/>
              <a:ext cx="0" cy="673698"/>
            </a:xfrm>
            <a:custGeom>
              <a:avLst/>
              <a:gdLst/>
              <a:ahLst/>
              <a:cxnLst/>
              <a:rect l="l" t="t" r="r" b="b"/>
              <a:pathLst>
                <a:path h="742314">
                  <a:moveTo>
                    <a:pt x="0" y="0"/>
                  </a:moveTo>
                  <a:lnTo>
                    <a:pt x="0" y="742194"/>
                  </a:lnTo>
                </a:path>
              </a:pathLst>
            </a:custGeom>
            <a:ln w="9524">
              <a:solidFill>
                <a:srgbClr val="FF0000"/>
              </a:solidFill>
            </a:ln>
          </p:spPr>
          <p:txBody>
            <a:bodyPr wrap="square" lIns="0" tIns="0" rIns="0" bIns="0" rtlCol="0"/>
            <a:lstStyle/>
            <a:p>
              <a:endParaRPr/>
            </a:p>
          </p:txBody>
        </p:sp>
        <p:sp>
          <p:nvSpPr>
            <p:cNvPr id="565" name="object 565"/>
            <p:cNvSpPr/>
            <p:nvPr/>
          </p:nvSpPr>
          <p:spPr>
            <a:xfrm>
              <a:off x="2445970" y="1933613"/>
              <a:ext cx="0" cy="958967"/>
            </a:xfrm>
            <a:custGeom>
              <a:avLst/>
              <a:gdLst/>
              <a:ahLst/>
              <a:cxnLst/>
              <a:rect l="l" t="t" r="r" b="b"/>
              <a:pathLst>
                <a:path h="1056639">
                  <a:moveTo>
                    <a:pt x="0" y="1056129"/>
                  </a:moveTo>
                  <a:lnTo>
                    <a:pt x="0" y="0"/>
                  </a:lnTo>
                </a:path>
              </a:pathLst>
            </a:custGeom>
            <a:ln w="9524">
              <a:solidFill>
                <a:srgbClr val="FF0000"/>
              </a:solidFill>
            </a:ln>
          </p:spPr>
          <p:txBody>
            <a:bodyPr wrap="square" lIns="0" tIns="0" rIns="0" bIns="0" rtlCol="0"/>
            <a:lstStyle/>
            <a:p>
              <a:endParaRPr/>
            </a:p>
          </p:txBody>
        </p:sp>
        <p:sp>
          <p:nvSpPr>
            <p:cNvPr id="566" name="object 566"/>
            <p:cNvSpPr/>
            <p:nvPr/>
          </p:nvSpPr>
          <p:spPr>
            <a:xfrm>
              <a:off x="2445970" y="1933614"/>
              <a:ext cx="0" cy="120447"/>
            </a:xfrm>
            <a:custGeom>
              <a:avLst/>
              <a:gdLst/>
              <a:ahLst/>
              <a:cxnLst/>
              <a:rect l="l" t="t" r="r" b="b"/>
              <a:pathLst>
                <a:path h="132714">
                  <a:moveTo>
                    <a:pt x="0" y="0"/>
                  </a:moveTo>
                  <a:lnTo>
                    <a:pt x="0" y="132591"/>
                  </a:lnTo>
                </a:path>
              </a:pathLst>
            </a:custGeom>
            <a:ln w="9524">
              <a:solidFill>
                <a:srgbClr val="FF0000"/>
              </a:solidFill>
            </a:ln>
          </p:spPr>
          <p:txBody>
            <a:bodyPr wrap="square" lIns="0" tIns="0" rIns="0" bIns="0" rtlCol="0"/>
            <a:lstStyle/>
            <a:p>
              <a:endParaRPr/>
            </a:p>
          </p:txBody>
        </p:sp>
        <p:sp>
          <p:nvSpPr>
            <p:cNvPr id="567" name="object 567"/>
            <p:cNvSpPr/>
            <p:nvPr/>
          </p:nvSpPr>
          <p:spPr>
            <a:xfrm>
              <a:off x="2445970" y="2011071"/>
              <a:ext cx="8145" cy="43223"/>
            </a:xfrm>
            <a:custGeom>
              <a:avLst/>
              <a:gdLst/>
              <a:ahLst/>
              <a:cxnLst/>
              <a:rect l="l" t="t" r="r" b="b"/>
              <a:pathLst>
                <a:path w="9525" h="47625">
                  <a:moveTo>
                    <a:pt x="0" y="47244"/>
                  </a:moveTo>
                  <a:lnTo>
                    <a:pt x="9146" y="0"/>
                  </a:lnTo>
                </a:path>
              </a:pathLst>
            </a:custGeom>
            <a:ln w="9524">
              <a:solidFill>
                <a:srgbClr val="FF0000"/>
              </a:solidFill>
            </a:ln>
          </p:spPr>
          <p:txBody>
            <a:bodyPr wrap="square" lIns="0" tIns="0" rIns="0" bIns="0" rtlCol="0"/>
            <a:lstStyle/>
            <a:p>
              <a:endParaRPr/>
            </a:p>
          </p:txBody>
        </p:sp>
        <p:sp>
          <p:nvSpPr>
            <p:cNvPr id="568" name="object 568"/>
            <p:cNvSpPr/>
            <p:nvPr/>
          </p:nvSpPr>
          <p:spPr>
            <a:xfrm>
              <a:off x="2453792" y="1803599"/>
              <a:ext cx="0" cy="207469"/>
            </a:xfrm>
            <a:custGeom>
              <a:avLst/>
              <a:gdLst/>
              <a:ahLst/>
              <a:cxnLst/>
              <a:rect l="l" t="t" r="r" b="b"/>
              <a:pathLst>
                <a:path h="228600">
                  <a:moveTo>
                    <a:pt x="0" y="228603"/>
                  </a:moveTo>
                  <a:lnTo>
                    <a:pt x="0" y="0"/>
                  </a:lnTo>
                </a:path>
              </a:pathLst>
            </a:custGeom>
            <a:ln w="9524">
              <a:solidFill>
                <a:srgbClr val="FF0000"/>
              </a:solidFill>
            </a:ln>
          </p:spPr>
          <p:txBody>
            <a:bodyPr wrap="square" lIns="0" tIns="0" rIns="0" bIns="0" rtlCol="0"/>
            <a:lstStyle/>
            <a:p>
              <a:endParaRPr/>
            </a:p>
          </p:txBody>
        </p:sp>
        <p:sp>
          <p:nvSpPr>
            <p:cNvPr id="569" name="object 569"/>
            <p:cNvSpPr/>
            <p:nvPr/>
          </p:nvSpPr>
          <p:spPr>
            <a:xfrm>
              <a:off x="2453792" y="1803600"/>
              <a:ext cx="0" cy="26509"/>
            </a:xfrm>
            <a:custGeom>
              <a:avLst/>
              <a:gdLst/>
              <a:ahLst/>
              <a:cxnLst/>
              <a:rect l="l" t="t" r="r" b="b"/>
              <a:pathLst>
                <a:path h="29210">
                  <a:moveTo>
                    <a:pt x="0" y="0"/>
                  </a:moveTo>
                  <a:lnTo>
                    <a:pt x="0" y="28946"/>
                  </a:lnTo>
                </a:path>
              </a:pathLst>
            </a:custGeom>
            <a:ln w="9524">
              <a:solidFill>
                <a:srgbClr val="FF0000"/>
              </a:solidFill>
            </a:ln>
          </p:spPr>
          <p:txBody>
            <a:bodyPr wrap="square" lIns="0" tIns="0" rIns="0" bIns="0" rtlCol="0"/>
            <a:lstStyle/>
            <a:p>
              <a:endParaRPr/>
            </a:p>
          </p:txBody>
        </p:sp>
        <p:sp>
          <p:nvSpPr>
            <p:cNvPr id="570" name="object 570"/>
            <p:cNvSpPr/>
            <p:nvPr/>
          </p:nvSpPr>
          <p:spPr>
            <a:xfrm>
              <a:off x="2453792" y="1829870"/>
              <a:ext cx="0" cy="198248"/>
            </a:xfrm>
            <a:custGeom>
              <a:avLst/>
              <a:gdLst/>
              <a:ahLst/>
              <a:cxnLst/>
              <a:rect l="l" t="t" r="r" b="b"/>
              <a:pathLst>
                <a:path h="218439">
                  <a:moveTo>
                    <a:pt x="0" y="0"/>
                  </a:moveTo>
                  <a:lnTo>
                    <a:pt x="0" y="217938"/>
                  </a:lnTo>
                </a:path>
              </a:pathLst>
            </a:custGeom>
            <a:ln w="9524">
              <a:solidFill>
                <a:srgbClr val="FF0000"/>
              </a:solidFill>
            </a:ln>
          </p:spPr>
          <p:txBody>
            <a:bodyPr wrap="square" lIns="0" tIns="0" rIns="0" bIns="0" rtlCol="0"/>
            <a:lstStyle/>
            <a:p>
              <a:endParaRPr/>
            </a:p>
          </p:txBody>
        </p:sp>
        <p:sp>
          <p:nvSpPr>
            <p:cNvPr id="571" name="object 571"/>
            <p:cNvSpPr/>
            <p:nvPr/>
          </p:nvSpPr>
          <p:spPr>
            <a:xfrm>
              <a:off x="2453792" y="1933613"/>
              <a:ext cx="0" cy="94513"/>
            </a:xfrm>
            <a:custGeom>
              <a:avLst/>
              <a:gdLst/>
              <a:ahLst/>
              <a:cxnLst/>
              <a:rect l="l" t="t" r="r" b="b"/>
              <a:pathLst>
                <a:path h="104139">
                  <a:moveTo>
                    <a:pt x="0" y="103629"/>
                  </a:moveTo>
                  <a:lnTo>
                    <a:pt x="0" y="0"/>
                  </a:lnTo>
                </a:path>
              </a:pathLst>
            </a:custGeom>
            <a:ln w="9524">
              <a:solidFill>
                <a:srgbClr val="FF0000"/>
              </a:solidFill>
            </a:ln>
          </p:spPr>
          <p:txBody>
            <a:bodyPr wrap="square" lIns="0" tIns="0" rIns="0" bIns="0" rtlCol="0"/>
            <a:lstStyle/>
            <a:p>
              <a:endParaRPr/>
            </a:p>
          </p:txBody>
        </p:sp>
        <p:sp>
          <p:nvSpPr>
            <p:cNvPr id="572" name="object 572"/>
            <p:cNvSpPr/>
            <p:nvPr/>
          </p:nvSpPr>
          <p:spPr>
            <a:xfrm>
              <a:off x="2453792" y="1760722"/>
              <a:ext cx="8145" cy="172891"/>
            </a:xfrm>
            <a:custGeom>
              <a:avLst/>
              <a:gdLst/>
              <a:ahLst/>
              <a:cxnLst/>
              <a:rect l="l" t="t" r="r" b="b"/>
              <a:pathLst>
                <a:path w="9525" h="190500">
                  <a:moveTo>
                    <a:pt x="0" y="190499"/>
                  </a:moveTo>
                  <a:lnTo>
                    <a:pt x="9146" y="0"/>
                  </a:lnTo>
                </a:path>
              </a:pathLst>
            </a:custGeom>
            <a:ln w="9524">
              <a:solidFill>
                <a:srgbClr val="FF0000"/>
              </a:solidFill>
            </a:ln>
          </p:spPr>
          <p:txBody>
            <a:bodyPr wrap="square" lIns="0" tIns="0" rIns="0" bIns="0" rtlCol="0"/>
            <a:lstStyle/>
            <a:p>
              <a:endParaRPr/>
            </a:p>
          </p:txBody>
        </p:sp>
        <p:sp>
          <p:nvSpPr>
            <p:cNvPr id="573" name="object 573"/>
            <p:cNvSpPr/>
            <p:nvPr/>
          </p:nvSpPr>
          <p:spPr>
            <a:xfrm>
              <a:off x="2461613" y="1760722"/>
              <a:ext cx="0" cy="207469"/>
            </a:xfrm>
            <a:custGeom>
              <a:avLst/>
              <a:gdLst/>
              <a:ahLst/>
              <a:cxnLst/>
              <a:rect l="l" t="t" r="r" b="b"/>
              <a:pathLst>
                <a:path h="228600">
                  <a:moveTo>
                    <a:pt x="0" y="0"/>
                  </a:moveTo>
                  <a:lnTo>
                    <a:pt x="0" y="228603"/>
                  </a:lnTo>
                </a:path>
              </a:pathLst>
            </a:custGeom>
            <a:ln w="9524">
              <a:solidFill>
                <a:srgbClr val="FF0000"/>
              </a:solidFill>
            </a:ln>
          </p:spPr>
          <p:txBody>
            <a:bodyPr wrap="square" lIns="0" tIns="0" rIns="0" bIns="0" rtlCol="0"/>
            <a:lstStyle/>
            <a:p>
              <a:endParaRPr/>
            </a:p>
          </p:txBody>
        </p:sp>
        <p:sp>
          <p:nvSpPr>
            <p:cNvPr id="574" name="object 574"/>
            <p:cNvSpPr/>
            <p:nvPr/>
          </p:nvSpPr>
          <p:spPr>
            <a:xfrm>
              <a:off x="2461613" y="1968194"/>
              <a:ext cx="0" cy="85869"/>
            </a:xfrm>
            <a:custGeom>
              <a:avLst/>
              <a:gdLst/>
              <a:ahLst/>
              <a:cxnLst/>
              <a:rect l="l" t="t" r="r" b="b"/>
              <a:pathLst>
                <a:path h="94614">
                  <a:moveTo>
                    <a:pt x="0" y="0"/>
                  </a:moveTo>
                  <a:lnTo>
                    <a:pt x="0" y="94488"/>
                  </a:lnTo>
                </a:path>
              </a:pathLst>
            </a:custGeom>
            <a:ln w="9524">
              <a:solidFill>
                <a:srgbClr val="FF0000"/>
              </a:solidFill>
            </a:ln>
          </p:spPr>
          <p:txBody>
            <a:bodyPr wrap="square" lIns="0" tIns="0" rIns="0" bIns="0" rtlCol="0"/>
            <a:lstStyle/>
            <a:p>
              <a:endParaRPr/>
            </a:p>
          </p:txBody>
        </p:sp>
        <p:sp>
          <p:nvSpPr>
            <p:cNvPr id="575" name="object 575"/>
            <p:cNvSpPr/>
            <p:nvPr/>
          </p:nvSpPr>
          <p:spPr>
            <a:xfrm>
              <a:off x="2461613" y="1683264"/>
              <a:ext cx="0" cy="371139"/>
            </a:xfrm>
            <a:custGeom>
              <a:avLst/>
              <a:gdLst/>
              <a:ahLst/>
              <a:cxnLst/>
              <a:rect l="l" t="t" r="r" b="b"/>
              <a:pathLst>
                <a:path h="408939">
                  <a:moveTo>
                    <a:pt x="0" y="408438"/>
                  </a:moveTo>
                  <a:lnTo>
                    <a:pt x="0" y="0"/>
                  </a:lnTo>
                </a:path>
              </a:pathLst>
            </a:custGeom>
            <a:ln w="9524">
              <a:solidFill>
                <a:srgbClr val="FF0000"/>
              </a:solidFill>
            </a:ln>
          </p:spPr>
          <p:txBody>
            <a:bodyPr wrap="square" lIns="0" tIns="0" rIns="0" bIns="0" rtlCol="0"/>
            <a:lstStyle/>
            <a:p>
              <a:endParaRPr/>
            </a:p>
          </p:txBody>
        </p:sp>
        <p:sp>
          <p:nvSpPr>
            <p:cNvPr id="576" name="object 576"/>
            <p:cNvSpPr/>
            <p:nvPr/>
          </p:nvSpPr>
          <p:spPr>
            <a:xfrm>
              <a:off x="2461613" y="1683264"/>
              <a:ext cx="0" cy="102582"/>
            </a:xfrm>
            <a:custGeom>
              <a:avLst/>
              <a:gdLst/>
              <a:ahLst/>
              <a:cxnLst/>
              <a:rect l="l" t="t" r="r" b="b"/>
              <a:pathLst>
                <a:path h="113030">
                  <a:moveTo>
                    <a:pt x="0" y="0"/>
                  </a:moveTo>
                  <a:lnTo>
                    <a:pt x="0" y="112770"/>
                  </a:lnTo>
                </a:path>
              </a:pathLst>
            </a:custGeom>
            <a:ln w="9524">
              <a:solidFill>
                <a:srgbClr val="FF0000"/>
              </a:solidFill>
            </a:ln>
          </p:spPr>
          <p:txBody>
            <a:bodyPr wrap="square" lIns="0" tIns="0" rIns="0" bIns="0" rtlCol="0"/>
            <a:lstStyle/>
            <a:p>
              <a:endParaRPr/>
            </a:p>
          </p:txBody>
        </p:sp>
        <p:sp>
          <p:nvSpPr>
            <p:cNvPr id="577" name="object 577"/>
            <p:cNvSpPr/>
            <p:nvPr/>
          </p:nvSpPr>
          <p:spPr>
            <a:xfrm>
              <a:off x="2461613" y="1785611"/>
              <a:ext cx="0" cy="701360"/>
            </a:xfrm>
            <a:custGeom>
              <a:avLst/>
              <a:gdLst/>
              <a:ahLst/>
              <a:cxnLst/>
              <a:rect l="l" t="t" r="r" b="b"/>
              <a:pathLst>
                <a:path h="772794">
                  <a:moveTo>
                    <a:pt x="0" y="0"/>
                  </a:moveTo>
                  <a:lnTo>
                    <a:pt x="0" y="772679"/>
                  </a:lnTo>
                </a:path>
              </a:pathLst>
            </a:custGeom>
            <a:ln w="9524">
              <a:solidFill>
                <a:srgbClr val="FF0000"/>
              </a:solidFill>
            </a:ln>
          </p:spPr>
          <p:txBody>
            <a:bodyPr wrap="square" lIns="0" tIns="0" rIns="0" bIns="0" rtlCol="0"/>
            <a:lstStyle/>
            <a:p>
              <a:endParaRPr/>
            </a:p>
          </p:txBody>
        </p:sp>
        <p:sp>
          <p:nvSpPr>
            <p:cNvPr id="578" name="object 578"/>
            <p:cNvSpPr/>
            <p:nvPr/>
          </p:nvSpPr>
          <p:spPr>
            <a:xfrm>
              <a:off x="2461614" y="1907328"/>
              <a:ext cx="9231" cy="579760"/>
            </a:xfrm>
            <a:custGeom>
              <a:avLst/>
              <a:gdLst/>
              <a:ahLst/>
              <a:cxnLst/>
              <a:rect l="l" t="t" r="r" b="b"/>
              <a:pathLst>
                <a:path w="10794" h="638810">
                  <a:moveTo>
                    <a:pt x="0" y="638564"/>
                  </a:moveTo>
                  <a:lnTo>
                    <a:pt x="10656" y="0"/>
                  </a:lnTo>
                </a:path>
              </a:pathLst>
            </a:custGeom>
            <a:ln w="9524">
              <a:solidFill>
                <a:srgbClr val="FF0000"/>
              </a:solidFill>
            </a:ln>
          </p:spPr>
          <p:txBody>
            <a:bodyPr wrap="square" lIns="0" tIns="0" rIns="0" bIns="0" rtlCol="0"/>
            <a:lstStyle/>
            <a:p>
              <a:endParaRPr/>
            </a:p>
          </p:txBody>
        </p:sp>
        <p:sp>
          <p:nvSpPr>
            <p:cNvPr id="579" name="object 579"/>
            <p:cNvSpPr/>
            <p:nvPr/>
          </p:nvSpPr>
          <p:spPr>
            <a:xfrm>
              <a:off x="2466654" y="191563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580" name="object 580"/>
            <p:cNvSpPr/>
            <p:nvPr/>
          </p:nvSpPr>
          <p:spPr>
            <a:xfrm>
              <a:off x="2470725" y="1923935"/>
              <a:ext cx="0" cy="26509"/>
            </a:xfrm>
            <a:custGeom>
              <a:avLst/>
              <a:gdLst/>
              <a:ahLst/>
              <a:cxnLst/>
              <a:rect l="l" t="t" r="r" b="b"/>
              <a:pathLst>
                <a:path h="29210">
                  <a:moveTo>
                    <a:pt x="0" y="0"/>
                  </a:moveTo>
                  <a:lnTo>
                    <a:pt x="0" y="28946"/>
                  </a:lnTo>
                </a:path>
              </a:pathLst>
            </a:custGeom>
            <a:ln w="9524">
              <a:solidFill>
                <a:srgbClr val="FF0000"/>
              </a:solidFill>
            </a:ln>
          </p:spPr>
          <p:txBody>
            <a:bodyPr wrap="square" lIns="0" tIns="0" rIns="0" bIns="0" rtlCol="0"/>
            <a:lstStyle/>
            <a:p>
              <a:endParaRPr/>
            </a:p>
          </p:txBody>
        </p:sp>
        <p:sp>
          <p:nvSpPr>
            <p:cNvPr id="581" name="object 581"/>
            <p:cNvSpPr/>
            <p:nvPr/>
          </p:nvSpPr>
          <p:spPr>
            <a:xfrm>
              <a:off x="2466654" y="1941909"/>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582" name="object 582"/>
            <p:cNvSpPr/>
            <p:nvPr/>
          </p:nvSpPr>
          <p:spPr>
            <a:xfrm>
              <a:off x="2470725" y="1933613"/>
              <a:ext cx="0" cy="596473"/>
            </a:xfrm>
            <a:custGeom>
              <a:avLst/>
              <a:gdLst/>
              <a:ahLst/>
              <a:cxnLst/>
              <a:rect l="l" t="t" r="r" b="b"/>
              <a:pathLst>
                <a:path h="657225">
                  <a:moveTo>
                    <a:pt x="0" y="0"/>
                  </a:moveTo>
                  <a:lnTo>
                    <a:pt x="0" y="656847"/>
                  </a:lnTo>
                </a:path>
              </a:pathLst>
            </a:custGeom>
            <a:ln w="9524">
              <a:solidFill>
                <a:srgbClr val="FF0000"/>
              </a:solidFill>
            </a:ln>
          </p:spPr>
          <p:txBody>
            <a:bodyPr wrap="square" lIns="0" tIns="0" rIns="0" bIns="0" rtlCol="0"/>
            <a:lstStyle/>
            <a:p>
              <a:endParaRPr/>
            </a:p>
          </p:txBody>
        </p:sp>
        <p:sp>
          <p:nvSpPr>
            <p:cNvPr id="583" name="object 583"/>
            <p:cNvSpPr/>
            <p:nvPr/>
          </p:nvSpPr>
          <p:spPr>
            <a:xfrm>
              <a:off x="2470725" y="2062244"/>
              <a:ext cx="0" cy="467958"/>
            </a:xfrm>
            <a:custGeom>
              <a:avLst/>
              <a:gdLst/>
              <a:ahLst/>
              <a:cxnLst/>
              <a:rect l="l" t="t" r="r" b="b"/>
              <a:pathLst>
                <a:path h="515619">
                  <a:moveTo>
                    <a:pt x="0" y="515114"/>
                  </a:moveTo>
                  <a:lnTo>
                    <a:pt x="0" y="0"/>
                  </a:lnTo>
                </a:path>
              </a:pathLst>
            </a:custGeom>
            <a:ln w="9524">
              <a:solidFill>
                <a:srgbClr val="FF0000"/>
              </a:solidFill>
            </a:ln>
          </p:spPr>
          <p:txBody>
            <a:bodyPr wrap="square" lIns="0" tIns="0" rIns="0" bIns="0" rtlCol="0"/>
            <a:lstStyle/>
            <a:p>
              <a:endParaRPr/>
            </a:p>
          </p:txBody>
        </p:sp>
        <p:sp>
          <p:nvSpPr>
            <p:cNvPr id="584" name="object 584"/>
            <p:cNvSpPr/>
            <p:nvPr/>
          </p:nvSpPr>
          <p:spPr>
            <a:xfrm>
              <a:off x="2470726" y="2062244"/>
              <a:ext cx="8145" cy="199401"/>
            </a:xfrm>
            <a:custGeom>
              <a:avLst/>
              <a:gdLst/>
              <a:ahLst/>
              <a:cxnLst/>
              <a:rect l="l" t="t" r="r" b="b"/>
              <a:pathLst>
                <a:path w="9525" h="219710">
                  <a:moveTo>
                    <a:pt x="0" y="0"/>
                  </a:moveTo>
                  <a:lnTo>
                    <a:pt x="9146" y="219446"/>
                  </a:lnTo>
                </a:path>
              </a:pathLst>
            </a:custGeom>
            <a:ln w="9524">
              <a:solidFill>
                <a:srgbClr val="FF0000"/>
              </a:solidFill>
            </a:ln>
          </p:spPr>
          <p:txBody>
            <a:bodyPr wrap="square" lIns="0" tIns="0" rIns="0" bIns="0" rtlCol="0"/>
            <a:lstStyle/>
            <a:p>
              <a:endParaRPr/>
            </a:p>
          </p:txBody>
        </p:sp>
        <p:sp>
          <p:nvSpPr>
            <p:cNvPr id="585" name="object 585"/>
            <p:cNvSpPr/>
            <p:nvPr/>
          </p:nvSpPr>
          <p:spPr>
            <a:xfrm>
              <a:off x="2478547" y="2045639"/>
              <a:ext cx="0" cy="216113"/>
            </a:xfrm>
            <a:custGeom>
              <a:avLst/>
              <a:gdLst/>
              <a:ahLst/>
              <a:cxnLst/>
              <a:rect l="l" t="t" r="r" b="b"/>
              <a:pathLst>
                <a:path h="238125">
                  <a:moveTo>
                    <a:pt x="0" y="237744"/>
                  </a:moveTo>
                  <a:lnTo>
                    <a:pt x="0" y="0"/>
                  </a:lnTo>
                </a:path>
              </a:pathLst>
            </a:custGeom>
            <a:ln w="9524">
              <a:solidFill>
                <a:srgbClr val="FF0000"/>
              </a:solidFill>
            </a:ln>
          </p:spPr>
          <p:txBody>
            <a:bodyPr wrap="square" lIns="0" tIns="0" rIns="0" bIns="0" rtlCol="0"/>
            <a:lstStyle/>
            <a:p>
              <a:endParaRPr/>
            </a:p>
          </p:txBody>
        </p:sp>
        <p:sp>
          <p:nvSpPr>
            <p:cNvPr id="586" name="object 586"/>
            <p:cNvSpPr/>
            <p:nvPr/>
          </p:nvSpPr>
          <p:spPr>
            <a:xfrm>
              <a:off x="2478547" y="2002761"/>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587" name="object 587"/>
            <p:cNvSpPr/>
            <p:nvPr/>
          </p:nvSpPr>
          <p:spPr>
            <a:xfrm>
              <a:off x="2478547" y="1846477"/>
              <a:ext cx="0" cy="156754"/>
            </a:xfrm>
            <a:custGeom>
              <a:avLst/>
              <a:gdLst/>
              <a:ahLst/>
              <a:cxnLst/>
              <a:rect l="l" t="t" r="r" b="b"/>
              <a:pathLst>
                <a:path h="172719">
                  <a:moveTo>
                    <a:pt x="0" y="172202"/>
                  </a:moveTo>
                  <a:lnTo>
                    <a:pt x="0" y="0"/>
                  </a:lnTo>
                </a:path>
              </a:pathLst>
            </a:custGeom>
            <a:ln w="9524">
              <a:solidFill>
                <a:srgbClr val="FF0000"/>
              </a:solidFill>
            </a:ln>
          </p:spPr>
          <p:txBody>
            <a:bodyPr wrap="square" lIns="0" tIns="0" rIns="0" bIns="0" rtlCol="0"/>
            <a:lstStyle/>
            <a:p>
              <a:endParaRPr/>
            </a:p>
          </p:txBody>
        </p:sp>
        <p:sp>
          <p:nvSpPr>
            <p:cNvPr id="588" name="object 588"/>
            <p:cNvSpPr/>
            <p:nvPr/>
          </p:nvSpPr>
          <p:spPr>
            <a:xfrm>
              <a:off x="2478547" y="1846477"/>
              <a:ext cx="0" cy="138313"/>
            </a:xfrm>
            <a:custGeom>
              <a:avLst/>
              <a:gdLst/>
              <a:ahLst/>
              <a:cxnLst/>
              <a:rect l="l" t="t" r="r" b="b"/>
              <a:pathLst>
                <a:path h="152400">
                  <a:moveTo>
                    <a:pt x="0" y="0"/>
                  </a:moveTo>
                  <a:lnTo>
                    <a:pt x="0" y="152396"/>
                  </a:lnTo>
                </a:path>
              </a:pathLst>
            </a:custGeom>
            <a:ln w="9524">
              <a:solidFill>
                <a:srgbClr val="FF0000"/>
              </a:solidFill>
            </a:ln>
          </p:spPr>
          <p:txBody>
            <a:bodyPr wrap="square" lIns="0" tIns="0" rIns="0" bIns="0" rtlCol="0"/>
            <a:lstStyle/>
            <a:p>
              <a:endParaRPr/>
            </a:p>
          </p:txBody>
        </p:sp>
        <p:sp>
          <p:nvSpPr>
            <p:cNvPr id="589" name="object 589"/>
            <p:cNvSpPr/>
            <p:nvPr/>
          </p:nvSpPr>
          <p:spPr>
            <a:xfrm>
              <a:off x="2478547" y="1941909"/>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590" name="object 590"/>
            <p:cNvSpPr/>
            <p:nvPr/>
          </p:nvSpPr>
          <p:spPr>
            <a:xfrm>
              <a:off x="2478547" y="1864452"/>
              <a:ext cx="8145" cy="77801"/>
            </a:xfrm>
            <a:custGeom>
              <a:avLst/>
              <a:gdLst/>
              <a:ahLst/>
              <a:cxnLst/>
              <a:rect l="l" t="t" r="r" b="b"/>
              <a:pathLst>
                <a:path w="9525" h="85725">
                  <a:moveTo>
                    <a:pt x="0" y="85347"/>
                  </a:moveTo>
                  <a:lnTo>
                    <a:pt x="9146" y="0"/>
                  </a:lnTo>
                </a:path>
              </a:pathLst>
            </a:custGeom>
            <a:ln w="9524">
              <a:solidFill>
                <a:srgbClr val="FF0000"/>
              </a:solidFill>
            </a:ln>
          </p:spPr>
          <p:txBody>
            <a:bodyPr wrap="square" lIns="0" tIns="0" rIns="0" bIns="0" rtlCol="0"/>
            <a:lstStyle/>
            <a:p>
              <a:endParaRPr/>
            </a:p>
          </p:txBody>
        </p:sp>
        <p:sp>
          <p:nvSpPr>
            <p:cNvPr id="591" name="object 591"/>
            <p:cNvSpPr/>
            <p:nvPr/>
          </p:nvSpPr>
          <p:spPr>
            <a:xfrm>
              <a:off x="2486369" y="1864451"/>
              <a:ext cx="0" cy="25357"/>
            </a:xfrm>
            <a:custGeom>
              <a:avLst/>
              <a:gdLst/>
              <a:ahLst/>
              <a:cxnLst/>
              <a:rect l="l" t="t" r="r" b="b"/>
              <a:pathLst>
                <a:path h="27939">
                  <a:moveTo>
                    <a:pt x="0" y="0"/>
                  </a:moveTo>
                  <a:lnTo>
                    <a:pt x="0" y="27438"/>
                  </a:lnTo>
                </a:path>
              </a:pathLst>
            </a:custGeom>
            <a:ln w="9524">
              <a:solidFill>
                <a:srgbClr val="FF0000"/>
              </a:solidFill>
            </a:ln>
          </p:spPr>
          <p:txBody>
            <a:bodyPr wrap="square" lIns="0" tIns="0" rIns="0" bIns="0" rtlCol="0"/>
            <a:lstStyle/>
            <a:p>
              <a:endParaRPr/>
            </a:p>
          </p:txBody>
        </p:sp>
        <p:sp>
          <p:nvSpPr>
            <p:cNvPr id="592" name="object 592"/>
            <p:cNvSpPr/>
            <p:nvPr/>
          </p:nvSpPr>
          <p:spPr>
            <a:xfrm>
              <a:off x="2486369" y="1889354"/>
              <a:ext cx="0" cy="87598"/>
            </a:xfrm>
            <a:custGeom>
              <a:avLst/>
              <a:gdLst/>
              <a:ahLst/>
              <a:cxnLst/>
              <a:rect l="l" t="t" r="r" b="b"/>
              <a:pathLst>
                <a:path h="96519">
                  <a:moveTo>
                    <a:pt x="0" y="0"/>
                  </a:moveTo>
                  <a:lnTo>
                    <a:pt x="0" y="96011"/>
                  </a:lnTo>
                </a:path>
              </a:pathLst>
            </a:custGeom>
            <a:ln w="9524">
              <a:solidFill>
                <a:srgbClr val="FF0000"/>
              </a:solidFill>
            </a:ln>
          </p:spPr>
          <p:txBody>
            <a:bodyPr wrap="square" lIns="0" tIns="0" rIns="0" bIns="0" rtlCol="0"/>
            <a:lstStyle/>
            <a:p>
              <a:endParaRPr/>
            </a:p>
          </p:txBody>
        </p:sp>
        <p:sp>
          <p:nvSpPr>
            <p:cNvPr id="593" name="object 593"/>
            <p:cNvSpPr/>
            <p:nvPr/>
          </p:nvSpPr>
          <p:spPr>
            <a:xfrm>
              <a:off x="2486369" y="1976490"/>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594" name="object 594"/>
            <p:cNvSpPr/>
            <p:nvPr/>
          </p:nvSpPr>
          <p:spPr>
            <a:xfrm>
              <a:off x="2486369" y="2011071"/>
              <a:ext cx="0" cy="130244"/>
            </a:xfrm>
            <a:custGeom>
              <a:avLst/>
              <a:gdLst/>
              <a:ahLst/>
              <a:cxnLst/>
              <a:rect l="l" t="t" r="r" b="b"/>
              <a:pathLst>
                <a:path h="143510">
                  <a:moveTo>
                    <a:pt x="0" y="0"/>
                  </a:moveTo>
                  <a:lnTo>
                    <a:pt x="0" y="143255"/>
                  </a:lnTo>
                </a:path>
              </a:pathLst>
            </a:custGeom>
            <a:ln w="9524">
              <a:solidFill>
                <a:srgbClr val="FF0000"/>
              </a:solidFill>
            </a:ln>
          </p:spPr>
          <p:txBody>
            <a:bodyPr wrap="square" lIns="0" tIns="0" rIns="0" bIns="0" rtlCol="0"/>
            <a:lstStyle/>
            <a:p>
              <a:endParaRPr/>
            </a:p>
          </p:txBody>
        </p:sp>
        <p:sp>
          <p:nvSpPr>
            <p:cNvPr id="595" name="object 595"/>
            <p:cNvSpPr/>
            <p:nvPr/>
          </p:nvSpPr>
          <p:spPr>
            <a:xfrm>
              <a:off x="2486369" y="2088515"/>
              <a:ext cx="0" cy="53019"/>
            </a:xfrm>
            <a:custGeom>
              <a:avLst/>
              <a:gdLst/>
              <a:ahLst/>
              <a:cxnLst/>
              <a:rect l="l" t="t" r="r" b="b"/>
              <a:pathLst>
                <a:path h="58419">
                  <a:moveTo>
                    <a:pt x="0" y="57923"/>
                  </a:moveTo>
                  <a:lnTo>
                    <a:pt x="0" y="0"/>
                  </a:lnTo>
                </a:path>
              </a:pathLst>
            </a:custGeom>
            <a:ln w="9524">
              <a:solidFill>
                <a:srgbClr val="FF0000"/>
              </a:solidFill>
            </a:ln>
          </p:spPr>
          <p:txBody>
            <a:bodyPr wrap="square" lIns="0" tIns="0" rIns="0" bIns="0" rtlCol="0"/>
            <a:lstStyle/>
            <a:p>
              <a:endParaRPr/>
            </a:p>
          </p:txBody>
        </p:sp>
        <p:sp>
          <p:nvSpPr>
            <p:cNvPr id="596" name="object 596"/>
            <p:cNvSpPr/>
            <p:nvPr/>
          </p:nvSpPr>
          <p:spPr>
            <a:xfrm>
              <a:off x="2486369" y="2088515"/>
              <a:ext cx="8145" cy="233979"/>
            </a:xfrm>
            <a:custGeom>
              <a:avLst/>
              <a:gdLst/>
              <a:ahLst/>
              <a:cxnLst/>
              <a:rect l="l" t="t" r="r" b="b"/>
              <a:pathLst>
                <a:path w="9525" h="257810">
                  <a:moveTo>
                    <a:pt x="0" y="0"/>
                  </a:moveTo>
                  <a:lnTo>
                    <a:pt x="9146" y="257564"/>
                  </a:lnTo>
                </a:path>
              </a:pathLst>
            </a:custGeom>
            <a:ln w="9524">
              <a:solidFill>
                <a:srgbClr val="FF0000"/>
              </a:solidFill>
            </a:ln>
          </p:spPr>
          <p:txBody>
            <a:bodyPr wrap="square" lIns="0" tIns="0" rIns="0" bIns="0" rtlCol="0"/>
            <a:lstStyle/>
            <a:p>
              <a:endParaRPr/>
            </a:p>
          </p:txBody>
        </p:sp>
        <p:sp>
          <p:nvSpPr>
            <p:cNvPr id="597" name="object 597"/>
            <p:cNvSpPr/>
            <p:nvPr/>
          </p:nvSpPr>
          <p:spPr>
            <a:xfrm>
              <a:off x="2494190" y="1907327"/>
              <a:ext cx="0" cy="414938"/>
            </a:xfrm>
            <a:custGeom>
              <a:avLst/>
              <a:gdLst/>
              <a:ahLst/>
              <a:cxnLst/>
              <a:rect l="l" t="t" r="r" b="b"/>
              <a:pathLst>
                <a:path h="457200">
                  <a:moveTo>
                    <a:pt x="0" y="457206"/>
                  </a:moveTo>
                  <a:lnTo>
                    <a:pt x="0" y="0"/>
                  </a:lnTo>
                </a:path>
              </a:pathLst>
            </a:custGeom>
            <a:ln w="9524">
              <a:solidFill>
                <a:srgbClr val="FF0000"/>
              </a:solidFill>
            </a:ln>
          </p:spPr>
          <p:txBody>
            <a:bodyPr wrap="square" lIns="0" tIns="0" rIns="0" bIns="0" rtlCol="0"/>
            <a:lstStyle/>
            <a:p>
              <a:endParaRPr/>
            </a:p>
          </p:txBody>
        </p:sp>
        <p:sp>
          <p:nvSpPr>
            <p:cNvPr id="598" name="object 598"/>
            <p:cNvSpPr/>
            <p:nvPr/>
          </p:nvSpPr>
          <p:spPr>
            <a:xfrm>
              <a:off x="2494191" y="1941909"/>
              <a:ext cx="9231" cy="268557"/>
            </a:xfrm>
            <a:custGeom>
              <a:avLst/>
              <a:gdLst/>
              <a:ahLst/>
              <a:cxnLst/>
              <a:rect l="l" t="t" r="r" b="b"/>
              <a:pathLst>
                <a:path w="10794" h="295910">
                  <a:moveTo>
                    <a:pt x="0" y="295652"/>
                  </a:moveTo>
                  <a:lnTo>
                    <a:pt x="10671" y="0"/>
                  </a:lnTo>
                </a:path>
              </a:pathLst>
            </a:custGeom>
            <a:ln w="9524">
              <a:solidFill>
                <a:srgbClr val="FF0000"/>
              </a:solidFill>
            </a:ln>
          </p:spPr>
          <p:txBody>
            <a:bodyPr wrap="square" lIns="0" tIns="0" rIns="0" bIns="0" rtlCol="0"/>
            <a:lstStyle/>
            <a:p>
              <a:endParaRPr/>
            </a:p>
          </p:txBody>
        </p:sp>
        <p:sp>
          <p:nvSpPr>
            <p:cNvPr id="599" name="object 599"/>
            <p:cNvSpPr/>
            <p:nvPr/>
          </p:nvSpPr>
          <p:spPr>
            <a:xfrm>
              <a:off x="2503315" y="1889354"/>
              <a:ext cx="0" cy="53019"/>
            </a:xfrm>
            <a:custGeom>
              <a:avLst/>
              <a:gdLst/>
              <a:ahLst/>
              <a:cxnLst/>
              <a:rect l="l" t="t" r="r" b="b"/>
              <a:pathLst>
                <a:path h="58419">
                  <a:moveTo>
                    <a:pt x="0" y="57908"/>
                  </a:moveTo>
                  <a:lnTo>
                    <a:pt x="0" y="0"/>
                  </a:lnTo>
                </a:path>
              </a:pathLst>
            </a:custGeom>
            <a:ln w="9524">
              <a:solidFill>
                <a:srgbClr val="FF0000"/>
              </a:solidFill>
            </a:ln>
          </p:spPr>
          <p:txBody>
            <a:bodyPr wrap="square" lIns="0" tIns="0" rIns="0" bIns="0" rtlCol="0"/>
            <a:lstStyle/>
            <a:p>
              <a:endParaRPr/>
            </a:p>
          </p:txBody>
        </p:sp>
        <p:sp>
          <p:nvSpPr>
            <p:cNvPr id="600" name="object 600"/>
            <p:cNvSpPr/>
            <p:nvPr/>
          </p:nvSpPr>
          <p:spPr>
            <a:xfrm>
              <a:off x="2503315" y="1854773"/>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601" name="object 601"/>
            <p:cNvSpPr/>
            <p:nvPr/>
          </p:nvSpPr>
          <p:spPr>
            <a:xfrm>
              <a:off x="2503315" y="1854773"/>
              <a:ext cx="0" cy="207469"/>
            </a:xfrm>
            <a:custGeom>
              <a:avLst/>
              <a:gdLst/>
              <a:ahLst/>
              <a:cxnLst/>
              <a:rect l="l" t="t" r="r" b="b"/>
              <a:pathLst>
                <a:path h="228600">
                  <a:moveTo>
                    <a:pt x="0" y="0"/>
                  </a:moveTo>
                  <a:lnTo>
                    <a:pt x="0" y="228603"/>
                  </a:lnTo>
                </a:path>
              </a:pathLst>
            </a:custGeom>
            <a:ln w="9524">
              <a:solidFill>
                <a:srgbClr val="FF0000"/>
              </a:solidFill>
            </a:ln>
          </p:spPr>
          <p:txBody>
            <a:bodyPr wrap="square" lIns="0" tIns="0" rIns="0" bIns="0" rtlCol="0"/>
            <a:lstStyle/>
            <a:p>
              <a:endParaRPr/>
            </a:p>
          </p:txBody>
        </p:sp>
        <p:sp>
          <p:nvSpPr>
            <p:cNvPr id="602" name="object 602"/>
            <p:cNvSpPr/>
            <p:nvPr/>
          </p:nvSpPr>
          <p:spPr>
            <a:xfrm>
              <a:off x="2503315" y="2062245"/>
              <a:ext cx="0" cy="103734"/>
            </a:xfrm>
            <a:custGeom>
              <a:avLst/>
              <a:gdLst/>
              <a:ahLst/>
              <a:cxnLst/>
              <a:rect l="l" t="t" r="r" b="b"/>
              <a:pathLst>
                <a:path h="114300">
                  <a:moveTo>
                    <a:pt x="0" y="0"/>
                  </a:moveTo>
                  <a:lnTo>
                    <a:pt x="0" y="114293"/>
                  </a:lnTo>
                </a:path>
              </a:pathLst>
            </a:custGeom>
            <a:ln w="9524">
              <a:solidFill>
                <a:srgbClr val="FF0000"/>
              </a:solidFill>
            </a:ln>
          </p:spPr>
          <p:txBody>
            <a:bodyPr wrap="square" lIns="0" tIns="0" rIns="0" bIns="0" rtlCol="0"/>
            <a:lstStyle/>
            <a:p>
              <a:endParaRPr/>
            </a:p>
          </p:txBody>
        </p:sp>
        <p:sp>
          <p:nvSpPr>
            <p:cNvPr id="603" name="object 603"/>
            <p:cNvSpPr/>
            <p:nvPr/>
          </p:nvSpPr>
          <p:spPr>
            <a:xfrm>
              <a:off x="2503315" y="2165973"/>
              <a:ext cx="0" cy="414938"/>
            </a:xfrm>
            <a:custGeom>
              <a:avLst/>
              <a:gdLst/>
              <a:ahLst/>
              <a:cxnLst/>
              <a:rect l="l" t="t" r="r" b="b"/>
              <a:pathLst>
                <a:path h="457200">
                  <a:moveTo>
                    <a:pt x="0" y="0"/>
                  </a:moveTo>
                  <a:lnTo>
                    <a:pt x="0" y="457206"/>
                  </a:lnTo>
                </a:path>
              </a:pathLst>
            </a:custGeom>
            <a:ln w="9524">
              <a:solidFill>
                <a:srgbClr val="FF0000"/>
              </a:solidFill>
            </a:ln>
          </p:spPr>
          <p:txBody>
            <a:bodyPr wrap="square" lIns="0" tIns="0" rIns="0" bIns="0" rtlCol="0"/>
            <a:lstStyle/>
            <a:p>
              <a:endParaRPr/>
            </a:p>
          </p:txBody>
        </p:sp>
        <p:sp>
          <p:nvSpPr>
            <p:cNvPr id="604" name="object 604"/>
            <p:cNvSpPr/>
            <p:nvPr/>
          </p:nvSpPr>
          <p:spPr>
            <a:xfrm>
              <a:off x="2503316" y="1958501"/>
              <a:ext cx="8145" cy="622407"/>
            </a:xfrm>
            <a:custGeom>
              <a:avLst/>
              <a:gdLst/>
              <a:ahLst/>
              <a:cxnLst/>
              <a:rect l="l" t="t" r="r" b="b"/>
              <a:pathLst>
                <a:path w="9525" h="685800">
                  <a:moveTo>
                    <a:pt x="0" y="685809"/>
                  </a:moveTo>
                  <a:lnTo>
                    <a:pt x="9131" y="0"/>
                  </a:lnTo>
                </a:path>
              </a:pathLst>
            </a:custGeom>
            <a:ln w="9524">
              <a:solidFill>
                <a:srgbClr val="FF0000"/>
              </a:solidFill>
            </a:ln>
          </p:spPr>
          <p:txBody>
            <a:bodyPr wrap="square" lIns="0" tIns="0" rIns="0" bIns="0" rtlCol="0"/>
            <a:lstStyle/>
            <a:p>
              <a:endParaRPr/>
            </a:p>
          </p:txBody>
        </p:sp>
        <p:sp>
          <p:nvSpPr>
            <p:cNvPr id="605" name="object 605"/>
            <p:cNvSpPr/>
            <p:nvPr/>
          </p:nvSpPr>
          <p:spPr>
            <a:xfrm>
              <a:off x="2511124" y="1933613"/>
              <a:ext cx="0" cy="25357"/>
            </a:xfrm>
            <a:custGeom>
              <a:avLst/>
              <a:gdLst/>
              <a:ahLst/>
              <a:cxnLst/>
              <a:rect l="l" t="t" r="r" b="b"/>
              <a:pathLst>
                <a:path h="27939">
                  <a:moveTo>
                    <a:pt x="0" y="27423"/>
                  </a:moveTo>
                  <a:lnTo>
                    <a:pt x="0" y="0"/>
                  </a:lnTo>
                </a:path>
              </a:pathLst>
            </a:custGeom>
            <a:ln w="9524">
              <a:solidFill>
                <a:srgbClr val="FF0000"/>
              </a:solidFill>
            </a:ln>
          </p:spPr>
          <p:txBody>
            <a:bodyPr wrap="square" lIns="0" tIns="0" rIns="0" bIns="0" rtlCol="0"/>
            <a:lstStyle/>
            <a:p>
              <a:endParaRPr/>
            </a:p>
          </p:txBody>
        </p:sp>
        <p:sp>
          <p:nvSpPr>
            <p:cNvPr id="606" name="object 606"/>
            <p:cNvSpPr/>
            <p:nvPr/>
          </p:nvSpPr>
          <p:spPr>
            <a:xfrm>
              <a:off x="2511124" y="1915624"/>
              <a:ext cx="0" cy="18442"/>
            </a:xfrm>
            <a:custGeom>
              <a:avLst/>
              <a:gdLst/>
              <a:ahLst/>
              <a:cxnLst/>
              <a:rect l="l" t="t" r="r" b="b"/>
              <a:pathLst>
                <a:path h="20319">
                  <a:moveTo>
                    <a:pt x="0" y="19820"/>
                  </a:moveTo>
                  <a:lnTo>
                    <a:pt x="0" y="0"/>
                  </a:lnTo>
                </a:path>
              </a:pathLst>
            </a:custGeom>
            <a:ln w="9524">
              <a:solidFill>
                <a:srgbClr val="FF0000"/>
              </a:solidFill>
            </a:ln>
          </p:spPr>
          <p:txBody>
            <a:bodyPr wrap="square" lIns="0" tIns="0" rIns="0" bIns="0" rtlCol="0"/>
            <a:lstStyle/>
            <a:p>
              <a:endParaRPr/>
            </a:p>
          </p:txBody>
        </p:sp>
        <p:sp>
          <p:nvSpPr>
            <p:cNvPr id="607" name="object 607"/>
            <p:cNvSpPr/>
            <p:nvPr/>
          </p:nvSpPr>
          <p:spPr>
            <a:xfrm>
              <a:off x="2511124" y="1795304"/>
              <a:ext cx="0" cy="120447"/>
            </a:xfrm>
            <a:custGeom>
              <a:avLst/>
              <a:gdLst/>
              <a:ahLst/>
              <a:cxnLst/>
              <a:rect l="l" t="t" r="r" b="b"/>
              <a:pathLst>
                <a:path h="132714">
                  <a:moveTo>
                    <a:pt x="0" y="132576"/>
                  </a:moveTo>
                  <a:lnTo>
                    <a:pt x="0" y="0"/>
                  </a:lnTo>
                </a:path>
              </a:pathLst>
            </a:custGeom>
            <a:ln w="9524">
              <a:solidFill>
                <a:srgbClr val="FF0000"/>
              </a:solidFill>
            </a:ln>
          </p:spPr>
          <p:txBody>
            <a:bodyPr wrap="square" lIns="0" tIns="0" rIns="0" bIns="0" rtlCol="0"/>
            <a:lstStyle/>
            <a:p>
              <a:endParaRPr/>
            </a:p>
          </p:txBody>
        </p:sp>
        <p:sp>
          <p:nvSpPr>
            <p:cNvPr id="608" name="object 608"/>
            <p:cNvSpPr/>
            <p:nvPr/>
          </p:nvSpPr>
          <p:spPr>
            <a:xfrm>
              <a:off x="2511124" y="1795303"/>
              <a:ext cx="0" cy="207469"/>
            </a:xfrm>
            <a:custGeom>
              <a:avLst/>
              <a:gdLst/>
              <a:ahLst/>
              <a:cxnLst/>
              <a:rect l="l" t="t" r="r" b="b"/>
              <a:pathLst>
                <a:path h="228600">
                  <a:moveTo>
                    <a:pt x="0" y="0"/>
                  </a:moveTo>
                  <a:lnTo>
                    <a:pt x="0" y="228587"/>
                  </a:lnTo>
                </a:path>
              </a:pathLst>
            </a:custGeom>
            <a:ln w="9524">
              <a:solidFill>
                <a:srgbClr val="FF0000"/>
              </a:solidFill>
            </a:ln>
          </p:spPr>
          <p:txBody>
            <a:bodyPr wrap="square" lIns="0" tIns="0" rIns="0" bIns="0" rtlCol="0"/>
            <a:lstStyle/>
            <a:p>
              <a:endParaRPr/>
            </a:p>
          </p:txBody>
        </p:sp>
        <p:sp>
          <p:nvSpPr>
            <p:cNvPr id="609" name="object 609"/>
            <p:cNvSpPr/>
            <p:nvPr/>
          </p:nvSpPr>
          <p:spPr>
            <a:xfrm>
              <a:off x="2511124" y="1881058"/>
              <a:ext cx="0" cy="122176"/>
            </a:xfrm>
            <a:custGeom>
              <a:avLst/>
              <a:gdLst/>
              <a:ahLst/>
              <a:cxnLst/>
              <a:rect l="l" t="t" r="r" b="b"/>
              <a:pathLst>
                <a:path h="134619">
                  <a:moveTo>
                    <a:pt x="0" y="134099"/>
                  </a:moveTo>
                  <a:lnTo>
                    <a:pt x="0" y="0"/>
                  </a:lnTo>
                </a:path>
              </a:pathLst>
            </a:custGeom>
            <a:ln w="9524">
              <a:solidFill>
                <a:srgbClr val="FF0000"/>
              </a:solidFill>
            </a:ln>
          </p:spPr>
          <p:txBody>
            <a:bodyPr wrap="square" lIns="0" tIns="0" rIns="0" bIns="0" rtlCol="0"/>
            <a:lstStyle/>
            <a:p>
              <a:endParaRPr/>
            </a:p>
          </p:txBody>
        </p:sp>
        <p:sp>
          <p:nvSpPr>
            <p:cNvPr id="610" name="object 610"/>
            <p:cNvSpPr/>
            <p:nvPr/>
          </p:nvSpPr>
          <p:spPr>
            <a:xfrm>
              <a:off x="2511124" y="1881058"/>
              <a:ext cx="8145" cy="364223"/>
            </a:xfrm>
            <a:custGeom>
              <a:avLst/>
              <a:gdLst/>
              <a:ahLst/>
              <a:cxnLst/>
              <a:rect l="l" t="t" r="r" b="b"/>
              <a:pathLst>
                <a:path w="9525" h="401319">
                  <a:moveTo>
                    <a:pt x="0" y="0"/>
                  </a:moveTo>
                  <a:lnTo>
                    <a:pt x="9146" y="400805"/>
                  </a:lnTo>
                </a:path>
              </a:pathLst>
            </a:custGeom>
            <a:ln w="9524">
              <a:solidFill>
                <a:srgbClr val="FF0000"/>
              </a:solidFill>
            </a:ln>
          </p:spPr>
          <p:txBody>
            <a:bodyPr wrap="square" lIns="0" tIns="0" rIns="0" bIns="0" rtlCol="0"/>
            <a:lstStyle/>
            <a:p>
              <a:endParaRPr/>
            </a:p>
          </p:txBody>
        </p:sp>
        <p:sp>
          <p:nvSpPr>
            <p:cNvPr id="611" name="object 611"/>
            <p:cNvSpPr/>
            <p:nvPr/>
          </p:nvSpPr>
          <p:spPr>
            <a:xfrm>
              <a:off x="2518946" y="2192259"/>
              <a:ext cx="0" cy="53019"/>
            </a:xfrm>
            <a:custGeom>
              <a:avLst/>
              <a:gdLst/>
              <a:ahLst/>
              <a:cxnLst/>
              <a:rect l="l" t="t" r="r" b="b"/>
              <a:pathLst>
                <a:path h="58419">
                  <a:moveTo>
                    <a:pt x="0" y="57908"/>
                  </a:moveTo>
                  <a:lnTo>
                    <a:pt x="0" y="0"/>
                  </a:lnTo>
                </a:path>
              </a:pathLst>
            </a:custGeom>
            <a:ln w="9524">
              <a:solidFill>
                <a:srgbClr val="FF0000"/>
              </a:solidFill>
            </a:ln>
          </p:spPr>
          <p:txBody>
            <a:bodyPr wrap="square" lIns="0" tIns="0" rIns="0" bIns="0" rtlCol="0"/>
            <a:lstStyle/>
            <a:p>
              <a:endParaRPr/>
            </a:p>
          </p:txBody>
        </p:sp>
        <p:sp>
          <p:nvSpPr>
            <p:cNvPr id="612" name="object 612"/>
            <p:cNvSpPr/>
            <p:nvPr/>
          </p:nvSpPr>
          <p:spPr>
            <a:xfrm>
              <a:off x="2518946" y="1899033"/>
              <a:ext cx="0" cy="293338"/>
            </a:xfrm>
            <a:custGeom>
              <a:avLst/>
              <a:gdLst/>
              <a:ahLst/>
              <a:cxnLst/>
              <a:rect l="l" t="t" r="r" b="b"/>
              <a:pathLst>
                <a:path h="323214">
                  <a:moveTo>
                    <a:pt x="0" y="323091"/>
                  </a:moveTo>
                  <a:lnTo>
                    <a:pt x="0" y="0"/>
                  </a:lnTo>
                </a:path>
              </a:pathLst>
            </a:custGeom>
            <a:ln w="9524">
              <a:solidFill>
                <a:srgbClr val="FF0000"/>
              </a:solidFill>
            </a:ln>
          </p:spPr>
          <p:txBody>
            <a:bodyPr wrap="square" lIns="0" tIns="0" rIns="0" bIns="0" rtlCol="0"/>
            <a:lstStyle/>
            <a:p>
              <a:endParaRPr/>
            </a:p>
          </p:txBody>
        </p:sp>
        <p:sp>
          <p:nvSpPr>
            <p:cNvPr id="613" name="object 613"/>
            <p:cNvSpPr/>
            <p:nvPr/>
          </p:nvSpPr>
          <p:spPr>
            <a:xfrm>
              <a:off x="2518946" y="1899033"/>
              <a:ext cx="0" cy="181535"/>
            </a:xfrm>
            <a:custGeom>
              <a:avLst/>
              <a:gdLst/>
              <a:ahLst/>
              <a:cxnLst/>
              <a:rect l="l" t="t" r="r" b="b"/>
              <a:pathLst>
                <a:path h="200025">
                  <a:moveTo>
                    <a:pt x="0" y="0"/>
                  </a:moveTo>
                  <a:lnTo>
                    <a:pt x="0" y="199641"/>
                  </a:lnTo>
                </a:path>
              </a:pathLst>
            </a:custGeom>
            <a:ln w="9524">
              <a:solidFill>
                <a:srgbClr val="FF0000"/>
              </a:solidFill>
            </a:ln>
          </p:spPr>
          <p:txBody>
            <a:bodyPr wrap="square" lIns="0" tIns="0" rIns="0" bIns="0" rtlCol="0"/>
            <a:lstStyle/>
            <a:p>
              <a:endParaRPr/>
            </a:p>
          </p:txBody>
        </p:sp>
        <p:sp>
          <p:nvSpPr>
            <p:cNvPr id="614" name="object 614"/>
            <p:cNvSpPr/>
            <p:nvPr/>
          </p:nvSpPr>
          <p:spPr>
            <a:xfrm>
              <a:off x="2518946" y="1933613"/>
              <a:ext cx="0" cy="146957"/>
            </a:xfrm>
            <a:custGeom>
              <a:avLst/>
              <a:gdLst/>
              <a:ahLst/>
              <a:cxnLst/>
              <a:rect l="l" t="t" r="r" b="b"/>
              <a:pathLst>
                <a:path h="161925">
                  <a:moveTo>
                    <a:pt x="0" y="161538"/>
                  </a:moveTo>
                  <a:lnTo>
                    <a:pt x="0" y="0"/>
                  </a:lnTo>
                </a:path>
              </a:pathLst>
            </a:custGeom>
            <a:ln w="9524">
              <a:solidFill>
                <a:srgbClr val="FF0000"/>
              </a:solidFill>
            </a:ln>
          </p:spPr>
          <p:txBody>
            <a:bodyPr wrap="square" lIns="0" tIns="0" rIns="0" bIns="0" rtlCol="0"/>
            <a:lstStyle/>
            <a:p>
              <a:endParaRPr/>
            </a:p>
          </p:txBody>
        </p:sp>
        <p:sp>
          <p:nvSpPr>
            <p:cNvPr id="615" name="object 615"/>
            <p:cNvSpPr/>
            <p:nvPr/>
          </p:nvSpPr>
          <p:spPr>
            <a:xfrm>
              <a:off x="2518946" y="1933613"/>
              <a:ext cx="0" cy="242047"/>
            </a:xfrm>
            <a:custGeom>
              <a:avLst/>
              <a:gdLst/>
              <a:ahLst/>
              <a:cxnLst/>
              <a:rect l="l" t="t" r="r" b="b"/>
              <a:pathLst>
                <a:path h="266700">
                  <a:moveTo>
                    <a:pt x="0" y="0"/>
                  </a:moveTo>
                  <a:lnTo>
                    <a:pt x="0" y="266690"/>
                  </a:lnTo>
                </a:path>
              </a:pathLst>
            </a:custGeom>
            <a:ln w="9524">
              <a:solidFill>
                <a:srgbClr val="FF0000"/>
              </a:solidFill>
            </a:ln>
          </p:spPr>
          <p:txBody>
            <a:bodyPr wrap="square" lIns="0" tIns="0" rIns="0" bIns="0" rtlCol="0"/>
            <a:lstStyle/>
            <a:p>
              <a:endParaRPr/>
            </a:p>
          </p:txBody>
        </p:sp>
        <p:sp>
          <p:nvSpPr>
            <p:cNvPr id="616" name="object 616"/>
            <p:cNvSpPr/>
            <p:nvPr/>
          </p:nvSpPr>
          <p:spPr>
            <a:xfrm>
              <a:off x="2518946" y="2175652"/>
              <a:ext cx="8145" cy="414938"/>
            </a:xfrm>
            <a:custGeom>
              <a:avLst/>
              <a:gdLst/>
              <a:ahLst/>
              <a:cxnLst/>
              <a:rect l="l" t="t" r="r" b="b"/>
              <a:pathLst>
                <a:path w="9525" h="457200">
                  <a:moveTo>
                    <a:pt x="0" y="0"/>
                  </a:moveTo>
                  <a:lnTo>
                    <a:pt x="9146" y="457206"/>
                  </a:lnTo>
                </a:path>
              </a:pathLst>
            </a:custGeom>
            <a:ln w="9524">
              <a:solidFill>
                <a:srgbClr val="FF0000"/>
              </a:solidFill>
            </a:ln>
          </p:spPr>
          <p:txBody>
            <a:bodyPr wrap="square" lIns="0" tIns="0" rIns="0" bIns="0" rtlCol="0"/>
            <a:lstStyle/>
            <a:p>
              <a:endParaRPr/>
            </a:p>
          </p:txBody>
        </p:sp>
        <p:sp>
          <p:nvSpPr>
            <p:cNvPr id="617" name="object 617"/>
            <p:cNvSpPr/>
            <p:nvPr/>
          </p:nvSpPr>
          <p:spPr>
            <a:xfrm>
              <a:off x="2526767" y="1976490"/>
              <a:ext cx="0" cy="614338"/>
            </a:xfrm>
            <a:custGeom>
              <a:avLst/>
              <a:gdLst/>
              <a:ahLst/>
              <a:cxnLst/>
              <a:rect l="l" t="t" r="r" b="b"/>
              <a:pathLst>
                <a:path h="676910">
                  <a:moveTo>
                    <a:pt x="0" y="676652"/>
                  </a:moveTo>
                  <a:lnTo>
                    <a:pt x="0" y="0"/>
                  </a:lnTo>
                </a:path>
              </a:pathLst>
            </a:custGeom>
            <a:ln w="9524">
              <a:solidFill>
                <a:srgbClr val="FF0000"/>
              </a:solidFill>
            </a:ln>
          </p:spPr>
          <p:txBody>
            <a:bodyPr wrap="square" lIns="0" tIns="0" rIns="0" bIns="0" rtlCol="0"/>
            <a:lstStyle/>
            <a:p>
              <a:endParaRPr/>
            </a:p>
          </p:txBody>
        </p:sp>
        <p:sp>
          <p:nvSpPr>
            <p:cNvPr id="618" name="object 618"/>
            <p:cNvSpPr/>
            <p:nvPr/>
          </p:nvSpPr>
          <p:spPr>
            <a:xfrm>
              <a:off x="2526767" y="1976490"/>
              <a:ext cx="0" cy="130244"/>
            </a:xfrm>
            <a:custGeom>
              <a:avLst/>
              <a:gdLst/>
              <a:ahLst/>
              <a:cxnLst/>
              <a:rect l="l" t="t" r="r" b="b"/>
              <a:pathLst>
                <a:path h="143510">
                  <a:moveTo>
                    <a:pt x="0" y="0"/>
                  </a:moveTo>
                  <a:lnTo>
                    <a:pt x="0" y="143255"/>
                  </a:lnTo>
                </a:path>
              </a:pathLst>
            </a:custGeom>
            <a:ln w="9524">
              <a:solidFill>
                <a:srgbClr val="FF0000"/>
              </a:solidFill>
            </a:ln>
          </p:spPr>
          <p:txBody>
            <a:bodyPr wrap="square" lIns="0" tIns="0" rIns="0" bIns="0" rtlCol="0"/>
            <a:lstStyle/>
            <a:p>
              <a:endParaRPr/>
            </a:p>
          </p:txBody>
        </p:sp>
        <p:sp>
          <p:nvSpPr>
            <p:cNvPr id="619" name="object 619"/>
            <p:cNvSpPr/>
            <p:nvPr/>
          </p:nvSpPr>
          <p:spPr>
            <a:xfrm>
              <a:off x="2526767" y="2106504"/>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620" name="object 620"/>
            <p:cNvSpPr/>
            <p:nvPr/>
          </p:nvSpPr>
          <p:spPr>
            <a:xfrm>
              <a:off x="2526767" y="1838180"/>
              <a:ext cx="0" cy="303135"/>
            </a:xfrm>
            <a:custGeom>
              <a:avLst/>
              <a:gdLst/>
              <a:ahLst/>
              <a:cxnLst/>
              <a:rect l="l" t="t" r="r" b="b"/>
              <a:pathLst>
                <a:path h="334010">
                  <a:moveTo>
                    <a:pt x="0" y="333755"/>
                  </a:moveTo>
                  <a:lnTo>
                    <a:pt x="0" y="0"/>
                  </a:lnTo>
                </a:path>
              </a:pathLst>
            </a:custGeom>
            <a:ln w="9524">
              <a:solidFill>
                <a:srgbClr val="FF0000"/>
              </a:solidFill>
            </a:ln>
          </p:spPr>
          <p:txBody>
            <a:bodyPr wrap="square" lIns="0" tIns="0" rIns="0" bIns="0" rtlCol="0"/>
            <a:lstStyle/>
            <a:p>
              <a:endParaRPr/>
            </a:p>
          </p:txBody>
        </p:sp>
        <p:sp>
          <p:nvSpPr>
            <p:cNvPr id="621" name="object 621"/>
            <p:cNvSpPr/>
            <p:nvPr/>
          </p:nvSpPr>
          <p:spPr>
            <a:xfrm>
              <a:off x="2526767" y="1838180"/>
              <a:ext cx="0" cy="130244"/>
            </a:xfrm>
            <a:custGeom>
              <a:avLst/>
              <a:gdLst/>
              <a:ahLst/>
              <a:cxnLst/>
              <a:rect l="l" t="t" r="r" b="b"/>
              <a:pathLst>
                <a:path h="143510">
                  <a:moveTo>
                    <a:pt x="0" y="0"/>
                  </a:moveTo>
                  <a:lnTo>
                    <a:pt x="0" y="143255"/>
                  </a:lnTo>
                </a:path>
              </a:pathLst>
            </a:custGeom>
            <a:ln w="9524">
              <a:solidFill>
                <a:srgbClr val="FF0000"/>
              </a:solidFill>
            </a:ln>
          </p:spPr>
          <p:txBody>
            <a:bodyPr wrap="square" lIns="0" tIns="0" rIns="0" bIns="0" rtlCol="0"/>
            <a:lstStyle/>
            <a:p>
              <a:endParaRPr/>
            </a:p>
          </p:txBody>
        </p:sp>
        <p:sp>
          <p:nvSpPr>
            <p:cNvPr id="622" name="object 622"/>
            <p:cNvSpPr/>
            <p:nvPr/>
          </p:nvSpPr>
          <p:spPr>
            <a:xfrm>
              <a:off x="2526768" y="1915625"/>
              <a:ext cx="9231" cy="53019"/>
            </a:xfrm>
            <a:custGeom>
              <a:avLst/>
              <a:gdLst/>
              <a:ahLst/>
              <a:cxnLst/>
              <a:rect l="l" t="t" r="r" b="b"/>
              <a:pathLst>
                <a:path w="10794" h="58419">
                  <a:moveTo>
                    <a:pt x="0" y="57923"/>
                  </a:moveTo>
                  <a:lnTo>
                    <a:pt x="10671" y="0"/>
                  </a:lnTo>
                </a:path>
              </a:pathLst>
            </a:custGeom>
            <a:ln w="9524">
              <a:solidFill>
                <a:srgbClr val="FF0000"/>
              </a:solidFill>
            </a:ln>
          </p:spPr>
          <p:txBody>
            <a:bodyPr wrap="square" lIns="0" tIns="0" rIns="0" bIns="0" rtlCol="0"/>
            <a:lstStyle/>
            <a:p>
              <a:endParaRPr/>
            </a:p>
          </p:txBody>
        </p:sp>
        <p:sp>
          <p:nvSpPr>
            <p:cNvPr id="623" name="object 623"/>
            <p:cNvSpPr/>
            <p:nvPr/>
          </p:nvSpPr>
          <p:spPr>
            <a:xfrm>
              <a:off x="2535892" y="1726142"/>
              <a:ext cx="0" cy="189604"/>
            </a:xfrm>
            <a:custGeom>
              <a:avLst/>
              <a:gdLst/>
              <a:ahLst/>
              <a:cxnLst/>
              <a:rect l="l" t="t" r="r" b="b"/>
              <a:pathLst>
                <a:path h="208914">
                  <a:moveTo>
                    <a:pt x="0" y="208782"/>
                  </a:moveTo>
                  <a:lnTo>
                    <a:pt x="0" y="0"/>
                  </a:lnTo>
                </a:path>
              </a:pathLst>
            </a:custGeom>
            <a:ln w="9524">
              <a:solidFill>
                <a:srgbClr val="FF0000"/>
              </a:solidFill>
            </a:ln>
          </p:spPr>
          <p:txBody>
            <a:bodyPr wrap="square" lIns="0" tIns="0" rIns="0" bIns="0" rtlCol="0"/>
            <a:lstStyle/>
            <a:p>
              <a:endParaRPr/>
            </a:p>
          </p:txBody>
        </p:sp>
        <p:sp>
          <p:nvSpPr>
            <p:cNvPr id="624" name="object 624"/>
            <p:cNvSpPr/>
            <p:nvPr/>
          </p:nvSpPr>
          <p:spPr>
            <a:xfrm>
              <a:off x="2535892" y="1726142"/>
              <a:ext cx="0" cy="189604"/>
            </a:xfrm>
            <a:custGeom>
              <a:avLst/>
              <a:gdLst/>
              <a:ahLst/>
              <a:cxnLst/>
              <a:rect l="l" t="t" r="r" b="b"/>
              <a:pathLst>
                <a:path h="208914">
                  <a:moveTo>
                    <a:pt x="0" y="0"/>
                  </a:moveTo>
                  <a:lnTo>
                    <a:pt x="0" y="208782"/>
                  </a:lnTo>
                </a:path>
              </a:pathLst>
            </a:custGeom>
            <a:ln w="9524">
              <a:solidFill>
                <a:srgbClr val="FF0000"/>
              </a:solidFill>
            </a:ln>
          </p:spPr>
          <p:txBody>
            <a:bodyPr wrap="square" lIns="0" tIns="0" rIns="0" bIns="0" rtlCol="0"/>
            <a:lstStyle/>
            <a:p>
              <a:endParaRPr/>
            </a:p>
          </p:txBody>
        </p:sp>
        <p:sp>
          <p:nvSpPr>
            <p:cNvPr id="625" name="object 625"/>
            <p:cNvSpPr/>
            <p:nvPr/>
          </p:nvSpPr>
          <p:spPr>
            <a:xfrm>
              <a:off x="2535892" y="1864452"/>
              <a:ext cx="0" cy="51291"/>
            </a:xfrm>
            <a:custGeom>
              <a:avLst/>
              <a:gdLst/>
              <a:ahLst/>
              <a:cxnLst/>
              <a:rect l="l" t="t" r="r" b="b"/>
              <a:pathLst>
                <a:path h="56514">
                  <a:moveTo>
                    <a:pt x="0" y="56385"/>
                  </a:moveTo>
                  <a:lnTo>
                    <a:pt x="0" y="0"/>
                  </a:lnTo>
                </a:path>
              </a:pathLst>
            </a:custGeom>
            <a:ln w="9524">
              <a:solidFill>
                <a:srgbClr val="FF0000"/>
              </a:solidFill>
            </a:ln>
          </p:spPr>
          <p:txBody>
            <a:bodyPr wrap="square" lIns="0" tIns="0" rIns="0" bIns="0" rtlCol="0"/>
            <a:lstStyle/>
            <a:p>
              <a:endParaRPr/>
            </a:p>
          </p:txBody>
        </p:sp>
        <p:sp>
          <p:nvSpPr>
            <p:cNvPr id="626" name="object 626"/>
            <p:cNvSpPr/>
            <p:nvPr/>
          </p:nvSpPr>
          <p:spPr>
            <a:xfrm>
              <a:off x="2535892" y="1864451"/>
              <a:ext cx="0" cy="553250"/>
            </a:xfrm>
            <a:custGeom>
              <a:avLst/>
              <a:gdLst/>
              <a:ahLst/>
              <a:cxnLst/>
              <a:rect l="l" t="t" r="r" b="b"/>
              <a:pathLst>
                <a:path h="609600">
                  <a:moveTo>
                    <a:pt x="0" y="0"/>
                  </a:moveTo>
                  <a:lnTo>
                    <a:pt x="0" y="609602"/>
                  </a:lnTo>
                </a:path>
              </a:pathLst>
            </a:custGeom>
            <a:ln w="9524">
              <a:solidFill>
                <a:srgbClr val="FF0000"/>
              </a:solidFill>
            </a:ln>
          </p:spPr>
          <p:txBody>
            <a:bodyPr wrap="square" lIns="0" tIns="0" rIns="0" bIns="0" rtlCol="0"/>
            <a:lstStyle/>
            <a:p>
              <a:endParaRPr/>
            </a:p>
          </p:txBody>
        </p:sp>
        <p:sp>
          <p:nvSpPr>
            <p:cNvPr id="627" name="object 627"/>
            <p:cNvSpPr/>
            <p:nvPr/>
          </p:nvSpPr>
          <p:spPr>
            <a:xfrm>
              <a:off x="2535893" y="2045638"/>
              <a:ext cx="8145" cy="372291"/>
            </a:xfrm>
            <a:custGeom>
              <a:avLst/>
              <a:gdLst/>
              <a:ahLst/>
              <a:cxnLst/>
              <a:rect l="l" t="t" r="r" b="b"/>
              <a:pathLst>
                <a:path w="9525" h="410210">
                  <a:moveTo>
                    <a:pt x="0" y="409961"/>
                  </a:moveTo>
                  <a:lnTo>
                    <a:pt x="9146" y="0"/>
                  </a:lnTo>
                </a:path>
              </a:pathLst>
            </a:custGeom>
            <a:ln w="9524">
              <a:solidFill>
                <a:srgbClr val="FF0000"/>
              </a:solidFill>
            </a:ln>
          </p:spPr>
          <p:txBody>
            <a:bodyPr wrap="square" lIns="0" tIns="0" rIns="0" bIns="0" rtlCol="0"/>
            <a:lstStyle/>
            <a:p>
              <a:endParaRPr/>
            </a:p>
          </p:txBody>
        </p:sp>
        <p:sp>
          <p:nvSpPr>
            <p:cNvPr id="628" name="object 628"/>
            <p:cNvSpPr/>
            <p:nvPr/>
          </p:nvSpPr>
          <p:spPr>
            <a:xfrm>
              <a:off x="2543714" y="2045638"/>
              <a:ext cx="0" cy="138313"/>
            </a:xfrm>
            <a:custGeom>
              <a:avLst/>
              <a:gdLst/>
              <a:ahLst/>
              <a:cxnLst/>
              <a:rect l="l" t="t" r="r" b="b"/>
              <a:pathLst>
                <a:path h="152400">
                  <a:moveTo>
                    <a:pt x="0" y="0"/>
                  </a:moveTo>
                  <a:lnTo>
                    <a:pt x="0" y="152412"/>
                  </a:lnTo>
                </a:path>
              </a:pathLst>
            </a:custGeom>
            <a:ln w="9524">
              <a:solidFill>
                <a:srgbClr val="FF0000"/>
              </a:solidFill>
            </a:ln>
          </p:spPr>
          <p:txBody>
            <a:bodyPr wrap="square" lIns="0" tIns="0" rIns="0" bIns="0" rtlCol="0"/>
            <a:lstStyle/>
            <a:p>
              <a:endParaRPr/>
            </a:p>
          </p:txBody>
        </p:sp>
        <p:sp>
          <p:nvSpPr>
            <p:cNvPr id="629" name="object 629"/>
            <p:cNvSpPr/>
            <p:nvPr/>
          </p:nvSpPr>
          <p:spPr>
            <a:xfrm>
              <a:off x="2543714" y="2183961"/>
              <a:ext cx="0" cy="207469"/>
            </a:xfrm>
            <a:custGeom>
              <a:avLst/>
              <a:gdLst/>
              <a:ahLst/>
              <a:cxnLst/>
              <a:rect l="l" t="t" r="r" b="b"/>
              <a:pathLst>
                <a:path h="228600">
                  <a:moveTo>
                    <a:pt x="0" y="0"/>
                  </a:moveTo>
                  <a:lnTo>
                    <a:pt x="0" y="228587"/>
                  </a:lnTo>
                </a:path>
              </a:pathLst>
            </a:custGeom>
            <a:ln w="9524">
              <a:solidFill>
                <a:srgbClr val="FF0000"/>
              </a:solidFill>
            </a:ln>
          </p:spPr>
          <p:txBody>
            <a:bodyPr wrap="square" lIns="0" tIns="0" rIns="0" bIns="0" rtlCol="0"/>
            <a:lstStyle/>
            <a:p>
              <a:endParaRPr/>
            </a:p>
          </p:txBody>
        </p:sp>
        <p:sp>
          <p:nvSpPr>
            <p:cNvPr id="630" name="object 630"/>
            <p:cNvSpPr/>
            <p:nvPr/>
          </p:nvSpPr>
          <p:spPr>
            <a:xfrm>
              <a:off x="2543714" y="1958501"/>
              <a:ext cx="0" cy="433379"/>
            </a:xfrm>
            <a:custGeom>
              <a:avLst/>
              <a:gdLst/>
              <a:ahLst/>
              <a:cxnLst/>
              <a:rect l="l" t="t" r="r" b="b"/>
              <a:pathLst>
                <a:path h="477519">
                  <a:moveTo>
                    <a:pt x="0" y="477011"/>
                  </a:moveTo>
                  <a:lnTo>
                    <a:pt x="0" y="0"/>
                  </a:lnTo>
                </a:path>
              </a:pathLst>
            </a:custGeom>
            <a:ln w="9524">
              <a:solidFill>
                <a:srgbClr val="FF0000"/>
              </a:solidFill>
            </a:ln>
          </p:spPr>
          <p:txBody>
            <a:bodyPr wrap="square" lIns="0" tIns="0" rIns="0" bIns="0" rtlCol="0"/>
            <a:lstStyle/>
            <a:p>
              <a:endParaRPr/>
            </a:p>
          </p:txBody>
        </p:sp>
        <p:sp>
          <p:nvSpPr>
            <p:cNvPr id="631" name="object 631"/>
            <p:cNvSpPr/>
            <p:nvPr/>
          </p:nvSpPr>
          <p:spPr>
            <a:xfrm>
              <a:off x="2543714" y="1915624"/>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632" name="object 632"/>
            <p:cNvSpPr/>
            <p:nvPr/>
          </p:nvSpPr>
          <p:spPr>
            <a:xfrm>
              <a:off x="2543714" y="1915624"/>
              <a:ext cx="0" cy="164823"/>
            </a:xfrm>
            <a:custGeom>
              <a:avLst/>
              <a:gdLst/>
              <a:ahLst/>
              <a:cxnLst/>
              <a:rect l="l" t="t" r="r" b="b"/>
              <a:pathLst>
                <a:path h="181610">
                  <a:moveTo>
                    <a:pt x="0" y="0"/>
                  </a:moveTo>
                  <a:lnTo>
                    <a:pt x="0" y="181358"/>
                  </a:lnTo>
                </a:path>
              </a:pathLst>
            </a:custGeom>
            <a:ln w="9524">
              <a:solidFill>
                <a:srgbClr val="FF0000"/>
              </a:solidFill>
            </a:ln>
          </p:spPr>
          <p:txBody>
            <a:bodyPr wrap="square" lIns="0" tIns="0" rIns="0" bIns="0" rtlCol="0"/>
            <a:lstStyle/>
            <a:p>
              <a:endParaRPr/>
            </a:p>
          </p:txBody>
        </p:sp>
        <p:sp>
          <p:nvSpPr>
            <p:cNvPr id="633" name="object 633"/>
            <p:cNvSpPr/>
            <p:nvPr/>
          </p:nvSpPr>
          <p:spPr>
            <a:xfrm>
              <a:off x="2543714" y="1872747"/>
              <a:ext cx="8145" cy="207469"/>
            </a:xfrm>
            <a:custGeom>
              <a:avLst/>
              <a:gdLst/>
              <a:ahLst/>
              <a:cxnLst/>
              <a:rect l="l" t="t" r="r" b="b"/>
              <a:pathLst>
                <a:path w="9525" h="228600">
                  <a:moveTo>
                    <a:pt x="0" y="228603"/>
                  </a:moveTo>
                  <a:lnTo>
                    <a:pt x="9131" y="0"/>
                  </a:lnTo>
                </a:path>
              </a:pathLst>
            </a:custGeom>
            <a:ln w="9524">
              <a:solidFill>
                <a:srgbClr val="FF0000"/>
              </a:solidFill>
            </a:ln>
          </p:spPr>
          <p:txBody>
            <a:bodyPr wrap="square" lIns="0" tIns="0" rIns="0" bIns="0" rtlCol="0"/>
            <a:lstStyle/>
            <a:p>
              <a:endParaRPr/>
            </a:p>
          </p:txBody>
        </p:sp>
        <p:sp>
          <p:nvSpPr>
            <p:cNvPr id="634" name="object 634"/>
            <p:cNvSpPr/>
            <p:nvPr/>
          </p:nvSpPr>
          <p:spPr>
            <a:xfrm>
              <a:off x="2551523" y="1820192"/>
              <a:ext cx="0" cy="53019"/>
            </a:xfrm>
            <a:custGeom>
              <a:avLst/>
              <a:gdLst/>
              <a:ahLst/>
              <a:cxnLst/>
              <a:rect l="l" t="t" r="r" b="b"/>
              <a:pathLst>
                <a:path h="58419">
                  <a:moveTo>
                    <a:pt x="0" y="57908"/>
                  </a:moveTo>
                  <a:lnTo>
                    <a:pt x="0" y="0"/>
                  </a:lnTo>
                </a:path>
              </a:pathLst>
            </a:custGeom>
            <a:ln w="9524">
              <a:solidFill>
                <a:srgbClr val="FF0000"/>
              </a:solidFill>
            </a:ln>
          </p:spPr>
          <p:txBody>
            <a:bodyPr wrap="square" lIns="0" tIns="0" rIns="0" bIns="0" rtlCol="0"/>
            <a:lstStyle/>
            <a:p>
              <a:endParaRPr/>
            </a:p>
          </p:txBody>
        </p:sp>
        <p:sp>
          <p:nvSpPr>
            <p:cNvPr id="635" name="object 635"/>
            <p:cNvSpPr/>
            <p:nvPr/>
          </p:nvSpPr>
          <p:spPr>
            <a:xfrm>
              <a:off x="2551523" y="1820193"/>
              <a:ext cx="0" cy="44375"/>
            </a:xfrm>
            <a:custGeom>
              <a:avLst/>
              <a:gdLst/>
              <a:ahLst/>
              <a:cxnLst/>
              <a:rect l="l" t="t" r="r" b="b"/>
              <a:pathLst>
                <a:path h="48894">
                  <a:moveTo>
                    <a:pt x="0" y="0"/>
                  </a:moveTo>
                  <a:lnTo>
                    <a:pt x="0" y="48767"/>
                  </a:lnTo>
                </a:path>
              </a:pathLst>
            </a:custGeom>
            <a:ln w="9524">
              <a:solidFill>
                <a:srgbClr val="FF0000"/>
              </a:solidFill>
            </a:ln>
          </p:spPr>
          <p:txBody>
            <a:bodyPr wrap="square" lIns="0" tIns="0" rIns="0" bIns="0" rtlCol="0"/>
            <a:lstStyle/>
            <a:p>
              <a:endParaRPr/>
            </a:p>
          </p:txBody>
        </p:sp>
        <p:sp>
          <p:nvSpPr>
            <p:cNvPr id="636" name="object 636"/>
            <p:cNvSpPr/>
            <p:nvPr/>
          </p:nvSpPr>
          <p:spPr>
            <a:xfrm>
              <a:off x="2551523" y="1864452"/>
              <a:ext cx="0" cy="362494"/>
            </a:xfrm>
            <a:custGeom>
              <a:avLst/>
              <a:gdLst/>
              <a:ahLst/>
              <a:cxnLst/>
              <a:rect l="l" t="t" r="r" b="b"/>
              <a:pathLst>
                <a:path h="399414">
                  <a:moveTo>
                    <a:pt x="0" y="0"/>
                  </a:moveTo>
                  <a:lnTo>
                    <a:pt x="0" y="399297"/>
                  </a:lnTo>
                </a:path>
              </a:pathLst>
            </a:custGeom>
            <a:ln w="9524">
              <a:solidFill>
                <a:srgbClr val="FF0000"/>
              </a:solidFill>
            </a:ln>
          </p:spPr>
          <p:txBody>
            <a:bodyPr wrap="square" lIns="0" tIns="0" rIns="0" bIns="0" rtlCol="0"/>
            <a:lstStyle/>
            <a:p>
              <a:endParaRPr/>
            </a:p>
          </p:txBody>
        </p:sp>
        <p:sp>
          <p:nvSpPr>
            <p:cNvPr id="637" name="object 637"/>
            <p:cNvSpPr/>
            <p:nvPr/>
          </p:nvSpPr>
          <p:spPr>
            <a:xfrm>
              <a:off x="2551523" y="1854773"/>
              <a:ext cx="0" cy="372291"/>
            </a:xfrm>
            <a:custGeom>
              <a:avLst/>
              <a:gdLst/>
              <a:ahLst/>
              <a:cxnLst/>
              <a:rect l="l" t="t" r="r" b="b"/>
              <a:pathLst>
                <a:path h="410210">
                  <a:moveTo>
                    <a:pt x="0" y="409961"/>
                  </a:moveTo>
                  <a:lnTo>
                    <a:pt x="0" y="0"/>
                  </a:lnTo>
                </a:path>
              </a:pathLst>
            </a:custGeom>
            <a:ln w="9524">
              <a:solidFill>
                <a:srgbClr val="FF0000"/>
              </a:solidFill>
            </a:ln>
          </p:spPr>
          <p:txBody>
            <a:bodyPr wrap="square" lIns="0" tIns="0" rIns="0" bIns="0" rtlCol="0"/>
            <a:lstStyle/>
            <a:p>
              <a:endParaRPr/>
            </a:p>
          </p:txBody>
        </p:sp>
        <p:sp>
          <p:nvSpPr>
            <p:cNvPr id="638" name="object 638"/>
            <p:cNvSpPr/>
            <p:nvPr/>
          </p:nvSpPr>
          <p:spPr>
            <a:xfrm>
              <a:off x="2551523" y="1734438"/>
              <a:ext cx="0" cy="120447"/>
            </a:xfrm>
            <a:custGeom>
              <a:avLst/>
              <a:gdLst/>
              <a:ahLst/>
              <a:cxnLst/>
              <a:rect l="l" t="t" r="r" b="b"/>
              <a:pathLst>
                <a:path h="132714">
                  <a:moveTo>
                    <a:pt x="0" y="132591"/>
                  </a:moveTo>
                  <a:lnTo>
                    <a:pt x="0" y="0"/>
                  </a:lnTo>
                </a:path>
              </a:pathLst>
            </a:custGeom>
            <a:ln w="9524">
              <a:solidFill>
                <a:srgbClr val="FF0000"/>
              </a:solidFill>
            </a:ln>
          </p:spPr>
          <p:txBody>
            <a:bodyPr wrap="square" lIns="0" tIns="0" rIns="0" bIns="0" rtlCol="0"/>
            <a:lstStyle/>
            <a:p>
              <a:endParaRPr/>
            </a:p>
          </p:txBody>
        </p:sp>
        <p:sp>
          <p:nvSpPr>
            <p:cNvPr id="639" name="object 639"/>
            <p:cNvSpPr/>
            <p:nvPr/>
          </p:nvSpPr>
          <p:spPr>
            <a:xfrm>
              <a:off x="2551523" y="1708167"/>
              <a:ext cx="8145" cy="26509"/>
            </a:xfrm>
            <a:custGeom>
              <a:avLst/>
              <a:gdLst/>
              <a:ahLst/>
              <a:cxnLst/>
              <a:rect l="l" t="t" r="r" b="b"/>
              <a:pathLst>
                <a:path w="9525" h="29210">
                  <a:moveTo>
                    <a:pt x="0" y="28946"/>
                  </a:moveTo>
                  <a:lnTo>
                    <a:pt x="9146" y="0"/>
                  </a:lnTo>
                </a:path>
              </a:pathLst>
            </a:custGeom>
            <a:ln w="9524">
              <a:solidFill>
                <a:srgbClr val="FF0000"/>
              </a:solidFill>
            </a:ln>
          </p:spPr>
          <p:txBody>
            <a:bodyPr wrap="square" lIns="0" tIns="0" rIns="0" bIns="0" rtlCol="0"/>
            <a:lstStyle/>
            <a:p>
              <a:endParaRPr/>
            </a:p>
          </p:txBody>
        </p:sp>
        <p:sp>
          <p:nvSpPr>
            <p:cNvPr id="640" name="object 640"/>
            <p:cNvSpPr/>
            <p:nvPr/>
          </p:nvSpPr>
          <p:spPr>
            <a:xfrm>
              <a:off x="2559344" y="1708167"/>
              <a:ext cx="0" cy="95666"/>
            </a:xfrm>
            <a:custGeom>
              <a:avLst/>
              <a:gdLst/>
              <a:ahLst/>
              <a:cxnLst/>
              <a:rect l="l" t="t" r="r" b="b"/>
              <a:pathLst>
                <a:path h="105410">
                  <a:moveTo>
                    <a:pt x="0" y="0"/>
                  </a:moveTo>
                  <a:lnTo>
                    <a:pt x="0" y="105152"/>
                  </a:lnTo>
                </a:path>
              </a:pathLst>
            </a:custGeom>
            <a:ln w="9524">
              <a:solidFill>
                <a:srgbClr val="FF0000"/>
              </a:solidFill>
            </a:ln>
          </p:spPr>
          <p:txBody>
            <a:bodyPr wrap="square" lIns="0" tIns="0" rIns="0" bIns="0" rtlCol="0"/>
            <a:lstStyle/>
            <a:p>
              <a:endParaRPr/>
            </a:p>
          </p:txBody>
        </p:sp>
        <p:sp>
          <p:nvSpPr>
            <p:cNvPr id="641" name="object 641"/>
            <p:cNvSpPr/>
            <p:nvPr/>
          </p:nvSpPr>
          <p:spPr>
            <a:xfrm>
              <a:off x="2559344" y="1803599"/>
              <a:ext cx="0" cy="285270"/>
            </a:xfrm>
            <a:custGeom>
              <a:avLst/>
              <a:gdLst/>
              <a:ahLst/>
              <a:cxnLst/>
              <a:rect l="l" t="t" r="r" b="b"/>
              <a:pathLst>
                <a:path h="314325">
                  <a:moveTo>
                    <a:pt x="0" y="0"/>
                  </a:moveTo>
                  <a:lnTo>
                    <a:pt x="0" y="313934"/>
                  </a:lnTo>
                </a:path>
              </a:pathLst>
            </a:custGeom>
            <a:ln w="9524">
              <a:solidFill>
                <a:srgbClr val="FF0000"/>
              </a:solidFill>
            </a:ln>
          </p:spPr>
          <p:txBody>
            <a:bodyPr wrap="square" lIns="0" tIns="0" rIns="0" bIns="0" rtlCol="0"/>
            <a:lstStyle/>
            <a:p>
              <a:endParaRPr/>
            </a:p>
          </p:txBody>
        </p:sp>
        <p:sp>
          <p:nvSpPr>
            <p:cNvPr id="642" name="object 642"/>
            <p:cNvSpPr/>
            <p:nvPr/>
          </p:nvSpPr>
          <p:spPr>
            <a:xfrm>
              <a:off x="2559344" y="1968194"/>
              <a:ext cx="0" cy="120447"/>
            </a:xfrm>
            <a:custGeom>
              <a:avLst/>
              <a:gdLst/>
              <a:ahLst/>
              <a:cxnLst/>
              <a:rect l="l" t="t" r="r" b="b"/>
              <a:pathLst>
                <a:path h="132714">
                  <a:moveTo>
                    <a:pt x="0" y="132576"/>
                  </a:moveTo>
                  <a:lnTo>
                    <a:pt x="0" y="0"/>
                  </a:lnTo>
                </a:path>
              </a:pathLst>
            </a:custGeom>
            <a:ln w="9524">
              <a:solidFill>
                <a:srgbClr val="FF0000"/>
              </a:solidFill>
            </a:ln>
          </p:spPr>
          <p:txBody>
            <a:bodyPr wrap="square" lIns="0" tIns="0" rIns="0" bIns="0" rtlCol="0"/>
            <a:lstStyle/>
            <a:p>
              <a:endParaRPr/>
            </a:p>
          </p:txBody>
        </p:sp>
        <p:sp>
          <p:nvSpPr>
            <p:cNvPr id="643" name="object 643"/>
            <p:cNvSpPr/>
            <p:nvPr/>
          </p:nvSpPr>
          <p:spPr>
            <a:xfrm>
              <a:off x="2559344" y="1968194"/>
              <a:ext cx="0" cy="258760"/>
            </a:xfrm>
            <a:custGeom>
              <a:avLst/>
              <a:gdLst/>
              <a:ahLst/>
              <a:cxnLst/>
              <a:rect l="l" t="t" r="r" b="b"/>
              <a:pathLst>
                <a:path h="285114">
                  <a:moveTo>
                    <a:pt x="0" y="284988"/>
                  </a:moveTo>
                  <a:lnTo>
                    <a:pt x="0" y="0"/>
                  </a:lnTo>
                </a:path>
              </a:pathLst>
            </a:custGeom>
            <a:ln w="9524">
              <a:solidFill>
                <a:srgbClr val="FF0000"/>
              </a:solidFill>
            </a:ln>
          </p:spPr>
          <p:txBody>
            <a:bodyPr wrap="square" lIns="0" tIns="0" rIns="0" bIns="0" rtlCol="0"/>
            <a:lstStyle/>
            <a:p>
              <a:endParaRPr/>
            </a:p>
          </p:txBody>
        </p:sp>
        <p:sp>
          <p:nvSpPr>
            <p:cNvPr id="644" name="object 644"/>
            <p:cNvSpPr/>
            <p:nvPr/>
          </p:nvSpPr>
          <p:spPr>
            <a:xfrm>
              <a:off x="2559345" y="2226838"/>
              <a:ext cx="9231" cy="329645"/>
            </a:xfrm>
            <a:custGeom>
              <a:avLst/>
              <a:gdLst/>
              <a:ahLst/>
              <a:cxnLst/>
              <a:rect l="l" t="t" r="r" b="b"/>
              <a:pathLst>
                <a:path w="10794" h="363219">
                  <a:moveTo>
                    <a:pt x="0" y="0"/>
                  </a:moveTo>
                  <a:lnTo>
                    <a:pt x="10671" y="362702"/>
                  </a:lnTo>
                </a:path>
              </a:pathLst>
            </a:custGeom>
            <a:ln w="9524">
              <a:solidFill>
                <a:srgbClr val="FF0000"/>
              </a:solidFill>
            </a:ln>
          </p:spPr>
          <p:txBody>
            <a:bodyPr wrap="square" lIns="0" tIns="0" rIns="0" bIns="0" rtlCol="0"/>
            <a:lstStyle/>
            <a:p>
              <a:endParaRPr/>
            </a:p>
          </p:txBody>
        </p:sp>
        <p:sp>
          <p:nvSpPr>
            <p:cNvPr id="645" name="object 645"/>
            <p:cNvSpPr/>
            <p:nvPr/>
          </p:nvSpPr>
          <p:spPr>
            <a:xfrm>
              <a:off x="2568469" y="1864450"/>
              <a:ext cx="0" cy="691563"/>
            </a:xfrm>
            <a:custGeom>
              <a:avLst/>
              <a:gdLst/>
              <a:ahLst/>
              <a:cxnLst/>
              <a:rect l="l" t="t" r="r" b="b"/>
              <a:pathLst>
                <a:path h="762000">
                  <a:moveTo>
                    <a:pt x="0" y="762000"/>
                  </a:moveTo>
                  <a:lnTo>
                    <a:pt x="0" y="0"/>
                  </a:lnTo>
                </a:path>
              </a:pathLst>
            </a:custGeom>
            <a:ln w="9524">
              <a:solidFill>
                <a:srgbClr val="FF0000"/>
              </a:solidFill>
            </a:ln>
          </p:spPr>
          <p:txBody>
            <a:bodyPr wrap="square" lIns="0" tIns="0" rIns="0" bIns="0" rtlCol="0"/>
            <a:lstStyle/>
            <a:p>
              <a:endParaRPr/>
            </a:p>
          </p:txBody>
        </p:sp>
        <p:sp>
          <p:nvSpPr>
            <p:cNvPr id="646" name="object 646"/>
            <p:cNvSpPr/>
            <p:nvPr/>
          </p:nvSpPr>
          <p:spPr>
            <a:xfrm>
              <a:off x="2568470" y="1864451"/>
              <a:ext cx="8145" cy="172891"/>
            </a:xfrm>
            <a:custGeom>
              <a:avLst/>
              <a:gdLst/>
              <a:ahLst/>
              <a:cxnLst/>
              <a:rect l="l" t="t" r="r" b="b"/>
              <a:pathLst>
                <a:path w="9525" h="190500">
                  <a:moveTo>
                    <a:pt x="0" y="0"/>
                  </a:moveTo>
                  <a:lnTo>
                    <a:pt x="9146" y="190499"/>
                  </a:lnTo>
                </a:path>
              </a:pathLst>
            </a:custGeom>
            <a:ln w="9524">
              <a:solidFill>
                <a:srgbClr val="FF0000"/>
              </a:solidFill>
            </a:ln>
          </p:spPr>
          <p:txBody>
            <a:bodyPr wrap="square" lIns="0" tIns="0" rIns="0" bIns="0" rtlCol="0"/>
            <a:lstStyle/>
            <a:p>
              <a:endParaRPr/>
            </a:p>
          </p:txBody>
        </p:sp>
        <p:sp>
          <p:nvSpPr>
            <p:cNvPr id="647" name="object 647"/>
            <p:cNvSpPr/>
            <p:nvPr/>
          </p:nvSpPr>
          <p:spPr>
            <a:xfrm>
              <a:off x="2576291" y="1993083"/>
              <a:ext cx="0" cy="44375"/>
            </a:xfrm>
            <a:custGeom>
              <a:avLst/>
              <a:gdLst/>
              <a:ahLst/>
              <a:cxnLst/>
              <a:rect l="l" t="t" r="r" b="b"/>
              <a:pathLst>
                <a:path h="48894">
                  <a:moveTo>
                    <a:pt x="0" y="48767"/>
                  </a:moveTo>
                  <a:lnTo>
                    <a:pt x="0" y="0"/>
                  </a:lnTo>
                </a:path>
              </a:pathLst>
            </a:custGeom>
            <a:ln w="9524">
              <a:solidFill>
                <a:srgbClr val="FF0000"/>
              </a:solidFill>
            </a:ln>
          </p:spPr>
          <p:txBody>
            <a:bodyPr wrap="square" lIns="0" tIns="0" rIns="0" bIns="0" rtlCol="0"/>
            <a:lstStyle/>
            <a:p>
              <a:endParaRPr/>
            </a:p>
          </p:txBody>
        </p:sp>
        <p:sp>
          <p:nvSpPr>
            <p:cNvPr id="648" name="object 648"/>
            <p:cNvSpPr/>
            <p:nvPr/>
          </p:nvSpPr>
          <p:spPr>
            <a:xfrm>
              <a:off x="2576291" y="1993083"/>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649" name="object 649"/>
            <p:cNvSpPr/>
            <p:nvPr/>
          </p:nvSpPr>
          <p:spPr>
            <a:xfrm>
              <a:off x="2576291" y="2002761"/>
              <a:ext cx="0" cy="25357"/>
            </a:xfrm>
            <a:custGeom>
              <a:avLst/>
              <a:gdLst/>
              <a:ahLst/>
              <a:cxnLst/>
              <a:rect l="l" t="t" r="r" b="b"/>
              <a:pathLst>
                <a:path h="27939">
                  <a:moveTo>
                    <a:pt x="0" y="27438"/>
                  </a:moveTo>
                  <a:lnTo>
                    <a:pt x="0" y="0"/>
                  </a:lnTo>
                </a:path>
              </a:pathLst>
            </a:custGeom>
            <a:ln w="9524">
              <a:solidFill>
                <a:srgbClr val="FF0000"/>
              </a:solidFill>
            </a:ln>
          </p:spPr>
          <p:txBody>
            <a:bodyPr wrap="square" lIns="0" tIns="0" rIns="0" bIns="0" rtlCol="0"/>
            <a:lstStyle/>
            <a:p>
              <a:endParaRPr/>
            </a:p>
          </p:txBody>
        </p:sp>
        <p:sp>
          <p:nvSpPr>
            <p:cNvPr id="650" name="object 650"/>
            <p:cNvSpPr/>
            <p:nvPr/>
          </p:nvSpPr>
          <p:spPr>
            <a:xfrm>
              <a:off x="2576291" y="1976490"/>
              <a:ext cx="0" cy="26509"/>
            </a:xfrm>
            <a:custGeom>
              <a:avLst/>
              <a:gdLst/>
              <a:ahLst/>
              <a:cxnLst/>
              <a:rect l="l" t="t" r="r" b="b"/>
              <a:pathLst>
                <a:path h="29210">
                  <a:moveTo>
                    <a:pt x="0" y="28946"/>
                  </a:moveTo>
                  <a:lnTo>
                    <a:pt x="0" y="0"/>
                  </a:lnTo>
                </a:path>
              </a:pathLst>
            </a:custGeom>
            <a:ln w="9524">
              <a:solidFill>
                <a:srgbClr val="FF0000"/>
              </a:solidFill>
            </a:ln>
          </p:spPr>
          <p:txBody>
            <a:bodyPr wrap="square" lIns="0" tIns="0" rIns="0" bIns="0" rtlCol="0"/>
            <a:lstStyle/>
            <a:p>
              <a:endParaRPr/>
            </a:p>
          </p:txBody>
        </p:sp>
        <p:sp>
          <p:nvSpPr>
            <p:cNvPr id="651" name="object 651"/>
            <p:cNvSpPr/>
            <p:nvPr/>
          </p:nvSpPr>
          <p:spPr>
            <a:xfrm>
              <a:off x="2576291" y="1803599"/>
              <a:ext cx="8145" cy="172891"/>
            </a:xfrm>
            <a:custGeom>
              <a:avLst/>
              <a:gdLst/>
              <a:ahLst/>
              <a:cxnLst/>
              <a:rect l="l" t="t" r="r" b="b"/>
              <a:pathLst>
                <a:path w="9525" h="190500">
                  <a:moveTo>
                    <a:pt x="0" y="190499"/>
                  </a:moveTo>
                  <a:lnTo>
                    <a:pt x="9146" y="0"/>
                  </a:lnTo>
                </a:path>
              </a:pathLst>
            </a:custGeom>
            <a:ln w="9524">
              <a:solidFill>
                <a:srgbClr val="FF0000"/>
              </a:solidFill>
            </a:ln>
          </p:spPr>
          <p:txBody>
            <a:bodyPr wrap="square" lIns="0" tIns="0" rIns="0" bIns="0" rtlCol="0"/>
            <a:lstStyle/>
            <a:p>
              <a:endParaRPr/>
            </a:p>
          </p:txBody>
        </p:sp>
        <p:sp>
          <p:nvSpPr>
            <p:cNvPr id="652" name="object 652"/>
            <p:cNvSpPr/>
            <p:nvPr/>
          </p:nvSpPr>
          <p:spPr>
            <a:xfrm>
              <a:off x="2584112" y="1803599"/>
              <a:ext cx="0" cy="207469"/>
            </a:xfrm>
            <a:custGeom>
              <a:avLst/>
              <a:gdLst/>
              <a:ahLst/>
              <a:cxnLst/>
              <a:rect l="l" t="t" r="r" b="b"/>
              <a:pathLst>
                <a:path h="228600">
                  <a:moveTo>
                    <a:pt x="0" y="0"/>
                  </a:moveTo>
                  <a:lnTo>
                    <a:pt x="0" y="228603"/>
                  </a:lnTo>
                </a:path>
              </a:pathLst>
            </a:custGeom>
            <a:ln w="9524">
              <a:solidFill>
                <a:srgbClr val="FF0000"/>
              </a:solidFill>
            </a:ln>
          </p:spPr>
          <p:txBody>
            <a:bodyPr wrap="square" lIns="0" tIns="0" rIns="0" bIns="0" rtlCol="0"/>
            <a:lstStyle/>
            <a:p>
              <a:endParaRPr/>
            </a:p>
          </p:txBody>
        </p:sp>
        <p:sp>
          <p:nvSpPr>
            <p:cNvPr id="653" name="object 653"/>
            <p:cNvSpPr/>
            <p:nvPr/>
          </p:nvSpPr>
          <p:spPr>
            <a:xfrm>
              <a:off x="2584112" y="1795304"/>
              <a:ext cx="0" cy="216113"/>
            </a:xfrm>
            <a:custGeom>
              <a:avLst/>
              <a:gdLst/>
              <a:ahLst/>
              <a:cxnLst/>
              <a:rect l="l" t="t" r="r" b="b"/>
              <a:pathLst>
                <a:path h="238125">
                  <a:moveTo>
                    <a:pt x="0" y="237744"/>
                  </a:moveTo>
                  <a:lnTo>
                    <a:pt x="0" y="0"/>
                  </a:lnTo>
                </a:path>
              </a:pathLst>
            </a:custGeom>
            <a:ln w="9524">
              <a:solidFill>
                <a:srgbClr val="FF0000"/>
              </a:solidFill>
            </a:ln>
          </p:spPr>
          <p:txBody>
            <a:bodyPr wrap="square" lIns="0" tIns="0" rIns="0" bIns="0" rtlCol="0"/>
            <a:lstStyle/>
            <a:p>
              <a:endParaRPr/>
            </a:p>
          </p:txBody>
        </p:sp>
        <p:sp>
          <p:nvSpPr>
            <p:cNvPr id="654" name="object 654"/>
            <p:cNvSpPr/>
            <p:nvPr/>
          </p:nvSpPr>
          <p:spPr>
            <a:xfrm>
              <a:off x="2584112" y="1795303"/>
              <a:ext cx="0" cy="51291"/>
            </a:xfrm>
            <a:custGeom>
              <a:avLst/>
              <a:gdLst/>
              <a:ahLst/>
              <a:cxnLst/>
              <a:rect l="l" t="t" r="r" b="b"/>
              <a:pathLst>
                <a:path h="56514">
                  <a:moveTo>
                    <a:pt x="0" y="0"/>
                  </a:moveTo>
                  <a:lnTo>
                    <a:pt x="0" y="56385"/>
                  </a:lnTo>
                </a:path>
              </a:pathLst>
            </a:custGeom>
            <a:ln w="9524">
              <a:solidFill>
                <a:srgbClr val="FF0000"/>
              </a:solidFill>
            </a:ln>
          </p:spPr>
          <p:txBody>
            <a:bodyPr wrap="square" lIns="0" tIns="0" rIns="0" bIns="0" rtlCol="0"/>
            <a:lstStyle/>
            <a:p>
              <a:endParaRPr/>
            </a:p>
          </p:txBody>
        </p:sp>
        <p:sp>
          <p:nvSpPr>
            <p:cNvPr id="655" name="object 655"/>
            <p:cNvSpPr/>
            <p:nvPr/>
          </p:nvSpPr>
          <p:spPr>
            <a:xfrm>
              <a:off x="2584112" y="1846477"/>
              <a:ext cx="0" cy="285270"/>
            </a:xfrm>
            <a:custGeom>
              <a:avLst/>
              <a:gdLst/>
              <a:ahLst/>
              <a:cxnLst/>
              <a:rect l="l" t="t" r="r" b="b"/>
              <a:pathLst>
                <a:path h="314325">
                  <a:moveTo>
                    <a:pt x="0" y="0"/>
                  </a:moveTo>
                  <a:lnTo>
                    <a:pt x="0" y="313934"/>
                  </a:lnTo>
                </a:path>
              </a:pathLst>
            </a:custGeom>
            <a:ln w="9524">
              <a:solidFill>
                <a:srgbClr val="FF0000"/>
              </a:solidFill>
            </a:ln>
          </p:spPr>
          <p:txBody>
            <a:bodyPr wrap="square" lIns="0" tIns="0" rIns="0" bIns="0" rtlCol="0"/>
            <a:lstStyle/>
            <a:p>
              <a:endParaRPr/>
            </a:p>
          </p:txBody>
        </p:sp>
        <p:sp>
          <p:nvSpPr>
            <p:cNvPr id="656" name="object 656"/>
            <p:cNvSpPr/>
            <p:nvPr/>
          </p:nvSpPr>
          <p:spPr>
            <a:xfrm>
              <a:off x="2580041" y="2123096"/>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657" name="object 657"/>
            <p:cNvSpPr/>
            <p:nvPr/>
          </p:nvSpPr>
          <p:spPr>
            <a:xfrm>
              <a:off x="2584113" y="2088515"/>
              <a:ext cx="8145" cy="26509"/>
            </a:xfrm>
            <a:custGeom>
              <a:avLst/>
              <a:gdLst/>
              <a:ahLst/>
              <a:cxnLst/>
              <a:rect l="l" t="t" r="r" b="b"/>
              <a:pathLst>
                <a:path w="9525" h="29210">
                  <a:moveTo>
                    <a:pt x="0" y="28961"/>
                  </a:moveTo>
                  <a:lnTo>
                    <a:pt x="9131" y="0"/>
                  </a:lnTo>
                </a:path>
              </a:pathLst>
            </a:custGeom>
            <a:ln w="9524">
              <a:solidFill>
                <a:srgbClr val="FF0000"/>
              </a:solidFill>
            </a:ln>
          </p:spPr>
          <p:txBody>
            <a:bodyPr wrap="square" lIns="0" tIns="0" rIns="0" bIns="0" rtlCol="0"/>
            <a:lstStyle/>
            <a:p>
              <a:endParaRPr/>
            </a:p>
          </p:txBody>
        </p:sp>
        <p:sp>
          <p:nvSpPr>
            <p:cNvPr id="658" name="object 658"/>
            <p:cNvSpPr/>
            <p:nvPr/>
          </p:nvSpPr>
          <p:spPr>
            <a:xfrm>
              <a:off x="2591921" y="1820192"/>
              <a:ext cx="0" cy="268557"/>
            </a:xfrm>
            <a:custGeom>
              <a:avLst/>
              <a:gdLst/>
              <a:ahLst/>
              <a:cxnLst/>
              <a:rect l="l" t="t" r="r" b="b"/>
              <a:pathLst>
                <a:path h="295910">
                  <a:moveTo>
                    <a:pt x="0" y="295652"/>
                  </a:moveTo>
                  <a:lnTo>
                    <a:pt x="0" y="0"/>
                  </a:lnTo>
                </a:path>
              </a:pathLst>
            </a:custGeom>
            <a:ln w="9524">
              <a:solidFill>
                <a:srgbClr val="FF0000"/>
              </a:solidFill>
            </a:ln>
          </p:spPr>
          <p:txBody>
            <a:bodyPr wrap="square" lIns="0" tIns="0" rIns="0" bIns="0" rtlCol="0"/>
            <a:lstStyle/>
            <a:p>
              <a:endParaRPr/>
            </a:p>
          </p:txBody>
        </p:sp>
        <p:sp>
          <p:nvSpPr>
            <p:cNvPr id="659" name="object 659"/>
            <p:cNvSpPr/>
            <p:nvPr/>
          </p:nvSpPr>
          <p:spPr>
            <a:xfrm>
              <a:off x="2591921" y="1820192"/>
              <a:ext cx="0" cy="53019"/>
            </a:xfrm>
            <a:custGeom>
              <a:avLst/>
              <a:gdLst/>
              <a:ahLst/>
              <a:cxnLst/>
              <a:rect l="l" t="t" r="r" b="b"/>
              <a:pathLst>
                <a:path h="58419">
                  <a:moveTo>
                    <a:pt x="0" y="0"/>
                  </a:moveTo>
                  <a:lnTo>
                    <a:pt x="0" y="57908"/>
                  </a:lnTo>
                </a:path>
              </a:pathLst>
            </a:custGeom>
            <a:ln w="9524">
              <a:solidFill>
                <a:srgbClr val="FF0000"/>
              </a:solidFill>
            </a:ln>
          </p:spPr>
          <p:txBody>
            <a:bodyPr wrap="square" lIns="0" tIns="0" rIns="0" bIns="0" rtlCol="0"/>
            <a:lstStyle/>
            <a:p>
              <a:endParaRPr/>
            </a:p>
          </p:txBody>
        </p:sp>
        <p:sp>
          <p:nvSpPr>
            <p:cNvPr id="660" name="object 660"/>
            <p:cNvSpPr/>
            <p:nvPr/>
          </p:nvSpPr>
          <p:spPr>
            <a:xfrm>
              <a:off x="2591921" y="1872747"/>
              <a:ext cx="0" cy="553250"/>
            </a:xfrm>
            <a:custGeom>
              <a:avLst/>
              <a:gdLst/>
              <a:ahLst/>
              <a:cxnLst/>
              <a:rect l="l" t="t" r="r" b="b"/>
              <a:pathLst>
                <a:path h="609600">
                  <a:moveTo>
                    <a:pt x="0" y="0"/>
                  </a:moveTo>
                  <a:lnTo>
                    <a:pt x="0" y="609602"/>
                  </a:lnTo>
                </a:path>
              </a:pathLst>
            </a:custGeom>
            <a:ln w="9524">
              <a:solidFill>
                <a:srgbClr val="FF0000"/>
              </a:solidFill>
            </a:ln>
          </p:spPr>
          <p:txBody>
            <a:bodyPr wrap="square" lIns="0" tIns="0" rIns="0" bIns="0" rtlCol="0"/>
            <a:lstStyle/>
            <a:p>
              <a:endParaRPr/>
            </a:p>
          </p:txBody>
        </p:sp>
        <p:sp>
          <p:nvSpPr>
            <p:cNvPr id="661" name="object 661"/>
            <p:cNvSpPr/>
            <p:nvPr/>
          </p:nvSpPr>
          <p:spPr>
            <a:xfrm>
              <a:off x="2591921" y="2045638"/>
              <a:ext cx="0" cy="380360"/>
            </a:xfrm>
            <a:custGeom>
              <a:avLst/>
              <a:gdLst/>
              <a:ahLst/>
              <a:cxnLst/>
              <a:rect l="l" t="t" r="r" b="b"/>
              <a:pathLst>
                <a:path h="419100">
                  <a:moveTo>
                    <a:pt x="0" y="419102"/>
                  </a:moveTo>
                  <a:lnTo>
                    <a:pt x="0" y="0"/>
                  </a:lnTo>
                </a:path>
              </a:pathLst>
            </a:custGeom>
            <a:ln w="9524">
              <a:solidFill>
                <a:srgbClr val="FF0000"/>
              </a:solidFill>
            </a:ln>
          </p:spPr>
          <p:txBody>
            <a:bodyPr wrap="square" lIns="0" tIns="0" rIns="0" bIns="0" rtlCol="0"/>
            <a:lstStyle/>
            <a:p>
              <a:endParaRPr/>
            </a:p>
          </p:txBody>
        </p:sp>
        <p:sp>
          <p:nvSpPr>
            <p:cNvPr id="662" name="object 662"/>
            <p:cNvSpPr/>
            <p:nvPr/>
          </p:nvSpPr>
          <p:spPr>
            <a:xfrm>
              <a:off x="2591921" y="1950205"/>
              <a:ext cx="0" cy="95666"/>
            </a:xfrm>
            <a:custGeom>
              <a:avLst/>
              <a:gdLst/>
              <a:ahLst/>
              <a:cxnLst/>
              <a:rect l="l" t="t" r="r" b="b"/>
              <a:pathLst>
                <a:path h="105410">
                  <a:moveTo>
                    <a:pt x="0" y="105152"/>
                  </a:moveTo>
                  <a:lnTo>
                    <a:pt x="0" y="0"/>
                  </a:lnTo>
                </a:path>
              </a:pathLst>
            </a:custGeom>
            <a:ln w="9524">
              <a:solidFill>
                <a:srgbClr val="FF0000"/>
              </a:solidFill>
            </a:ln>
          </p:spPr>
          <p:txBody>
            <a:bodyPr wrap="square" lIns="0" tIns="0" rIns="0" bIns="0" rtlCol="0"/>
            <a:lstStyle/>
            <a:p>
              <a:endParaRPr/>
            </a:p>
          </p:txBody>
        </p:sp>
        <p:sp>
          <p:nvSpPr>
            <p:cNvPr id="663" name="object 663"/>
            <p:cNvSpPr/>
            <p:nvPr/>
          </p:nvSpPr>
          <p:spPr>
            <a:xfrm>
              <a:off x="2591922" y="1950205"/>
              <a:ext cx="9231" cy="43223"/>
            </a:xfrm>
            <a:custGeom>
              <a:avLst/>
              <a:gdLst/>
              <a:ahLst/>
              <a:cxnLst/>
              <a:rect l="l" t="t" r="r" b="b"/>
              <a:pathLst>
                <a:path w="10794" h="47625">
                  <a:moveTo>
                    <a:pt x="0" y="0"/>
                  </a:moveTo>
                  <a:lnTo>
                    <a:pt x="10671" y="47244"/>
                  </a:lnTo>
                </a:path>
              </a:pathLst>
            </a:custGeom>
            <a:ln w="9524">
              <a:solidFill>
                <a:srgbClr val="FF0000"/>
              </a:solidFill>
            </a:ln>
          </p:spPr>
          <p:txBody>
            <a:bodyPr wrap="square" lIns="0" tIns="0" rIns="0" bIns="0" rtlCol="0"/>
            <a:lstStyle/>
            <a:p>
              <a:endParaRPr/>
            </a:p>
          </p:txBody>
        </p:sp>
        <p:sp>
          <p:nvSpPr>
            <p:cNvPr id="664" name="object 664"/>
            <p:cNvSpPr/>
            <p:nvPr/>
          </p:nvSpPr>
          <p:spPr>
            <a:xfrm>
              <a:off x="2601046" y="1968194"/>
              <a:ext cx="0" cy="25357"/>
            </a:xfrm>
            <a:custGeom>
              <a:avLst/>
              <a:gdLst/>
              <a:ahLst/>
              <a:cxnLst/>
              <a:rect l="l" t="t" r="r" b="b"/>
              <a:pathLst>
                <a:path h="27939">
                  <a:moveTo>
                    <a:pt x="0" y="27423"/>
                  </a:moveTo>
                  <a:lnTo>
                    <a:pt x="0" y="0"/>
                  </a:lnTo>
                </a:path>
              </a:pathLst>
            </a:custGeom>
            <a:ln w="9524">
              <a:solidFill>
                <a:srgbClr val="FF0000"/>
              </a:solidFill>
            </a:ln>
          </p:spPr>
          <p:txBody>
            <a:bodyPr wrap="square" lIns="0" tIns="0" rIns="0" bIns="0" rtlCol="0"/>
            <a:lstStyle/>
            <a:p>
              <a:endParaRPr/>
            </a:p>
          </p:txBody>
        </p:sp>
        <p:sp>
          <p:nvSpPr>
            <p:cNvPr id="665" name="object 665"/>
            <p:cNvSpPr/>
            <p:nvPr/>
          </p:nvSpPr>
          <p:spPr>
            <a:xfrm>
              <a:off x="2601046" y="1923935"/>
              <a:ext cx="0" cy="44375"/>
            </a:xfrm>
            <a:custGeom>
              <a:avLst/>
              <a:gdLst/>
              <a:ahLst/>
              <a:cxnLst/>
              <a:rect l="l" t="t" r="r" b="b"/>
              <a:pathLst>
                <a:path h="48894">
                  <a:moveTo>
                    <a:pt x="0" y="48767"/>
                  </a:moveTo>
                  <a:lnTo>
                    <a:pt x="0" y="0"/>
                  </a:lnTo>
                </a:path>
              </a:pathLst>
            </a:custGeom>
            <a:ln w="9524">
              <a:solidFill>
                <a:srgbClr val="FF0000"/>
              </a:solidFill>
            </a:ln>
          </p:spPr>
          <p:txBody>
            <a:bodyPr wrap="square" lIns="0" tIns="0" rIns="0" bIns="0" rtlCol="0"/>
            <a:lstStyle/>
            <a:p>
              <a:endParaRPr/>
            </a:p>
          </p:txBody>
        </p:sp>
        <p:sp>
          <p:nvSpPr>
            <p:cNvPr id="666" name="object 666"/>
            <p:cNvSpPr/>
            <p:nvPr/>
          </p:nvSpPr>
          <p:spPr>
            <a:xfrm>
              <a:off x="2601046" y="1923935"/>
              <a:ext cx="0" cy="53019"/>
            </a:xfrm>
            <a:custGeom>
              <a:avLst/>
              <a:gdLst/>
              <a:ahLst/>
              <a:cxnLst/>
              <a:rect l="l" t="t" r="r" b="b"/>
              <a:pathLst>
                <a:path h="58419">
                  <a:moveTo>
                    <a:pt x="0" y="0"/>
                  </a:moveTo>
                  <a:lnTo>
                    <a:pt x="0" y="57908"/>
                  </a:lnTo>
                </a:path>
              </a:pathLst>
            </a:custGeom>
            <a:ln w="9524">
              <a:solidFill>
                <a:srgbClr val="FF0000"/>
              </a:solidFill>
            </a:ln>
          </p:spPr>
          <p:txBody>
            <a:bodyPr wrap="square" lIns="0" tIns="0" rIns="0" bIns="0" rtlCol="0"/>
            <a:lstStyle/>
            <a:p>
              <a:endParaRPr/>
            </a:p>
          </p:txBody>
        </p:sp>
        <p:sp>
          <p:nvSpPr>
            <p:cNvPr id="667" name="object 667"/>
            <p:cNvSpPr/>
            <p:nvPr/>
          </p:nvSpPr>
          <p:spPr>
            <a:xfrm>
              <a:off x="2601046" y="1854773"/>
              <a:ext cx="0" cy="122176"/>
            </a:xfrm>
            <a:custGeom>
              <a:avLst/>
              <a:gdLst/>
              <a:ahLst/>
              <a:cxnLst/>
              <a:rect l="l" t="t" r="r" b="b"/>
              <a:pathLst>
                <a:path h="134619">
                  <a:moveTo>
                    <a:pt x="0" y="134114"/>
                  </a:moveTo>
                  <a:lnTo>
                    <a:pt x="0" y="0"/>
                  </a:lnTo>
                </a:path>
              </a:pathLst>
            </a:custGeom>
            <a:ln w="9524">
              <a:solidFill>
                <a:srgbClr val="FF0000"/>
              </a:solidFill>
            </a:ln>
          </p:spPr>
          <p:txBody>
            <a:bodyPr wrap="square" lIns="0" tIns="0" rIns="0" bIns="0" rtlCol="0"/>
            <a:lstStyle/>
            <a:p>
              <a:endParaRPr/>
            </a:p>
          </p:txBody>
        </p:sp>
        <p:sp>
          <p:nvSpPr>
            <p:cNvPr id="668" name="object 668"/>
            <p:cNvSpPr/>
            <p:nvPr/>
          </p:nvSpPr>
          <p:spPr>
            <a:xfrm>
              <a:off x="2601046" y="1854773"/>
              <a:ext cx="0" cy="233979"/>
            </a:xfrm>
            <a:custGeom>
              <a:avLst/>
              <a:gdLst/>
              <a:ahLst/>
              <a:cxnLst/>
              <a:rect l="l" t="t" r="r" b="b"/>
              <a:pathLst>
                <a:path h="257810">
                  <a:moveTo>
                    <a:pt x="0" y="0"/>
                  </a:moveTo>
                  <a:lnTo>
                    <a:pt x="0" y="257549"/>
                  </a:lnTo>
                </a:path>
              </a:pathLst>
            </a:custGeom>
            <a:ln w="9524">
              <a:solidFill>
                <a:srgbClr val="FF0000"/>
              </a:solidFill>
            </a:ln>
          </p:spPr>
          <p:txBody>
            <a:bodyPr wrap="square" lIns="0" tIns="0" rIns="0" bIns="0" rtlCol="0"/>
            <a:lstStyle/>
            <a:p>
              <a:endParaRPr/>
            </a:p>
          </p:txBody>
        </p:sp>
        <p:sp>
          <p:nvSpPr>
            <p:cNvPr id="669" name="object 669"/>
            <p:cNvSpPr/>
            <p:nvPr/>
          </p:nvSpPr>
          <p:spPr>
            <a:xfrm>
              <a:off x="2601047" y="2088515"/>
              <a:ext cx="8145" cy="337713"/>
            </a:xfrm>
            <a:custGeom>
              <a:avLst/>
              <a:gdLst/>
              <a:ahLst/>
              <a:cxnLst/>
              <a:rect l="l" t="t" r="r" b="b"/>
              <a:pathLst>
                <a:path w="9525" h="372110">
                  <a:moveTo>
                    <a:pt x="0" y="0"/>
                  </a:moveTo>
                  <a:lnTo>
                    <a:pt x="9146" y="371858"/>
                  </a:lnTo>
                </a:path>
              </a:pathLst>
            </a:custGeom>
            <a:ln w="9524">
              <a:solidFill>
                <a:srgbClr val="FF0000"/>
              </a:solidFill>
            </a:ln>
          </p:spPr>
          <p:txBody>
            <a:bodyPr wrap="square" lIns="0" tIns="0" rIns="0" bIns="0" rtlCol="0"/>
            <a:lstStyle/>
            <a:p>
              <a:endParaRPr/>
            </a:p>
          </p:txBody>
        </p:sp>
        <p:sp>
          <p:nvSpPr>
            <p:cNvPr id="670" name="object 670"/>
            <p:cNvSpPr/>
            <p:nvPr/>
          </p:nvSpPr>
          <p:spPr>
            <a:xfrm>
              <a:off x="2608868" y="1777314"/>
              <a:ext cx="0" cy="648917"/>
            </a:xfrm>
            <a:custGeom>
              <a:avLst/>
              <a:gdLst/>
              <a:ahLst/>
              <a:cxnLst/>
              <a:rect l="l" t="t" r="r" b="b"/>
              <a:pathLst>
                <a:path h="715010">
                  <a:moveTo>
                    <a:pt x="0" y="714755"/>
                  </a:moveTo>
                  <a:lnTo>
                    <a:pt x="0" y="0"/>
                  </a:lnTo>
                </a:path>
              </a:pathLst>
            </a:custGeom>
            <a:ln w="9524">
              <a:solidFill>
                <a:srgbClr val="FF0000"/>
              </a:solidFill>
            </a:ln>
          </p:spPr>
          <p:txBody>
            <a:bodyPr wrap="square" lIns="0" tIns="0" rIns="0" bIns="0" rtlCol="0"/>
            <a:lstStyle/>
            <a:p>
              <a:endParaRPr/>
            </a:p>
          </p:txBody>
        </p:sp>
        <p:sp>
          <p:nvSpPr>
            <p:cNvPr id="671" name="object 671"/>
            <p:cNvSpPr/>
            <p:nvPr/>
          </p:nvSpPr>
          <p:spPr>
            <a:xfrm>
              <a:off x="2608868" y="1777314"/>
              <a:ext cx="0" cy="260489"/>
            </a:xfrm>
            <a:custGeom>
              <a:avLst/>
              <a:gdLst/>
              <a:ahLst/>
              <a:cxnLst/>
              <a:rect l="l" t="t" r="r" b="b"/>
              <a:pathLst>
                <a:path h="287019">
                  <a:moveTo>
                    <a:pt x="0" y="0"/>
                  </a:moveTo>
                  <a:lnTo>
                    <a:pt x="0" y="286511"/>
                  </a:lnTo>
                </a:path>
              </a:pathLst>
            </a:custGeom>
            <a:ln w="9524">
              <a:solidFill>
                <a:srgbClr val="FF0000"/>
              </a:solidFill>
            </a:ln>
          </p:spPr>
          <p:txBody>
            <a:bodyPr wrap="square" lIns="0" tIns="0" rIns="0" bIns="0" rtlCol="0"/>
            <a:lstStyle/>
            <a:p>
              <a:endParaRPr/>
            </a:p>
          </p:txBody>
        </p:sp>
        <p:sp>
          <p:nvSpPr>
            <p:cNvPr id="672" name="object 672"/>
            <p:cNvSpPr/>
            <p:nvPr/>
          </p:nvSpPr>
          <p:spPr>
            <a:xfrm>
              <a:off x="2608868" y="2037342"/>
              <a:ext cx="0" cy="112379"/>
            </a:xfrm>
            <a:custGeom>
              <a:avLst/>
              <a:gdLst/>
              <a:ahLst/>
              <a:cxnLst/>
              <a:rect l="l" t="t" r="r" b="b"/>
              <a:pathLst>
                <a:path h="123825">
                  <a:moveTo>
                    <a:pt x="0" y="0"/>
                  </a:moveTo>
                  <a:lnTo>
                    <a:pt x="0" y="123450"/>
                  </a:lnTo>
                </a:path>
              </a:pathLst>
            </a:custGeom>
            <a:ln w="9524">
              <a:solidFill>
                <a:srgbClr val="FF0000"/>
              </a:solidFill>
            </a:ln>
          </p:spPr>
          <p:txBody>
            <a:bodyPr wrap="square" lIns="0" tIns="0" rIns="0" bIns="0" rtlCol="0"/>
            <a:lstStyle/>
            <a:p>
              <a:endParaRPr/>
            </a:p>
          </p:txBody>
        </p:sp>
        <p:sp>
          <p:nvSpPr>
            <p:cNvPr id="673" name="object 673"/>
            <p:cNvSpPr/>
            <p:nvPr/>
          </p:nvSpPr>
          <p:spPr>
            <a:xfrm>
              <a:off x="2608868" y="2053948"/>
              <a:ext cx="0" cy="95666"/>
            </a:xfrm>
            <a:custGeom>
              <a:avLst/>
              <a:gdLst/>
              <a:ahLst/>
              <a:cxnLst/>
              <a:rect l="l" t="t" r="r" b="b"/>
              <a:pathLst>
                <a:path h="105410">
                  <a:moveTo>
                    <a:pt x="0" y="105152"/>
                  </a:moveTo>
                  <a:lnTo>
                    <a:pt x="0" y="0"/>
                  </a:lnTo>
                </a:path>
              </a:pathLst>
            </a:custGeom>
            <a:ln w="9524">
              <a:solidFill>
                <a:srgbClr val="FF0000"/>
              </a:solidFill>
            </a:ln>
          </p:spPr>
          <p:txBody>
            <a:bodyPr wrap="square" lIns="0" tIns="0" rIns="0" bIns="0" rtlCol="0"/>
            <a:lstStyle/>
            <a:p>
              <a:endParaRPr/>
            </a:p>
          </p:txBody>
        </p:sp>
        <p:sp>
          <p:nvSpPr>
            <p:cNvPr id="674" name="object 674"/>
            <p:cNvSpPr/>
            <p:nvPr/>
          </p:nvSpPr>
          <p:spPr>
            <a:xfrm>
              <a:off x="2608868" y="1958501"/>
              <a:ext cx="0" cy="95666"/>
            </a:xfrm>
            <a:custGeom>
              <a:avLst/>
              <a:gdLst/>
              <a:ahLst/>
              <a:cxnLst/>
              <a:rect l="l" t="t" r="r" b="b"/>
              <a:pathLst>
                <a:path h="105410">
                  <a:moveTo>
                    <a:pt x="0" y="105168"/>
                  </a:moveTo>
                  <a:lnTo>
                    <a:pt x="0" y="0"/>
                  </a:lnTo>
                </a:path>
              </a:pathLst>
            </a:custGeom>
            <a:ln w="9524">
              <a:solidFill>
                <a:srgbClr val="FF0000"/>
              </a:solidFill>
            </a:ln>
          </p:spPr>
          <p:txBody>
            <a:bodyPr wrap="square" lIns="0" tIns="0" rIns="0" bIns="0" rtlCol="0"/>
            <a:lstStyle/>
            <a:p>
              <a:endParaRPr/>
            </a:p>
          </p:txBody>
        </p:sp>
        <p:sp>
          <p:nvSpPr>
            <p:cNvPr id="675" name="object 675"/>
            <p:cNvSpPr/>
            <p:nvPr/>
          </p:nvSpPr>
          <p:spPr>
            <a:xfrm>
              <a:off x="2608868" y="1958501"/>
              <a:ext cx="8145" cy="207469"/>
            </a:xfrm>
            <a:custGeom>
              <a:avLst/>
              <a:gdLst/>
              <a:ahLst/>
              <a:cxnLst/>
              <a:rect l="l" t="t" r="r" b="b"/>
              <a:pathLst>
                <a:path w="9525" h="228600">
                  <a:moveTo>
                    <a:pt x="0" y="0"/>
                  </a:moveTo>
                  <a:lnTo>
                    <a:pt x="9146" y="228603"/>
                  </a:lnTo>
                </a:path>
              </a:pathLst>
            </a:custGeom>
            <a:ln w="9524">
              <a:solidFill>
                <a:srgbClr val="FF0000"/>
              </a:solidFill>
            </a:ln>
          </p:spPr>
          <p:txBody>
            <a:bodyPr wrap="square" lIns="0" tIns="0" rIns="0" bIns="0" rtlCol="0"/>
            <a:lstStyle/>
            <a:p>
              <a:endParaRPr/>
            </a:p>
          </p:txBody>
        </p:sp>
        <p:sp>
          <p:nvSpPr>
            <p:cNvPr id="676" name="object 676"/>
            <p:cNvSpPr/>
            <p:nvPr/>
          </p:nvSpPr>
          <p:spPr>
            <a:xfrm>
              <a:off x="2616690" y="2165974"/>
              <a:ext cx="0" cy="268557"/>
            </a:xfrm>
            <a:custGeom>
              <a:avLst/>
              <a:gdLst/>
              <a:ahLst/>
              <a:cxnLst/>
              <a:rect l="l" t="t" r="r" b="b"/>
              <a:pathLst>
                <a:path h="295910">
                  <a:moveTo>
                    <a:pt x="0" y="0"/>
                  </a:moveTo>
                  <a:lnTo>
                    <a:pt x="0" y="295652"/>
                  </a:lnTo>
                </a:path>
              </a:pathLst>
            </a:custGeom>
            <a:ln w="9524">
              <a:solidFill>
                <a:srgbClr val="FF0000"/>
              </a:solidFill>
            </a:ln>
          </p:spPr>
          <p:txBody>
            <a:bodyPr wrap="square" lIns="0" tIns="0" rIns="0" bIns="0" rtlCol="0"/>
            <a:lstStyle/>
            <a:p>
              <a:endParaRPr/>
            </a:p>
          </p:txBody>
        </p:sp>
        <p:sp>
          <p:nvSpPr>
            <p:cNvPr id="677" name="object 677"/>
            <p:cNvSpPr/>
            <p:nvPr/>
          </p:nvSpPr>
          <p:spPr>
            <a:xfrm>
              <a:off x="2616690" y="2114800"/>
              <a:ext cx="0" cy="319848"/>
            </a:xfrm>
            <a:custGeom>
              <a:avLst/>
              <a:gdLst/>
              <a:ahLst/>
              <a:cxnLst/>
              <a:rect l="l" t="t" r="r" b="b"/>
              <a:pathLst>
                <a:path h="352425">
                  <a:moveTo>
                    <a:pt x="0" y="352037"/>
                  </a:moveTo>
                  <a:lnTo>
                    <a:pt x="0" y="0"/>
                  </a:lnTo>
                </a:path>
              </a:pathLst>
            </a:custGeom>
            <a:ln w="9524">
              <a:solidFill>
                <a:srgbClr val="FF0000"/>
              </a:solidFill>
            </a:ln>
          </p:spPr>
          <p:txBody>
            <a:bodyPr wrap="square" lIns="0" tIns="0" rIns="0" bIns="0" rtlCol="0"/>
            <a:lstStyle/>
            <a:p>
              <a:endParaRPr/>
            </a:p>
          </p:txBody>
        </p:sp>
        <p:sp>
          <p:nvSpPr>
            <p:cNvPr id="678" name="object 678"/>
            <p:cNvSpPr/>
            <p:nvPr/>
          </p:nvSpPr>
          <p:spPr>
            <a:xfrm>
              <a:off x="2616690" y="1915624"/>
              <a:ext cx="0" cy="199401"/>
            </a:xfrm>
            <a:custGeom>
              <a:avLst/>
              <a:gdLst/>
              <a:ahLst/>
              <a:cxnLst/>
              <a:rect l="l" t="t" r="r" b="b"/>
              <a:pathLst>
                <a:path h="219710">
                  <a:moveTo>
                    <a:pt x="0" y="219461"/>
                  </a:moveTo>
                  <a:lnTo>
                    <a:pt x="0" y="0"/>
                  </a:lnTo>
                </a:path>
              </a:pathLst>
            </a:custGeom>
            <a:ln w="9524">
              <a:solidFill>
                <a:srgbClr val="FF0000"/>
              </a:solidFill>
            </a:ln>
          </p:spPr>
          <p:txBody>
            <a:bodyPr wrap="square" lIns="0" tIns="0" rIns="0" bIns="0" rtlCol="0"/>
            <a:lstStyle/>
            <a:p>
              <a:endParaRPr/>
            </a:p>
          </p:txBody>
        </p:sp>
        <p:sp>
          <p:nvSpPr>
            <p:cNvPr id="679" name="object 679"/>
            <p:cNvSpPr/>
            <p:nvPr/>
          </p:nvSpPr>
          <p:spPr>
            <a:xfrm>
              <a:off x="2616690" y="1915625"/>
              <a:ext cx="0" cy="77801"/>
            </a:xfrm>
            <a:custGeom>
              <a:avLst/>
              <a:gdLst/>
              <a:ahLst/>
              <a:cxnLst/>
              <a:rect l="l" t="t" r="r" b="b"/>
              <a:pathLst>
                <a:path h="85725">
                  <a:moveTo>
                    <a:pt x="0" y="0"/>
                  </a:moveTo>
                  <a:lnTo>
                    <a:pt x="0" y="85347"/>
                  </a:lnTo>
                </a:path>
              </a:pathLst>
            </a:custGeom>
            <a:ln w="9524">
              <a:solidFill>
                <a:srgbClr val="FF0000"/>
              </a:solidFill>
            </a:ln>
          </p:spPr>
          <p:txBody>
            <a:bodyPr wrap="square" lIns="0" tIns="0" rIns="0" bIns="0" rtlCol="0"/>
            <a:lstStyle/>
            <a:p>
              <a:endParaRPr/>
            </a:p>
          </p:txBody>
        </p:sp>
        <p:sp>
          <p:nvSpPr>
            <p:cNvPr id="680" name="object 680"/>
            <p:cNvSpPr/>
            <p:nvPr/>
          </p:nvSpPr>
          <p:spPr>
            <a:xfrm>
              <a:off x="2616690" y="1968194"/>
              <a:ext cx="8145" cy="25357"/>
            </a:xfrm>
            <a:custGeom>
              <a:avLst/>
              <a:gdLst/>
              <a:ahLst/>
              <a:cxnLst/>
              <a:rect l="l" t="t" r="r" b="b"/>
              <a:pathLst>
                <a:path w="9525" h="27939">
                  <a:moveTo>
                    <a:pt x="0" y="27423"/>
                  </a:moveTo>
                  <a:lnTo>
                    <a:pt x="9146" y="0"/>
                  </a:lnTo>
                </a:path>
              </a:pathLst>
            </a:custGeom>
            <a:ln w="9524">
              <a:solidFill>
                <a:srgbClr val="FF0000"/>
              </a:solidFill>
            </a:ln>
          </p:spPr>
          <p:txBody>
            <a:bodyPr wrap="square" lIns="0" tIns="0" rIns="0" bIns="0" rtlCol="0"/>
            <a:lstStyle/>
            <a:p>
              <a:endParaRPr/>
            </a:p>
          </p:txBody>
        </p:sp>
        <p:sp>
          <p:nvSpPr>
            <p:cNvPr id="681" name="object 681"/>
            <p:cNvSpPr/>
            <p:nvPr/>
          </p:nvSpPr>
          <p:spPr>
            <a:xfrm>
              <a:off x="2624511" y="1881058"/>
              <a:ext cx="0" cy="87598"/>
            </a:xfrm>
            <a:custGeom>
              <a:avLst/>
              <a:gdLst/>
              <a:ahLst/>
              <a:cxnLst/>
              <a:rect l="l" t="t" r="r" b="b"/>
              <a:pathLst>
                <a:path h="96519">
                  <a:moveTo>
                    <a:pt x="0" y="96011"/>
                  </a:moveTo>
                  <a:lnTo>
                    <a:pt x="0" y="0"/>
                  </a:lnTo>
                </a:path>
              </a:pathLst>
            </a:custGeom>
            <a:ln w="9524">
              <a:solidFill>
                <a:srgbClr val="FF0000"/>
              </a:solidFill>
            </a:ln>
          </p:spPr>
          <p:txBody>
            <a:bodyPr wrap="square" lIns="0" tIns="0" rIns="0" bIns="0" rtlCol="0"/>
            <a:lstStyle/>
            <a:p>
              <a:endParaRPr/>
            </a:p>
          </p:txBody>
        </p:sp>
        <p:sp>
          <p:nvSpPr>
            <p:cNvPr id="682" name="object 682"/>
            <p:cNvSpPr/>
            <p:nvPr/>
          </p:nvSpPr>
          <p:spPr>
            <a:xfrm>
              <a:off x="2624511" y="1881058"/>
              <a:ext cx="0" cy="561895"/>
            </a:xfrm>
            <a:custGeom>
              <a:avLst/>
              <a:gdLst/>
              <a:ahLst/>
              <a:cxnLst/>
              <a:rect l="l" t="t" r="r" b="b"/>
              <a:pathLst>
                <a:path h="619125">
                  <a:moveTo>
                    <a:pt x="0" y="0"/>
                  </a:moveTo>
                  <a:lnTo>
                    <a:pt x="0" y="618744"/>
                  </a:lnTo>
                </a:path>
              </a:pathLst>
            </a:custGeom>
            <a:ln w="9524">
              <a:solidFill>
                <a:srgbClr val="FF0000"/>
              </a:solidFill>
            </a:ln>
          </p:spPr>
          <p:txBody>
            <a:bodyPr wrap="square" lIns="0" tIns="0" rIns="0" bIns="0" rtlCol="0"/>
            <a:lstStyle/>
            <a:p>
              <a:endParaRPr/>
            </a:p>
          </p:txBody>
        </p:sp>
        <p:sp>
          <p:nvSpPr>
            <p:cNvPr id="683" name="object 683"/>
            <p:cNvSpPr/>
            <p:nvPr/>
          </p:nvSpPr>
          <p:spPr>
            <a:xfrm>
              <a:off x="2624511" y="1984786"/>
              <a:ext cx="0" cy="458161"/>
            </a:xfrm>
            <a:custGeom>
              <a:avLst/>
              <a:gdLst/>
              <a:ahLst/>
              <a:cxnLst/>
              <a:rect l="l" t="t" r="r" b="b"/>
              <a:pathLst>
                <a:path h="504825">
                  <a:moveTo>
                    <a:pt x="0" y="504450"/>
                  </a:moveTo>
                  <a:lnTo>
                    <a:pt x="0" y="0"/>
                  </a:lnTo>
                </a:path>
              </a:pathLst>
            </a:custGeom>
            <a:ln w="9524">
              <a:solidFill>
                <a:srgbClr val="FF0000"/>
              </a:solidFill>
            </a:ln>
          </p:spPr>
          <p:txBody>
            <a:bodyPr wrap="square" lIns="0" tIns="0" rIns="0" bIns="0" rtlCol="0"/>
            <a:lstStyle/>
            <a:p>
              <a:endParaRPr/>
            </a:p>
          </p:txBody>
        </p:sp>
        <p:sp>
          <p:nvSpPr>
            <p:cNvPr id="684" name="object 684"/>
            <p:cNvSpPr/>
            <p:nvPr/>
          </p:nvSpPr>
          <p:spPr>
            <a:xfrm>
              <a:off x="2624511" y="1984786"/>
              <a:ext cx="0" cy="311203"/>
            </a:xfrm>
            <a:custGeom>
              <a:avLst/>
              <a:gdLst/>
              <a:ahLst/>
              <a:cxnLst/>
              <a:rect l="l" t="t" r="r" b="b"/>
              <a:pathLst>
                <a:path h="342900">
                  <a:moveTo>
                    <a:pt x="0" y="0"/>
                  </a:moveTo>
                  <a:lnTo>
                    <a:pt x="0" y="342896"/>
                  </a:lnTo>
                </a:path>
              </a:pathLst>
            </a:custGeom>
            <a:ln w="9524">
              <a:solidFill>
                <a:srgbClr val="FF0000"/>
              </a:solidFill>
            </a:ln>
          </p:spPr>
          <p:txBody>
            <a:bodyPr wrap="square" lIns="0" tIns="0" rIns="0" bIns="0" rtlCol="0"/>
            <a:lstStyle/>
            <a:p>
              <a:endParaRPr/>
            </a:p>
          </p:txBody>
        </p:sp>
        <p:sp>
          <p:nvSpPr>
            <p:cNvPr id="685" name="object 685"/>
            <p:cNvSpPr/>
            <p:nvPr/>
          </p:nvSpPr>
          <p:spPr>
            <a:xfrm>
              <a:off x="2624511" y="2096825"/>
              <a:ext cx="0" cy="199401"/>
            </a:xfrm>
            <a:custGeom>
              <a:avLst/>
              <a:gdLst/>
              <a:ahLst/>
              <a:cxnLst/>
              <a:rect l="l" t="t" r="r" b="b"/>
              <a:pathLst>
                <a:path h="219710">
                  <a:moveTo>
                    <a:pt x="0" y="219446"/>
                  </a:moveTo>
                  <a:lnTo>
                    <a:pt x="0" y="0"/>
                  </a:lnTo>
                </a:path>
              </a:pathLst>
            </a:custGeom>
            <a:ln w="9524">
              <a:solidFill>
                <a:srgbClr val="FF0000"/>
              </a:solidFill>
            </a:ln>
          </p:spPr>
          <p:txBody>
            <a:bodyPr wrap="square" lIns="0" tIns="0" rIns="0" bIns="0" rtlCol="0"/>
            <a:lstStyle/>
            <a:p>
              <a:endParaRPr/>
            </a:p>
          </p:txBody>
        </p:sp>
        <p:sp>
          <p:nvSpPr>
            <p:cNvPr id="686" name="object 686"/>
            <p:cNvSpPr/>
            <p:nvPr/>
          </p:nvSpPr>
          <p:spPr>
            <a:xfrm>
              <a:off x="2624512" y="1846477"/>
              <a:ext cx="9231" cy="250692"/>
            </a:xfrm>
            <a:custGeom>
              <a:avLst/>
              <a:gdLst/>
              <a:ahLst/>
              <a:cxnLst/>
              <a:rect l="l" t="t" r="r" b="b"/>
              <a:pathLst>
                <a:path w="10794" h="276225">
                  <a:moveTo>
                    <a:pt x="0" y="275847"/>
                  </a:moveTo>
                  <a:lnTo>
                    <a:pt x="10656" y="0"/>
                  </a:lnTo>
                </a:path>
              </a:pathLst>
            </a:custGeom>
            <a:ln w="9524">
              <a:solidFill>
                <a:srgbClr val="FF0000"/>
              </a:solidFill>
            </a:ln>
          </p:spPr>
          <p:txBody>
            <a:bodyPr wrap="square" lIns="0" tIns="0" rIns="0" bIns="0" rtlCol="0"/>
            <a:lstStyle/>
            <a:p>
              <a:endParaRPr/>
            </a:p>
          </p:txBody>
        </p:sp>
        <p:sp>
          <p:nvSpPr>
            <p:cNvPr id="687" name="object 687"/>
            <p:cNvSpPr/>
            <p:nvPr/>
          </p:nvSpPr>
          <p:spPr>
            <a:xfrm>
              <a:off x="2633623" y="1846477"/>
              <a:ext cx="0" cy="225911"/>
            </a:xfrm>
            <a:custGeom>
              <a:avLst/>
              <a:gdLst/>
              <a:ahLst/>
              <a:cxnLst/>
              <a:rect l="l" t="t" r="r" b="b"/>
              <a:pathLst>
                <a:path h="248919">
                  <a:moveTo>
                    <a:pt x="0" y="0"/>
                  </a:moveTo>
                  <a:lnTo>
                    <a:pt x="0" y="248408"/>
                  </a:lnTo>
                </a:path>
              </a:pathLst>
            </a:custGeom>
            <a:ln w="9524">
              <a:solidFill>
                <a:srgbClr val="FF0000"/>
              </a:solidFill>
            </a:ln>
          </p:spPr>
          <p:txBody>
            <a:bodyPr wrap="square" lIns="0" tIns="0" rIns="0" bIns="0" rtlCol="0"/>
            <a:lstStyle/>
            <a:p>
              <a:endParaRPr/>
            </a:p>
          </p:txBody>
        </p:sp>
        <p:sp>
          <p:nvSpPr>
            <p:cNvPr id="688" name="object 688"/>
            <p:cNvSpPr/>
            <p:nvPr/>
          </p:nvSpPr>
          <p:spPr>
            <a:xfrm>
              <a:off x="2633623" y="2053947"/>
              <a:ext cx="0" cy="18442"/>
            </a:xfrm>
            <a:custGeom>
              <a:avLst/>
              <a:gdLst/>
              <a:ahLst/>
              <a:cxnLst/>
              <a:rect l="l" t="t" r="r" b="b"/>
              <a:pathLst>
                <a:path h="20319">
                  <a:moveTo>
                    <a:pt x="0" y="19805"/>
                  </a:moveTo>
                  <a:lnTo>
                    <a:pt x="0" y="0"/>
                  </a:lnTo>
                </a:path>
              </a:pathLst>
            </a:custGeom>
            <a:ln w="9524">
              <a:solidFill>
                <a:srgbClr val="FF0000"/>
              </a:solidFill>
            </a:ln>
          </p:spPr>
          <p:txBody>
            <a:bodyPr wrap="square" lIns="0" tIns="0" rIns="0" bIns="0" rtlCol="0"/>
            <a:lstStyle/>
            <a:p>
              <a:endParaRPr/>
            </a:p>
          </p:txBody>
        </p:sp>
        <p:sp>
          <p:nvSpPr>
            <p:cNvPr id="689" name="object 689"/>
            <p:cNvSpPr/>
            <p:nvPr/>
          </p:nvSpPr>
          <p:spPr>
            <a:xfrm>
              <a:off x="2633623" y="2053948"/>
              <a:ext cx="0" cy="69156"/>
            </a:xfrm>
            <a:custGeom>
              <a:avLst/>
              <a:gdLst/>
              <a:ahLst/>
              <a:cxnLst/>
              <a:rect l="l" t="t" r="r" b="b"/>
              <a:pathLst>
                <a:path h="76200">
                  <a:moveTo>
                    <a:pt x="0" y="0"/>
                  </a:moveTo>
                  <a:lnTo>
                    <a:pt x="0" y="76190"/>
                  </a:lnTo>
                </a:path>
              </a:pathLst>
            </a:custGeom>
            <a:ln w="9524">
              <a:solidFill>
                <a:srgbClr val="FF0000"/>
              </a:solidFill>
            </a:ln>
          </p:spPr>
          <p:txBody>
            <a:bodyPr wrap="square" lIns="0" tIns="0" rIns="0" bIns="0" rtlCol="0"/>
            <a:lstStyle/>
            <a:p>
              <a:endParaRPr/>
            </a:p>
          </p:txBody>
        </p:sp>
        <p:sp>
          <p:nvSpPr>
            <p:cNvPr id="690" name="object 690"/>
            <p:cNvSpPr/>
            <p:nvPr/>
          </p:nvSpPr>
          <p:spPr>
            <a:xfrm>
              <a:off x="2633623" y="1846477"/>
              <a:ext cx="0" cy="276625"/>
            </a:xfrm>
            <a:custGeom>
              <a:avLst/>
              <a:gdLst/>
              <a:ahLst/>
              <a:cxnLst/>
              <a:rect l="l" t="t" r="r" b="b"/>
              <a:pathLst>
                <a:path h="304800">
                  <a:moveTo>
                    <a:pt x="0" y="304793"/>
                  </a:moveTo>
                  <a:lnTo>
                    <a:pt x="0" y="0"/>
                  </a:lnTo>
                </a:path>
              </a:pathLst>
            </a:custGeom>
            <a:ln w="9524">
              <a:solidFill>
                <a:srgbClr val="FF0000"/>
              </a:solidFill>
            </a:ln>
          </p:spPr>
          <p:txBody>
            <a:bodyPr wrap="square" lIns="0" tIns="0" rIns="0" bIns="0" rtlCol="0"/>
            <a:lstStyle/>
            <a:p>
              <a:endParaRPr/>
            </a:p>
          </p:txBody>
        </p:sp>
        <p:sp>
          <p:nvSpPr>
            <p:cNvPr id="691" name="object 691"/>
            <p:cNvSpPr/>
            <p:nvPr/>
          </p:nvSpPr>
          <p:spPr>
            <a:xfrm>
              <a:off x="2633623" y="1846477"/>
              <a:ext cx="0" cy="53019"/>
            </a:xfrm>
            <a:custGeom>
              <a:avLst/>
              <a:gdLst/>
              <a:ahLst/>
              <a:cxnLst/>
              <a:rect l="l" t="t" r="r" b="b"/>
              <a:pathLst>
                <a:path h="58419">
                  <a:moveTo>
                    <a:pt x="0" y="0"/>
                  </a:moveTo>
                  <a:lnTo>
                    <a:pt x="0" y="57908"/>
                  </a:lnTo>
                </a:path>
              </a:pathLst>
            </a:custGeom>
            <a:ln w="9524">
              <a:solidFill>
                <a:srgbClr val="FF0000"/>
              </a:solidFill>
            </a:ln>
          </p:spPr>
          <p:txBody>
            <a:bodyPr wrap="square" lIns="0" tIns="0" rIns="0" bIns="0" rtlCol="0"/>
            <a:lstStyle/>
            <a:p>
              <a:endParaRPr/>
            </a:p>
          </p:txBody>
        </p:sp>
        <p:sp>
          <p:nvSpPr>
            <p:cNvPr id="692" name="object 692"/>
            <p:cNvSpPr/>
            <p:nvPr/>
          </p:nvSpPr>
          <p:spPr>
            <a:xfrm>
              <a:off x="2633624" y="1820193"/>
              <a:ext cx="8145" cy="78953"/>
            </a:xfrm>
            <a:custGeom>
              <a:avLst/>
              <a:gdLst/>
              <a:ahLst/>
              <a:cxnLst/>
              <a:rect l="l" t="t" r="r" b="b"/>
              <a:pathLst>
                <a:path w="9525" h="86994">
                  <a:moveTo>
                    <a:pt x="0" y="86870"/>
                  </a:moveTo>
                  <a:lnTo>
                    <a:pt x="9146" y="0"/>
                  </a:lnTo>
                </a:path>
              </a:pathLst>
            </a:custGeom>
            <a:ln w="9524">
              <a:solidFill>
                <a:srgbClr val="FF0000"/>
              </a:solidFill>
            </a:ln>
          </p:spPr>
          <p:txBody>
            <a:bodyPr wrap="square" lIns="0" tIns="0" rIns="0" bIns="0" rtlCol="0"/>
            <a:lstStyle/>
            <a:p>
              <a:endParaRPr/>
            </a:p>
          </p:txBody>
        </p:sp>
        <p:sp>
          <p:nvSpPr>
            <p:cNvPr id="693" name="object 693"/>
            <p:cNvSpPr/>
            <p:nvPr/>
          </p:nvSpPr>
          <p:spPr>
            <a:xfrm>
              <a:off x="2641445" y="1820192"/>
              <a:ext cx="0" cy="172891"/>
            </a:xfrm>
            <a:custGeom>
              <a:avLst/>
              <a:gdLst/>
              <a:ahLst/>
              <a:cxnLst/>
              <a:rect l="l" t="t" r="r" b="b"/>
              <a:pathLst>
                <a:path h="190500">
                  <a:moveTo>
                    <a:pt x="0" y="0"/>
                  </a:moveTo>
                  <a:lnTo>
                    <a:pt x="0" y="190499"/>
                  </a:lnTo>
                </a:path>
              </a:pathLst>
            </a:custGeom>
            <a:ln w="9524">
              <a:solidFill>
                <a:srgbClr val="FF0000"/>
              </a:solidFill>
            </a:ln>
          </p:spPr>
          <p:txBody>
            <a:bodyPr wrap="square" lIns="0" tIns="0" rIns="0" bIns="0" rtlCol="0"/>
            <a:lstStyle/>
            <a:p>
              <a:endParaRPr/>
            </a:p>
          </p:txBody>
        </p:sp>
        <p:sp>
          <p:nvSpPr>
            <p:cNvPr id="694" name="object 694"/>
            <p:cNvSpPr/>
            <p:nvPr/>
          </p:nvSpPr>
          <p:spPr>
            <a:xfrm>
              <a:off x="2641445" y="1854773"/>
              <a:ext cx="0" cy="138313"/>
            </a:xfrm>
            <a:custGeom>
              <a:avLst/>
              <a:gdLst/>
              <a:ahLst/>
              <a:cxnLst/>
              <a:rect l="l" t="t" r="r" b="b"/>
              <a:pathLst>
                <a:path h="152400">
                  <a:moveTo>
                    <a:pt x="0" y="152396"/>
                  </a:moveTo>
                  <a:lnTo>
                    <a:pt x="0" y="0"/>
                  </a:lnTo>
                </a:path>
              </a:pathLst>
            </a:custGeom>
            <a:ln w="9524">
              <a:solidFill>
                <a:srgbClr val="FF0000"/>
              </a:solidFill>
            </a:ln>
          </p:spPr>
          <p:txBody>
            <a:bodyPr wrap="square" lIns="0" tIns="0" rIns="0" bIns="0" rtlCol="0"/>
            <a:lstStyle/>
            <a:p>
              <a:endParaRPr/>
            </a:p>
          </p:txBody>
        </p:sp>
        <p:sp>
          <p:nvSpPr>
            <p:cNvPr id="695" name="object 695"/>
            <p:cNvSpPr/>
            <p:nvPr/>
          </p:nvSpPr>
          <p:spPr>
            <a:xfrm>
              <a:off x="2641445" y="1854773"/>
              <a:ext cx="0" cy="225911"/>
            </a:xfrm>
            <a:custGeom>
              <a:avLst/>
              <a:gdLst/>
              <a:ahLst/>
              <a:cxnLst/>
              <a:rect l="l" t="t" r="r" b="b"/>
              <a:pathLst>
                <a:path h="248919">
                  <a:moveTo>
                    <a:pt x="0" y="0"/>
                  </a:moveTo>
                  <a:lnTo>
                    <a:pt x="0" y="248408"/>
                  </a:lnTo>
                </a:path>
              </a:pathLst>
            </a:custGeom>
            <a:ln w="9524">
              <a:solidFill>
                <a:srgbClr val="FF0000"/>
              </a:solidFill>
            </a:ln>
          </p:spPr>
          <p:txBody>
            <a:bodyPr wrap="square" lIns="0" tIns="0" rIns="0" bIns="0" rtlCol="0"/>
            <a:lstStyle/>
            <a:p>
              <a:endParaRPr/>
            </a:p>
          </p:txBody>
        </p:sp>
        <p:sp>
          <p:nvSpPr>
            <p:cNvPr id="696" name="object 696"/>
            <p:cNvSpPr/>
            <p:nvPr/>
          </p:nvSpPr>
          <p:spPr>
            <a:xfrm>
              <a:off x="2641445" y="1950205"/>
              <a:ext cx="0" cy="130244"/>
            </a:xfrm>
            <a:custGeom>
              <a:avLst/>
              <a:gdLst/>
              <a:ahLst/>
              <a:cxnLst/>
              <a:rect l="l" t="t" r="r" b="b"/>
              <a:pathLst>
                <a:path h="143510">
                  <a:moveTo>
                    <a:pt x="0" y="143255"/>
                  </a:moveTo>
                  <a:lnTo>
                    <a:pt x="0" y="0"/>
                  </a:lnTo>
                </a:path>
              </a:pathLst>
            </a:custGeom>
            <a:ln w="9524">
              <a:solidFill>
                <a:srgbClr val="FF0000"/>
              </a:solidFill>
            </a:ln>
          </p:spPr>
          <p:txBody>
            <a:bodyPr wrap="square" lIns="0" tIns="0" rIns="0" bIns="0" rtlCol="0"/>
            <a:lstStyle/>
            <a:p>
              <a:endParaRPr/>
            </a:p>
          </p:txBody>
        </p:sp>
        <p:sp>
          <p:nvSpPr>
            <p:cNvPr id="697" name="object 697"/>
            <p:cNvSpPr/>
            <p:nvPr/>
          </p:nvSpPr>
          <p:spPr>
            <a:xfrm>
              <a:off x="2641445" y="1950206"/>
              <a:ext cx="0" cy="146957"/>
            </a:xfrm>
            <a:custGeom>
              <a:avLst/>
              <a:gdLst/>
              <a:ahLst/>
              <a:cxnLst/>
              <a:rect l="l" t="t" r="r" b="b"/>
              <a:pathLst>
                <a:path h="161925">
                  <a:moveTo>
                    <a:pt x="0" y="0"/>
                  </a:moveTo>
                  <a:lnTo>
                    <a:pt x="0" y="161553"/>
                  </a:lnTo>
                </a:path>
              </a:pathLst>
            </a:custGeom>
            <a:ln w="9524">
              <a:solidFill>
                <a:srgbClr val="FF0000"/>
              </a:solidFill>
            </a:ln>
          </p:spPr>
          <p:txBody>
            <a:bodyPr wrap="square" lIns="0" tIns="0" rIns="0" bIns="0" rtlCol="0"/>
            <a:lstStyle/>
            <a:p>
              <a:endParaRPr/>
            </a:p>
          </p:txBody>
        </p:sp>
        <p:sp>
          <p:nvSpPr>
            <p:cNvPr id="698" name="object 698"/>
            <p:cNvSpPr/>
            <p:nvPr/>
          </p:nvSpPr>
          <p:spPr>
            <a:xfrm>
              <a:off x="2641445" y="1656980"/>
              <a:ext cx="8145" cy="440295"/>
            </a:xfrm>
            <a:custGeom>
              <a:avLst/>
              <a:gdLst/>
              <a:ahLst/>
              <a:cxnLst/>
              <a:rect l="l" t="t" r="r" b="b"/>
              <a:pathLst>
                <a:path w="9525" h="485139">
                  <a:moveTo>
                    <a:pt x="0" y="484644"/>
                  </a:moveTo>
                  <a:lnTo>
                    <a:pt x="9146" y="0"/>
                  </a:lnTo>
                </a:path>
              </a:pathLst>
            </a:custGeom>
            <a:ln w="9524">
              <a:solidFill>
                <a:srgbClr val="FF0000"/>
              </a:solidFill>
            </a:ln>
          </p:spPr>
          <p:txBody>
            <a:bodyPr wrap="square" lIns="0" tIns="0" rIns="0" bIns="0" rtlCol="0"/>
            <a:lstStyle/>
            <a:p>
              <a:endParaRPr/>
            </a:p>
          </p:txBody>
        </p:sp>
        <p:sp>
          <p:nvSpPr>
            <p:cNvPr id="699" name="object 699"/>
            <p:cNvSpPr/>
            <p:nvPr/>
          </p:nvSpPr>
          <p:spPr>
            <a:xfrm>
              <a:off x="2649267" y="1656980"/>
              <a:ext cx="0" cy="232826"/>
            </a:xfrm>
            <a:custGeom>
              <a:avLst/>
              <a:gdLst/>
              <a:ahLst/>
              <a:cxnLst/>
              <a:rect l="l" t="t" r="r" b="b"/>
              <a:pathLst>
                <a:path h="256539">
                  <a:moveTo>
                    <a:pt x="0" y="0"/>
                  </a:moveTo>
                  <a:lnTo>
                    <a:pt x="0" y="256041"/>
                  </a:lnTo>
                </a:path>
              </a:pathLst>
            </a:custGeom>
            <a:ln w="9524">
              <a:solidFill>
                <a:srgbClr val="FF0000"/>
              </a:solidFill>
            </a:ln>
          </p:spPr>
          <p:txBody>
            <a:bodyPr wrap="square" lIns="0" tIns="0" rIns="0" bIns="0" rtlCol="0"/>
            <a:lstStyle/>
            <a:p>
              <a:endParaRPr/>
            </a:p>
          </p:txBody>
        </p:sp>
        <p:sp>
          <p:nvSpPr>
            <p:cNvPr id="700" name="object 700"/>
            <p:cNvSpPr/>
            <p:nvPr/>
          </p:nvSpPr>
          <p:spPr>
            <a:xfrm>
              <a:off x="2645195" y="188105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701" name="object 701"/>
            <p:cNvSpPr/>
            <p:nvPr/>
          </p:nvSpPr>
          <p:spPr>
            <a:xfrm>
              <a:off x="2649267" y="1872748"/>
              <a:ext cx="0" cy="77801"/>
            </a:xfrm>
            <a:custGeom>
              <a:avLst/>
              <a:gdLst/>
              <a:ahLst/>
              <a:cxnLst/>
              <a:rect l="l" t="t" r="r" b="b"/>
              <a:pathLst>
                <a:path h="85725">
                  <a:moveTo>
                    <a:pt x="0" y="0"/>
                  </a:moveTo>
                  <a:lnTo>
                    <a:pt x="0" y="85347"/>
                  </a:lnTo>
                </a:path>
              </a:pathLst>
            </a:custGeom>
            <a:ln w="9524">
              <a:solidFill>
                <a:srgbClr val="FF0000"/>
              </a:solidFill>
            </a:ln>
          </p:spPr>
          <p:txBody>
            <a:bodyPr wrap="square" lIns="0" tIns="0" rIns="0" bIns="0" rtlCol="0"/>
            <a:lstStyle/>
            <a:p>
              <a:endParaRPr/>
            </a:p>
          </p:txBody>
        </p:sp>
        <p:sp>
          <p:nvSpPr>
            <p:cNvPr id="702" name="object 702"/>
            <p:cNvSpPr/>
            <p:nvPr/>
          </p:nvSpPr>
          <p:spPr>
            <a:xfrm>
              <a:off x="2649267" y="1950205"/>
              <a:ext cx="0" cy="122176"/>
            </a:xfrm>
            <a:custGeom>
              <a:avLst/>
              <a:gdLst/>
              <a:ahLst/>
              <a:cxnLst/>
              <a:rect l="l" t="t" r="r" b="b"/>
              <a:pathLst>
                <a:path h="134619">
                  <a:moveTo>
                    <a:pt x="0" y="0"/>
                  </a:moveTo>
                  <a:lnTo>
                    <a:pt x="0" y="134114"/>
                  </a:lnTo>
                </a:path>
              </a:pathLst>
            </a:custGeom>
            <a:ln w="9524">
              <a:solidFill>
                <a:srgbClr val="FF0000"/>
              </a:solidFill>
            </a:ln>
          </p:spPr>
          <p:txBody>
            <a:bodyPr wrap="square" lIns="0" tIns="0" rIns="0" bIns="0" rtlCol="0"/>
            <a:lstStyle/>
            <a:p>
              <a:endParaRPr/>
            </a:p>
          </p:txBody>
        </p:sp>
        <p:sp>
          <p:nvSpPr>
            <p:cNvPr id="703" name="object 703"/>
            <p:cNvSpPr/>
            <p:nvPr/>
          </p:nvSpPr>
          <p:spPr>
            <a:xfrm>
              <a:off x="2649267" y="1889354"/>
              <a:ext cx="0" cy="182688"/>
            </a:xfrm>
            <a:custGeom>
              <a:avLst/>
              <a:gdLst/>
              <a:ahLst/>
              <a:cxnLst/>
              <a:rect l="l" t="t" r="r" b="b"/>
              <a:pathLst>
                <a:path h="201294">
                  <a:moveTo>
                    <a:pt x="0" y="201164"/>
                  </a:moveTo>
                  <a:lnTo>
                    <a:pt x="0" y="0"/>
                  </a:lnTo>
                </a:path>
              </a:pathLst>
            </a:custGeom>
            <a:ln w="9524">
              <a:solidFill>
                <a:srgbClr val="FF0000"/>
              </a:solidFill>
            </a:ln>
          </p:spPr>
          <p:txBody>
            <a:bodyPr wrap="square" lIns="0" tIns="0" rIns="0" bIns="0" rtlCol="0"/>
            <a:lstStyle/>
            <a:p>
              <a:endParaRPr/>
            </a:p>
          </p:txBody>
        </p:sp>
        <p:sp>
          <p:nvSpPr>
            <p:cNvPr id="704" name="object 704"/>
            <p:cNvSpPr/>
            <p:nvPr/>
          </p:nvSpPr>
          <p:spPr>
            <a:xfrm>
              <a:off x="2649267" y="1889354"/>
              <a:ext cx="8145" cy="225911"/>
            </a:xfrm>
            <a:custGeom>
              <a:avLst/>
              <a:gdLst/>
              <a:ahLst/>
              <a:cxnLst/>
              <a:rect l="l" t="t" r="r" b="b"/>
              <a:pathLst>
                <a:path w="9525" h="248919">
                  <a:moveTo>
                    <a:pt x="0" y="0"/>
                  </a:moveTo>
                  <a:lnTo>
                    <a:pt x="9146" y="248408"/>
                  </a:lnTo>
                </a:path>
              </a:pathLst>
            </a:custGeom>
            <a:ln w="9524">
              <a:solidFill>
                <a:srgbClr val="FF0000"/>
              </a:solidFill>
            </a:ln>
          </p:spPr>
          <p:txBody>
            <a:bodyPr wrap="square" lIns="0" tIns="0" rIns="0" bIns="0" rtlCol="0"/>
            <a:lstStyle/>
            <a:p>
              <a:endParaRPr/>
            </a:p>
          </p:txBody>
        </p:sp>
        <p:sp>
          <p:nvSpPr>
            <p:cNvPr id="705" name="object 705"/>
            <p:cNvSpPr/>
            <p:nvPr/>
          </p:nvSpPr>
          <p:spPr>
            <a:xfrm>
              <a:off x="2657088" y="2019368"/>
              <a:ext cx="0" cy="95666"/>
            </a:xfrm>
            <a:custGeom>
              <a:avLst/>
              <a:gdLst/>
              <a:ahLst/>
              <a:cxnLst/>
              <a:rect l="l" t="t" r="r" b="b"/>
              <a:pathLst>
                <a:path h="105410">
                  <a:moveTo>
                    <a:pt x="0" y="105152"/>
                  </a:moveTo>
                  <a:lnTo>
                    <a:pt x="0" y="0"/>
                  </a:lnTo>
                </a:path>
              </a:pathLst>
            </a:custGeom>
            <a:ln w="9524">
              <a:solidFill>
                <a:srgbClr val="FF0000"/>
              </a:solidFill>
            </a:ln>
          </p:spPr>
          <p:txBody>
            <a:bodyPr wrap="square" lIns="0" tIns="0" rIns="0" bIns="0" rtlCol="0"/>
            <a:lstStyle/>
            <a:p>
              <a:endParaRPr/>
            </a:p>
          </p:txBody>
        </p:sp>
        <p:sp>
          <p:nvSpPr>
            <p:cNvPr id="706" name="object 706"/>
            <p:cNvSpPr/>
            <p:nvPr/>
          </p:nvSpPr>
          <p:spPr>
            <a:xfrm>
              <a:off x="2657088" y="1941909"/>
              <a:ext cx="0" cy="77801"/>
            </a:xfrm>
            <a:custGeom>
              <a:avLst/>
              <a:gdLst/>
              <a:ahLst/>
              <a:cxnLst/>
              <a:rect l="l" t="t" r="r" b="b"/>
              <a:pathLst>
                <a:path h="85725">
                  <a:moveTo>
                    <a:pt x="0" y="85347"/>
                  </a:moveTo>
                  <a:lnTo>
                    <a:pt x="0" y="0"/>
                  </a:lnTo>
                </a:path>
              </a:pathLst>
            </a:custGeom>
            <a:ln w="9524">
              <a:solidFill>
                <a:srgbClr val="FF0000"/>
              </a:solidFill>
            </a:ln>
          </p:spPr>
          <p:txBody>
            <a:bodyPr wrap="square" lIns="0" tIns="0" rIns="0" bIns="0" rtlCol="0"/>
            <a:lstStyle/>
            <a:p>
              <a:endParaRPr/>
            </a:p>
          </p:txBody>
        </p:sp>
        <p:sp>
          <p:nvSpPr>
            <p:cNvPr id="707" name="object 707"/>
            <p:cNvSpPr/>
            <p:nvPr/>
          </p:nvSpPr>
          <p:spPr>
            <a:xfrm>
              <a:off x="2657088" y="1941909"/>
              <a:ext cx="0" cy="51291"/>
            </a:xfrm>
            <a:custGeom>
              <a:avLst/>
              <a:gdLst/>
              <a:ahLst/>
              <a:cxnLst/>
              <a:rect l="l" t="t" r="r" b="b"/>
              <a:pathLst>
                <a:path h="56514">
                  <a:moveTo>
                    <a:pt x="0" y="0"/>
                  </a:moveTo>
                  <a:lnTo>
                    <a:pt x="0" y="56385"/>
                  </a:lnTo>
                </a:path>
              </a:pathLst>
            </a:custGeom>
            <a:ln w="9524">
              <a:solidFill>
                <a:srgbClr val="FF0000"/>
              </a:solidFill>
            </a:ln>
          </p:spPr>
          <p:txBody>
            <a:bodyPr wrap="square" lIns="0" tIns="0" rIns="0" bIns="0" rtlCol="0"/>
            <a:lstStyle/>
            <a:p>
              <a:endParaRPr/>
            </a:p>
          </p:txBody>
        </p:sp>
        <p:sp>
          <p:nvSpPr>
            <p:cNvPr id="708" name="object 708"/>
            <p:cNvSpPr/>
            <p:nvPr/>
          </p:nvSpPr>
          <p:spPr>
            <a:xfrm>
              <a:off x="2657088" y="1968194"/>
              <a:ext cx="0" cy="25357"/>
            </a:xfrm>
            <a:custGeom>
              <a:avLst/>
              <a:gdLst/>
              <a:ahLst/>
              <a:cxnLst/>
              <a:rect l="l" t="t" r="r" b="b"/>
              <a:pathLst>
                <a:path h="27939">
                  <a:moveTo>
                    <a:pt x="0" y="27423"/>
                  </a:moveTo>
                  <a:lnTo>
                    <a:pt x="0" y="0"/>
                  </a:lnTo>
                </a:path>
              </a:pathLst>
            </a:custGeom>
            <a:ln w="9524">
              <a:solidFill>
                <a:srgbClr val="FF0000"/>
              </a:solidFill>
            </a:ln>
          </p:spPr>
          <p:txBody>
            <a:bodyPr wrap="square" lIns="0" tIns="0" rIns="0" bIns="0" rtlCol="0"/>
            <a:lstStyle/>
            <a:p>
              <a:endParaRPr/>
            </a:p>
          </p:txBody>
        </p:sp>
        <p:sp>
          <p:nvSpPr>
            <p:cNvPr id="709" name="object 709"/>
            <p:cNvSpPr/>
            <p:nvPr/>
          </p:nvSpPr>
          <p:spPr>
            <a:xfrm>
              <a:off x="2653017" y="1963347"/>
              <a:ext cx="8145" cy="0"/>
            </a:xfrm>
            <a:custGeom>
              <a:avLst/>
              <a:gdLst/>
              <a:ahLst/>
              <a:cxnLst/>
              <a:rect l="l" t="t" r="r" b="b"/>
              <a:pathLst>
                <a:path w="9525">
                  <a:moveTo>
                    <a:pt x="0" y="0"/>
                  </a:moveTo>
                  <a:lnTo>
                    <a:pt x="9524" y="0"/>
                  </a:lnTo>
                </a:path>
              </a:pathLst>
            </a:custGeom>
            <a:ln w="10679">
              <a:solidFill>
                <a:srgbClr val="FF0000"/>
              </a:solidFill>
            </a:ln>
          </p:spPr>
          <p:txBody>
            <a:bodyPr wrap="square" lIns="0" tIns="0" rIns="0" bIns="0" rtlCol="0"/>
            <a:lstStyle/>
            <a:p>
              <a:endParaRPr/>
            </a:p>
          </p:txBody>
        </p:sp>
        <p:sp>
          <p:nvSpPr>
            <p:cNvPr id="710" name="object 710"/>
            <p:cNvSpPr/>
            <p:nvPr/>
          </p:nvSpPr>
          <p:spPr>
            <a:xfrm>
              <a:off x="2657089" y="1933613"/>
              <a:ext cx="9231" cy="25357"/>
            </a:xfrm>
            <a:custGeom>
              <a:avLst/>
              <a:gdLst/>
              <a:ahLst/>
              <a:cxnLst/>
              <a:rect l="l" t="t" r="r" b="b"/>
              <a:pathLst>
                <a:path w="10794" h="27939">
                  <a:moveTo>
                    <a:pt x="0" y="27423"/>
                  </a:moveTo>
                  <a:lnTo>
                    <a:pt x="10671" y="0"/>
                  </a:lnTo>
                </a:path>
              </a:pathLst>
            </a:custGeom>
            <a:ln w="9524">
              <a:solidFill>
                <a:srgbClr val="FF0000"/>
              </a:solidFill>
            </a:ln>
          </p:spPr>
          <p:txBody>
            <a:bodyPr wrap="square" lIns="0" tIns="0" rIns="0" bIns="0" rtlCol="0"/>
            <a:lstStyle/>
            <a:p>
              <a:endParaRPr/>
            </a:p>
          </p:txBody>
        </p:sp>
        <p:sp>
          <p:nvSpPr>
            <p:cNvPr id="711" name="object 711"/>
            <p:cNvSpPr/>
            <p:nvPr/>
          </p:nvSpPr>
          <p:spPr>
            <a:xfrm>
              <a:off x="2666213" y="1933613"/>
              <a:ext cx="0" cy="146957"/>
            </a:xfrm>
            <a:custGeom>
              <a:avLst/>
              <a:gdLst/>
              <a:ahLst/>
              <a:cxnLst/>
              <a:rect l="l" t="t" r="r" b="b"/>
              <a:pathLst>
                <a:path h="161925">
                  <a:moveTo>
                    <a:pt x="0" y="0"/>
                  </a:moveTo>
                  <a:lnTo>
                    <a:pt x="0" y="161538"/>
                  </a:lnTo>
                </a:path>
              </a:pathLst>
            </a:custGeom>
            <a:ln w="9524">
              <a:solidFill>
                <a:srgbClr val="FF0000"/>
              </a:solidFill>
            </a:ln>
          </p:spPr>
          <p:txBody>
            <a:bodyPr wrap="square" lIns="0" tIns="0" rIns="0" bIns="0" rtlCol="0"/>
            <a:lstStyle/>
            <a:p>
              <a:endParaRPr/>
            </a:p>
          </p:txBody>
        </p:sp>
        <p:sp>
          <p:nvSpPr>
            <p:cNvPr id="712" name="object 712"/>
            <p:cNvSpPr/>
            <p:nvPr/>
          </p:nvSpPr>
          <p:spPr>
            <a:xfrm>
              <a:off x="2666213" y="2080219"/>
              <a:ext cx="0" cy="138313"/>
            </a:xfrm>
            <a:custGeom>
              <a:avLst/>
              <a:gdLst/>
              <a:ahLst/>
              <a:cxnLst/>
              <a:rect l="l" t="t" r="r" b="b"/>
              <a:pathLst>
                <a:path h="152400">
                  <a:moveTo>
                    <a:pt x="0" y="0"/>
                  </a:moveTo>
                  <a:lnTo>
                    <a:pt x="0" y="152396"/>
                  </a:lnTo>
                </a:path>
              </a:pathLst>
            </a:custGeom>
            <a:ln w="9524">
              <a:solidFill>
                <a:srgbClr val="FF0000"/>
              </a:solidFill>
            </a:ln>
          </p:spPr>
          <p:txBody>
            <a:bodyPr wrap="square" lIns="0" tIns="0" rIns="0" bIns="0" rtlCol="0"/>
            <a:lstStyle/>
            <a:p>
              <a:endParaRPr/>
            </a:p>
          </p:txBody>
        </p:sp>
        <p:sp>
          <p:nvSpPr>
            <p:cNvPr id="713" name="object 713"/>
            <p:cNvSpPr/>
            <p:nvPr/>
          </p:nvSpPr>
          <p:spPr>
            <a:xfrm>
              <a:off x="2666213" y="2218529"/>
              <a:ext cx="0" cy="26509"/>
            </a:xfrm>
            <a:custGeom>
              <a:avLst/>
              <a:gdLst/>
              <a:ahLst/>
              <a:cxnLst/>
              <a:rect l="l" t="t" r="r" b="b"/>
              <a:pathLst>
                <a:path h="29210">
                  <a:moveTo>
                    <a:pt x="0" y="0"/>
                  </a:moveTo>
                  <a:lnTo>
                    <a:pt x="0" y="28961"/>
                  </a:lnTo>
                </a:path>
              </a:pathLst>
            </a:custGeom>
            <a:ln w="9524">
              <a:solidFill>
                <a:srgbClr val="FF0000"/>
              </a:solidFill>
            </a:ln>
          </p:spPr>
          <p:txBody>
            <a:bodyPr wrap="square" lIns="0" tIns="0" rIns="0" bIns="0" rtlCol="0"/>
            <a:lstStyle/>
            <a:p>
              <a:endParaRPr/>
            </a:p>
          </p:txBody>
        </p:sp>
        <p:sp>
          <p:nvSpPr>
            <p:cNvPr id="714" name="object 714"/>
            <p:cNvSpPr/>
            <p:nvPr/>
          </p:nvSpPr>
          <p:spPr>
            <a:xfrm>
              <a:off x="2666213" y="2157677"/>
              <a:ext cx="0" cy="87598"/>
            </a:xfrm>
            <a:custGeom>
              <a:avLst/>
              <a:gdLst/>
              <a:ahLst/>
              <a:cxnLst/>
              <a:rect l="l" t="t" r="r" b="b"/>
              <a:pathLst>
                <a:path h="96519">
                  <a:moveTo>
                    <a:pt x="0" y="96011"/>
                  </a:moveTo>
                  <a:lnTo>
                    <a:pt x="0" y="0"/>
                  </a:lnTo>
                </a:path>
              </a:pathLst>
            </a:custGeom>
            <a:ln w="9524">
              <a:solidFill>
                <a:srgbClr val="FF0000"/>
              </a:solidFill>
            </a:ln>
          </p:spPr>
          <p:txBody>
            <a:bodyPr wrap="square" lIns="0" tIns="0" rIns="0" bIns="0" rtlCol="0"/>
            <a:lstStyle/>
            <a:p>
              <a:endParaRPr/>
            </a:p>
          </p:txBody>
        </p:sp>
        <p:sp>
          <p:nvSpPr>
            <p:cNvPr id="715" name="object 715"/>
            <p:cNvSpPr/>
            <p:nvPr/>
          </p:nvSpPr>
          <p:spPr>
            <a:xfrm>
              <a:off x="2666213" y="2157677"/>
              <a:ext cx="0" cy="295067"/>
            </a:xfrm>
            <a:custGeom>
              <a:avLst/>
              <a:gdLst/>
              <a:ahLst/>
              <a:cxnLst/>
              <a:rect l="l" t="t" r="r" b="b"/>
              <a:pathLst>
                <a:path h="325119">
                  <a:moveTo>
                    <a:pt x="0" y="0"/>
                  </a:moveTo>
                  <a:lnTo>
                    <a:pt x="0" y="324614"/>
                  </a:lnTo>
                </a:path>
              </a:pathLst>
            </a:custGeom>
            <a:ln w="9524">
              <a:solidFill>
                <a:srgbClr val="FF0000"/>
              </a:solidFill>
            </a:ln>
          </p:spPr>
          <p:txBody>
            <a:bodyPr wrap="square" lIns="0" tIns="0" rIns="0" bIns="0" rtlCol="0"/>
            <a:lstStyle/>
            <a:p>
              <a:endParaRPr/>
            </a:p>
          </p:txBody>
        </p:sp>
        <p:sp>
          <p:nvSpPr>
            <p:cNvPr id="716" name="object 716"/>
            <p:cNvSpPr/>
            <p:nvPr/>
          </p:nvSpPr>
          <p:spPr>
            <a:xfrm>
              <a:off x="2666213" y="1968194"/>
              <a:ext cx="8145" cy="484094"/>
            </a:xfrm>
            <a:custGeom>
              <a:avLst/>
              <a:gdLst/>
              <a:ahLst/>
              <a:cxnLst/>
              <a:rect l="l" t="t" r="r" b="b"/>
              <a:pathLst>
                <a:path w="9525" h="533400">
                  <a:moveTo>
                    <a:pt x="0" y="533396"/>
                  </a:moveTo>
                  <a:lnTo>
                    <a:pt x="9131" y="0"/>
                  </a:lnTo>
                </a:path>
              </a:pathLst>
            </a:custGeom>
            <a:ln w="9524">
              <a:solidFill>
                <a:srgbClr val="FF0000"/>
              </a:solidFill>
            </a:ln>
          </p:spPr>
          <p:txBody>
            <a:bodyPr wrap="square" lIns="0" tIns="0" rIns="0" bIns="0" rtlCol="0"/>
            <a:lstStyle/>
            <a:p>
              <a:endParaRPr/>
            </a:p>
          </p:txBody>
        </p:sp>
        <p:sp>
          <p:nvSpPr>
            <p:cNvPr id="717" name="object 717"/>
            <p:cNvSpPr/>
            <p:nvPr/>
          </p:nvSpPr>
          <p:spPr>
            <a:xfrm>
              <a:off x="2674022" y="1968194"/>
              <a:ext cx="0" cy="103734"/>
            </a:xfrm>
            <a:custGeom>
              <a:avLst/>
              <a:gdLst/>
              <a:ahLst/>
              <a:cxnLst/>
              <a:rect l="l" t="t" r="r" b="b"/>
              <a:pathLst>
                <a:path h="114300">
                  <a:moveTo>
                    <a:pt x="0" y="0"/>
                  </a:moveTo>
                  <a:lnTo>
                    <a:pt x="0" y="114293"/>
                  </a:lnTo>
                </a:path>
              </a:pathLst>
            </a:custGeom>
            <a:ln w="9524">
              <a:solidFill>
                <a:srgbClr val="FF0000"/>
              </a:solidFill>
            </a:ln>
          </p:spPr>
          <p:txBody>
            <a:bodyPr wrap="square" lIns="0" tIns="0" rIns="0" bIns="0" rtlCol="0"/>
            <a:lstStyle/>
            <a:p>
              <a:endParaRPr/>
            </a:p>
          </p:txBody>
        </p:sp>
        <p:sp>
          <p:nvSpPr>
            <p:cNvPr id="718" name="object 718"/>
            <p:cNvSpPr/>
            <p:nvPr/>
          </p:nvSpPr>
          <p:spPr>
            <a:xfrm>
              <a:off x="2674022" y="2071923"/>
              <a:ext cx="0" cy="207469"/>
            </a:xfrm>
            <a:custGeom>
              <a:avLst/>
              <a:gdLst/>
              <a:ahLst/>
              <a:cxnLst/>
              <a:rect l="l" t="t" r="r" b="b"/>
              <a:pathLst>
                <a:path h="228600">
                  <a:moveTo>
                    <a:pt x="0" y="0"/>
                  </a:moveTo>
                  <a:lnTo>
                    <a:pt x="0" y="228603"/>
                  </a:lnTo>
                </a:path>
              </a:pathLst>
            </a:custGeom>
            <a:ln w="9524">
              <a:solidFill>
                <a:srgbClr val="FF0000"/>
              </a:solidFill>
            </a:ln>
          </p:spPr>
          <p:txBody>
            <a:bodyPr wrap="square" lIns="0" tIns="0" rIns="0" bIns="0" rtlCol="0"/>
            <a:lstStyle/>
            <a:p>
              <a:endParaRPr/>
            </a:p>
          </p:txBody>
        </p:sp>
        <p:sp>
          <p:nvSpPr>
            <p:cNvPr id="719" name="object 719"/>
            <p:cNvSpPr/>
            <p:nvPr/>
          </p:nvSpPr>
          <p:spPr>
            <a:xfrm>
              <a:off x="2674022" y="2279395"/>
              <a:ext cx="0" cy="120447"/>
            </a:xfrm>
            <a:custGeom>
              <a:avLst/>
              <a:gdLst/>
              <a:ahLst/>
              <a:cxnLst/>
              <a:rect l="l" t="t" r="r" b="b"/>
              <a:pathLst>
                <a:path h="132714">
                  <a:moveTo>
                    <a:pt x="0" y="0"/>
                  </a:moveTo>
                  <a:lnTo>
                    <a:pt x="0" y="132591"/>
                  </a:lnTo>
                </a:path>
              </a:pathLst>
            </a:custGeom>
            <a:ln w="9524">
              <a:solidFill>
                <a:srgbClr val="FF0000"/>
              </a:solidFill>
            </a:ln>
          </p:spPr>
          <p:txBody>
            <a:bodyPr wrap="square" lIns="0" tIns="0" rIns="0" bIns="0" rtlCol="0"/>
            <a:lstStyle/>
            <a:p>
              <a:endParaRPr/>
            </a:p>
          </p:txBody>
        </p:sp>
        <p:sp>
          <p:nvSpPr>
            <p:cNvPr id="720" name="object 720"/>
            <p:cNvSpPr/>
            <p:nvPr/>
          </p:nvSpPr>
          <p:spPr>
            <a:xfrm>
              <a:off x="2674022" y="2192258"/>
              <a:ext cx="0" cy="207469"/>
            </a:xfrm>
            <a:custGeom>
              <a:avLst/>
              <a:gdLst/>
              <a:ahLst/>
              <a:cxnLst/>
              <a:rect l="l" t="t" r="r" b="b"/>
              <a:pathLst>
                <a:path h="228600">
                  <a:moveTo>
                    <a:pt x="0" y="228603"/>
                  </a:moveTo>
                  <a:lnTo>
                    <a:pt x="0" y="0"/>
                  </a:lnTo>
                </a:path>
              </a:pathLst>
            </a:custGeom>
            <a:ln w="9524">
              <a:solidFill>
                <a:srgbClr val="FF0000"/>
              </a:solidFill>
            </a:ln>
          </p:spPr>
          <p:txBody>
            <a:bodyPr wrap="square" lIns="0" tIns="0" rIns="0" bIns="0" rtlCol="0"/>
            <a:lstStyle/>
            <a:p>
              <a:endParaRPr/>
            </a:p>
          </p:txBody>
        </p:sp>
        <p:sp>
          <p:nvSpPr>
            <p:cNvPr id="721" name="object 721"/>
            <p:cNvSpPr/>
            <p:nvPr/>
          </p:nvSpPr>
          <p:spPr>
            <a:xfrm>
              <a:off x="2674022" y="2071923"/>
              <a:ext cx="0" cy="120447"/>
            </a:xfrm>
            <a:custGeom>
              <a:avLst/>
              <a:gdLst/>
              <a:ahLst/>
              <a:cxnLst/>
              <a:rect l="l" t="t" r="r" b="b"/>
              <a:pathLst>
                <a:path h="132714">
                  <a:moveTo>
                    <a:pt x="0" y="132591"/>
                  </a:moveTo>
                  <a:lnTo>
                    <a:pt x="0" y="0"/>
                  </a:lnTo>
                </a:path>
              </a:pathLst>
            </a:custGeom>
            <a:ln w="9524">
              <a:solidFill>
                <a:srgbClr val="FF0000"/>
              </a:solidFill>
            </a:ln>
          </p:spPr>
          <p:txBody>
            <a:bodyPr wrap="square" lIns="0" tIns="0" rIns="0" bIns="0" rtlCol="0"/>
            <a:lstStyle/>
            <a:p>
              <a:endParaRPr/>
            </a:p>
          </p:txBody>
        </p:sp>
        <p:sp>
          <p:nvSpPr>
            <p:cNvPr id="722" name="object 722"/>
            <p:cNvSpPr/>
            <p:nvPr/>
          </p:nvSpPr>
          <p:spPr>
            <a:xfrm>
              <a:off x="2674022" y="1993084"/>
              <a:ext cx="8145" cy="78953"/>
            </a:xfrm>
            <a:custGeom>
              <a:avLst/>
              <a:gdLst/>
              <a:ahLst/>
              <a:cxnLst/>
              <a:rect l="l" t="t" r="r" b="b"/>
              <a:pathLst>
                <a:path w="9525" h="86994">
                  <a:moveTo>
                    <a:pt x="0" y="86870"/>
                  </a:moveTo>
                  <a:lnTo>
                    <a:pt x="9146" y="0"/>
                  </a:lnTo>
                </a:path>
              </a:pathLst>
            </a:custGeom>
            <a:ln w="9524">
              <a:solidFill>
                <a:srgbClr val="FF0000"/>
              </a:solidFill>
            </a:ln>
          </p:spPr>
          <p:txBody>
            <a:bodyPr wrap="square" lIns="0" tIns="0" rIns="0" bIns="0" rtlCol="0"/>
            <a:lstStyle/>
            <a:p>
              <a:endParaRPr/>
            </a:p>
          </p:txBody>
        </p:sp>
        <p:sp>
          <p:nvSpPr>
            <p:cNvPr id="723" name="object 723"/>
            <p:cNvSpPr/>
            <p:nvPr/>
          </p:nvSpPr>
          <p:spPr>
            <a:xfrm>
              <a:off x="2681844" y="1820192"/>
              <a:ext cx="0" cy="172891"/>
            </a:xfrm>
            <a:custGeom>
              <a:avLst/>
              <a:gdLst/>
              <a:ahLst/>
              <a:cxnLst/>
              <a:rect l="l" t="t" r="r" b="b"/>
              <a:pathLst>
                <a:path h="190500">
                  <a:moveTo>
                    <a:pt x="0" y="190499"/>
                  </a:moveTo>
                  <a:lnTo>
                    <a:pt x="0" y="0"/>
                  </a:lnTo>
                </a:path>
              </a:pathLst>
            </a:custGeom>
            <a:ln w="9524">
              <a:solidFill>
                <a:srgbClr val="FF0000"/>
              </a:solidFill>
            </a:ln>
          </p:spPr>
          <p:txBody>
            <a:bodyPr wrap="square" lIns="0" tIns="0" rIns="0" bIns="0" rtlCol="0"/>
            <a:lstStyle/>
            <a:p>
              <a:endParaRPr/>
            </a:p>
          </p:txBody>
        </p:sp>
        <p:sp>
          <p:nvSpPr>
            <p:cNvPr id="724" name="object 724"/>
            <p:cNvSpPr/>
            <p:nvPr/>
          </p:nvSpPr>
          <p:spPr>
            <a:xfrm>
              <a:off x="2681844" y="1795303"/>
              <a:ext cx="0" cy="25357"/>
            </a:xfrm>
            <a:custGeom>
              <a:avLst/>
              <a:gdLst/>
              <a:ahLst/>
              <a:cxnLst/>
              <a:rect l="l" t="t" r="r" b="b"/>
              <a:pathLst>
                <a:path h="27939">
                  <a:moveTo>
                    <a:pt x="0" y="27423"/>
                  </a:moveTo>
                  <a:lnTo>
                    <a:pt x="0" y="0"/>
                  </a:lnTo>
                </a:path>
              </a:pathLst>
            </a:custGeom>
            <a:ln w="9524">
              <a:solidFill>
                <a:srgbClr val="FF0000"/>
              </a:solidFill>
            </a:ln>
          </p:spPr>
          <p:txBody>
            <a:bodyPr wrap="square" lIns="0" tIns="0" rIns="0" bIns="0" rtlCol="0"/>
            <a:lstStyle/>
            <a:p>
              <a:endParaRPr/>
            </a:p>
          </p:txBody>
        </p:sp>
        <p:sp>
          <p:nvSpPr>
            <p:cNvPr id="725" name="object 725"/>
            <p:cNvSpPr/>
            <p:nvPr/>
          </p:nvSpPr>
          <p:spPr>
            <a:xfrm>
              <a:off x="2681844" y="1795304"/>
              <a:ext cx="0" cy="181535"/>
            </a:xfrm>
            <a:custGeom>
              <a:avLst/>
              <a:gdLst/>
              <a:ahLst/>
              <a:cxnLst/>
              <a:rect l="l" t="t" r="r" b="b"/>
              <a:pathLst>
                <a:path h="200025">
                  <a:moveTo>
                    <a:pt x="0" y="0"/>
                  </a:moveTo>
                  <a:lnTo>
                    <a:pt x="0" y="199641"/>
                  </a:lnTo>
                </a:path>
              </a:pathLst>
            </a:custGeom>
            <a:ln w="9524">
              <a:solidFill>
                <a:srgbClr val="FF0000"/>
              </a:solidFill>
            </a:ln>
          </p:spPr>
          <p:txBody>
            <a:bodyPr wrap="square" lIns="0" tIns="0" rIns="0" bIns="0" rtlCol="0"/>
            <a:lstStyle/>
            <a:p>
              <a:endParaRPr/>
            </a:p>
          </p:txBody>
        </p:sp>
        <p:sp>
          <p:nvSpPr>
            <p:cNvPr id="726" name="object 726"/>
            <p:cNvSpPr/>
            <p:nvPr/>
          </p:nvSpPr>
          <p:spPr>
            <a:xfrm>
              <a:off x="2681844" y="1976491"/>
              <a:ext cx="0" cy="216113"/>
            </a:xfrm>
            <a:custGeom>
              <a:avLst/>
              <a:gdLst/>
              <a:ahLst/>
              <a:cxnLst/>
              <a:rect l="l" t="t" r="r" b="b"/>
              <a:pathLst>
                <a:path h="238125">
                  <a:moveTo>
                    <a:pt x="0" y="0"/>
                  </a:moveTo>
                  <a:lnTo>
                    <a:pt x="0" y="237744"/>
                  </a:lnTo>
                </a:path>
              </a:pathLst>
            </a:custGeom>
            <a:ln w="9524">
              <a:solidFill>
                <a:srgbClr val="FF0000"/>
              </a:solidFill>
            </a:ln>
          </p:spPr>
          <p:txBody>
            <a:bodyPr wrap="square" lIns="0" tIns="0" rIns="0" bIns="0" rtlCol="0"/>
            <a:lstStyle/>
            <a:p>
              <a:endParaRPr/>
            </a:p>
          </p:txBody>
        </p:sp>
        <p:sp>
          <p:nvSpPr>
            <p:cNvPr id="727" name="object 727"/>
            <p:cNvSpPr/>
            <p:nvPr/>
          </p:nvSpPr>
          <p:spPr>
            <a:xfrm>
              <a:off x="2681844" y="2019368"/>
              <a:ext cx="0" cy="172891"/>
            </a:xfrm>
            <a:custGeom>
              <a:avLst/>
              <a:gdLst/>
              <a:ahLst/>
              <a:cxnLst/>
              <a:rect l="l" t="t" r="r" b="b"/>
              <a:pathLst>
                <a:path h="190500">
                  <a:moveTo>
                    <a:pt x="0" y="190499"/>
                  </a:moveTo>
                  <a:lnTo>
                    <a:pt x="0" y="0"/>
                  </a:lnTo>
                </a:path>
              </a:pathLst>
            </a:custGeom>
            <a:ln w="9524">
              <a:solidFill>
                <a:srgbClr val="FF0000"/>
              </a:solidFill>
            </a:ln>
          </p:spPr>
          <p:txBody>
            <a:bodyPr wrap="square" lIns="0" tIns="0" rIns="0" bIns="0" rtlCol="0"/>
            <a:lstStyle/>
            <a:p>
              <a:endParaRPr/>
            </a:p>
          </p:txBody>
        </p:sp>
        <p:sp>
          <p:nvSpPr>
            <p:cNvPr id="728" name="object 728"/>
            <p:cNvSpPr/>
            <p:nvPr/>
          </p:nvSpPr>
          <p:spPr>
            <a:xfrm>
              <a:off x="2681844" y="2019368"/>
              <a:ext cx="8145" cy="53019"/>
            </a:xfrm>
            <a:custGeom>
              <a:avLst/>
              <a:gdLst/>
              <a:ahLst/>
              <a:cxnLst/>
              <a:rect l="l" t="t" r="r" b="b"/>
              <a:pathLst>
                <a:path w="9525" h="58419">
                  <a:moveTo>
                    <a:pt x="0" y="0"/>
                  </a:moveTo>
                  <a:lnTo>
                    <a:pt x="9146" y="57908"/>
                  </a:lnTo>
                </a:path>
              </a:pathLst>
            </a:custGeom>
            <a:ln w="9524">
              <a:solidFill>
                <a:srgbClr val="FF0000"/>
              </a:solidFill>
            </a:ln>
          </p:spPr>
          <p:txBody>
            <a:bodyPr wrap="square" lIns="0" tIns="0" rIns="0" bIns="0" rtlCol="0"/>
            <a:lstStyle/>
            <a:p>
              <a:endParaRPr/>
            </a:p>
          </p:txBody>
        </p:sp>
        <p:sp>
          <p:nvSpPr>
            <p:cNvPr id="729" name="object 729"/>
            <p:cNvSpPr/>
            <p:nvPr/>
          </p:nvSpPr>
          <p:spPr>
            <a:xfrm>
              <a:off x="2689665" y="1846476"/>
              <a:ext cx="0" cy="337713"/>
            </a:xfrm>
            <a:custGeom>
              <a:avLst/>
              <a:gdLst/>
              <a:ahLst/>
              <a:cxnLst/>
              <a:rect l="l" t="t" r="r" b="b"/>
              <a:pathLst>
                <a:path h="372110">
                  <a:moveTo>
                    <a:pt x="0" y="371859"/>
                  </a:moveTo>
                  <a:lnTo>
                    <a:pt x="0" y="0"/>
                  </a:lnTo>
                </a:path>
              </a:pathLst>
            </a:custGeom>
            <a:ln w="9525">
              <a:solidFill>
                <a:srgbClr val="FF0000"/>
              </a:solidFill>
            </a:ln>
          </p:spPr>
          <p:txBody>
            <a:bodyPr wrap="square" lIns="0" tIns="0" rIns="0" bIns="0" rtlCol="0"/>
            <a:lstStyle/>
            <a:p>
              <a:endParaRPr/>
            </a:p>
          </p:txBody>
        </p:sp>
        <p:sp>
          <p:nvSpPr>
            <p:cNvPr id="730" name="object 730"/>
            <p:cNvSpPr/>
            <p:nvPr/>
          </p:nvSpPr>
          <p:spPr>
            <a:xfrm>
              <a:off x="2689666" y="1742733"/>
              <a:ext cx="9231" cy="414938"/>
            </a:xfrm>
            <a:custGeom>
              <a:avLst/>
              <a:gdLst/>
              <a:ahLst/>
              <a:cxnLst/>
              <a:rect l="l" t="t" r="r" b="b"/>
              <a:pathLst>
                <a:path w="10794" h="457200">
                  <a:moveTo>
                    <a:pt x="0" y="457206"/>
                  </a:moveTo>
                  <a:lnTo>
                    <a:pt x="10671" y="0"/>
                  </a:lnTo>
                </a:path>
              </a:pathLst>
            </a:custGeom>
            <a:ln w="9524">
              <a:solidFill>
                <a:srgbClr val="FF0000"/>
              </a:solidFill>
            </a:ln>
          </p:spPr>
          <p:txBody>
            <a:bodyPr wrap="square" lIns="0" tIns="0" rIns="0" bIns="0" rtlCol="0"/>
            <a:lstStyle/>
            <a:p>
              <a:endParaRPr/>
            </a:p>
          </p:txBody>
        </p:sp>
        <p:sp>
          <p:nvSpPr>
            <p:cNvPr id="731" name="object 731"/>
            <p:cNvSpPr/>
            <p:nvPr/>
          </p:nvSpPr>
          <p:spPr>
            <a:xfrm>
              <a:off x="2698790" y="1742734"/>
              <a:ext cx="0" cy="527317"/>
            </a:xfrm>
            <a:custGeom>
              <a:avLst/>
              <a:gdLst/>
              <a:ahLst/>
              <a:cxnLst/>
              <a:rect l="l" t="t" r="r" b="b"/>
              <a:pathLst>
                <a:path h="581025">
                  <a:moveTo>
                    <a:pt x="0" y="0"/>
                  </a:moveTo>
                  <a:lnTo>
                    <a:pt x="0" y="580656"/>
                  </a:lnTo>
                </a:path>
              </a:pathLst>
            </a:custGeom>
            <a:ln w="9524">
              <a:solidFill>
                <a:srgbClr val="FF0000"/>
              </a:solidFill>
            </a:ln>
          </p:spPr>
          <p:txBody>
            <a:bodyPr wrap="square" lIns="0" tIns="0" rIns="0" bIns="0" rtlCol="0"/>
            <a:lstStyle/>
            <a:p>
              <a:endParaRPr/>
            </a:p>
          </p:txBody>
        </p:sp>
        <p:sp>
          <p:nvSpPr>
            <p:cNvPr id="732" name="object 732"/>
            <p:cNvSpPr/>
            <p:nvPr/>
          </p:nvSpPr>
          <p:spPr>
            <a:xfrm>
              <a:off x="2698790" y="2157677"/>
              <a:ext cx="0" cy="112379"/>
            </a:xfrm>
            <a:custGeom>
              <a:avLst/>
              <a:gdLst/>
              <a:ahLst/>
              <a:cxnLst/>
              <a:rect l="l" t="t" r="r" b="b"/>
              <a:pathLst>
                <a:path h="123825">
                  <a:moveTo>
                    <a:pt x="0" y="123450"/>
                  </a:moveTo>
                  <a:lnTo>
                    <a:pt x="0" y="0"/>
                  </a:lnTo>
                </a:path>
              </a:pathLst>
            </a:custGeom>
            <a:ln w="9524">
              <a:solidFill>
                <a:srgbClr val="FF0000"/>
              </a:solidFill>
            </a:ln>
          </p:spPr>
          <p:txBody>
            <a:bodyPr wrap="square" lIns="0" tIns="0" rIns="0" bIns="0" rtlCol="0"/>
            <a:lstStyle/>
            <a:p>
              <a:endParaRPr/>
            </a:p>
          </p:txBody>
        </p:sp>
        <p:sp>
          <p:nvSpPr>
            <p:cNvPr id="733" name="object 733"/>
            <p:cNvSpPr/>
            <p:nvPr/>
          </p:nvSpPr>
          <p:spPr>
            <a:xfrm>
              <a:off x="2698790" y="2062245"/>
              <a:ext cx="0" cy="95666"/>
            </a:xfrm>
            <a:custGeom>
              <a:avLst/>
              <a:gdLst/>
              <a:ahLst/>
              <a:cxnLst/>
              <a:rect l="l" t="t" r="r" b="b"/>
              <a:pathLst>
                <a:path h="105410">
                  <a:moveTo>
                    <a:pt x="0" y="105152"/>
                  </a:moveTo>
                  <a:lnTo>
                    <a:pt x="0" y="0"/>
                  </a:lnTo>
                </a:path>
              </a:pathLst>
            </a:custGeom>
            <a:ln w="9524">
              <a:solidFill>
                <a:srgbClr val="FF0000"/>
              </a:solidFill>
            </a:ln>
          </p:spPr>
          <p:txBody>
            <a:bodyPr wrap="square" lIns="0" tIns="0" rIns="0" bIns="0" rtlCol="0"/>
            <a:lstStyle/>
            <a:p>
              <a:endParaRPr/>
            </a:p>
          </p:txBody>
        </p:sp>
        <p:sp>
          <p:nvSpPr>
            <p:cNvPr id="734" name="object 734"/>
            <p:cNvSpPr/>
            <p:nvPr/>
          </p:nvSpPr>
          <p:spPr>
            <a:xfrm>
              <a:off x="2698790" y="2027664"/>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735" name="object 735"/>
            <p:cNvSpPr/>
            <p:nvPr/>
          </p:nvSpPr>
          <p:spPr>
            <a:xfrm>
              <a:off x="2698790" y="2019368"/>
              <a:ext cx="8145" cy="8645"/>
            </a:xfrm>
            <a:custGeom>
              <a:avLst/>
              <a:gdLst/>
              <a:ahLst/>
              <a:cxnLst/>
              <a:rect l="l" t="t" r="r" b="b"/>
              <a:pathLst>
                <a:path w="9525" h="9525">
                  <a:moveTo>
                    <a:pt x="0" y="9141"/>
                  </a:moveTo>
                  <a:lnTo>
                    <a:pt x="9146" y="0"/>
                  </a:lnTo>
                </a:path>
              </a:pathLst>
            </a:custGeom>
            <a:ln w="9521">
              <a:solidFill>
                <a:srgbClr val="FF0000"/>
              </a:solidFill>
            </a:ln>
          </p:spPr>
          <p:txBody>
            <a:bodyPr wrap="square" lIns="0" tIns="0" rIns="0" bIns="0" rtlCol="0"/>
            <a:lstStyle/>
            <a:p>
              <a:endParaRPr/>
            </a:p>
          </p:txBody>
        </p:sp>
        <p:sp>
          <p:nvSpPr>
            <p:cNvPr id="736" name="object 736"/>
            <p:cNvSpPr/>
            <p:nvPr/>
          </p:nvSpPr>
          <p:spPr>
            <a:xfrm>
              <a:off x="2706612" y="1829871"/>
              <a:ext cx="0" cy="189604"/>
            </a:xfrm>
            <a:custGeom>
              <a:avLst/>
              <a:gdLst/>
              <a:ahLst/>
              <a:cxnLst/>
              <a:rect l="l" t="t" r="r" b="b"/>
              <a:pathLst>
                <a:path h="208914">
                  <a:moveTo>
                    <a:pt x="0" y="208797"/>
                  </a:moveTo>
                  <a:lnTo>
                    <a:pt x="0" y="0"/>
                  </a:lnTo>
                </a:path>
              </a:pathLst>
            </a:custGeom>
            <a:ln w="9524">
              <a:solidFill>
                <a:srgbClr val="FF0000"/>
              </a:solidFill>
            </a:ln>
          </p:spPr>
          <p:txBody>
            <a:bodyPr wrap="square" lIns="0" tIns="0" rIns="0" bIns="0" rtlCol="0"/>
            <a:lstStyle/>
            <a:p>
              <a:endParaRPr/>
            </a:p>
          </p:txBody>
        </p:sp>
        <p:sp>
          <p:nvSpPr>
            <p:cNvPr id="737" name="object 737"/>
            <p:cNvSpPr/>
            <p:nvPr/>
          </p:nvSpPr>
          <p:spPr>
            <a:xfrm>
              <a:off x="2706612" y="1829871"/>
              <a:ext cx="0" cy="362494"/>
            </a:xfrm>
            <a:custGeom>
              <a:avLst/>
              <a:gdLst/>
              <a:ahLst/>
              <a:cxnLst/>
              <a:rect l="l" t="t" r="r" b="b"/>
              <a:pathLst>
                <a:path h="399414">
                  <a:moveTo>
                    <a:pt x="0" y="0"/>
                  </a:moveTo>
                  <a:lnTo>
                    <a:pt x="0" y="399297"/>
                  </a:lnTo>
                </a:path>
              </a:pathLst>
            </a:custGeom>
            <a:ln w="9524">
              <a:solidFill>
                <a:srgbClr val="FF0000"/>
              </a:solidFill>
            </a:ln>
          </p:spPr>
          <p:txBody>
            <a:bodyPr wrap="square" lIns="0" tIns="0" rIns="0" bIns="0" rtlCol="0"/>
            <a:lstStyle/>
            <a:p>
              <a:endParaRPr/>
            </a:p>
          </p:txBody>
        </p:sp>
        <p:sp>
          <p:nvSpPr>
            <p:cNvPr id="738" name="object 738"/>
            <p:cNvSpPr/>
            <p:nvPr/>
          </p:nvSpPr>
          <p:spPr>
            <a:xfrm>
              <a:off x="2706612" y="2114800"/>
              <a:ext cx="0" cy="77801"/>
            </a:xfrm>
            <a:custGeom>
              <a:avLst/>
              <a:gdLst/>
              <a:ahLst/>
              <a:cxnLst/>
              <a:rect l="l" t="t" r="r" b="b"/>
              <a:pathLst>
                <a:path h="85725">
                  <a:moveTo>
                    <a:pt x="0" y="85347"/>
                  </a:moveTo>
                  <a:lnTo>
                    <a:pt x="0" y="0"/>
                  </a:lnTo>
                </a:path>
              </a:pathLst>
            </a:custGeom>
            <a:ln w="9524">
              <a:solidFill>
                <a:srgbClr val="FF0000"/>
              </a:solidFill>
            </a:ln>
          </p:spPr>
          <p:txBody>
            <a:bodyPr wrap="square" lIns="0" tIns="0" rIns="0" bIns="0" rtlCol="0"/>
            <a:lstStyle/>
            <a:p>
              <a:endParaRPr/>
            </a:p>
          </p:txBody>
        </p:sp>
        <p:sp>
          <p:nvSpPr>
            <p:cNvPr id="739" name="object 739"/>
            <p:cNvSpPr/>
            <p:nvPr/>
          </p:nvSpPr>
          <p:spPr>
            <a:xfrm>
              <a:off x="2706612" y="2027664"/>
              <a:ext cx="0" cy="87598"/>
            </a:xfrm>
            <a:custGeom>
              <a:avLst/>
              <a:gdLst/>
              <a:ahLst/>
              <a:cxnLst/>
              <a:rect l="l" t="t" r="r" b="b"/>
              <a:pathLst>
                <a:path h="96519">
                  <a:moveTo>
                    <a:pt x="0" y="96011"/>
                  </a:moveTo>
                  <a:lnTo>
                    <a:pt x="0" y="0"/>
                  </a:lnTo>
                </a:path>
              </a:pathLst>
            </a:custGeom>
            <a:ln w="9524">
              <a:solidFill>
                <a:srgbClr val="FF0000"/>
              </a:solidFill>
            </a:ln>
          </p:spPr>
          <p:txBody>
            <a:bodyPr wrap="square" lIns="0" tIns="0" rIns="0" bIns="0" rtlCol="0"/>
            <a:lstStyle/>
            <a:p>
              <a:endParaRPr/>
            </a:p>
          </p:txBody>
        </p:sp>
        <p:sp>
          <p:nvSpPr>
            <p:cNvPr id="740" name="object 740"/>
            <p:cNvSpPr/>
            <p:nvPr/>
          </p:nvSpPr>
          <p:spPr>
            <a:xfrm>
              <a:off x="2706612" y="1838180"/>
              <a:ext cx="0" cy="189604"/>
            </a:xfrm>
            <a:custGeom>
              <a:avLst/>
              <a:gdLst/>
              <a:ahLst/>
              <a:cxnLst/>
              <a:rect l="l" t="t" r="r" b="b"/>
              <a:pathLst>
                <a:path h="208914">
                  <a:moveTo>
                    <a:pt x="0" y="208782"/>
                  </a:moveTo>
                  <a:lnTo>
                    <a:pt x="0" y="0"/>
                  </a:lnTo>
                </a:path>
              </a:pathLst>
            </a:custGeom>
            <a:ln w="9524">
              <a:solidFill>
                <a:srgbClr val="FF0000"/>
              </a:solidFill>
            </a:ln>
          </p:spPr>
          <p:txBody>
            <a:bodyPr wrap="square" lIns="0" tIns="0" rIns="0" bIns="0" rtlCol="0"/>
            <a:lstStyle/>
            <a:p>
              <a:endParaRPr/>
            </a:p>
          </p:txBody>
        </p:sp>
        <p:sp>
          <p:nvSpPr>
            <p:cNvPr id="741" name="object 741"/>
            <p:cNvSpPr/>
            <p:nvPr/>
          </p:nvSpPr>
          <p:spPr>
            <a:xfrm>
              <a:off x="2706612" y="1803599"/>
              <a:ext cx="8145" cy="34578"/>
            </a:xfrm>
            <a:custGeom>
              <a:avLst/>
              <a:gdLst/>
              <a:ahLst/>
              <a:cxnLst/>
              <a:rect l="l" t="t" r="r" b="b"/>
              <a:pathLst>
                <a:path w="9525" h="38100">
                  <a:moveTo>
                    <a:pt x="0" y="38103"/>
                  </a:moveTo>
                  <a:lnTo>
                    <a:pt x="9131" y="0"/>
                  </a:lnTo>
                </a:path>
              </a:pathLst>
            </a:custGeom>
            <a:ln w="9524">
              <a:solidFill>
                <a:srgbClr val="FF0000"/>
              </a:solidFill>
            </a:ln>
          </p:spPr>
          <p:txBody>
            <a:bodyPr wrap="square" lIns="0" tIns="0" rIns="0" bIns="0" rtlCol="0"/>
            <a:lstStyle/>
            <a:p>
              <a:endParaRPr/>
            </a:p>
          </p:txBody>
        </p:sp>
        <p:sp>
          <p:nvSpPr>
            <p:cNvPr id="742" name="object 742"/>
            <p:cNvSpPr/>
            <p:nvPr/>
          </p:nvSpPr>
          <p:spPr>
            <a:xfrm>
              <a:off x="2714421" y="1803599"/>
              <a:ext cx="0" cy="510604"/>
            </a:xfrm>
            <a:custGeom>
              <a:avLst/>
              <a:gdLst/>
              <a:ahLst/>
              <a:cxnLst/>
              <a:rect l="l" t="t" r="r" b="b"/>
              <a:pathLst>
                <a:path h="562610">
                  <a:moveTo>
                    <a:pt x="0" y="562359"/>
                  </a:moveTo>
                  <a:lnTo>
                    <a:pt x="0" y="0"/>
                  </a:lnTo>
                </a:path>
              </a:pathLst>
            </a:custGeom>
            <a:ln w="9524">
              <a:solidFill>
                <a:srgbClr val="FF0000"/>
              </a:solidFill>
            </a:ln>
          </p:spPr>
          <p:txBody>
            <a:bodyPr wrap="square" lIns="0" tIns="0" rIns="0" bIns="0" rtlCol="0"/>
            <a:lstStyle/>
            <a:p>
              <a:endParaRPr/>
            </a:p>
          </p:txBody>
        </p:sp>
        <p:sp>
          <p:nvSpPr>
            <p:cNvPr id="743" name="object 743"/>
            <p:cNvSpPr/>
            <p:nvPr/>
          </p:nvSpPr>
          <p:spPr>
            <a:xfrm>
              <a:off x="2714421" y="2019368"/>
              <a:ext cx="8145" cy="337713"/>
            </a:xfrm>
            <a:custGeom>
              <a:avLst/>
              <a:gdLst/>
              <a:ahLst/>
              <a:cxnLst/>
              <a:rect l="l" t="t" r="r" b="b"/>
              <a:pathLst>
                <a:path w="9525" h="372110">
                  <a:moveTo>
                    <a:pt x="0" y="0"/>
                  </a:moveTo>
                  <a:lnTo>
                    <a:pt x="9146" y="371858"/>
                  </a:lnTo>
                </a:path>
              </a:pathLst>
            </a:custGeom>
            <a:ln w="9524">
              <a:solidFill>
                <a:srgbClr val="FF0000"/>
              </a:solidFill>
            </a:ln>
          </p:spPr>
          <p:txBody>
            <a:bodyPr wrap="square" lIns="0" tIns="0" rIns="0" bIns="0" rtlCol="0"/>
            <a:lstStyle/>
            <a:p>
              <a:endParaRPr/>
            </a:p>
          </p:txBody>
        </p:sp>
        <p:sp>
          <p:nvSpPr>
            <p:cNvPr id="744" name="object 744"/>
            <p:cNvSpPr/>
            <p:nvPr/>
          </p:nvSpPr>
          <p:spPr>
            <a:xfrm>
              <a:off x="2722242" y="1742734"/>
              <a:ext cx="0" cy="614338"/>
            </a:xfrm>
            <a:custGeom>
              <a:avLst/>
              <a:gdLst/>
              <a:ahLst/>
              <a:cxnLst/>
              <a:rect l="l" t="t" r="r" b="b"/>
              <a:pathLst>
                <a:path h="676910">
                  <a:moveTo>
                    <a:pt x="0" y="676667"/>
                  </a:moveTo>
                  <a:lnTo>
                    <a:pt x="0" y="0"/>
                  </a:lnTo>
                </a:path>
              </a:pathLst>
            </a:custGeom>
            <a:ln w="9524">
              <a:solidFill>
                <a:srgbClr val="FF0000"/>
              </a:solidFill>
            </a:ln>
          </p:spPr>
          <p:txBody>
            <a:bodyPr wrap="square" lIns="0" tIns="0" rIns="0" bIns="0" rtlCol="0"/>
            <a:lstStyle/>
            <a:p>
              <a:endParaRPr/>
            </a:p>
          </p:txBody>
        </p:sp>
        <p:sp>
          <p:nvSpPr>
            <p:cNvPr id="745" name="object 745"/>
            <p:cNvSpPr/>
            <p:nvPr/>
          </p:nvSpPr>
          <p:spPr>
            <a:xfrm>
              <a:off x="2722242" y="1742733"/>
              <a:ext cx="0" cy="164823"/>
            </a:xfrm>
            <a:custGeom>
              <a:avLst/>
              <a:gdLst/>
              <a:ahLst/>
              <a:cxnLst/>
              <a:rect l="l" t="t" r="r" b="b"/>
              <a:pathLst>
                <a:path h="181610">
                  <a:moveTo>
                    <a:pt x="0" y="0"/>
                  </a:moveTo>
                  <a:lnTo>
                    <a:pt x="0" y="181358"/>
                  </a:lnTo>
                </a:path>
              </a:pathLst>
            </a:custGeom>
            <a:ln w="9524">
              <a:solidFill>
                <a:srgbClr val="FF0000"/>
              </a:solidFill>
            </a:ln>
          </p:spPr>
          <p:txBody>
            <a:bodyPr wrap="square" lIns="0" tIns="0" rIns="0" bIns="0" rtlCol="0"/>
            <a:lstStyle/>
            <a:p>
              <a:endParaRPr/>
            </a:p>
          </p:txBody>
        </p:sp>
        <p:sp>
          <p:nvSpPr>
            <p:cNvPr id="746" name="object 746"/>
            <p:cNvSpPr/>
            <p:nvPr/>
          </p:nvSpPr>
          <p:spPr>
            <a:xfrm>
              <a:off x="2722242" y="1907329"/>
              <a:ext cx="0" cy="319848"/>
            </a:xfrm>
            <a:custGeom>
              <a:avLst/>
              <a:gdLst/>
              <a:ahLst/>
              <a:cxnLst/>
              <a:rect l="l" t="t" r="r" b="b"/>
              <a:pathLst>
                <a:path h="352425">
                  <a:moveTo>
                    <a:pt x="0" y="0"/>
                  </a:moveTo>
                  <a:lnTo>
                    <a:pt x="0" y="352053"/>
                  </a:lnTo>
                </a:path>
              </a:pathLst>
            </a:custGeom>
            <a:ln w="9524">
              <a:solidFill>
                <a:srgbClr val="FF0000"/>
              </a:solidFill>
            </a:ln>
          </p:spPr>
          <p:txBody>
            <a:bodyPr wrap="square" lIns="0" tIns="0" rIns="0" bIns="0" rtlCol="0"/>
            <a:lstStyle/>
            <a:p>
              <a:endParaRPr/>
            </a:p>
          </p:txBody>
        </p:sp>
        <p:sp>
          <p:nvSpPr>
            <p:cNvPr id="747" name="object 747"/>
            <p:cNvSpPr/>
            <p:nvPr/>
          </p:nvSpPr>
          <p:spPr>
            <a:xfrm>
              <a:off x="2722242" y="2027664"/>
              <a:ext cx="0" cy="199401"/>
            </a:xfrm>
            <a:custGeom>
              <a:avLst/>
              <a:gdLst/>
              <a:ahLst/>
              <a:cxnLst/>
              <a:rect l="l" t="t" r="r" b="b"/>
              <a:pathLst>
                <a:path h="219710">
                  <a:moveTo>
                    <a:pt x="0" y="219461"/>
                  </a:moveTo>
                  <a:lnTo>
                    <a:pt x="0" y="0"/>
                  </a:lnTo>
                </a:path>
              </a:pathLst>
            </a:custGeom>
            <a:ln w="9524">
              <a:solidFill>
                <a:srgbClr val="FF0000"/>
              </a:solidFill>
            </a:ln>
          </p:spPr>
          <p:txBody>
            <a:bodyPr wrap="square" lIns="0" tIns="0" rIns="0" bIns="0" rtlCol="0"/>
            <a:lstStyle/>
            <a:p>
              <a:endParaRPr/>
            </a:p>
          </p:txBody>
        </p:sp>
        <p:sp>
          <p:nvSpPr>
            <p:cNvPr id="748" name="object 748"/>
            <p:cNvSpPr/>
            <p:nvPr/>
          </p:nvSpPr>
          <p:spPr>
            <a:xfrm>
              <a:off x="2722242" y="1907329"/>
              <a:ext cx="0" cy="120447"/>
            </a:xfrm>
            <a:custGeom>
              <a:avLst/>
              <a:gdLst/>
              <a:ahLst/>
              <a:cxnLst/>
              <a:rect l="l" t="t" r="r" b="b"/>
              <a:pathLst>
                <a:path h="132714">
                  <a:moveTo>
                    <a:pt x="0" y="132591"/>
                  </a:moveTo>
                  <a:lnTo>
                    <a:pt x="0" y="0"/>
                  </a:lnTo>
                </a:path>
              </a:pathLst>
            </a:custGeom>
            <a:ln w="9524">
              <a:solidFill>
                <a:srgbClr val="FF0000"/>
              </a:solidFill>
            </a:ln>
          </p:spPr>
          <p:txBody>
            <a:bodyPr wrap="square" lIns="0" tIns="0" rIns="0" bIns="0" rtlCol="0"/>
            <a:lstStyle/>
            <a:p>
              <a:endParaRPr/>
            </a:p>
          </p:txBody>
        </p:sp>
        <p:sp>
          <p:nvSpPr>
            <p:cNvPr id="749" name="object 749"/>
            <p:cNvSpPr/>
            <p:nvPr/>
          </p:nvSpPr>
          <p:spPr>
            <a:xfrm>
              <a:off x="2722243" y="1907329"/>
              <a:ext cx="9231" cy="293338"/>
            </a:xfrm>
            <a:custGeom>
              <a:avLst/>
              <a:gdLst/>
              <a:ahLst/>
              <a:cxnLst/>
              <a:rect l="l" t="t" r="r" b="b"/>
              <a:pathLst>
                <a:path w="10794" h="323214">
                  <a:moveTo>
                    <a:pt x="0" y="0"/>
                  </a:moveTo>
                  <a:lnTo>
                    <a:pt x="10671" y="323091"/>
                  </a:lnTo>
                </a:path>
              </a:pathLst>
            </a:custGeom>
            <a:ln w="9524">
              <a:solidFill>
                <a:srgbClr val="FF0000"/>
              </a:solidFill>
            </a:ln>
          </p:spPr>
          <p:txBody>
            <a:bodyPr wrap="square" lIns="0" tIns="0" rIns="0" bIns="0" rtlCol="0"/>
            <a:lstStyle/>
            <a:p>
              <a:endParaRPr/>
            </a:p>
          </p:txBody>
        </p:sp>
        <p:sp>
          <p:nvSpPr>
            <p:cNvPr id="750" name="object 750"/>
            <p:cNvSpPr/>
            <p:nvPr/>
          </p:nvSpPr>
          <p:spPr>
            <a:xfrm>
              <a:off x="2731367" y="1846477"/>
              <a:ext cx="0" cy="354426"/>
            </a:xfrm>
            <a:custGeom>
              <a:avLst/>
              <a:gdLst/>
              <a:ahLst/>
              <a:cxnLst/>
              <a:rect l="l" t="t" r="r" b="b"/>
              <a:pathLst>
                <a:path h="390525">
                  <a:moveTo>
                    <a:pt x="0" y="390141"/>
                  </a:moveTo>
                  <a:lnTo>
                    <a:pt x="0" y="0"/>
                  </a:lnTo>
                </a:path>
              </a:pathLst>
            </a:custGeom>
            <a:ln w="9524">
              <a:solidFill>
                <a:srgbClr val="FF0000"/>
              </a:solidFill>
            </a:ln>
          </p:spPr>
          <p:txBody>
            <a:bodyPr wrap="square" lIns="0" tIns="0" rIns="0" bIns="0" rtlCol="0"/>
            <a:lstStyle/>
            <a:p>
              <a:endParaRPr/>
            </a:p>
          </p:txBody>
        </p:sp>
        <p:sp>
          <p:nvSpPr>
            <p:cNvPr id="751" name="object 751"/>
            <p:cNvSpPr/>
            <p:nvPr/>
          </p:nvSpPr>
          <p:spPr>
            <a:xfrm>
              <a:off x="2731367" y="1846477"/>
              <a:ext cx="0" cy="156754"/>
            </a:xfrm>
            <a:custGeom>
              <a:avLst/>
              <a:gdLst/>
              <a:ahLst/>
              <a:cxnLst/>
              <a:rect l="l" t="t" r="r" b="b"/>
              <a:pathLst>
                <a:path h="172719">
                  <a:moveTo>
                    <a:pt x="0" y="0"/>
                  </a:moveTo>
                  <a:lnTo>
                    <a:pt x="0" y="172202"/>
                  </a:lnTo>
                </a:path>
              </a:pathLst>
            </a:custGeom>
            <a:ln w="9524">
              <a:solidFill>
                <a:srgbClr val="FF0000"/>
              </a:solidFill>
            </a:ln>
          </p:spPr>
          <p:txBody>
            <a:bodyPr wrap="square" lIns="0" tIns="0" rIns="0" bIns="0" rtlCol="0"/>
            <a:lstStyle/>
            <a:p>
              <a:endParaRPr/>
            </a:p>
          </p:txBody>
        </p:sp>
        <p:sp>
          <p:nvSpPr>
            <p:cNvPr id="752" name="object 752"/>
            <p:cNvSpPr/>
            <p:nvPr/>
          </p:nvSpPr>
          <p:spPr>
            <a:xfrm>
              <a:off x="2731367" y="2002761"/>
              <a:ext cx="0" cy="172891"/>
            </a:xfrm>
            <a:custGeom>
              <a:avLst/>
              <a:gdLst/>
              <a:ahLst/>
              <a:cxnLst/>
              <a:rect l="l" t="t" r="r" b="b"/>
              <a:pathLst>
                <a:path h="190500">
                  <a:moveTo>
                    <a:pt x="0" y="0"/>
                  </a:moveTo>
                  <a:lnTo>
                    <a:pt x="0" y="190499"/>
                  </a:lnTo>
                </a:path>
              </a:pathLst>
            </a:custGeom>
            <a:ln w="9524">
              <a:solidFill>
                <a:srgbClr val="FF0000"/>
              </a:solidFill>
            </a:ln>
          </p:spPr>
          <p:txBody>
            <a:bodyPr wrap="square" lIns="0" tIns="0" rIns="0" bIns="0" rtlCol="0"/>
            <a:lstStyle/>
            <a:p>
              <a:endParaRPr/>
            </a:p>
          </p:txBody>
        </p:sp>
        <p:sp>
          <p:nvSpPr>
            <p:cNvPr id="753" name="object 753"/>
            <p:cNvSpPr/>
            <p:nvPr/>
          </p:nvSpPr>
          <p:spPr>
            <a:xfrm>
              <a:off x="2731367" y="1915624"/>
              <a:ext cx="0" cy="260489"/>
            </a:xfrm>
            <a:custGeom>
              <a:avLst/>
              <a:gdLst/>
              <a:ahLst/>
              <a:cxnLst/>
              <a:rect l="l" t="t" r="r" b="b"/>
              <a:pathLst>
                <a:path h="287019">
                  <a:moveTo>
                    <a:pt x="0" y="286511"/>
                  </a:moveTo>
                  <a:lnTo>
                    <a:pt x="0" y="0"/>
                  </a:lnTo>
                </a:path>
              </a:pathLst>
            </a:custGeom>
            <a:ln w="9524">
              <a:solidFill>
                <a:srgbClr val="FF0000"/>
              </a:solidFill>
            </a:ln>
          </p:spPr>
          <p:txBody>
            <a:bodyPr wrap="square" lIns="0" tIns="0" rIns="0" bIns="0" rtlCol="0"/>
            <a:lstStyle/>
            <a:p>
              <a:endParaRPr/>
            </a:p>
          </p:txBody>
        </p:sp>
        <p:sp>
          <p:nvSpPr>
            <p:cNvPr id="754" name="object 754"/>
            <p:cNvSpPr/>
            <p:nvPr/>
          </p:nvSpPr>
          <p:spPr>
            <a:xfrm>
              <a:off x="2731367" y="1881058"/>
              <a:ext cx="0" cy="34578"/>
            </a:xfrm>
            <a:custGeom>
              <a:avLst/>
              <a:gdLst/>
              <a:ahLst/>
              <a:cxnLst/>
              <a:rect l="l" t="t" r="r" b="b"/>
              <a:pathLst>
                <a:path h="38100">
                  <a:moveTo>
                    <a:pt x="0" y="38087"/>
                  </a:moveTo>
                  <a:lnTo>
                    <a:pt x="0" y="0"/>
                  </a:lnTo>
                </a:path>
              </a:pathLst>
            </a:custGeom>
            <a:ln w="9524">
              <a:solidFill>
                <a:srgbClr val="FF0000"/>
              </a:solidFill>
            </a:ln>
          </p:spPr>
          <p:txBody>
            <a:bodyPr wrap="square" lIns="0" tIns="0" rIns="0" bIns="0" rtlCol="0"/>
            <a:lstStyle/>
            <a:p>
              <a:endParaRPr/>
            </a:p>
          </p:txBody>
        </p:sp>
        <p:sp>
          <p:nvSpPr>
            <p:cNvPr id="755" name="object 755"/>
            <p:cNvSpPr/>
            <p:nvPr/>
          </p:nvSpPr>
          <p:spPr>
            <a:xfrm>
              <a:off x="2731367" y="1881058"/>
              <a:ext cx="8145" cy="199401"/>
            </a:xfrm>
            <a:custGeom>
              <a:avLst/>
              <a:gdLst/>
              <a:ahLst/>
              <a:cxnLst/>
              <a:rect l="l" t="t" r="r" b="b"/>
              <a:pathLst>
                <a:path w="9525" h="219710">
                  <a:moveTo>
                    <a:pt x="0" y="0"/>
                  </a:moveTo>
                  <a:lnTo>
                    <a:pt x="9146" y="219446"/>
                  </a:lnTo>
                </a:path>
              </a:pathLst>
            </a:custGeom>
            <a:ln w="9524">
              <a:solidFill>
                <a:srgbClr val="FF0000"/>
              </a:solidFill>
            </a:ln>
          </p:spPr>
          <p:txBody>
            <a:bodyPr wrap="square" lIns="0" tIns="0" rIns="0" bIns="0" rtlCol="0"/>
            <a:lstStyle/>
            <a:p>
              <a:endParaRPr/>
            </a:p>
          </p:txBody>
        </p:sp>
        <p:sp>
          <p:nvSpPr>
            <p:cNvPr id="756" name="object 756"/>
            <p:cNvSpPr/>
            <p:nvPr/>
          </p:nvSpPr>
          <p:spPr>
            <a:xfrm>
              <a:off x="2739189" y="1751044"/>
              <a:ext cx="0" cy="329645"/>
            </a:xfrm>
            <a:custGeom>
              <a:avLst/>
              <a:gdLst/>
              <a:ahLst/>
              <a:cxnLst/>
              <a:rect l="l" t="t" r="r" b="b"/>
              <a:pathLst>
                <a:path h="363219">
                  <a:moveTo>
                    <a:pt x="0" y="362702"/>
                  </a:moveTo>
                  <a:lnTo>
                    <a:pt x="0" y="0"/>
                  </a:lnTo>
                </a:path>
              </a:pathLst>
            </a:custGeom>
            <a:ln w="9524">
              <a:solidFill>
                <a:srgbClr val="FF0000"/>
              </a:solidFill>
            </a:ln>
          </p:spPr>
          <p:txBody>
            <a:bodyPr wrap="square" lIns="0" tIns="0" rIns="0" bIns="0" rtlCol="0"/>
            <a:lstStyle/>
            <a:p>
              <a:endParaRPr/>
            </a:p>
          </p:txBody>
        </p:sp>
        <p:sp>
          <p:nvSpPr>
            <p:cNvPr id="757" name="object 757"/>
            <p:cNvSpPr/>
            <p:nvPr/>
          </p:nvSpPr>
          <p:spPr>
            <a:xfrm>
              <a:off x="2739189" y="1751044"/>
              <a:ext cx="0" cy="337713"/>
            </a:xfrm>
            <a:custGeom>
              <a:avLst/>
              <a:gdLst/>
              <a:ahLst/>
              <a:cxnLst/>
              <a:rect l="l" t="t" r="r" b="b"/>
              <a:pathLst>
                <a:path h="372110">
                  <a:moveTo>
                    <a:pt x="0" y="0"/>
                  </a:moveTo>
                  <a:lnTo>
                    <a:pt x="0" y="371843"/>
                  </a:lnTo>
                </a:path>
              </a:pathLst>
            </a:custGeom>
            <a:ln w="9524">
              <a:solidFill>
                <a:srgbClr val="FF0000"/>
              </a:solidFill>
            </a:ln>
          </p:spPr>
          <p:txBody>
            <a:bodyPr wrap="square" lIns="0" tIns="0" rIns="0" bIns="0" rtlCol="0"/>
            <a:lstStyle/>
            <a:p>
              <a:endParaRPr/>
            </a:p>
          </p:txBody>
        </p:sp>
        <p:sp>
          <p:nvSpPr>
            <p:cNvPr id="758" name="object 758"/>
            <p:cNvSpPr/>
            <p:nvPr/>
          </p:nvSpPr>
          <p:spPr>
            <a:xfrm>
              <a:off x="2739189" y="2088515"/>
              <a:ext cx="0" cy="146957"/>
            </a:xfrm>
            <a:custGeom>
              <a:avLst/>
              <a:gdLst/>
              <a:ahLst/>
              <a:cxnLst/>
              <a:rect l="l" t="t" r="r" b="b"/>
              <a:pathLst>
                <a:path h="161925">
                  <a:moveTo>
                    <a:pt x="0" y="0"/>
                  </a:moveTo>
                  <a:lnTo>
                    <a:pt x="0" y="161553"/>
                  </a:lnTo>
                </a:path>
              </a:pathLst>
            </a:custGeom>
            <a:ln w="9524">
              <a:solidFill>
                <a:srgbClr val="FF0000"/>
              </a:solidFill>
            </a:ln>
          </p:spPr>
          <p:txBody>
            <a:bodyPr wrap="square" lIns="0" tIns="0" rIns="0" bIns="0" rtlCol="0"/>
            <a:lstStyle/>
            <a:p>
              <a:endParaRPr/>
            </a:p>
          </p:txBody>
        </p:sp>
        <p:sp>
          <p:nvSpPr>
            <p:cNvPr id="759" name="object 759"/>
            <p:cNvSpPr/>
            <p:nvPr/>
          </p:nvSpPr>
          <p:spPr>
            <a:xfrm>
              <a:off x="2739189" y="2019368"/>
              <a:ext cx="0" cy="216113"/>
            </a:xfrm>
            <a:custGeom>
              <a:avLst/>
              <a:gdLst/>
              <a:ahLst/>
              <a:cxnLst/>
              <a:rect l="l" t="t" r="r" b="b"/>
              <a:pathLst>
                <a:path h="238125">
                  <a:moveTo>
                    <a:pt x="0" y="237744"/>
                  </a:moveTo>
                  <a:lnTo>
                    <a:pt x="0" y="0"/>
                  </a:lnTo>
                </a:path>
              </a:pathLst>
            </a:custGeom>
            <a:ln w="9524">
              <a:solidFill>
                <a:srgbClr val="FF0000"/>
              </a:solidFill>
            </a:ln>
          </p:spPr>
          <p:txBody>
            <a:bodyPr wrap="square" lIns="0" tIns="0" rIns="0" bIns="0" rtlCol="0"/>
            <a:lstStyle/>
            <a:p>
              <a:endParaRPr/>
            </a:p>
          </p:txBody>
        </p:sp>
        <p:sp>
          <p:nvSpPr>
            <p:cNvPr id="760" name="object 760"/>
            <p:cNvSpPr/>
            <p:nvPr/>
          </p:nvSpPr>
          <p:spPr>
            <a:xfrm>
              <a:off x="2739189" y="1958501"/>
              <a:ext cx="0" cy="61088"/>
            </a:xfrm>
            <a:custGeom>
              <a:avLst/>
              <a:gdLst/>
              <a:ahLst/>
              <a:cxnLst/>
              <a:rect l="l" t="t" r="r" b="b"/>
              <a:pathLst>
                <a:path h="67310">
                  <a:moveTo>
                    <a:pt x="0" y="67065"/>
                  </a:moveTo>
                  <a:lnTo>
                    <a:pt x="0" y="0"/>
                  </a:lnTo>
                </a:path>
              </a:pathLst>
            </a:custGeom>
            <a:ln w="9524">
              <a:solidFill>
                <a:srgbClr val="FF0000"/>
              </a:solidFill>
            </a:ln>
          </p:spPr>
          <p:txBody>
            <a:bodyPr wrap="square" lIns="0" tIns="0" rIns="0" bIns="0" rtlCol="0"/>
            <a:lstStyle/>
            <a:p>
              <a:endParaRPr/>
            </a:p>
          </p:txBody>
        </p:sp>
        <p:sp>
          <p:nvSpPr>
            <p:cNvPr id="761" name="object 761"/>
            <p:cNvSpPr/>
            <p:nvPr/>
          </p:nvSpPr>
          <p:spPr>
            <a:xfrm>
              <a:off x="2739189" y="1958501"/>
              <a:ext cx="8145" cy="61088"/>
            </a:xfrm>
            <a:custGeom>
              <a:avLst/>
              <a:gdLst/>
              <a:ahLst/>
              <a:cxnLst/>
              <a:rect l="l" t="t" r="r" b="b"/>
              <a:pathLst>
                <a:path w="9525" h="67310">
                  <a:moveTo>
                    <a:pt x="0" y="0"/>
                  </a:moveTo>
                  <a:lnTo>
                    <a:pt x="9146" y="67065"/>
                  </a:lnTo>
                </a:path>
              </a:pathLst>
            </a:custGeom>
            <a:ln w="9524">
              <a:solidFill>
                <a:srgbClr val="FF0000"/>
              </a:solidFill>
            </a:ln>
          </p:spPr>
          <p:txBody>
            <a:bodyPr wrap="square" lIns="0" tIns="0" rIns="0" bIns="0" rtlCol="0"/>
            <a:lstStyle/>
            <a:p>
              <a:endParaRPr/>
            </a:p>
          </p:txBody>
        </p:sp>
        <p:sp>
          <p:nvSpPr>
            <p:cNvPr id="762" name="object 762"/>
            <p:cNvSpPr/>
            <p:nvPr/>
          </p:nvSpPr>
          <p:spPr>
            <a:xfrm>
              <a:off x="2747010" y="2019367"/>
              <a:ext cx="0" cy="164823"/>
            </a:xfrm>
            <a:custGeom>
              <a:avLst/>
              <a:gdLst/>
              <a:ahLst/>
              <a:cxnLst/>
              <a:rect l="l" t="t" r="r" b="b"/>
              <a:pathLst>
                <a:path h="181610">
                  <a:moveTo>
                    <a:pt x="0" y="0"/>
                  </a:moveTo>
                  <a:lnTo>
                    <a:pt x="0" y="181358"/>
                  </a:lnTo>
                </a:path>
              </a:pathLst>
            </a:custGeom>
            <a:ln w="9524">
              <a:solidFill>
                <a:srgbClr val="FF0000"/>
              </a:solidFill>
            </a:ln>
          </p:spPr>
          <p:txBody>
            <a:bodyPr wrap="square" lIns="0" tIns="0" rIns="0" bIns="0" rtlCol="0"/>
            <a:lstStyle/>
            <a:p>
              <a:endParaRPr/>
            </a:p>
          </p:txBody>
        </p:sp>
        <p:sp>
          <p:nvSpPr>
            <p:cNvPr id="763" name="object 763"/>
            <p:cNvSpPr/>
            <p:nvPr/>
          </p:nvSpPr>
          <p:spPr>
            <a:xfrm>
              <a:off x="2747010" y="2183962"/>
              <a:ext cx="0" cy="85869"/>
            </a:xfrm>
            <a:custGeom>
              <a:avLst/>
              <a:gdLst/>
              <a:ahLst/>
              <a:cxnLst/>
              <a:rect l="l" t="t" r="r" b="b"/>
              <a:pathLst>
                <a:path h="94614">
                  <a:moveTo>
                    <a:pt x="0" y="0"/>
                  </a:moveTo>
                  <a:lnTo>
                    <a:pt x="0" y="94488"/>
                  </a:lnTo>
                </a:path>
              </a:pathLst>
            </a:custGeom>
            <a:ln w="9524">
              <a:solidFill>
                <a:srgbClr val="FF0000"/>
              </a:solidFill>
            </a:ln>
          </p:spPr>
          <p:txBody>
            <a:bodyPr wrap="square" lIns="0" tIns="0" rIns="0" bIns="0" rtlCol="0"/>
            <a:lstStyle/>
            <a:p>
              <a:endParaRPr/>
            </a:p>
          </p:txBody>
        </p:sp>
        <p:sp>
          <p:nvSpPr>
            <p:cNvPr id="764" name="object 764"/>
            <p:cNvSpPr/>
            <p:nvPr/>
          </p:nvSpPr>
          <p:spPr>
            <a:xfrm>
              <a:off x="2747010" y="1993083"/>
              <a:ext cx="0" cy="276625"/>
            </a:xfrm>
            <a:custGeom>
              <a:avLst/>
              <a:gdLst/>
              <a:ahLst/>
              <a:cxnLst/>
              <a:rect l="l" t="t" r="r" b="b"/>
              <a:pathLst>
                <a:path h="304800">
                  <a:moveTo>
                    <a:pt x="0" y="304809"/>
                  </a:moveTo>
                  <a:lnTo>
                    <a:pt x="0" y="0"/>
                  </a:lnTo>
                </a:path>
              </a:pathLst>
            </a:custGeom>
            <a:ln w="9524">
              <a:solidFill>
                <a:srgbClr val="FF0000"/>
              </a:solidFill>
            </a:ln>
          </p:spPr>
          <p:txBody>
            <a:bodyPr wrap="square" lIns="0" tIns="0" rIns="0" bIns="0" rtlCol="0"/>
            <a:lstStyle/>
            <a:p>
              <a:endParaRPr/>
            </a:p>
          </p:txBody>
        </p:sp>
        <p:sp>
          <p:nvSpPr>
            <p:cNvPr id="765" name="object 765"/>
            <p:cNvSpPr/>
            <p:nvPr/>
          </p:nvSpPr>
          <p:spPr>
            <a:xfrm>
              <a:off x="2747010" y="1993083"/>
              <a:ext cx="0" cy="164823"/>
            </a:xfrm>
            <a:custGeom>
              <a:avLst/>
              <a:gdLst/>
              <a:ahLst/>
              <a:cxnLst/>
              <a:rect l="l" t="t" r="r" b="b"/>
              <a:pathLst>
                <a:path h="181610">
                  <a:moveTo>
                    <a:pt x="0" y="0"/>
                  </a:moveTo>
                  <a:lnTo>
                    <a:pt x="0" y="181358"/>
                  </a:lnTo>
                </a:path>
              </a:pathLst>
            </a:custGeom>
            <a:ln w="9524">
              <a:solidFill>
                <a:srgbClr val="FF0000"/>
              </a:solidFill>
            </a:ln>
          </p:spPr>
          <p:txBody>
            <a:bodyPr wrap="square" lIns="0" tIns="0" rIns="0" bIns="0" rtlCol="0"/>
            <a:lstStyle/>
            <a:p>
              <a:endParaRPr/>
            </a:p>
          </p:txBody>
        </p:sp>
        <p:sp>
          <p:nvSpPr>
            <p:cNvPr id="766" name="object 766"/>
            <p:cNvSpPr/>
            <p:nvPr/>
          </p:nvSpPr>
          <p:spPr>
            <a:xfrm>
              <a:off x="2747010" y="2027664"/>
              <a:ext cx="0" cy="130244"/>
            </a:xfrm>
            <a:custGeom>
              <a:avLst/>
              <a:gdLst/>
              <a:ahLst/>
              <a:cxnLst/>
              <a:rect l="l" t="t" r="r" b="b"/>
              <a:pathLst>
                <a:path h="143510">
                  <a:moveTo>
                    <a:pt x="0" y="143255"/>
                  </a:moveTo>
                  <a:lnTo>
                    <a:pt x="0" y="0"/>
                  </a:lnTo>
                </a:path>
              </a:pathLst>
            </a:custGeom>
            <a:ln w="9524">
              <a:solidFill>
                <a:srgbClr val="FF0000"/>
              </a:solidFill>
            </a:ln>
          </p:spPr>
          <p:txBody>
            <a:bodyPr wrap="square" lIns="0" tIns="0" rIns="0" bIns="0" rtlCol="0"/>
            <a:lstStyle/>
            <a:p>
              <a:endParaRPr/>
            </a:p>
          </p:txBody>
        </p:sp>
        <p:sp>
          <p:nvSpPr>
            <p:cNvPr id="767" name="object 767"/>
            <p:cNvSpPr/>
            <p:nvPr/>
          </p:nvSpPr>
          <p:spPr>
            <a:xfrm>
              <a:off x="2747011" y="1881058"/>
              <a:ext cx="8145" cy="146957"/>
            </a:xfrm>
            <a:custGeom>
              <a:avLst/>
              <a:gdLst/>
              <a:ahLst/>
              <a:cxnLst/>
              <a:rect l="l" t="t" r="r" b="b"/>
              <a:pathLst>
                <a:path w="9525" h="161925">
                  <a:moveTo>
                    <a:pt x="0" y="161538"/>
                  </a:moveTo>
                  <a:lnTo>
                    <a:pt x="9131" y="0"/>
                  </a:lnTo>
                </a:path>
              </a:pathLst>
            </a:custGeom>
            <a:ln w="9524">
              <a:solidFill>
                <a:srgbClr val="FF0000"/>
              </a:solidFill>
            </a:ln>
          </p:spPr>
          <p:txBody>
            <a:bodyPr wrap="square" lIns="0" tIns="0" rIns="0" bIns="0" rtlCol="0"/>
            <a:lstStyle/>
            <a:p>
              <a:endParaRPr/>
            </a:p>
          </p:txBody>
        </p:sp>
        <p:sp>
          <p:nvSpPr>
            <p:cNvPr id="768" name="object 768"/>
            <p:cNvSpPr/>
            <p:nvPr/>
          </p:nvSpPr>
          <p:spPr>
            <a:xfrm>
              <a:off x="2754819" y="1881058"/>
              <a:ext cx="0" cy="146957"/>
            </a:xfrm>
            <a:custGeom>
              <a:avLst/>
              <a:gdLst/>
              <a:ahLst/>
              <a:cxnLst/>
              <a:rect l="l" t="t" r="r" b="b"/>
              <a:pathLst>
                <a:path h="161925">
                  <a:moveTo>
                    <a:pt x="0" y="0"/>
                  </a:moveTo>
                  <a:lnTo>
                    <a:pt x="0" y="161538"/>
                  </a:lnTo>
                </a:path>
              </a:pathLst>
            </a:custGeom>
            <a:ln w="9524">
              <a:solidFill>
                <a:srgbClr val="FF0000"/>
              </a:solidFill>
            </a:ln>
          </p:spPr>
          <p:txBody>
            <a:bodyPr wrap="square" lIns="0" tIns="0" rIns="0" bIns="0" rtlCol="0"/>
            <a:lstStyle/>
            <a:p>
              <a:endParaRPr/>
            </a:p>
          </p:txBody>
        </p:sp>
        <p:sp>
          <p:nvSpPr>
            <p:cNvPr id="769" name="object 769"/>
            <p:cNvSpPr/>
            <p:nvPr/>
          </p:nvSpPr>
          <p:spPr>
            <a:xfrm>
              <a:off x="2750747" y="2032503"/>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770" name="object 770"/>
            <p:cNvSpPr/>
            <p:nvPr/>
          </p:nvSpPr>
          <p:spPr>
            <a:xfrm>
              <a:off x="2754819" y="2037342"/>
              <a:ext cx="0" cy="492739"/>
            </a:xfrm>
            <a:custGeom>
              <a:avLst/>
              <a:gdLst/>
              <a:ahLst/>
              <a:cxnLst/>
              <a:rect l="l" t="t" r="r" b="b"/>
              <a:pathLst>
                <a:path h="542925">
                  <a:moveTo>
                    <a:pt x="0" y="0"/>
                  </a:moveTo>
                  <a:lnTo>
                    <a:pt x="0" y="542553"/>
                  </a:lnTo>
                </a:path>
              </a:pathLst>
            </a:custGeom>
            <a:ln w="9524">
              <a:solidFill>
                <a:srgbClr val="FF0000"/>
              </a:solidFill>
            </a:ln>
          </p:spPr>
          <p:txBody>
            <a:bodyPr wrap="square" lIns="0" tIns="0" rIns="0" bIns="0" rtlCol="0"/>
            <a:lstStyle/>
            <a:p>
              <a:endParaRPr/>
            </a:p>
          </p:txBody>
        </p:sp>
        <p:sp>
          <p:nvSpPr>
            <p:cNvPr id="771" name="object 771"/>
            <p:cNvSpPr/>
            <p:nvPr/>
          </p:nvSpPr>
          <p:spPr>
            <a:xfrm>
              <a:off x="2754819" y="1899033"/>
              <a:ext cx="0" cy="631051"/>
            </a:xfrm>
            <a:custGeom>
              <a:avLst/>
              <a:gdLst/>
              <a:ahLst/>
              <a:cxnLst/>
              <a:rect l="l" t="t" r="r" b="b"/>
              <a:pathLst>
                <a:path h="695325">
                  <a:moveTo>
                    <a:pt x="0" y="694950"/>
                  </a:moveTo>
                  <a:lnTo>
                    <a:pt x="0" y="0"/>
                  </a:lnTo>
                </a:path>
              </a:pathLst>
            </a:custGeom>
            <a:ln w="9524">
              <a:solidFill>
                <a:srgbClr val="FF0000"/>
              </a:solidFill>
            </a:ln>
          </p:spPr>
          <p:txBody>
            <a:bodyPr wrap="square" lIns="0" tIns="0" rIns="0" bIns="0" rtlCol="0"/>
            <a:lstStyle/>
            <a:p>
              <a:endParaRPr/>
            </a:p>
          </p:txBody>
        </p:sp>
        <p:sp>
          <p:nvSpPr>
            <p:cNvPr id="772" name="object 772"/>
            <p:cNvSpPr/>
            <p:nvPr/>
          </p:nvSpPr>
          <p:spPr>
            <a:xfrm>
              <a:off x="2754819" y="1899032"/>
              <a:ext cx="0" cy="301983"/>
            </a:xfrm>
            <a:custGeom>
              <a:avLst/>
              <a:gdLst/>
              <a:ahLst/>
              <a:cxnLst/>
              <a:rect l="l" t="t" r="r" b="b"/>
              <a:pathLst>
                <a:path h="332739">
                  <a:moveTo>
                    <a:pt x="0" y="0"/>
                  </a:moveTo>
                  <a:lnTo>
                    <a:pt x="0" y="332232"/>
                  </a:lnTo>
                </a:path>
              </a:pathLst>
            </a:custGeom>
            <a:ln w="9524">
              <a:solidFill>
                <a:srgbClr val="FF0000"/>
              </a:solidFill>
            </a:ln>
          </p:spPr>
          <p:txBody>
            <a:bodyPr wrap="square" lIns="0" tIns="0" rIns="0" bIns="0" rtlCol="0"/>
            <a:lstStyle/>
            <a:p>
              <a:endParaRPr/>
            </a:p>
          </p:txBody>
        </p:sp>
        <p:sp>
          <p:nvSpPr>
            <p:cNvPr id="773" name="object 773"/>
            <p:cNvSpPr/>
            <p:nvPr/>
          </p:nvSpPr>
          <p:spPr>
            <a:xfrm>
              <a:off x="2754820" y="2027664"/>
              <a:ext cx="9231" cy="172891"/>
            </a:xfrm>
            <a:custGeom>
              <a:avLst/>
              <a:gdLst/>
              <a:ahLst/>
              <a:cxnLst/>
              <a:rect l="l" t="t" r="r" b="b"/>
              <a:pathLst>
                <a:path w="10794" h="190500">
                  <a:moveTo>
                    <a:pt x="0" y="190499"/>
                  </a:moveTo>
                  <a:lnTo>
                    <a:pt x="10671" y="0"/>
                  </a:lnTo>
                </a:path>
              </a:pathLst>
            </a:custGeom>
            <a:ln w="9524">
              <a:solidFill>
                <a:srgbClr val="FF0000"/>
              </a:solidFill>
            </a:ln>
          </p:spPr>
          <p:txBody>
            <a:bodyPr wrap="square" lIns="0" tIns="0" rIns="0" bIns="0" rtlCol="0"/>
            <a:lstStyle/>
            <a:p>
              <a:endParaRPr/>
            </a:p>
          </p:txBody>
        </p:sp>
        <p:sp>
          <p:nvSpPr>
            <p:cNvPr id="774" name="object 774"/>
            <p:cNvSpPr/>
            <p:nvPr/>
          </p:nvSpPr>
          <p:spPr>
            <a:xfrm>
              <a:off x="2763944" y="2027664"/>
              <a:ext cx="0" cy="130244"/>
            </a:xfrm>
            <a:custGeom>
              <a:avLst/>
              <a:gdLst/>
              <a:ahLst/>
              <a:cxnLst/>
              <a:rect l="l" t="t" r="r" b="b"/>
              <a:pathLst>
                <a:path h="143510">
                  <a:moveTo>
                    <a:pt x="0" y="0"/>
                  </a:moveTo>
                  <a:lnTo>
                    <a:pt x="0" y="143255"/>
                  </a:lnTo>
                </a:path>
              </a:pathLst>
            </a:custGeom>
            <a:ln w="9524">
              <a:solidFill>
                <a:srgbClr val="FF0000"/>
              </a:solidFill>
            </a:ln>
          </p:spPr>
          <p:txBody>
            <a:bodyPr wrap="square" lIns="0" tIns="0" rIns="0" bIns="0" rtlCol="0"/>
            <a:lstStyle/>
            <a:p>
              <a:endParaRPr/>
            </a:p>
          </p:txBody>
        </p:sp>
        <p:sp>
          <p:nvSpPr>
            <p:cNvPr id="775" name="object 775"/>
            <p:cNvSpPr/>
            <p:nvPr/>
          </p:nvSpPr>
          <p:spPr>
            <a:xfrm>
              <a:off x="2763944" y="1864452"/>
              <a:ext cx="0" cy="293338"/>
            </a:xfrm>
            <a:custGeom>
              <a:avLst/>
              <a:gdLst/>
              <a:ahLst/>
              <a:cxnLst/>
              <a:rect l="l" t="t" r="r" b="b"/>
              <a:pathLst>
                <a:path h="323214">
                  <a:moveTo>
                    <a:pt x="0" y="323091"/>
                  </a:moveTo>
                  <a:lnTo>
                    <a:pt x="0" y="0"/>
                  </a:lnTo>
                </a:path>
              </a:pathLst>
            </a:custGeom>
            <a:ln w="9524">
              <a:solidFill>
                <a:srgbClr val="FF0000"/>
              </a:solidFill>
            </a:ln>
          </p:spPr>
          <p:txBody>
            <a:bodyPr wrap="square" lIns="0" tIns="0" rIns="0" bIns="0" rtlCol="0"/>
            <a:lstStyle/>
            <a:p>
              <a:endParaRPr/>
            </a:p>
          </p:txBody>
        </p:sp>
        <p:sp>
          <p:nvSpPr>
            <p:cNvPr id="776" name="object 776"/>
            <p:cNvSpPr/>
            <p:nvPr/>
          </p:nvSpPr>
          <p:spPr>
            <a:xfrm>
              <a:off x="2763944" y="1864451"/>
              <a:ext cx="0" cy="336561"/>
            </a:xfrm>
            <a:custGeom>
              <a:avLst/>
              <a:gdLst/>
              <a:ahLst/>
              <a:cxnLst/>
              <a:rect l="l" t="t" r="r" b="b"/>
              <a:pathLst>
                <a:path h="370839">
                  <a:moveTo>
                    <a:pt x="0" y="0"/>
                  </a:moveTo>
                  <a:lnTo>
                    <a:pt x="0" y="370335"/>
                  </a:lnTo>
                </a:path>
              </a:pathLst>
            </a:custGeom>
            <a:ln w="9524">
              <a:solidFill>
                <a:srgbClr val="FF0000"/>
              </a:solidFill>
            </a:ln>
          </p:spPr>
          <p:txBody>
            <a:bodyPr wrap="square" lIns="0" tIns="0" rIns="0" bIns="0" rtlCol="0"/>
            <a:lstStyle/>
            <a:p>
              <a:endParaRPr/>
            </a:p>
          </p:txBody>
        </p:sp>
        <p:sp>
          <p:nvSpPr>
            <p:cNvPr id="777" name="object 777"/>
            <p:cNvSpPr/>
            <p:nvPr/>
          </p:nvSpPr>
          <p:spPr>
            <a:xfrm>
              <a:off x="2763944" y="1907329"/>
              <a:ext cx="0" cy="293338"/>
            </a:xfrm>
            <a:custGeom>
              <a:avLst/>
              <a:gdLst/>
              <a:ahLst/>
              <a:cxnLst/>
              <a:rect l="l" t="t" r="r" b="b"/>
              <a:pathLst>
                <a:path h="323214">
                  <a:moveTo>
                    <a:pt x="0" y="323091"/>
                  </a:moveTo>
                  <a:lnTo>
                    <a:pt x="0" y="0"/>
                  </a:lnTo>
                </a:path>
              </a:pathLst>
            </a:custGeom>
            <a:ln w="9524">
              <a:solidFill>
                <a:srgbClr val="FF0000"/>
              </a:solidFill>
            </a:ln>
          </p:spPr>
          <p:txBody>
            <a:bodyPr wrap="square" lIns="0" tIns="0" rIns="0" bIns="0" rtlCol="0"/>
            <a:lstStyle/>
            <a:p>
              <a:endParaRPr/>
            </a:p>
          </p:txBody>
        </p:sp>
        <p:sp>
          <p:nvSpPr>
            <p:cNvPr id="778" name="object 778"/>
            <p:cNvSpPr/>
            <p:nvPr/>
          </p:nvSpPr>
          <p:spPr>
            <a:xfrm>
              <a:off x="2763944" y="1907329"/>
              <a:ext cx="0" cy="561895"/>
            </a:xfrm>
            <a:custGeom>
              <a:avLst/>
              <a:gdLst/>
              <a:ahLst/>
              <a:cxnLst/>
              <a:rect l="l" t="t" r="r" b="b"/>
              <a:pathLst>
                <a:path h="619125">
                  <a:moveTo>
                    <a:pt x="0" y="0"/>
                  </a:moveTo>
                  <a:lnTo>
                    <a:pt x="0" y="618744"/>
                  </a:lnTo>
                </a:path>
              </a:pathLst>
            </a:custGeom>
            <a:ln w="9524">
              <a:solidFill>
                <a:srgbClr val="FF0000"/>
              </a:solidFill>
            </a:ln>
          </p:spPr>
          <p:txBody>
            <a:bodyPr wrap="square" lIns="0" tIns="0" rIns="0" bIns="0" rtlCol="0"/>
            <a:lstStyle/>
            <a:p>
              <a:endParaRPr/>
            </a:p>
          </p:txBody>
        </p:sp>
        <p:sp>
          <p:nvSpPr>
            <p:cNvPr id="779" name="object 779"/>
            <p:cNvSpPr/>
            <p:nvPr/>
          </p:nvSpPr>
          <p:spPr>
            <a:xfrm>
              <a:off x="2763944" y="1846477"/>
              <a:ext cx="8145" cy="622407"/>
            </a:xfrm>
            <a:custGeom>
              <a:avLst/>
              <a:gdLst/>
              <a:ahLst/>
              <a:cxnLst/>
              <a:rect l="l" t="t" r="r" b="b"/>
              <a:pathLst>
                <a:path w="9525" h="685800">
                  <a:moveTo>
                    <a:pt x="0" y="685793"/>
                  </a:moveTo>
                  <a:lnTo>
                    <a:pt x="9146" y="0"/>
                  </a:lnTo>
                </a:path>
              </a:pathLst>
            </a:custGeom>
            <a:ln w="9524">
              <a:solidFill>
                <a:srgbClr val="FF0000"/>
              </a:solidFill>
            </a:ln>
          </p:spPr>
          <p:txBody>
            <a:bodyPr wrap="square" lIns="0" tIns="0" rIns="0" bIns="0" rtlCol="0"/>
            <a:lstStyle/>
            <a:p>
              <a:endParaRPr/>
            </a:p>
          </p:txBody>
        </p:sp>
        <p:sp>
          <p:nvSpPr>
            <p:cNvPr id="780" name="object 780"/>
            <p:cNvSpPr/>
            <p:nvPr/>
          </p:nvSpPr>
          <p:spPr>
            <a:xfrm>
              <a:off x="2771766" y="1846477"/>
              <a:ext cx="0" cy="138313"/>
            </a:xfrm>
            <a:custGeom>
              <a:avLst/>
              <a:gdLst/>
              <a:ahLst/>
              <a:cxnLst/>
              <a:rect l="l" t="t" r="r" b="b"/>
              <a:pathLst>
                <a:path h="152400">
                  <a:moveTo>
                    <a:pt x="0" y="0"/>
                  </a:moveTo>
                  <a:lnTo>
                    <a:pt x="0" y="152396"/>
                  </a:lnTo>
                </a:path>
              </a:pathLst>
            </a:custGeom>
            <a:ln w="9524">
              <a:solidFill>
                <a:srgbClr val="FF0000"/>
              </a:solidFill>
            </a:ln>
          </p:spPr>
          <p:txBody>
            <a:bodyPr wrap="square" lIns="0" tIns="0" rIns="0" bIns="0" rtlCol="0"/>
            <a:lstStyle/>
            <a:p>
              <a:endParaRPr/>
            </a:p>
          </p:txBody>
        </p:sp>
        <p:sp>
          <p:nvSpPr>
            <p:cNvPr id="781" name="object 781"/>
            <p:cNvSpPr/>
            <p:nvPr/>
          </p:nvSpPr>
          <p:spPr>
            <a:xfrm>
              <a:off x="2771766" y="1950205"/>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782" name="object 782"/>
            <p:cNvSpPr/>
            <p:nvPr/>
          </p:nvSpPr>
          <p:spPr>
            <a:xfrm>
              <a:off x="2771766" y="1950205"/>
              <a:ext cx="0" cy="69156"/>
            </a:xfrm>
            <a:custGeom>
              <a:avLst/>
              <a:gdLst/>
              <a:ahLst/>
              <a:cxnLst/>
              <a:rect l="l" t="t" r="r" b="b"/>
              <a:pathLst>
                <a:path h="76200">
                  <a:moveTo>
                    <a:pt x="0" y="0"/>
                  </a:moveTo>
                  <a:lnTo>
                    <a:pt x="0" y="76206"/>
                  </a:lnTo>
                </a:path>
              </a:pathLst>
            </a:custGeom>
            <a:ln w="9524">
              <a:solidFill>
                <a:srgbClr val="FF0000"/>
              </a:solidFill>
            </a:ln>
          </p:spPr>
          <p:txBody>
            <a:bodyPr wrap="square" lIns="0" tIns="0" rIns="0" bIns="0" rtlCol="0"/>
            <a:lstStyle/>
            <a:p>
              <a:endParaRPr/>
            </a:p>
          </p:txBody>
        </p:sp>
        <p:sp>
          <p:nvSpPr>
            <p:cNvPr id="783" name="object 783"/>
            <p:cNvSpPr/>
            <p:nvPr/>
          </p:nvSpPr>
          <p:spPr>
            <a:xfrm>
              <a:off x="2771766" y="1958501"/>
              <a:ext cx="0" cy="61088"/>
            </a:xfrm>
            <a:custGeom>
              <a:avLst/>
              <a:gdLst/>
              <a:ahLst/>
              <a:cxnLst/>
              <a:rect l="l" t="t" r="r" b="b"/>
              <a:pathLst>
                <a:path h="67310">
                  <a:moveTo>
                    <a:pt x="0" y="67065"/>
                  </a:moveTo>
                  <a:lnTo>
                    <a:pt x="0" y="0"/>
                  </a:lnTo>
                </a:path>
              </a:pathLst>
            </a:custGeom>
            <a:ln w="9524">
              <a:solidFill>
                <a:srgbClr val="FF0000"/>
              </a:solidFill>
            </a:ln>
          </p:spPr>
          <p:txBody>
            <a:bodyPr wrap="square" lIns="0" tIns="0" rIns="0" bIns="0" rtlCol="0"/>
            <a:lstStyle/>
            <a:p>
              <a:endParaRPr/>
            </a:p>
          </p:txBody>
        </p:sp>
        <p:sp>
          <p:nvSpPr>
            <p:cNvPr id="784" name="object 784"/>
            <p:cNvSpPr/>
            <p:nvPr/>
          </p:nvSpPr>
          <p:spPr>
            <a:xfrm>
              <a:off x="2771766" y="1958501"/>
              <a:ext cx="0" cy="103734"/>
            </a:xfrm>
            <a:custGeom>
              <a:avLst/>
              <a:gdLst/>
              <a:ahLst/>
              <a:cxnLst/>
              <a:rect l="l" t="t" r="r" b="b"/>
              <a:pathLst>
                <a:path h="114300">
                  <a:moveTo>
                    <a:pt x="0" y="0"/>
                  </a:moveTo>
                  <a:lnTo>
                    <a:pt x="0" y="114309"/>
                  </a:lnTo>
                </a:path>
              </a:pathLst>
            </a:custGeom>
            <a:ln w="9524">
              <a:solidFill>
                <a:srgbClr val="FF0000"/>
              </a:solidFill>
            </a:ln>
          </p:spPr>
          <p:txBody>
            <a:bodyPr wrap="square" lIns="0" tIns="0" rIns="0" bIns="0" rtlCol="0"/>
            <a:lstStyle/>
            <a:p>
              <a:endParaRPr/>
            </a:p>
          </p:txBody>
        </p:sp>
        <p:sp>
          <p:nvSpPr>
            <p:cNvPr id="785" name="object 785"/>
            <p:cNvSpPr/>
            <p:nvPr/>
          </p:nvSpPr>
          <p:spPr>
            <a:xfrm>
              <a:off x="2771766" y="1993083"/>
              <a:ext cx="8145" cy="69156"/>
            </a:xfrm>
            <a:custGeom>
              <a:avLst/>
              <a:gdLst/>
              <a:ahLst/>
              <a:cxnLst/>
              <a:rect l="l" t="t" r="r" b="b"/>
              <a:pathLst>
                <a:path w="9525" h="76200">
                  <a:moveTo>
                    <a:pt x="0" y="76206"/>
                  </a:moveTo>
                  <a:lnTo>
                    <a:pt x="9146" y="0"/>
                  </a:lnTo>
                </a:path>
              </a:pathLst>
            </a:custGeom>
            <a:ln w="9524">
              <a:solidFill>
                <a:srgbClr val="FF0000"/>
              </a:solidFill>
            </a:ln>
          </p:spPr>
          <p:txBody>
            <a:bodyPr wrap="square" lIns="0" tIns="0" rIns="0" bIns="0" rtlCol="0"/>
            <a:lstStyle/>
            <a:p>
              <a:endParaRPr/>
            </a:p>
          </p:txBody>
        </p:sp>
        <p:sp>
          <p:nvSpPr>
            <p:cNvPr id="786" name="object 786"/>
            <p:cNvSpPr/>
            <p:nvPr/>
          </p:nvSpPr>
          <p:spPr>
            <a:xfrm>
              <a:off x="2779587" y="1993083"/>
              <a:ext cx="0" cy="130244"/>
            </a:xfrm>
            <a:custGeom>
              <a:avLst/>
              <a:gdLst/>
              <a:ahLst/>
              <a:cxnLst/>
              <a:rect l="l" t="t" r="r" b="b"/>
              <a:pathLst>
                <a:path h="143510">
                  <a:moveTo>
                    <a:pt x="0" y="0"/>
                  </a:moveTo>
                  <a:lnTo>
                    <a:pt x="0" y="143255"/>
                  </a:lnTo>
                </a:path>
              </a:pathLst>
            </a:custGeom>
            <a:ln w="9524">
              <a:solidFill>
                <a:srgbClr val="FF0000"/>
              </a:solidFill>
            </a:ln>
          </p:spPr>
          <p:txBody>
            <a:bodyPr wrap="square" lIns="0" tIns="0" rIns="0" bIns="0" rtlCol="0"/>
            <a:lstStyle/>
            <a:p>
              <a:endParaRPr/>
            </a:p>
          </p:txBody>
        </p:sp>
        <p:sp>
          <p:nvSpPr>
            <p:cNvPr id="787" name="object 787"/>
            <p:cNvSpPr/>
            <p:nvPr/>
          </p:nvSpPr>
          <p:spPr>
            <a:xfrm>
              <a:off x="2779587" y="2123096"/>
              <a:ext cx="0" cy="242047"/>
            </a:xfrm>
            <a:custGeom>
              <a:avLst/>
              <a:gdLst/>
              <a:ahLst/>
              <a:cxnLst/>
              <a:rect l="l" t="t" r="r" b="b"/>
              <a:pathLst>
                <a:path h="266700">
                  <a:moveTo>
                    <a:pt x="0" y="0"/>
                  </a:moveTo>
                  <a:lnTo>
                    <a:pt x="0" y="266706"/>
                  </a:lnTo>
                </a:path>
              </a:pathLst>
            </a:custGeom>
            <a:ln w="9524">
              <a:solidFill>
                <a:srgbClr val="FF0000"/>
              </a:solidFill>
            </a:ln>
          </p:spPr>
          <p:txBody>
            <a:bodyPr wrap="square" lIns="0" tIns="0" rIns="0" bIns="0" rtlCol="0"/>
            <a:lstStyle/>
            <a:p>
              <a:endParaRPr/>
            </a:p>
          </p:txBody>
        </p:sp>
        <p:sp>
          <p:nvSpPr>
            <p:cNvPr id="788" name="object 788"/>
            <p:cNvSpPr/>
            <p:nvPr/>
          </p:nvSpPr>
          <p:spPr>
            <a:xfrm>
              <a:off x="2779587" y="2365149"/>
              <a:ext cx="0" cy="87598"/>
            </a:xfrm>
            <a:custGeom>
              <a:avLst/>
              <a:gdLst/>
              <a:ahLst/>
              <a:cxnLst/>
              <a:rect l="l" t="t" r="r" b="b"/>
              <a:pathLst>
                <a:path h="96519">
                  <a:moveTo>
                    <a:pt x="0" y="0"/>
                  </a:moveTo>
                  <a:lnTo>
                    <a:pt x="0" y="96011"/>
                  </a:lnTo>
                </a:path>
              </a:pathLst>
            </a:custGeom>
            <a:ln w="9524">
              <a:solidFill>
                <a:srgbClr val="FF0000"/>
              </a:solidFill>
            </a:ln>
          </p:spPr>
          <p:txBody>
            <a:bodyPr wrap="square" lIns="0" tIns="0" rIns="0" bIns="0" rtlCol="0"/>
            <a:lstStyle/>
            <a:p>
              <a:endParaRPr/>
            </a:p>
          </p:txBody>
        </p:sp>
        <p:sp>
          <p:nvSpPr>
            <p:cNvPr id="789" name="object 789"/>
            <p:cNvSpPr/>
            <p:nvPr/>
          </p:nvSpPr>
          <p:spPr>
            <a:xfrm>
              <a:off x="2779587" y="1838180"/>
              <a:ext cx="0" cy="614338"/>
            </a:xfrm>
            <a:custGeom>
              <a:avLst/>
              <a:gdLst/>
              <a:ahLst/>
              <a:cxnLst/>
              <a:rect l="l" t="t" r="r" b="b"/>
              <a:pathLst>
                <a:path h="676910">
                  <a:moveTo>
                    <a:pt x="0" y="676652"/>
                  </a:moveTo>
                  <a:lnTo>
                    <a:pt x="0" y="0"/>
                  </a:lnTo>
                </a:path>
              </a:pathLst>
            </a:custGeom>
            <a:ln w="9524">
              <a:solidFill>
                <a:srgbClr val="FF0000"/>
              </a:solidFill>
            </a:ln>
          </p:spPr>
          <p:txBody>
            <a:bodyPr wrap="square" lIns="0" tIns="0" rIns="0" bIns="0" rtlCol="0"/>
            <a:lstStyle/>
            <a:p>
              <a:endParaRPr/>
            </a:p>
          </p:txBody>
        </p:sp>
        <p:sp>
          <p:nvSpPr>
            <p:cNvPr id="790" name="object 790"/>
            <p:cNvSpPr/>
            <p:nvPr/>
          </p:nvSpPr>
          <p:spPr>
            <a:xfrm>
              <a:off x="2779588" y="1838181"/>
              <a:ext cx="8145" cy="120447"/>
            </a:xfrm>
            <a:custGeom>
              <a:avLst/>
              <a:gdLst/>
              <a:ahLst/>
              <a:cxnLst/>
              <a:rect l="l" t="t" r="r" b="b"/>
              <a:pathLst>
                <a:path w="9525" h="132714">
                  <a:moveTo>
                    <a:pt x="0" y="0"/>
                  </a:moveTo>
                  <a:lnTo>
                    <a:pt x="9146" y="132576"/>
                  </a:lnTo>
                </a:path>
              </a:pathLst>
            </a:custGeom>
            <a:ln w="9524">
              <a:solidFill>
                <a:srgbClr val="FF0000"/>
              </a:solidFill>
            </a:ln>
          </p:spPr>
          <p:txBody>
            <a:bodyPr wrap="square" lIns="0" tIns="0" rIns="0" bIns="0" rtlCol="0"/>
            <a:lstStyle/>
            <a:p>
              <a:endParaRPr/>
            </a:p>
          </p:txBody>
        </p:sp>
        <p:sp>
          <p:nvSpPr>
            <p:cNvPr id="791" name="object 791"/>
            <p:cNvSpPr/>
            <p:nvPr/>
          </p:nvSpPr>
          <p:spPr>
            <a:xfrm>
              <a:off x="2783337" y="1950205"/>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792" name="object 792"/>
            <p:cNvSpPr/>
            <p:nvPr/>
          </p:nvSpPr>
          <p:spPr>
            <a:xfrm>
              <a:off x="2787409" y="1941909"/>
              <a:ext cx="0" cy="172891"/>
            </a:xfrm>
            <a:custGeom>
              <a:avLst/>
              <a:gdLst/>
              <a:ahLst/>
              <a:cxnLst/>
              <a:rect l="l" t="t" r="r" b="b"/>
              <a:pathLst>
                <a:path h="190500">
                  <a:moveTo>
                    <a:pt x="0" y="0"/>
                  </a:moveTo>
                  <a:lnTo>
                    <a:pt x="0" y="190499"/>
                  </a:lnTo>
                </a:path>
              </a:pathLst>
            </a:custGeom>
            <a:ln w="9524">
              <a:solidFill>
                <a:srgbClr val="FF0000"/>
              </a:solidFill>
            </a:ln>
          </p:spPr>
          <p:txBody>
            <a:bodyPr wrap="square" lIns="0" tIns="0" rIns="0" bIns="0" rtlCol="0"/>
            <a:lstStyle/>
            <a:p>
              <a:endParaRPr/>
            </a:p>
          </p:txBody>
        </p:sp>
        <p:sp>
          <p:nvSpPr>
            <p:cNvPr id="793" name="object 793"/>
            <p:cNvSpPr/>
            <p:nvPr/>
          </p:nvSpPr>
          <p:spPr>
            <a:xfrm>
              <a:off x="2787409" y="1785610"/>
              <a:ext cx="0" cy="329645"/>
            </a:xfrm>
            <a:custGeom>
              <a:avLst/>
              <a:gdLst/>
              <a:ahLst/>
              <a:cxnLst/>
              <a:rect l="l" t="t" r="r" b="b"/>
              <a:pathLst>
                <a:path h="363219">
                  <a:moveTo>
                    <a:pt x="0" y="362717"/>
                  </a:moveTo>
                  <a:lnTo>
                    <a:pt x="0" y="0"/>
                  </a:lnTo>
                </a:path>
              </a:pathLst>
            </a:custGeom>
            <a:ln w="9524">
              <a:solidFill>
                <a:srgbClr val="FF0000"/>
              </a:solidFill>
            </a:ln>
          </p:spPr>
          <p:txBody>
            <a:bodyPr wrap="square" lIns="0" tIns="0" rIns="0" bIns="0" rtlCol="0"/>
            <a:lstStyle/>
            <a:p>
              <a:endParaRPr/>
            </a:p>
          </p:txBody>
        </p:sp>
        <p:sp>
          <p:nvSpPr>
            <p:cNvPr id="794" name="object 794"/>
            <p:cNvSpPr/>
            <p:nvPr/>
          </p:nvSpPr>
          <p:spPr>
            <a:xfrm>
              <a:off x="2787409" y="1785610"/>
              <a:ext cx="0" cy="122176"/>
            </a:xfrm>
            <a:custGeom>
              <a:avLst/>
              <a:gdLst/>
              <a:ahLst/>
              <a:cxnLst/>
              <a:rect l="l" t="t" r="r" b="b"/>
              <a:pathLst>
                <a:path h="134619">
                  <a:moveTo>
                    <a:pt x="0" y="0"/>
                  </a:moveTo>
                  <a:lnTo>
                    <a:pt x="0" y="134114"/>
                  </a:lnTo>
                </a:path>
              </a:pathLst>
            </a:custGeom>
            <a:ln w="9524">
              <a:solidFill>
                <a:srgbClr val="FF0000"/>
              </a:solidFill>
            </a:ln>
          </p:spPr>
          <p:txBody>
            <a:bodyPr wrap="square" lIns="0" tIns="0" rIns="0" bIns="0" rtlCol="0"/>
            <a:lstStyle/>
            <a:p>
              <a:endParaRPr/>
            </a:p>
          </p:txBody>
        </p:sp>
        <p:sp>
          <p:nvSpPr>
            <p:cNvPr id="795" name="object 795"/>
            <p:cNvSpPr/>
            <p:nvPr/>
          </p:nvSpPr>
          <p:spPr>
            <a:xfrm>
              <a:off x="2787409" y="1907328"/>
              <a:ext cx="0" cy="700208"/>
            </a:xfrm>
            <a:custGeom>
              <a:avLst/>
              <a:gdLst/>
              <a:ahLst/>
              <a:cxnLst/>
              <a:rect l="l" t="t" r="r" b="b"/>
              <a:pathLst>
                <a:path h="771525">
                  <a:moveTo>
                    <a:pt x="0" y="0"/>
                  </a:moveTo>
                  <a:lnTo>
                    <a:pt x="0" y="771140"/>
                  </a:lnTo>
                </a:path>
              </a:pathLst>
            </a:custGeom>
            <a:ln w="9524">
              <a:solidFill>
                <a:srgbClr val="FF0000"/>
              </a:solidFill>
            </a:ln>
          </p:spPr>
          <p:txBody>
            <a:bodyPr wrap="square" lIns="0" tIns="0" rIns="0" bIns="0" rtlCol="0"/>
            <a:lstStyle/>
            <a:p>
              <a:endParaRPr/>
            </a:p>
          </p:txBody>
        </p:sp>
        <p:sp>
          <p:nvSpPr>
            <p:cNvPr id="796" name="object 796"/>
            <p:cNvSpPr/>
            <p:nvPr/>
          </p:nvSpPr>
          <p:spPr>
            <a:xfrm>
              <a:off x="2787409" y="2088515"/>
              <a:ext cx="9231" cy="518672"/>
            </a:xfrm>
            <a:custGeom>
              <a:avLst/>
              <a:gdLst/>
              <a:ahLst/>
              <a:cxnLst/>
              <a:rect l="l" t="t" r="r" b="b"/>
              <a:pathLst>
                <a:path w="10795" h="571500">
                  <a:moveTo>
                    <a:pt x="0" y="571499"/>
                  </a:moveTo>
                  <a:lnTo>
                    <a:pt x="10656" y="0"/>
                  </a:lnTo>
                </a:path>
              </a:pathLst>
            </a:custGeom>
            <a:ln w="9524">
              <a:solidFill>
                <a:srgbClr val="FF0000"/>
              </a:solidFill>
            </a:ln>
          </p:spPr>
          <p:txBody>
            <a:bodyPr wrap="square" lIns="0" tIns="0" rIns="0" bIns="0" rtlCol="0"/>
            <a:lstStyle/>
            <a:p>
              <a:endParaRPr/>
            </a:p>
          </p:txBody>
        </p:sp>
        <p:sp>
          <p:nvSpPr>
            <p:cNvPr id="797" name="object 797"/>
            <p:cNvSpPr/>
            <p:nvPr/>
          </p:nvSpPr>
          <p:spPr>
            <a:xfrm>
              <a:off x="2796521" y="1907329"/>
              <a:ext cx="0" cy="181535"/>
            </a:xfrm>
            <a:custGeom>
              <a:avLst/>
              <a:gdLst/>
              <a:ahLst/>
              <a:cxnLst/>
              <a:rect l="l" t="t" r="r" b="b"/>
              <a:pathLst>
                <a:path h="200025">
                  <a:moveTo>
                    <a:pt x="0" y="199641"/>
                  </a:moveTo>
                  <a:lnTo>
                    <a:pt x="0" y="0"/>
                  </a:lnTo>
                </a:path>
              </a:pathLst>
            </a:custGeom>
            <a:ln w="9524">
              <a:solidFill>
                <a:srgbClr val="FF0000"/>
              </a:solidFill>
            </a:ln>
          </p:spPr>
          <p:txBody>
            <a:bodyPr wrap="square" lIns="0" tIns="0" rIns="0" bIns="0" rtlCol="0"/>
            <a:lstStyle/>
            <a:p>
              <a:endParaRPr/>
            </a:p>
          </p:txBody>
        </p:sp>
        <p:sp>
          <p:nvSpPr>
            <p:cNvPr id="798" name="object 798"/>
            <p:cNvSpPr/>
            <p:nvPr/>
          </p:nvSpPr>
          <p:spPr>
            <a:xfrm>
              <a:off x="2792449" y="191563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799" name="object 799"/>
            <p:cNvSpPr/>
            <p:nvPr/>
          </p:nvSpPr>
          <p:spPr>
            <a:xfrm>
              <a:off x="2796521" y="1923935"/>
              <a:ext cx="0" cy="286422"/>
            </a:xfrm>
            <a:custGeom>
              <a:avLst/>
              <a:gdLst/>
              <a:ahLst/>
              <a:cxnLst/>
              <a:rect l="l" t="t" r="r" b="b"/>
              <a:pathLst>
                <a:path h="315594">
                  <a:moveTo>
                    <a:pt x="0" y="0"/>
                  </a:moveTo>
                  <a:lnTo>
                    <a:pt x="0" y="315458"/>
                  </a:lnTo>
                </a:path>
              </a:pathLst>
            </a:custGeom>
            <a:ln w="9524">
              <a:solidFill>
                <a:srgbClr val="FF0000"/>
              </a:solidFill>
            </a:ln>
          </p:spPr>
          <p:txBody>
            <a:bodyPr wrap="square" lIns="0" tIns="0" rIns="0" bIns="0" rtlCol="0"/>
            <a:lstStyle/>
            <a:p>
              <a:endParaRPr/>
            </a:p>
          </p:txBody>
        </p:sp>
        <p:sp>
          <p:nvSpPr>
            <p:cNvPr id="800" name="object 800"/>
            <p:cNvSpPr/>
            <p:nvPr/>
          </p:nvSpPr>
          <p:spPr>
            <a:xfrm>
              <a:off x="2796521" y="1872747"/>
              <a:ext cx="0" cy="337713"/>
            </a:xfrm>
            <a:custGeom>
              <a:avLst/>
              <a:gdLst/>
              <a:ahLst/>
              <a:cxnLst/>
              <a:rect l="l" t="t" r="r" b="b"/>
              <a:pathLst>
                <a:path h="372110">
                  <a:moveTo>
                    <a:pt x="0" y="371858"/>
                  </a:moveTo>
                  <a:lnTo>
                    <a:pt x="0" y="0"/>
                  </a:lnTo>
                </a:path>
              </a:pathLst>
            </a:custGeom>
            <a:ln w="9524">
              <a:solidFill>
                <a:srgbClr val="FF0000"/>
              </a:solidFill>
            </a:ln>
          </p:spPr>
          <p:txBody>
            <a:bodyPr wrap="square" lIns="0" tIns="0" rIns="0" bIns="0" rtlCol="0"/>
            <a:lstStyle/>
            <a:p>
              <a:endParaRPr/>
            </a:p>
          </p:txBody>
        </p:sp>
        <p:sp>
          <p:nvSpPr>
            <p:cNvPr id="801" name="object 801"/>
            <p:cNvSpPr/>
            <p:nvPr/>
          </p:nvSpPr>
          <p:spPr>
            <a:xfrm>
              <a:off x="2796521" y="1872747"/>
              <a:ext cx="0" cy="760719"/>
            </a:xfrm>
            <a:custGeom>
              <a:avLst/>
              <a:gdLst/>
              <a:ahLst/>
              <a:cxnLst/>
              <a:rect l="l" t="t" r="r" b="b"/>
              <a:pathLst>
                <a:path h="838200">
                  <a:moveTo>
                    <a:pt x="0" y="0"/>
                  </a:moveTo>
                  <a:lnTo>
                    <a:pt x="0" y="838205"/>
                  </a:lnTo>
                </a:path>
              </a:pathLst>
            </a:custGeom>
            <a:ln w="9524">
              <a:solidFill>
                <a:srgbClr val="FF0000"/>
              </a:solidFill>
            </a:ln>
          </p:spPr>
          <p:txBody>
            <a:bodyPr wrap="square" lIns="0" tIns="0" rIns="0" bIns="0" rtlCol="0"/>
            <a:lstStyle/>
            <a:p>
              <a:endParaRPr/>
            </a:p>
          </p:txBody>
        </p:sp>
        <p:sp>
          <p:nvSpPr>
            <p:cNvPr id="802" name="object 802"/>
            <p:cNvSpPr/>
            <p:nvPr/>
          </p:nvSpPr>
          <p:spPr>
            <a:xfrm>
              <a:off x="2796521" y="2037342"/>
              <a:ext cx="8145" cy="596473"/>
            </a:xfrm>
            <a:custGeom>
              <a:avLst/>
              <a:gdLst/>
              <a:ahLst/>
              <a:cxnLst/>
              <a:rect l="l" t="t" r="r" b="b"/>
              <a:pathLst>
                <a:path w="9525" h="657225">
                  <a:moveTo>
                    <a:pt x="0" y="656847"/>
                  </a:moveTo>
                  <a:lnTo>
                    <a:pt x="9146" y="0"/>
                  </a:lnTo>
                </a:path>
              </a:pathLst>
            </a:custGeom>
            <a:ln w="9524">
              <a:solidFill>
                <a:srgbClr val="FF0000"/>
              </a:solidFill>
            </a:ln>
          </p:spPr>
          <p:txBody>
            <a:bodyPr wrap="square" lIns="0" tIns="0" rIns="0" bIns="0" rtlCol="0"/>
            <a:lstStyle/>
            <a:p>
              <a:endParaRPr/>
            </a:p>
          </p:txBody>
        </p:sp>
        <p:sp>
          <p:nvSpPr>
            <p:cNvPr id="803" name="object 803"/>
            <p:cNvSpPr/>
            <p:nvPr/>
          </p:nvSpPr>
          <p:spPr>
            <a:xfrm>
              <a:off x="2804343" y="1933613"/>
              <a:ext cx="0" cy="103734"/>
            </a:xfrm>
            <a:custGeom>
              <a:avLst/>
              <a:gdLst/>
              <a:ahLst/>
              <a:cxnLst/>
              <a:rect l="l" t="t" r="r" b="b"/>
              <a:pathLst>
                <a:path h="114300">
                  <a:moveTo>
                    <a:pt x="0" y="114293"/>
                  </a:moveTo>
                  <a:lnTo>
                    <a:pt x="0" y="0"/>
                  </a:lnTo>
                </a:path>
              </a:pathLst>
            </a:custGeom>
            <a:ln w="9524">
              <a:solidFill>
                <a:srgbClr val="FF0000"/>
              </a:solidFill>
            </a:ln>
          </p:spPr>
          <p:txBody>
            <a:bodyPr wrap="square" lIns="0" tIns="0" rIns="0" bIns="0" rtlCol="0"/>
            <a:lstStyle/>
            <a:p>
              <a:endParaRPr/>
            </a:p>
          </p:txBody>
        </p:sp>
        <p:sp>
          <p:nvSpPr>
            <p:cNvPr id="804" name="object 804"/>
            <p:cNvSpPr/>
            <p:nvPr/>
          </p:nvSpPr>
          <p:spPr>
            <a:xfrm>
              <a:off x="2800270" y="1941909"/>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805" name="object 805"/>
            <p:cNvSpPr/>
            <p:nvPr/>
          </p:nvSpPr>
          <p:spPr>
            <a:xfrm>
              <a:off x="2804343" y="1950206"/>
              <a:ext cx="0" cy="389004"/>
            </a:xfrm>
            <a:custGeom>
              <a:avLst/>
              <a:gdLst/>
              <a:ahLst/>
              <a:cxnLst/>
              <a:rect l="l" t="t" r="r" b="b"/>
              <a:pathLst>
                <a:path h="428625">
                  <a:moveTo>
                    <a:pt x="0" y="0"/>
                  </a:moveTo>
                  <a:lnTo>
                    <a:pt x="0" y="428244"/>
                  </a:lnTo>
                </a:path>
              </a:pathLst>
            </a:custGeom>
            <a:ln w="9524">
              <a:solidFill>
                <a:srgbClr val="FF0000"/>
              </a:solidFill>
            </a:ln>
          </p:spPr>
          <p:txBody>
            <a:bodyPr wrap="square" lIns="0" tIns="0" rIns="0" bIns="0" rtlCol="0"/>
            <a:lstStyle/>
            <a:p>
              <a:endParaRPr/>
            </a:p>
          </p:txBody>
        </p:sp>
        <p:sp>
          <p:nvSpPr>
            <p:cNvPr id="806" name="object 806"/>
            <p:cNvSpPr/>
            <p:nvPr/>
          </p:nvSpPr>
          <p:spPr>
            <a:xfrm>
              <a:off x="2804343" y="2218529"/>
              <a:ext cx="0" cy="120447"/>
            </a:xfrm>
            <a:custGeom>
              <a:avLst/>
              <a:gdLst/>
              <a:ahLst/>
              <a:cxnLst/>
              <a:rect l="l" t="t" r="r" b="b"/>
              <a:pathLst>
                <a:path h="132714">
                  <a:moveTo>
                    <a:pt x="0" y="132591"/>
                  </a:moveTo>
                  <a:lnTo>
                    <a:pt x="0" y="0"/>
                  </a:lnTo>
                </a:path>
              </a:pathLst>
            </a:custGeom>
            <a:ln w="9524">
              <a:solidFill>
                <a:srgbClr val="FF0000"/>
              </a:solidFill>
            </a:ln>
          </p:spPr>
          <p:txBody>
            <a:bodyPr wrap="square" lIns="0" tIns="0" rIns="0" bIns="0" rtlCol="0"/>
            <a:lstStyle/>
            <a:p>
              <a:endParaRPr/>
            </a:p>
          </p:txBody>
        </p:sp>
        <p:sp>
          <p:nvSpPr>
            <p:cNvPr id="807" name="object 807"/>
            <p:cNvSpPr/>
            <p:nvPr/>
          </p:nvSpPr>
          <p:spPr>
            <a:xfrm>
              <a:off x="2804343" y="1760722"/>
              <a:ext cx="0" cy="458161"/>
            </a:xfrm>
            <a:custGeom>
              <a:avLst/>
              <a:gdLst/>
              <a:ahLst/>
              <a:cxnLst/>
              <a:rect l="l" t="t" r="r" b="b"/>
              <a:pathLst>
                <a:path h="504825">
                  <a:moveTo>
                    <a:pt x="0" y="504434"/>
                  </a:moveTo>
                  <a:lnTo>
                    <a:pt x="0" y="0"/>
                  </a:lnTo>
                </a:path>
              </a:pathLst>
            </a:custGeom>
            <a:ln w="9524">
              <a:solidFill>
                <a:srgbClr val="FF0000"/>
              </a:solidFill>
            </a:ln>
          </p:spPr>
          <p:txBody>
            <a:bodyPr wrap="square" lIns="0" tIns="0" rIns="0" bIns="0" rtlCol="0"/>
            <a:lstStyle/>
            <a:p>
              <a:endParaRPr/>
            </a:p>
          </p:txBody>
        </p:sp>
        <p:sp>
          <p:nvSpPr>
            <p:cNvPr id="808" name="object 808"/>
            <p:cNvSpPr/>
            <p:nvPr/>
          </p:nvSpPr>
          <p:spPr>
            <a:xfrm>
              <a:off x="2804343" y="1760722"/>
              <a:ext cx="8145" cy="232826"/>
            </a:xfrm>
            <a:custGeom>
              <a:avLst/>
              <a:gdLst/>
              <a:ahLst/>
              <a:cxnLst/>
              <a:rect l="l" t="t" r="r" b="b"/>
              <a:pathLst>
                <a:path w="9525" h="256539">
                  <a:moveTo>
                    <a:pt x="0" y="0"/>
                  </a:moveTo>
                  <a:lnTo>
                    <a:pt x="9146" y="256026"/>
                  </a:lnTo>
                </a:path>
              </a:pathLst>
            </a:custGeom>
            <a:ln w="9524">
              <a:solidFill>
                <a:srgbClr val="FF0000"/>
              </a:solidFill>
            </a:ln>
          </p:spPr>
          <p:txBody>
            <a:bodyPr wrap="square" lIns="0" tIns="0" rIns="0" bIns="0" rtlCol="0"/>
            <a:lstStyle/>
            <a:p>
              <a:endParaRPr/>
            </a:p>
          </p:txBody>
        </p:sp>
        <p:sp>
          <p:nvSpPr>
            <p:cNvPr id="809" name="object 809"/>
            <p:cNvSpPr/>
            <p:nvPr/>
          </p:nvSpPr>
          <p:spPr>
            <a:xfrm>
              <a:off x="2812164" y="1923935"/>
              <a:ext cx="0" cy="69156"/>
            </a:xfrm>
            <a:custGeom>
              <a:avLst/>
              <a:gdLst/>
              <a:ahLst/>
              <a:cxnLst/>
              <a:rect l="l" t="t" r="r" b="b"/>
              <a:pathLst>
                <a:path h="76200">
                  <a:moveTo>
                    <a:pt x="0" y="76190"/>
                  </a:moveTo>
                  <a:lnTo>
                    <a:pt x="0" y="0"/>
                  </a:lnTo>
                </a:path>
              </a:pathLst>
            </a:custGeom>
            <a:ln w="9524">
              <a:solidFill>
                <a:srgbClr val="FF0000"/>
              </a:solidFill>
            </a:ln>
          </p:spPr>
          <p:txBody>
            <a:bodyPr wrap="square" lIns="0" tIns="0" rIns="0" bIns="0" rtlCol="0"/>
            <a:lstStyle/>
            <a:p>
              <a:endParaRPr/>
            </a:p>
          </p:txBody>
        </p:sp>
        <p:sp>
          <p:nvSpPr>
            <p:cNvPr id="810" name="object 810"/>
            <p:cNvSpPr/>
            <p:nvPr/>
          </p:nvSpPr>
          <p:spPr>
            <a:xfrm>
              <a:off x="2812164" y="1923935"/>
              <a:ext cx="0" cy="311203"/>
            </a:xfrm>
            <a:custGeom>
              <a:avLst/>
              <a:gdLst/>
              <a:ahLst/>
              <a:cxnLst/>
              <a:rect l="l" t="t" r="r" b="b"/>
              <a:pathLst>
                <a:path h="342900">
                  <a:moveTo>
                    <a:pt x="0" y="0"/>
                  </a:moveTo>
                  <a:lnTo>
                    <a:pt x="0" y="342896"/>
                  </a:lnTo>
                </a:path>
              </a:pathLst>
            </a:custGeom>
            <a:ln w="9524">
              <a:solidFill>
                <a:srgbClr val="FF0000"/>
              </a:solidFill>
            </a:ln>
          </p:spPr>
          <p:txBody>
            <a:bodyPr wrap="square" lIns="0" tIns="0" rIns="0" bIns="0" rtlCol="0"/>
            <a:lstStyle/>
            <a:p>
              <a:endParaRPr/>
            </a:p>
          </p:txBody>
        </p:sp>
        <p:sp>
          <p:nvSpPr>
            <p:cNvPr id="811" name="object 811"/>
            <p:cNvSpPr/>
            <p:nvPr/>
          </p:nvSpPr>
          <p:spPr>
            <a:xfrm>
              <a:off x="2812164" y="2235135"/>
              <a:ext cx="0" cy="95666"/>
            </a:xfrm>
            <a:custGeom>
              <a:avLst/>
              <a:gdLst/>
              <a:ahLst/>
              <a:cxnLst/>
              <a:rect l="l" t="t" r="r" b="b"/>
              <a:pathLst>
                <a:path h="105410">
                  <a:moveTo>
                    <a:pt x="0" y="0"/>
                  </a:moveTo>
                  <a:lnTo>
                    <a:pt x="0" y="105152"/>
                  </a:lnTo>
                </a:path>
              </a:pathLst>
            </a:custGeom>
            <a:ln w="9524">
              <a:solidFill>
                <a:srgbClr val="FF0000"/>
              </a:solidFill>
            </a:ln>
          </p:spPr>
          <p:txBody>
            <a:bodyPr wrap="square" lIns="0" tIns="0" rIns="0" bIns="0" rtlCol="0"/>
            <a:lstStyle/>
            <a:p>
              <a:endParaRPr/>
            </a:p>
          </p:txBody>
        </p:sp>
        <p:sp>
          <p:nvSpPr>
            <p:cNvPr id="812" name="object 812"/>
            <p:cNvSpPr/>
            <p:nvPr/>
          </p:nvSpPr>
          <p:spPr>
            <a:xfrm>
              <a:off x="2812164" y="1950205"/>
              <a:ext cx="0" cy="380360"/>
            </a:xfrm>
            <a:custGeom>
              <a:avLst/>
              <a:gdLst/>
              <a:ahLst/>
              <a:cxnLst/>
              <a:rect l="l" t="t" r="r" b="b"/>
              <a:pathLst>
                <a:path h="419100">
                  <a:moveTo>
                    <a:pt x="0" y="419102"/>
                  </a:moveTo>
                  <a:lnTo>
                    <a:pt x="0" y="0"/>
                  </a:lnTo>
                </a:path>
              </a:pathLst>
            </a:custGeom>
            <a:ln w="9524">
              <a:solidFill>
                <a:srgbClr val="FF0000"/>
              </a:solidFill>
            </a:ln>
          </p:spPr>
          <p:txBody>
            <a:bodyPr wrap="square" lIns="0" tIns="0" rIns="0" bIns="0" rtlCol="0"/>
            <a:lstStyle/>
            <a:p>
              <a:endParaRPr/>
            </a:p>
          </p:txBody>
        </p:sp>
        <p:sp>
          <p:nvSpPr>
            <p:cNvPr id="813" name="object 813"/>
            <p:cNvSpPr/>
            <p:nvPr/>
          </p:nvSpPr>
          <p:spPr>
            <a:xfrm>
              <a:off x="2812165" y="1950205"/>
              <a:ext cx="8145" cy="414938"/>
            </a:xfrm>
            <a:custGeom>
              <a:avLst/>
              <a:gdLst/>
              <a:ahLst/>
              <a:cxnLst/>
              <a:rect l="l" t="t" r="r" b="b"/>
              <a:pathLst>
                <a:path w="9525" h="457200">
                  <a:moveTo>
                    <a:pt x="0" y="0"/>
                  </a:moveTo>
                  <a:lnTo>
                    <a:pt x="9146" y="457206"/>
                  </a:lnTo>
                </a:path>
              </a:pathLst>
            </a:custGeom>
            <a:ln w="9524">
              <a:solidFill>
                <a:srgbClr val="FF0000"/>
              </a:solidFill>
            </a:ln>
          </p:spPr>
          <p:txBody>
            <a:bodyPr wrap="square" lIns="0" tIns="0" rIns="0" bIns="0" rtlCol="0"/>
            <a:lstStyle/>
            <a:p>
              <a:endParaRPr/>
            </a:p>
          </p:txBody>
        </p:sp>
        <p:sp>
          <p:nvSpPr>
            <p:cNvPr id="814" name="object 814"/>
            <p:cNvSpPr/>
            <p:nvPr/>
          </p:nvSpPr>
          <p:spPr>
            <a:xfrm>
              <a:off x="2819986" y="2261406"/>
              <a:ext cx="0" cy="103734"/>
            </a:xfrm>
            <a:custGeom>
              <a:avLst/>
              <a:gdLst/>
              <a:ahLst/>
              <a:cxnLst/>
              <a:rect l="l" t="t" r="r" b="b"/>
              <a:pathLst>
                <a:path h="114300">
                  <a:moveTo>
                    <a:pt x="0" y="114309"/>
                  </a:moveTo>
                  <a:lnTo>
                    <a:pt x="0" y="0"/>
                  </a:lnTo>
                </a:path>
              </a:pathLst>
            </a:custGeom>
            <a:ln w="9524">
              <a:solidFill>
                <a:srgbClr val="FF0000"/>
              </a:solidFill>
            </a:ln>
          </p:spPr>
          <p:txBody>
            <a:bodyPr wrap="square" lIns="0" tIns="0" rIns="0" bIns="0" rtlCol="0"/>
            <a:lstStyle/>
            <a:p>
              <a:endParaRPr/>
            </a:p>
          </p:txBody>
        </p:sp>
        <p:sp>
          <p:nvSpPr>
            <p:cNvPr id="815" name="object 815"/>
            <p:cNvSpPr/>
            <p:nvPr/>
          </p:nvSpPr>
          <p:spPr>
            <a:xfrm>
              <a:off x="2819986" y="1976490"/>
              <a:ext cx="0" cy="285270"/>
            </a:xfrm>
            <a:custGeom>
              <a:avLst/>
              <a:gdLst/>
              <a:ahLst/>
              <a:cxnLst/>
              <a:rect l="l" t="t" r="r" b="b"/>
              <a:pathLst>
                <a:path h="314325">
                  <a:moveTo>
                    <a:pt x="0" y="313934"/>
                  </a:moveTo>
                  <a:lnTo>
                    <a:pt x="0" y="0"/>
                  </a:lnTo>
                </a:path>
              </a:pathLst>
            </a:custGeom>
            <a:ln w="9524">
              <a:solidFill>
                <a:srgbClr val="FF0000"/>
              </a:solidFill>
            </a:ln>
          </p:spPr>
          <p:txBody>
            <a:bodyPr wrap="square" lIns="0" tIns="0" rIns="0" bIns="0" rtlCol="0"/>
            <a:lstStyle/>
            <a:p>
              <a:endParaRPr/>
            </a:p>
          </p:txBody>
        </p:sp>
        <p:sp>
          <p:nvSpPr>
            <p:cNvPr id="816" name="object 816"/>
            <p:cNvSpPr/>
            <p:nvPr/>
          </p:nvSpPr>
          <p:spPr>
            <a:xfrm>
              <a:off x="2819986" y="1829871"/>
              <a:ext cx="0" cy="146957"/>
            </a:xfrm>
            <a:custGeom>
              <a:avLst/>
              <a:gdLst/>
              <a:ahLst/>
              <a:cxnLst/>
              <a:rect l="l" t="t" r="r" b="b"/>
              <a:pathLst>
                <a:path h="161925">
                  <a:moveTo>
                    <a:pt x="0" y="161553"/>
                  </a:moveTo>
                  <a:lnTo>
                    <a:pt x="0" y="0"/>
                  </a:lnTo>
                </a:path>
              </a:pathLst>
            </a:custGeom>
            <a:ln w="9524">
              <a:solidFill>
                <a:srgbClr val="FF0000"/>
              </a:solidFill>
            </a:ln>
          </p:spPr>
          <p:txBody>
            <a:bodyPr wrap="square" lIns="0" tIns="0" rIns="0" bIns="0" rtlCol="0"/>
            <a:lstStyle/>
            <a:p>
              <a:endParaRPr/>
            </a:p>
          </p:txBody>
        </p:sp>
        <p:sp>
          <p:nvSpPr>
            <p:cNvPr id="817" name="object 817"/>
            <p:cNvSpPr/>
            <p:nvPr/>
          </p:nvSpPr>
          <p:spPr>
            <a:xfrm>
              <a:off x="2819986" y="1829871"/>
              <a:ext cx="0" cy="189604"/>
            </a:xfrm>
            <a:custGeom>
              <a:avLst/>
              <a:gdLst/>
              <a:ahLst/>
              <a:cxnLst/>
              <a:rect l="l" t="t" r="r" b="b"/>
              <a:pathLst>
                <a:path h="208914">
                  <a:moveTo>
                    <a:pt x="0" y="0"/>
                  </a:moveTo>
                  <a:lnTo>
                    <a:pt x="0" y="208797"/>
                  </a:lnTo>
                </a:path>
              </a:pathLst>
            </a:custGeom>
            <a:ln w="9524">
              <a:solidFill>
                <a:srgbClr val="FF0000"/>
              </a:solidFill>
            </a:ln>
          </p:spPr>
          <p:txBody>
            <a:bodyPr wrap="square" lIns="0" tIns="0" rIns="0" bIns="0" rtlCol="0"/>
            <a:lstStyle/>
            <a:p>
              <a:endParaRPr/>
            </a:p>
          </p:txBody>
        </p:sp>
        <p:sp>
          <p:nvSpPr>
            <p:cNvPr id="818" name="object 818"/>
            <p:cNvSpPr/>
            <p:nvPr/>
          </p:nvSpPr>
          <p:spPr>
            <a:xfrm>
              <a:off x="2819986" y="1915624"/>
              <a:ext cx="0" cy="103734"/>
            </a:xfrm>
            <a:custGeom>
              <a:avLst/>
              <a:gdLst/>
              <a:ahLst/>
              <a:cxnLst/>
              <a:rect l="l" t="t" r="r" b="b"/>
              <a:pathLst>
                <a:path h="114300">
                  <a:moveTo>
                    <a:pt x="0" y="114309"/>
                  </a:moveTo>
                  <a:lnTo>
                    <a:pt x="0" y="0"/>
                  </a:lnTo>
                </a:path>
              </a:pathLst>
            </a:custGeom>
            <a:ln w="9524">
              <a:solidFill>
                <a:srgbClr val="FF0000"/>
              </a:solidFill>
            </a:ln>
          </p:spPr>
          <p:txBody>
            <a:bodyPr wrap="square" lIns="0" tIns="0" rIns="0" bIns="0" rtlCol="0"/>
            <a:lstStyle/>
            <a:p>
              <a:endParaRPr/>
            </a:p>
          </p:txBody>
        </p:sp>
        <p:sp>
          <p:nvSpPr>
            <p:cNvPr id="819" name="object 819"/>
            <p:cNvSpPr/>
            <p:nvPr/>
          </p:nvSpPr>
          <p:spPr>
            <a:xfrm>
              <a:off x="2819986" y="1915624"/>
              <a:ext cx="9231" cy="61088"/>
            </a:xfrm>
            <a:custGeom>
              <a:avLst/>
              <a:gdLst/>
              <a:ahLst/>
              <a:cxnLst/>
              <a:rect l="l" t="t" r="r" b="b"/>
              <a:pathLst>
                <a:path w="10795" h="67310">
                  <a:moveTo>
                    <a:pt x="0" y="0"/>
                  </a:moveTo>
                  <a:lnTo>
                    <a:pt x="10671" y="67065"/>
                  </a:lnTo>
                </a:path>
              </a:pathLst>
            </a:custGeom>
            <a:ln w="9524">
              <a:solidFill>
                <a:srgbClr val="FF0000"/>
              </a:solidFill>
            </a:ln>
          </p:spPr>
          <p:txBody>
            <a:bodyPr wrap="square" lIns="0" tIns="0" rIns="0" bIns="0" rtlCol="0"/>
            <a:lstStyle/>
            <a:p>
              <a:endParaRPr/>
            </a:p>
          </p:txBody>
        </p:sp>
        <p:sp>
          <p:nvSpPr>
            <p:cNvPr id="820" name="object 820"/>
            <p:cNvSpPr/>
            <p:nvPr/>
          </p:nvSpPr>
          <p:spPr>
            <a:xfrm>
              <a:off x="2829111" y="1976490"/>
              <a:ext cx="0" cy="138313"/>
            </a:xfrm>
            <a:custGeom>
              <a:avLst/>
              <a:gdLst/>
              <a:ahLst/>
              <a:cxnLst/>
              <a:rect l="l" t="t" r="r" b="b"/>
              <a:pathLst>
                <a:path h="152400">
                  <a:moveTo>
                    <a:pt x="0" y="0"/>
                  </a:moveTo>
                  <a:lnTo>
                    <a:pt x="0" y="152396"/>
                  </a:lnTo>
                </a:path>
              </a:pathLst>
            </a:custGeom>
            <a:ln w="9524">
              <a:solidFill>
                <a:srgbClr val="FF0000"/>
              </a:solidFill>
            </a:ln>
          </p:spPr>
          <p:txBody>
            <a:bodyPr wrap="square" lIns="0" tIns="0" rIns="0" bIns="0" rtlCol="0"/>
            <a:lstStyle/>
            <a:p>
              <a:endParaRPr/>
            </a:p>
          </p:txBody>
        </p:sp>
        <p:sp>
          <p:nvSpPr>
            <p:cNvPr id="821" name="object 821"/>
            <p:cNvSpPr/>
            <p:nvPr/>
          </p:nvSpPr>
          <p:spPr>
            <a:xfrm>
              <a:off x="2829111" y="2071923"/>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822" name="object 822"/>
            <p:cNvSpPr/>
            <p:nvPr/>
          </p:nvSpPr>
          <p:spPr>
            <a:xfrm>
              <a:off x="2829111" y="1968194"/>
              <a:ext cx="0" cy="103734"/>
            </a:xfrm>
            <a:custGeom>
              <a:avLst/>
              <a:gdLst/>
              <a:ahLst/>
              <a:cxnLst/>
              <a:rect l="l" t="t" r="r" b="b"/>
              <a:pathLst>
                <a:path h="114300">
                  <a:moveTo>
                    <a:pt x="0" y="114293"/>
                  </a:moveTo>
                  <a:lnTo>
                    <a:pt x="0" y="0"/>
                  </a:lnTo>
                </a:path>
              </a:pathLst>
            </a:custGeom>
            <a:ln w="9524">
              <a:solidFill>
                <a:srgbClr val="FF0000"/>
              </a:solidFill>
            </a:ln>
          </p:spPr>
          <p:txBody>
            <a:bodyPr wrap="square" lIns="0" tIns="0" rIns="0" bIns="0" rtlCol="0"/>
            <a:lstStyle/>
            <a:p>
              <a:endParaRPr/>
            </a:p>
          </p:txBody>
        </p:sp>
        <p:sp>
          <p:nvSpPr>
            <p:cNvPr id="823" name="object 823"/>
            <p:cNvSpPr/>
            <p:nvPr/>
          </p:nvSpPr>
          <p:spPr>
            <a:xfrm>
              <a:off x="2829111" y="1899032"/>
              <a:ext cx="0" cy="69156"/>
            </a:xfrm>
            <a:custGeom>
              <a:avLst/>
              <a:gdLst/>
              <a:ahLst/>
              <a:cxnLst/>
              <a:rect l="l" t="t" r="r" b="b"/>
              <a:pathLst>
                <a:path h="76200">
                  <a:moveTo>
                    <a:pt x="0" y="76206"/>
                  </a:moveTo>
                  <a:lnTo>
                    <a:pt x="0" y="0"/>
                  </a:lnTo>
                </a:path>
              </a:pathLst>
            </a:custGeom>
            <a:ln w="9524">
              <a:solidFill>
                <a:srgbClr val="FF0000"/>
              </a:solidFill>
            </a:ln>
          </p:spPr>
          <p:txBody>
            <a:bodyPr wrap="square" lIns="0" tIns="0" rIns="0" bIns="0" rtlCol="0"/>
            <a:lstStyle/>
            <a:p>
              <a:endParaRPr/>
            </a:p>
          </p:txBody>
        </p:sp>
        <p:sp>
          <p:nvSpPr>
            <p:cNvPr id="824" name="object 824"/>
            <p:cNvSpPr/>
            <p:nvPr/>
          </p:nvSpPr>
          <p:spPr>
            <a:xfrm>
              <a:off x="2829111" y="1899032"/>
              <a:ext cx="0" cy="458161"/>
            </a:xfrm>
            <a:custGeom>
              <a:avLst/>
              <a:gdLst/>
              <a:ahLst/>
              <a:cxnLst/>
              <a:rect l="l" t="t" r="r" b="b"/>
              <a:pathLst>
                <a:path h="504825">
                  <a:moveTo>
                    <a:pt x="0" y="0"/>
                  </a:moveTo>
                  <a:lnTo>
                    <a:pt x="0" y="504450"/>
                  </a:lnTo>
                </a:path>
              </a:pathLst>
            </a:custGeom>
            <a:ln w="9524">
              <a:solidFill>
                <a:srgbClr val="FF0000"/>
              </a:solidFill>
            </a:ln>
          </p:spPr>
          <p:txBody>
            <a:bodyPr wrap="square" lIns="0" tIns="0" rIns="0" bIns="0" rtlCol="0"/>
            <a:lstStyle/>
            <a:p>
              <a:endParaRPr/>
            </a:p>
          </p:txBody>
        </p:sp>
        <p:sp>
          <p:nvSpPr>
            <p:cNvPr id="825" name="object 825"/>
            <p:cNvSpPr/>
            <p:nvPr/>
          </p:nvSpPr>
          <p:spPr>
            <a:xfrm>
              <a:off x="2829111" y="1933614"/>
              <a:ext cx="8145" cy="423582"/>
            </a:xfrm>
            <a:custGeom>
              <a:avLst/>
              <a:gdLst/>
              <a:ahLst/>
              <a:cxnLst/>
              <a:rect l="l" t="t" r="r" b="b"/>
              <a:pathLst>
                <a:path w="9525" h="466725">
                  <a:moveTo>
                    <a:pt x="0" y="466347"/>
                  </a:moveTo>
                  <a:lnTo>
                    <a:pt x="9131" y="0"/>
                  </a:lnTo>
                </a:path>
              </a:pathLst>
            </a:custGeom>
            <a:ln w="9524">
              <a:solidFill>
                <a:srgbClr val="FF0000"/>
              </a:solidFill>
            </a:ln>
          </p:spPr>
          <p:txBody>
            <a:bodyPr wrap="square" lIns="0" tIns="0" rIns="0" bIns="0" rtlCol="0"/>
            <a:lstStyle/>
            <a:p>
              <a:endParaRPr/>
            </a:p>
          </p:txBody>
        </p:sp>
        <p:sp>
          <p:nvSpPr>
            <p:cNvPr id="826" name="object 826"/>
            <p:cNvSpPr/>
            <p:nvPr/>
          </p:nvSpPr>
          <p:spPr>
            <a:xfrm>
              <a:off x="2836920" y="1933613"/>
              <a:ext cx="0" cy="43223"/>
            </a:xfrm>
            <a:custGeom>
              <a:avLst/>
              <a:gdLst/>
              <a:ahLst/>
              <a:cxnLst/>
              <a:rect l="l" t="t" r="r" b="b"/>
              <a:pathLst>
                <a:path h="47625">
                  <a:moveTo>
                    <a:pt x="0" y="0"/>
                  </a:moveTo>
                  <a:lnTo>
                    <a:pt x="0" y="47244"/>
                  </a:lnTo>
                </a:path>
              </a:pathLst>
            </a:custGeom>
            <a:ln w="9524">
              <a:solidFill>
                <a:srgbClr val="FF0000"/>
              </a:solidFill>
            </a:ln>
          </p:spPr>
          <p:txBody>
            <a:bodyPr wrap="square" lIns="0" tIns="0" rIns="0" bIns="0" rtlCol="0"/>
            <a:lstStyle/>
            <a:p>
              <a:endParaRPr/>
            </a:p>
          </p:txBody>
        </p:sp>
        <p:sp>
          <p:nvSpPr>
            <p:cNvPr id="827" name="object 827"/>
            <p:cNvSpPr/>
            <p:nvPr/>
          </p:nvSpPr>
          <p:spPr>
            <a:xfrm>
              <a:off x="2836920" y="1976490"/>
              <a:ext cx="0" cy="120447"/>
            </a:xfrm>
            <a:custGeom>
              <a:avLst/>
              <a:gdLst/>
              <a:ahLst/>
              <a:cxnLst/>
              <a:rect l="l" t="t" r="r" b="b"/>
              <a:pathLst>
                <a:path h="132714">
                  <a:moveTo>
                    <a:pt x="0" y="132591"/>
                  </a:moveTo>
                  <a:lnTo>
                    <a:pt x="0" y="0"/>
                  </a:lnTo>
                </a:path>
              </a:pathLst>
            </a:custGeom>
            <a:ln w="9524">
              <a:solidFill>
                <a:srgbClr val="FF0000"/>
              </a:solidFill>
            </a:ln>
          </p:spPr>
          <p:txBody>
            <a:bodyPr wrap="square" lIns="0" tIns="0" rIns="0" bIns="0" rtlCol="0"/>
            <a:lstStyle/>
            <a:p>
              <a:endParaRPr/>
            </a:p>
          </p:txBody>
        </p:sp>
        <p:sp>
          <p:nvSpPr>
            <p:cNvPr id="828" name="object 828"/>
            <p:cNvSpPr/>
            <p:nvPr/>
          </p:nvSpPr>
          <p:spPr>
            <a:xfrm>
              <a:off x="2836920" y="2096826"/>
              <a:ext cx="0" cy="26509"/>
            </a:xfrm>
            <a:custGeom>
              <a:avLst/>
              <a:gdLst/>
              <a:ahLst/>
              <a:cxnLst/>
              <a:rect l="l" t="t" r="r" b="b"/>
              <a:pathLst>
                <a:path h="29210">
                  <a:moveTo>
                    <a:pt x="0" y="0"/>
                  </a:moveTo>
                  <a:lnTo>
                    <a:pt x="0" y="28946"/>
                  </a:lnTo>
                </a:path>
              </a:pathLst>
            </a:custGeom>
            <a:ln w="9524">
              <a:solidFill>
                <a:srgbClr val="FF0000"/>
              </a:solidFill>
            </a:ln>
          </p:spPr>
          <p:txBody>
            <a:bodyPr wrap="square" lIns="0" tIns="0" rIns="0" bIns="0" rtlCol="0"/>
            <a:lstStyle/>
            <a:p>
              <a:endParaRPr/>
            </a:p>
          </p:txBody>
        </p:sp>
        <p:sp>
          <p:nvSpPr>
            <p:cNvPr id="829" name="object 829"/>
            <p:cNvSpPr/>
            <p:nvPr/>
          </p:nvSpPr>
          <p:spPr>
            <a:xfrm>
              <a:off x="2836920" y="1769019"/>
              <a:ext cx="8145" cy="354426"/>
            </a:xfrm>
            <a:custGeom>
              <a:avLst/>
              <a:gdLst/>
              <a:ahLst/>
              <a:cxnLst/>
              <a:rect l="l" t="t" r="r" b="b"/>
              <a:pathLst>
                <a:path w="9525" h="390525">
                  <a:moveTo>
                    <a:pt x="0" y="390141"/>
                  </a:moveTo>
                  <a:lnTo>
                    <a:pt x="9146" y="0"/>
                  </a:lnTo>
                </a:path>
              </a:pathLst>
            </a:custGeom>
            <a:ln w="9524">
              <a:solidFill>
                <a:srgbClr val="FF0000"/>
              </a:solidFill>
            </a:ln>
          </p:spPr>
          <p:txBody>
            <a:bodyPr wrap="square" lIns="0" tIns="0" rIns="0" bIns="0" rtlCol="0"/>
            <a:lstStyle/>
            <a:p>
              <a:endParaRPr/>
            </a:p>
          </p:txBody>
        </p:sp>
        <p:sp>
          <p:nvSpPr>
            <p:cNvPr id="830" name="object 830"/>
            <p:cNvSpPr/>
            <p:nvPr/>
          </p:nvSpPr>
          <p:spPr>
            <a:xfrm>
              <a:off x="2844741" y="1769018"/>
              <a:ext cx="0" cy="233979"/>
            </a:xfrm>
            <a:custGeom>
              <a:avLst/>
              <a:gdLst/>
              <a:ahLst/>
              <a:cxnLst/>
              <a:rect l="l" t="t" r="r" b="b"/>
              <a:pathLst>
                <a:path h="257810">
                  <a:moveTo>
                    <a:pt x="0" y="0"/>
                  </a:moveTo>
                  <a:lnTo>
                    <a:pt x="0" y="257549"/>
                  </a:lnTo>
                </a:path>
              </a:pathLst>
            </a:custGeom>
            <a:ln w="9524">
              <a:solidFill>
                <a:srgbClr val="FF0000"/>
              </a:solidFill>
            </a:ln>
          </p:spPr>
          <p:txBody>
            <a:bodyPr wrap="square" lIns="0" tIns="0" rIns="0" bIns="0" rtlCol="0"/>
            <a:lstStyle/>
            <a:p>
              <a:endParaRPr/>
            </a:p>
          </p:txBody>
        </p:sp>
        <p:sp>
          <p:nvSpPr>
            <p:cNvPr id="831" name="object 831"/>
            <p:cNvSpPr/>
            <p:nvPr/>
          </p:nvSpPr>
          <p:spPr>
            <a:xfrm>
              <a:off x="2844741" y="1950205"/>
              <a:ext cx="0" cy="53019"/>
            </a:xfrm>
            <a:custGeom>
              <a:avLst/>
              <a:gdLst/>
              <a:ahLst/>
              <a:cxnLst/>
              <a:rect l="l" t="t" r="r" b="b"/>
              <a:pathLst>
                <a:path h="58419">
                  <a:moveTo>
                    <a:pt x="0" y="57908"/>
                  </a:moveTo>
                  <a:lnTo>
                    <a:pt x="0" y="0"/>
                  </a:lnTo>
                </a:path>
              </a:pathLst>
            </a:custGeom>
            <a:ln w="9524">
              <a:solidFill>
                <a:srgbClr val="FF0000"/>
              </a:solidFill>
            </a:ln>
          </p:spPr>
          <p:txBody>
            <a:bodyPr wrap="square" lIns="0" tIns="0" rIns="0" bIns="0" rtlCol="0"/>
            <a:lstStyle/>
            <a:p>
              <a:endParaRPr/>
            </a:p>
          </p:txBody>
        </p:sp>
        <p:sp>
          <p:nvSpPr>
            <p:cNvPr id="832" name="object 832"/>
            <p:cNvSpPr/>
            <p:nvPr/>
          </p:nvSpPr>
          <p:spPr>
            <a:xfrm>
              <a:off x="2844741" y="1864452"/>
              <a:ext cx="0" cy="85869"/>
            </a:xfrm>
            <a:custGeom>
              <a:avLst/>
              <a:gdLst/>
              <a:ahLst/>
              <a:cxnLst/>
              <a:rect l="l" t="t" r="r" b="b"/>
              <a:pathLst>
                <a:path h="94614">
                  <a:moveTo>
                    <a:pt x="0" y="94488"/>
                  </a:moveTo>
                  <a:lnTo>
                    <a:pt x="0" y="0"/>
                  </a:lnTo>
                </a:path>
              </a:pathLst>
            </a:custGeom>
            <a:ln w="9524">
              <a:solidFill>
                <a:srgbClr val="FF0000"/>
              </a:solidFill>
            </a:ln>
          </p:spPr>
          <p:txBody>
            <a:bodyPr wrap="square" lIns="0" tIns="0" rIns="0" bIns="0" rtlCol="0"/>
            <a:lstStyle/>
            <a:p>
              <a:endParaRPr/>
            </a:p>
          </p:txBody>
        </p:sp>
        <p:sp>
          <p:nvSpPr>
            <p:cNvPr id="833" name="object 833"/>
            <p:cNvSpPr/>
            <p:nvPr/>
          </p:nvSpPr>
          <p:spPr>
            <a:xfrm>
              <a:off x="2844741" y="1864451"/>
              <a:ext cx="0" cy="518672"/>
            </a:xfrm>
            <a:custGeom>
              <a:avLst/>
              <a:gdLst/>
              <a:ahLst/>
              <a:cxnLst/>
              <a:rect l="l" t="t" r="r" b="b"/>
              <a:pathLst>
                <a:path h="571500">
                  <a:moveTo>
                    <a:pt x="0" y="0"/>
                  </a:moveTo>
                  <a:lnTo>
                    <a:pt x="0" y="571499"/>
                  </a:lnTo>
                </a:path>
              </a:pathLst>
            </a:custGeom>
            <a:ln w="9524">
              <a:solidFill>
                <a:srgbClr val="FF0000"/>
              </a:solidFill>
            </a:ln>
          </p:spPr>
          <p:txBody>
            <a:bodyPr wrap="square" lIns="0" tIns="0" rIns="0" bIns="0" rtlCol="0"/>
            <a:lstStyle/>
            <a:p>
              <a:endParaRPr/>
            </a:p>
          </p:txBody>
        </p:sp>
        <p:sp>
          <p:nvSpPr>
            <p:cNvPr id="834" name="object 834"/>
            <p:cNvSpPr/>
            <p:nvPr/>
          </p:nvSpPr>
          <p:spPr>
            <a:xfrm>
              <a:off x="2844741" y="1899032"/>
              <a:ext cx="0" cy="484094"/>
            </a:xfrm>
            <a:custGeom>
              <a:avLst/>
              <a:gdLst/>
              <a:ahLst/>
              <a:cxnLst/>
              <a:rect l="l" t="t" r="r" b="b"/>
              <a:pathLst>
                <a:path h="533400">
                  <a:moveTo>
                    <a:pt x="0" y="533396"/>
                  </a:moveTo>
                  <a:lnTo>
                    <a:pt x="0" y="0"/>
                  </a:lnTo>
                </a:path>
              </a:pathLst>
            </a:custGeom>
            <a:ln w="9524">
              <a:solidFill>
                <a:srgbClr val="FF0000"/>
              </a:solidFill>
            </a:ln>
          </p:spPr>
          <p:txBody>
            <a:bodyPr wrap="square" lIns="0" tIns="0" rIns="0" bIns="0" rtlCol="0"/>
            <a:lstStyle/>
            <a:p>
              <a:endParaRPr/>
            </a:p>
          </p:txBody>
        </p:sp>
        <p:sp>
          <p:nvSpPr>
            <p:cNvPr id="835" name="object 835"/>
            <p:cNvSpPr/>
            <p:nvPr/>
          </p:nvSpPr>
          <p:spPr>
            <a:xfrm>
              <a:off x="2844742" y="1899033"/>
              <a:ext cx="8145" cy="120447"/>
            </a:xfrm>
            <a:custGeom>
              <a:avLst/>
              <a:gdLst/>
              <a:ahLst/>
              <a:cxnLst/>
              <a:rect l="l" t="t" r="r" b="b"/>
              <a:pathLst>
                <a:path w="9525" h="132714">
                  <a:moveTo>
                    <a:pt x="0" y="0"/>
                  </a:moveTo>
                  <a:lnTo>
                    <a:pt x="9146" y="132591"/>
                  </a:lnTo>
                </a:path>
              </a:pathLst>
            </a:custGeom>
            <a:ln w="9524">
              <a:solidFill>
                <a:srgbClr val="FF0000"/>
              </a:solidFill>
            </a:ln>
          </p:spPr>
          <p:txBody>
            <a:bodyPr wrap="square" lIns="0" tIns="0" rIns="0" bIns="0" rtlCol="0"/>
            <a:lstStyle/>
            <a:p>
              <a:endParaRPr/>
            </a:p>
          </p:txBody>
        </p:sp>
        <p:sp>
          <p:nvSpPr>
            <p:cNvPr id="836" name="object 836"/>
            <p:cNvSpPr/>
            <p:nvPr/>
          </p:nvSpPr>
          <p:spPr>
            <a:xfrm>
              <a:off x="2852563" y="1968194"/>
              <a:ext cx="0" cy="51291"/>
            </a:xfrm>
            <a:custGeom>
              <a:avLst/>
              <a:gdLst/>
              <a:ahLst/>
              <a:cxnLst/>
              <a:rect l="l" t="t" r="r" b="b"/>
              <a:pathLst>
                <a:path h="56514">
                  <a:moveTo>
                    <a:pt x="0" y="56385"/>
                  </a:moveTo>
                  <a:lnTo>
                    <a:pt x="0" y="0"/>
                  </a:lnTo>
                </a:path>
              </a:pathLst>
            </a:custGeom>
            <a:ln w="9524">
              <a:solidFill>
                <a:srgbClr val="FF0000"/>
              </a:solidFill>
            </a:ln>
          </p:spPr>
          <p:txBody>
            <a:bodyPr wrap="square" lIns="0" tIns="0" rIns="0" bIns="0" rtlCol="0"/>
            <a:lstStyle/>
            <a:p>
              <a:endParaRPr/>
            </a:p>
          </p:txBody>
        </p:sp>
        <p:sp>
          <p:nvSpPr>
            <p:cNvPr id="837" name="object 837"/>
            <p:cNvSpPr/>
            <p:nvPr/>
          </p:nvSpPr>
          <p:spPr>
            <a:xfrm>
              <a:off x="2852563" y="1968194"/>
              <a:ext cx="0" cy="43223"/>
            </a:xfrm>
            <a:custGeom>
              <a:avLst/>
              <a:gdLst/>
              <a:ahLst/>
              <a:cxnLst/>
              <a:rect l="l" t="t" r="r" b="b"/>
              <a:pathLst>
                <a:path h="47625">
                  <a:moveTo>
                    <a:pt x="0" y="0"/>
                  </a:moveTo>
                  <a:lnTo>
                    <a:pt x="0" y="47244"/>
                  </a:lnTo>
                </a:path>
              </a:pathLst>
            </a:custGeom>
            <a:ln w="9524">
              <a:solidFill>
                <a:srgbClr val="FF0000"/>
              </a:solidFill>
            </a:ln>
          </p:spPr>
          <p:txBody>
            <a:bodyPr wrap="square" lIns="0" tIns="0" rIns="0" bIns="0" rtlCol="0"/>
            <a:lstStyle/>
            <a:p>
              <a:endParaRPr/>
            </a:p>
          </p:txBody>
        </p:sp>
        <p:sp>
          <p:nvSpPr>
            <p:cNvPr id="838" name="object 838"/>
            <p:cNvSpPr/>
            <p:nvPr/>
          </p:nvSpPr>
          <p:spPr>
            <a:xfrm>
              <a:off x="2852563" y="2011071"/>
              <a:ext cx="0" cy="233979"/>
            </a:xfrm>
            <a:custGeom>
              <a:avLst/>
              <a:gdLst/>
              <a:ahLst/>
              <a:cxnLst/>
              <a:rect l="l" t="t" r="r" b="b"/>
              <a:pathLst>
                <a:path h="257810">
                  <a:moveTo>
                    <a:pt x="0" y="0"/>
                  </a:moveTo>
                  <a:lnTo>
                    <a:pt x="0" y="257549"/>
                  </a:lnTo>
                </a:path>
              </a:pathLst>
            </a:custGeom>
            <a:ln w="9524">
              <a:solidFill>
                <a:srgbClr val="FF0000"/>
              </a:solidFill>
            </a:ln>
          </p:spPr>
          <p:txBody>
            <a:bodyPr wrap="square" lIns="0" tIns="0" rIns="0" bIns="0" rtlCol="0"/>
            <a:lstStyle/>
            <a:p>
              <a:endParaRPr/>
            </a:p>
          </p:txBody>
        </p:sp>
        <p:sp>
          <p:nvSpPr>
            <p:cNvPr id="839" name="object 839"/>
            <p:cNvSpPr/>
            <p:nvPr/>
          </p:nvSpPr>
          <p:spPr>
            <a:xfrm>
              <a:off x="2852563" y="1872747"/>
              <a:ext cx="0" cy="372291"/>
            </a:xfrm>
            <a:custGeom>
              <a:avLst/>
              <a:gdLst/>
              <a:ahLst/>
              <a:cxnLst/>
              <a:rect l="l" t="t" r="r" b="b"/>
              <a:pathLst>
                <a:path h="410210">
                  <a:moveTo>
                    <a:pt x="0" y="409961"/>
                  </a:moveTo>
                  <a:lnTo>
                    <a:pt x="0" y="0"/>
                  </a:lnTo>
                </a:path>
              </a:pathLst>
            </a:custGeom>
            <a:ln w="9524">
              <a:solidFill>
                <a:srgbClr val="FF0000"/>
              </a:solidFill>
            </a:ln>
          </p:spPr>
          <p:txBody>
            <a:bodyPr wrap="square" lIns="0" tIns="0" rIns="0" bIns="0" rtlCol="0"/>
            <a:lstStyle/>
            <a:p>
              <a:endParaRPr/>
            </a:p>
          </p:txBody>
        </p:sp>
        <p:sp>
          <p:nvSpPr>
            <p:cNvPr id="840" name="object 840"/>
            <p:cNvSpPr/>
            <p:nvPr/>
          </p:nvSpPr>
          <p:spPr>
            <a:xfrm>
              <a:off x="2852563" y="1872747"/>
              <a:ext cx="0" cy="172891"/>
            </a:xfrm>
            <a:custGeom>
              <a:avLst/>
              <a:gdLst/>
              <a:ahLst/>
              <a:cxnLst/>
              <a:rect l="l" t="t" r="r" b="b"/>
              <a:pathLst>
                <a:path h="190500">
                  <a:moveTo>
                    <a:pt x="0" y="0"/>
                  </a:moveTo>
                  <a:lnTo>
                    <a:pt x="0" y="190499"/>
                  </a:lnTo>
                </a:path>
              </a:pathLst>
            </a:custGeom>
            <a:ln w="9524">
              <a:solidFill>
                <a:srgbClr val="FF0000"/>
              </a:solidFill>
            </a:ln>
          </p:spPr>
          <p:txBody>
            <a:bodyPr wrap="square" lIns="0" tIns="0" rIns="0" bIns="0" rtlCol="0"/>
            <a:lstStyle/>
            <a:p>
              <a:endParaRPr/>
            </a:p>
          </p:txBody>
        </p:sp>
        <p:sp>
          <p:nvSpPr>
            <p:cNvPr id="841" name="object 841"/>
            <p:cNvSpPr/>
            <p:nvPr/>
          </p:nvSpPr>
          <p:spPr>
            <a:xfrm>
              <a:off x="2852563" y="2045638"/>
              <a:ext cx="9231" cy="43223"/>
            </a:xfrm>
            <a:custGeom>
              <a:avLst/>
              <a:gdLst/>
              <a:ahLst/>
              <a:cxnLst/>
              <a:rect l="l" t="t" r="r" b="b"/>
              <a:pathLst>
                <a:path w="10795" h="47625">
                  <a:moveTo>
                    <a:pt x="0" y="0"/>
                  </a:moveTo>
                  <a:lnTo>
                    <a:pt x="10671" y="47244"/>
                  </a:lnTo>
                </a:path>
              </a:pathLst>
            </a:custGeom>
            <a:ln w="9524">
              <a:solidFill>
                <a:srgbClr val="FF0000"/>
              </a:solidFill>
            </a:ln>
          </p:spPr>
          <p:txBody>
            <a:bodyPr wrap="square" lIns="0" tIns="0" rIns="0" bIns="0" rtlCol="0"/>
            <a:lstStyle/>
            <a:p>
              <a:endParaRPr/>
            </a:p>
          </p:txBody>
        </p:sp>
        <p:sp>
          <p:nvSpPr>
            <p:cNvPr id="842" name="object 842"/>
            <p:cNvSpPr/>
            <p:nvPr/>
          </p:nvSpPr>
          <p:spPr>
            <a:xfrm>
              <a:off x="2861688" y="2019368"/>
              <a:ext cx="0" cy="69156"/>
            </a:xfrm>
            <a:custGeom>
              <a:avLst/>
              <a:gdLst/>
              <a:ahLst/>
              <a:cxnLst/>
              <a:rect l="l" t="t" r="r" b="b"/>
              <a:pathLst>
                <a:path h="76200">
                  <a:moveTo>
                    <a:pt x="0" y="76190"/>
                  </a:moveTo>
                  <a:lnTo>
                    <a:pt x="0" y="0"/>
                  </a:lnTo>
                </a:path>
              </a:pathLst>
            </a:custGeom>
            <a:ln w="9524">
              <a:solidFill>
                <a:srgbClr val="FF0000"/>
              </a:solidFill>
            </a:ln>
          </p:spPr>
          <p:txBody>
            <a:bodyPr wrap="square" lIns="0" tIns="0" rIns="0" bIns="0" rtlCol="0"/>
            <a:lstStyle/>
            <a:p>
              <a:endParaRPr/>
            </a:p>
          </p:txBody>
        </p:sp>
        <p:sp>
          <p:nvSpPr>
            <p:cNvPr id="843" name="object 843"/>
            <p:cNvSpPr/>
            <p:nvPr/>
          </p:nvSpPr>
          <p:spPr>
            <a:xfrm>
              <a:off x="2861688" y="2019368"/>
              <a:ext cx="0" cy="242047"/>
            </a:xfrm>
            <a:custGeom>
              <a:avLst/>
              <a:gdLst/>
              <a:ahLst/>
              <a:cxnLst/>
              <a:rect l="l" t="t" r="r" b="b"/>
              <a:pathLst>
                <a:path h="266700">
                  <a:moveTo>
                    <a:pt x="0" y="0"/>
                  </a:moveTo>
                  <a:lnTo>
                    <a:pt x="0" y="266690"/>
                  </a:lnTo>
                </a:path>
              </a:pathLst>
            </a:custGeom>
            <a:ln w="9524">
              <a:solidFill>
                <a:srgbClr val="FF0000"/>
              </a:solidFill>
            </a:ln>
          </p:spPr>
          <p:txBody>
            <a:bodyPr wrap="square" lIns="0" tIns="0" rIns="0" bIns="0" rtlCol="0"/>
            <a:lstStyle/>
            <a:p>
              <a:endParaRPr/>
            </a:p>
          </p:txBody>
        </p:sp>
        <p:sp>
          <p:nvSpPr>
            <p:cNvPr id="844" name="object 844"/>
            <p:cNvSpPr/>
            <p:nvPr/>
          </p:nvSpPr>
          <p:spPr>
            <a:xfrm>
              <a:off x="2861688" y="2261406"/>
              <a:ext cx="0" cy="172891"/>
            </a:xfrm>
            <a:custGeom>
              <a:avLst/>
              <a:gdLst/>
              <a:ahLst/>
              <a:cxnLst/>
              <a:rect l="l" t="t" r="r" b="b"/>
              <a:pathLst>
                <a:path h="190500">
                  <a:moveTo>
                    <a:pt x="0" y="0"/>
                  </a:moveTo>
                  <a:lnTo>
                    <a:pt x="0" y="190499"/>
                  </a:lnTo>
                </a:path>
              </a:pathLst>
            </a:custGeom>
            <a:ln w="9524">
              <a:solidFill>
                <a:srgbClr val="FF0000"/>
              </a:solidFill>
            </a:ln>
          </p:spPr>
          <p:txBody>
            <a:bodyPr wrap="square" lIns="0" tIns="0" rIns="0" bIns="0" rtlCol="0"/>
            <a:lstStyle/>
            <a:p>
              <a:endParaRPr/>
            </a:p>
          </p:txBody>
        </p:sp>
        <p:sp>
          <p:nvSpPr>
            <p:cNvPr id="845" name="object 845"/>
            <p:cNvSpPr/>
            <p:nvPr/>
          </p:nvSpPr>
          <p:spPr>
            <a:xfrm>
              <a:off x="2861688" y="1933613"/>
              <a:ext cx="0" cy="500807"/>
            </a:xfrm>
            <a:custGeom>
              <a:avLst/>
              <a:gdLst/>
              <a:ahLst/>
              <a:cxnLst/>
              <a:rect l="l" t="t" r="r" b="b"/>
              <a:pathLst>
                <a:path h="551814">
                  <a:moveTo>
                    <a:pt x="0" y="551679"/>
                  </a:moveTo>
                  <a:lnTo>
                    <a:pt x="0" y="0"/>
                  </a:lnTo>
                </a:path>
              </a:pathLst>
            </a:custGeom>
            <a:ln w="9524">
              <a:solidFill>
                <a:srgbClr val="FF0000"/>
              </a:solidFill>
            </a:ln>
          </p:spPr>
          <p:txBody>
            <a:bodyPr wrap="square" lIns="0" tIns="0" rIns="0" bIns="0" rtlCol="0"/>
            <a:lstStyle/>
            <a:p>
              <a:endParaRPr/>
            </a:p>
          </p:txBody>
        </p:sp>
        <p:sp>
          <p:nvSpPr>
            <p:cNvPr id="846" name="object 846"/>
            <p:cNvSpPr/>
            <p:nvPr/>
          </p:nvSpPr>
          <p:spPr>
            <a:xfrm>
              <a:off x="2861688" y="1933613"/>
              <a:ext cx="0" cy="371139"/>
            </a:xfrm>
            <a:custGeom>
              <a:avLst/>
              <a:gdLst/>
              <a:ahLst/>
              <a:cxnLst/>
              <a:rect l="l" t="t" r="r" b="b"/>
              <a:pathLst>
                <a:path h="408939">
                  <a:moveTo>
                    <a:pt x="0" y="0"/>
                  </a:moveTo>
                  <a:lnTo>
                    <a:pt x="0" y="408423"/>
                  </a:lnTo>
                </a:path>
              </a:pathLst>
            </a:custGeom>
            <a:ln w="9524">
              <a:solidFill>
                <a:srgbClr val="FF0000"/>
              </a:solidFill>
            </a:ln>
          </p:spPr>
          <p:txBody>
            <a:bodyPr wrap="square" lIns="0" tIns="0" rIns="0" bIns="0" rtlCol="0"/>
            <a:lstStyle/>
            <a:p>
              <a:endParaRPr/>
            </a:p>
          </p:txBody>
        </p:sp>
        <p:sp>
          <p:nvSpPr>
            <p:cNvPr id="847" name="object 847"/>
            <p:cNvSpPr/>
            <p:nvPr/>
          </p:nvSpPr>
          <p:spPr>
            <a:xfrm>
              <a:off x="2861688" y="2002761"/>
              <a:ext cx="8145" cy="301983"/>
            </a:xfrm>
            <a:custGeom>
              <a:avLst/>
              <a:gdLst/>
              <a:ahLst/>
              <a:cxnLst/>
              <a:rect l="l" t="t" r="r" b="b"/>
              <a:pathLst>
                <a:path w="9525" h="332739">
                  <a:moveTo>
                    <a:pt x="0" y="332232"/>
                  </a:moveTo>
                  <a:lnTo>
                    <a:pt x="9146" y="0"/>
                  </a:lnTo>
                </a:path>
              </a:pathLst>
            </a:custGeom>
            <a:ln w="9524">
              <a:solidFill>
                <a:srgbClr val="FF0000"/>
              </a:solidFill>
            </a:ln>
          </p:spPr>
          <p:txBody>
            <a:bodyPr wrap="square" lIns="0" tIns="0" rIns="0" bIns="0" rtlCol="0"/>
            <a:lstStyle/>
            <a:p>
              <a:endParaRPr/>
            </a:p>
          </p:txBody>
        </p:sp>
        <p:sp>
          <p:nvSpPr>
            <p:cNvPr id="848" name="object 848"/>
            <p:cNvSpPr/>
            <p:nvPr/>
          </p:nvSpPr>
          <p:spPr>
            <a:xfrm>
              <a:off x="2869510" y="2002761"/>
              <a:ext cx="0" cy="172891"/>
            </a:xfrm>
            <a:custGeom>
              <a:avLst/>
              <a:gdLst/>
              <a:ahLst/>
              <a:cxnLst/>
              <a:rect l="l" t="t" r="r" b="b"/>
              <a:pathLst>
                <a:path h="190500">
                  <a:moveTo>
                    <a:pt x="0" y="0"/>
                  </a:moveTo>
                  <a:lnTo>
                    <a:pt x="0" y="190499"/>
                  </a:lnTo>
                </a:path>
              </a:pathLst>
            </a:custGeom>
            <a:ln w="9524">
              <a:solidFill>
                <a:srgbClr val="FF0000"/>
              </a:solidFill>
            </a:ln>
          </p:spPr>
          <p:txBody>
            <a:bodyPr wrap="square" lIns="0" tIns="0" rIns="0" bIns="0" rtlCol="0"/>
            <a:lstStyle/>
            <a:p>
              <a:endParaRPr/>
            </a:p>
          </p:txBody>
        </p:sp>
        <p:sp>
          <p:nvSpPr>
            <p:cNvPr id="849" name="object 849"/>
            <p:cNvSpPr/>
            <p:nvPr/>
          </p:nvSpPr>
          <p:spPr>
            <a:xfrm>
              <a:off x="2869510" y="2175652"/>
              <a:ext cx="0" cy="596473"/>
            </a:xfrm>
            <a:custGeom>
              <a:avLst/>
              <a:gdLst/>
              <a:ahLst/>
              <a:cxnLst/>
              <a:rect l="l" t="t" r="r" b="b"/>
              <a:pathLst>
                <a:path h="657225">
                  <a:moveTo>
                    <a:pt x="0" y="0"/>
                  </a:moveTo>
                  <a:lnTo>
                    <a:pt x="0" y="656847"/>
                  </a:lnTo>
                </a:path>
              </a:pathLst>
            </a:custGeom>
            <a:ln w="9524">
              <a:solidFill>
                <a:srgbClr val="FF0000"/>
              </a:solidFill>
            </a:ln>
          </p:spPr>
          <p:txBody>
            <a:bodyPr wrap="square" lIns="0" tIns="0" rIns="0" bIns="0" rtlCol="0"/>
            <a:lstStyle/>
            <a:p>
              <a:endParaRPr/>
            </a:p>
          </p:txBody>
        </p:sp>
        <p:sp>
          <p:nvSpPr>
            <p:cNvPr id="850" name="object 850"/>
            <p:cNvSpPr/>
            <p:nvPr/>
          </p:nvSpPr>
          <p:spPr>
            <a:xfrm>
              <a:off x="2869510" y="2304282"/>
              <a:ext cx="0" cy="467958"/>
            </a:xfrm>
            <a:custGeom>
              <a:avLst/>
              <a:gdLst/>
              <a:ahLst/>
              <a:cxnLst/>
              <a:rect l="l" t="t" r="r" b="b"/>
              <a:pathLst>
                <a:path h="515619">
                  <a:moveTo>
                    <a:pt x="0" y="515114"/>
                  </a:moveTo>
                  <a:lnTo>
                    <a:pt x="0" y="0"/>
                  </a:lnTo>
                </a:path>
              </a:pathLst>
            </a:custGeom>
            <a:ln w="9524">
              <a:solidFill>
                <a:srgbClr val="FF0000"/>
              </a:solidFill>
            </a:ln>
          </p:spPr>
          <p:txBody>
            <a:bodyPr wrap="square" lIns="0" tIns="0" rIns="0" bIns="0" rtlCol="0"/>
            <a:lstStyle/>
            <a:p>
              <a:endParaRPr/>
            </a:p>
          </p:txBody>
        </p:sp>
        <p:sp>
          <p:nvSpPr>
            <p:cNvPr id="851" name="object 851"/>
            <p:cNvSpPr/>
            <p:nvPr/>
          </p:nvSpPr>
          <p:spPr>
            <a:xfrm>
              <a:off x="2869510" y="2165973"/>
              <a:ext cx="0" cy="138313"/>
            </a:xfrm>
            <a:custGeom>
              <a:avLst/>
              <a:gdLst/>
              <a:ahLst/>
              <a:cxnLst/>
              <a:rect l="l" t="t" r="r" b="b"/>
              <a:pathLst>
                <a:path h="152400">
                  <a:moveTo>
                    <a:pt x="0" y="152396"/>
                  </a:moveTo>
                  <a:lnTo>
                    <a:pt x="0" y="0"/>
                  </a:lnTo>
                </a:path>
              </a:pathLst>
            </a:custGeom>
            <a:ln w="9524">
              <a:solidFill>
                <a:srgbClr val="FF0000"/>
              </a:solidFill>
            </a:ln>
          </p:spPr>
          <p:txBody>
            <a:bodyPr wrap="square" lIns="0" tIns="0" rIns="0" bIns="0" rtlCol="0"/>
            <a:lstStyle/>
            <a:p>
              <a:endParaRPr/>
            </a:p>
          </p:txBody>
        </p:sp>
        <p:sp>
          <p:nvSpPr>
            <p:cNvPr id="852" name="object 852"/>
            <p:cNvSpPr/>
            <p:nvPr/>
          </p:nvSpPr>
          <p:spPr>
            <a:xfrm>
              <a:off x="2869510" y="1864451"/>
              <a:ext cx="8145" cy="301983"/>
            </a:xfrm>
            <a:custGeom>
              <a:avLst/>
              <a:gdLst/>
              <a:ahLst/>
              <a:cxnLst/>
              <a:rect l="l" t="t" r="r" b="b"/>
              <a:pathLst>
                <a:path w="9525" h="332739">
                  <a:moveTo>
                    <a:pt x="0" y="332232"/>
                  </a:moveTo>
                  <a:lnTo>
                    <a:pt x="9131" y="0"/>
                  </a:lnTo>
                </a:path>
              </a:pathLst>
            </a:custGeom>
            <a:ln w="9524">
              <a:solidFill>
                <a:srgbClr val="FF0000"/>
              </a:solidFill>
            </a:ln>
          </p:spPr>
          <p:txBody>
            <a:bodyPr wrap="square" lIns="0" tIns="0" rIns="0" bIns="0" rtlCol="0"/>
            <a:lstStyle/>
            <a:p>
              <a:endParaRPr/>
            </a:p>
          </p:txBody>
        </p:sp>
        <p:sp>
          <p:nvSpPr>
            <p:cNvPr id="853" name="object 853"/>
            <p:cNvSpPr/>
            <p:nvPr/>
          </p:nvSpPr>
          <p:spPr>
            <a:xfrm>
              <a:off x="2877318" y="1864451"/>
              <a:ext cx="0" cy="492739"/>
            </a:xfrm>
            <a:custGeom>
              <a:avLst/>
              <a:gdLst/>
              <a:ahLst/>
              <a:cxnLst/>
              <a:rect l="l" t="t" r="r" b="b"/>
              <a:pathLst>
                <a:path h="542925">
                  <a:moveTo>
                    <a:pt x="0" y="0"/>
                  </a:moveTo>
                  <a:lnTo>
                    <a:pt x="0" y="542553"/>
                  </a:lnTo>
                </a:path>
              </a:pathLst>
            </a:custGeom>
            <a:ln w="9524">
              <a:solidFill>
                <a:srgbClr val="FF0000"/>
              </a:solidFill>
            </a:ln>
          </p:spPr>
          <p:txBody>
            <a:bodyPr wrap="square" lIns="0" tIns="0" rIns="0" bIns="0" rtlCol="0"/>
            <a:lstStyle/>
            <a:p>
              <a:endParaRPr/>
            </a:p>
          </p:txBody>
        </p:sp>
        <p:sp>
          <p:nvSpPr>
            <p:cNvPr id="854" name="object 854"/>
            <p:cNvSpPr/>
            <p:nvPr/>
          </p:nvSpPr>
          <p:spPr>
            <a:xfrm>
              <a:off x="2877318" y="1976490"/>
              <a:ext cx="0" cy="380360"/>
            </a:xfrm>
            <a:custGeom>
              <a:avLst/>
              <a:gdLst/>
              <a:ahLst/>
              <a:cxnLst/>
              <a:rect l="l" t="t" r="r" b="b"/>
              <a:pathLst>
                <a:path h="419100">
                  <a:moveTo>
                    <a:pt x="0" y="419102"/>
                  </a:moveTo>
                  <a:lnTo>
                    <a:pt x="0" y="0"/>
                  </a:lnTo>
                </a:path>
              </a:pathLst>
            </a:custGeom>
            <a:ln w="9524">
              <a:solidFill>
                <a:srgbClr val="FF0000"/>
              </a:solidFill>
            </a:ln>
          </p:spPr>
          <p:txBody>
            <a:bodyPr wrap="square" lIns="0" tIns="0" rIns="0" bIns="0" rtlCol="0"/>
            <a:lstStyle/>
            <a:p>
              <a:endParaRPr/>
            </a:p>
          </p:txBody>
        </p:sp>
        <p:sp>
          <p:nvSpPr>
            <p:cNvPr id="855" name="object 855"/>
            <p:cNvSpPr/>
            <p:nvPr/>
          </p:nvSpPr>
          <p:spPr>
            <a:xfrm>
              <a:off x="2873246" y="1984786"/>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856" name="object 856"/>
            <p:cNvSpPr/>
            <p:nvPr/>
          </p:nvSpPr>
          <p:spPr>
            <a:xfrm>
              <a:off x="2877318" y="1941909"/>
              <a:ext cx="0" cy="51291"/>
            </a:xfrm>
            <a:custGeom>
              <a:avLst/>
              <a:gdLst/>
              <a:ahLst/>
              <a:cxnLst/>
              <a:rect l="l" t="t" r="r" b="b"/>
              <a:pathLst>
                <a:path h="56514">
                  <a:moveTo>
                    <a:pt x="0" y="56385"/>
                  </a:moveTo>
                  <a:lnTo>
                    <a:pt x="0" y="0"/>
                  </a:lnTo>
                </a:path>
              </a:pathLst>
            </a:custGeom>
            <a:ln w="9524">
              <a:solidFill>
                <a:srgbClr val="FF0000"/>
              </a:solidFill>
            </a:ln>
          </p:spPr>
          <p:txBody>
            <a:bodyPr wrap="square" lIns="0" tIns="0" rIns="0" bIns="0" rtlCol="0"/>
            <a:lstStyle/>
            <a:p>
              <a:endParaRPr/>
            </a:p>
          </p:txBody>
        </p:sp>
        <p:sp>
          <p:nvSpPr>
            <p:cNvPr id="857" name="object 857"/>
            <p:cNvSpPr/>
            <p:nvPr/>
          </p:nvSpPr>
          <p:spPr>
            <a:xfrm>
              <a:off x="2877318" y="1941909"/>
              <a:ext cx="0" cy="276625"/>
            </a:xfrm>
            <a:custGeom>
              <a:avLst/>
              <a:gdLst/>
              <a:ahLst/>
              <a:cxnLst/>
              <a:rect l="l" t="t" r="r" b="b"/>
              <a:pathLst>
                <a:path h="304800">
                  <a:moveTo>
                    <a:pt x="0" y="0"/>
                  </a:moveTo>
                  <a:lnTo>
                    <a:pt x="0" y="304793"/>
                  </a:lnTo>
                </a:path>
              </a:pathLst>
            </a:custGeom>
            <a:ln w="9524">
              <a:solidFill>
                <a:srgbClr val="FF0000"/>
              </a:solidFill>
            </a:ln>
          </p:spPr>
          <p:txBody>
            <a:bodyPr wrap="square" lIns="0" tIns="0" rIns="0" bIns="0" rtlCol="0"/>
            <a:lstStyle/>
            <a:p>
              <a:endParaRPr/>
            </a:p>
          </p:txBody>
        </p:sp>
        <p:sp>
          <p:nvSpPr>
            <p:cNvPr id="858" name="object 858"/>
            <p:cNvSpPr/>
            <p:nvPr/>
          </p:nvSpPr>
          <p:spPr>
            <a:xfrm>
              <a:off x="2877319" y="2218529"/>
              <a:ext cx="8145" cy="199401"/>
            </a:xfrm>
            <a:custGeom>
              <a:avLst/>
              <a:gdLst/>
              <a:ahLst/>
              <a:cxnLst/>
              <a:rect l="l" t="t" r="r" b="b"/>
              <a:pathLst>
                <a:path w="9525" h="219710">
                  <a:moveTo>
                    <a:pt x="0" y="0"/>
                  </a:moveTo>
                  <a:lnTo>
                    <a:pt x="9146" y="219461"/>
                  </a:lnTo>
                </a:path>
              </a:pathLst>
            </a:custGeom>
            <a:ln w="9524">
              <a:solidFill>
                <a:srgbClr val="FF0000"/>
              </a:solidFill>
            </a:ln>
          </p:spPr>
          <p:txBody>
            <a:bodyPr wrap="square" lIns="0" tIns="0" rIns="0" bIns="0" rtlCol="0"/>
            <a:lstStyle/>
            <a:p>
              <a:endParaRPr/>
            </a:p>
          </p:txBody>
        </p:sp>
        <p:sp>
          <p:nvSpPr>
            <p:cNvPr id="859" name="object 859"/>
            <p:cNvSpPr/>
            <p:nvPr/>
          </p:nvSpPr>
          <p:spPr>
            <a:xfrm>
              <a:off x="2885140" y="2123096"/>
              <a:ext cx="0" cy="295067"/>
            </a:xfrm>
            <a:custGeom>
              <a:avLst/>
              <a:gdLst/>
              <a:ahLst/>
              <a:cxnLst/>
              <a:rect l="l" t="t" r="r" b="b"/>
              <a:pathLst>
                <a:path h="325119">
                  <a:moveTo>
                    <a:pt x="0" y="324614"/>
                  </a:moveTo>
                  <a:lnTo>
                    <a:pt x="0" y="0"/>
                  </a:lnTo>
                </a:path>
              </a:pathLst>
            </a:custGeom>
            <a:ln w="9524">
              <a:solidFill>
                <a:srgbClr val="FF0000"/>
              </a:solidFill>
            </a:ln>
          </p:spPr>
          <p:txBody>
            <a:bodyPr wrap="square" lIns="0" tIns="0" rIns="0" bIns="0" rtlCol="0"/>
            <a:lstStyle/>
            <a:p>
              <a:endParaRPr/>
            </a:p>
          </p:txBody>
        </p:sp>
        <p:sp>
          <p:nvSpPr>
            <p:cNvPr id="860" name="object 860"/>
            <p:cNvSpPr/>
            <p:nvPr/>
          </p:nvSpPr>
          <p:spPr>
            <a:xfrm>
              <a:off x="2885140" y="1915624"/>
              <a:ext cx="0" cy="207469"/>
            </a:xfrm>
            <a:custGeom>
              <a:avLst/>
              <a:gdLst/>
              <a:ahLst/>
              <a:cxnLst/>
              <a:rect l="l" t="t" r="r" b="b"/>
              <a:pathLst>
                <a:path h="228600">
                  <a:moveTo>
                    <a:pt x="0" y="228603"/>
                  </a:moveTo>
                  <a:lnTo>
                    <a:pt x="0" y="0"/>
                  </a:lnTo>
                </a:path>
              </a:pathLst>
            </a:custGeom>
            <a:ln w="9524">
              <a:solidFill>
                <a:srgbClr val="FF0000"/>
              </a:solidFill>
            </a:ln>
          </p:spPr>
          <p:txBody>
            <a:bodyPr wrap="square" lIns="0" tIns="0" rIns="0" bIns="0" rtlCol="0"/>
            <a:lstStyle/>
            <a:p>
              <a:endParaRPr/>
            </a:p>
          </p:txBody>
        </p:sp>
        <p:sp>
          <p:nvSpPr>
            <p:cNvPr id="861" name="object 861"/>
            <p:cNvSpPr/>
            <p:nvPr/>
          </p:nvSpPr>
          <p:spPr>
            <a:xfrm>
              <a:off x="2885140" y="1915625"/>
              <a:ext cx="0" cy="77801"/>
            </a:xfrm>
            <a:custGeom>
              <a:avLst/>
              <a:gdLst/>
              <a:ahLst/>
              <a:cxnLst/>
              <a:rect l="l" t="t" r="r" b="b"/>
              <a:pathLst>
                <a:path h="85725">
                  <a:moveTo>
                    <a:pt x="0" y="0"/>
                  </a:moveTo>
                  <a:lnTo>
                    <a:pt x="0" y="85347"/>
                  </a:lnTo>
                </a:path>
              </a:pathLst>
            </a:custGeom>
            <a:ln w="9524">
              <a:solidFill>
                <a:srgbClr val="FF0000"/>
              </a:solidFill>
            </a:ln>
          </p:spPr>
          <p:txBody>
            <a:bodyPr wrap="square" lIns="0" tIns="0" rIns="0" bIns="0" rtlCol="0"/>
            <a:lstStyle/>
            <a:p>
              <a:endParaRPr/>
            </a:p>
          </p:txBody>
        </p:sp>
        <p:sp>
          <p:nvSpPr>
            <p:cNvPr id="862" name="object 862"/>
            <p:cNvSpPr/>
            <p:nvPr/>
          </p:nvSpPr>
          <p:spPr>
            <a:xfrm>
              <a:off x="2885140" y="1854773"/>
              <a:ext cx="0" cy="138313"/>
            </a:xfrm>
            <a:custGeom>
              <a:avLst/>
              <a:gdLst/>
              <a:ahLst/>
              <a:cxnLst/>
              <a:rect l="l" t="t" r="r" b="b"/>
              <a:pathLst>
                <a:path h="152400">
                  <a:moveTo>
                    <a:pt x="0" y="152396"/>
                  </a:moveTo>
                  <a:lnTo>
                    <a:pt x="0" y="0"/>
                  </a:lnTo>
                </a:path>
              </a:pathLst>
            </a:custGeom>
            <a:ln w="9524">
              <a:solidFill>
                <a:srgbClr val="FF0000"/>
              </a:solidFill>
            </a:ln>
          </p:spPr>
          <p:txBody>
            <a:bodyPr wrap="square" lIns="0" tIns="0" rIns="0" bIns="0" rtlCol="0"/>
            <a:lstStyle/>
            <a:p>
              <a:endParaRPr/>
            </a:p>
          </p:txBody>
        </p:sp>
        <p:sp>
          <p:nvSpPr>
            <p:cNvPr id="863" name="object 863"/>
            <p:cNvSpPr/>
            <p:nvPr/>
          </p:nvSpPr>
          <p:spPr>
            <a:xfrm>
              <a:off x="2885140" y="1854774"/>
              <a:ext cx="0" cy="286422"/>
            </a:xfrm>
            <a:custGeom>
              <a:avLst/>
              <a:gdLst/>
              <a:ahLst/>
              <a:cxnLst/>
              <a:rect l="l" t="t" r="r" b="b"/>
              <a:pathLst>
                <a:path h="315594">
                  <a:moveTo>
                    <a:pt x="0" y="0"/>
                  </a:moveTo>
                  <a:lnTo>
                    <a:pt x="0" y="315473"/>
                  </a:lnTo>
                </a:path>
              </a:pathLst>
            </a:custGeom>
            <a:ln w="9524">
              <a:solidFill>
                <a:srgbClr val="FF0000"/>
              </a:solidFill>
            </a:ln>
          </p:spPr>
          <p:txBody>
            <a:bodyPr wrap="square" lIns="0" tIns="0" rIns="0" bIns="0" rtlCol="0"/>
            <a:lstStyle/>
            <a:p>
              <a:endParaRPr/>
            </a:p>
          </p:txBody>
        </p:sp>
        <p:sp>
          <p:nvSpPr>
            <p:cNvPr id="864" name="object 864"/>
            <p:cNvSpPr/>
            <p:nvPr/>
          </p:nvSpPr>
          <p:spPr>
            <a:xfrm>
              <a:off x="2885140" y="1984786"/>
              <a:ext cx="9231" cy="156754"/>
            </a:xfrm>
            <a:custGeom>
              <a:avLst/>
              <a:gdLst/>
              <a:ahLst/>
              <a:cxnLst/>
              <a:rect l="l" t="t" r="r" b="b"/>
              <a:pathLst>
                <a:path w="10795" h="172719">
                  <a:moveTo>
                    <a:pt x="0" y="172217"/>
                  </a:moveTo>
                  <a:lnTo>
                    <a:pt x="10671" y="0"/>
                  </a:lnTo>
                </a:path>
              </a:pathLst>
            </a:custGeom>
            <a:ln w="9524">
              <a:solidFill>
                <a:srgbClr val="FF0000"/>
              </a:solidFill>
            </a:ln>
          </p:spPr>
          <p:txBody>
            <a:bodyPr wrap="square" lIns="0" tIns="0" rIns="0" bIns="0" rtlCol="0"/>
            <a:lstStyle/>
            <a:p>
              <a:endParaRPr/>
            </a:p>
          </p:txBody>
        </p:sp>
        <p:sp>
          <p:nvSpPr>
            <p:cNvPr id="865" name="object 865"/>
            <p:cNvSpPr/>
            <p:nvPr/>
          </p:nvSpPr>
          <p:spPr>
            <a:xfrm>
              <a:off x="2894265" y="1984786"/>
              <a:ext cx="0" cy="26509"/>
            </a:xfrm>
            <a:custGeom>
              <a:avLst/>
              <a:gdLst/>
              <a:ahLst/>
              <a:cxnLst/>
              <a:rect l="l" t="t" r="r" b="b"/>
              <a:pathLst>
                <a:path h="29210">
                  <a:moveTo>
                    <a:pt x="0" y="0"/>
                  </a:moveTo>
                  <a:lnTo>
                    <a:pt x="0" y="28961"/>
                  </a:lnTo>
                </a:path>
              </a:pathLst>
            </a:custGeom>
            <a:ln w="9524">
              <a:solidFill>
                <a:srgbClr val="FF0000"/>
              </a:solidFill>
            </a:ln>
          </p:spPr>
          <p:txBody>
            <a:bodyPr wrap="square" lIns="0" tIns="0" rIns="0" bIns="0" rtlCol="0"/>
            <a:lstStyle/>
            <a:p>
              <a:endParaRPr/>
            </a:p>
          </p:txBody>
        </p:sp>
        <p:sp>
          <p:nvSpPr>
            <p:cNvPr id="866" name="object 866"/>
            <p:cNvSpPr/>
            <p:nvPr/>
          </p:nvSpPr>
          <p:spPr>
            <a:xfrm>
              <a:off x="2894265" y="2011071"/>
              <a:ext cx="0" cy="103734"/>
            </a:xfrm>
            <a:custGeom>
              <a:avLst/>
              <a:gdLst/>
              <a:ahLst/>
              <a:cxnLst/>
              <a:rect l="l" t="t" r="r" b="b"/>
              <a:pathLst>
                <a:path h="114300">
                  <a:moveTo>
                    <a:pt x="0" y="0"/>
                  </a:moveTo>
                  <a:lnTo>
                    <a:pt x="0" y="114293"/>
                  </a:lnTo>
                </a:path>
              </a:pathLst>
            </a:custGeom>
            <a:ln w="9524">
              <a:solidFill>
                <a:srgbClr val="FF0000"/>
              </a:solidFill>
            </a:ln>
          </p:spPr>
          <p:txBody>
            <a:bodyPr wrap="square" lIns="0" tIns="0" rIns="0" bIns="0" rtlCol="0"/>
            <a:lstStyle/>
            <a:p>
              <a:endParaRPr/>
            </a:p>
          </p:txBody>
        </p:sp>
        <p:sp>
          <p:nvSpPr>
            <p:cNvPr id="867" name="object 867"/>
            <p:cNvSpPr/>
            <p:nvPr/>
          </p:nvSpPr>
          <p:spPr>
            <a:xfrm>
              <a:off x="2894265" y="2114800"/>
              <a:ext cx="0" cy="372291"/>
            </a:xfrm>
            <a:custGeom>
              <a:avLst/>
              <a:gdLst/>
              <a:ahLst/>
              <a:cxnLst/>
              <a:rect l="l" t="t" r="r" b="b"/>
              <a:pathLst>
                <a:path h="410210">
                  <a:moveTo>
                    <a:pt x="0" y="0"/>
                  </a:moveTo>
                  <a:lnTo>
                    <a:pt x="0" y="409961"/>
                  </a:lnTo>
                </a:path>
              </a:pathLst>
            </a:custGeom>
            <a:ln w="9524">
              <a:solidFill>
                <a:srgbClr val="FF0000"/>
              </a:solidFill>
            </a:ln>
          </p:spPr>
          <p:txBody>
            <a:bodyPr wrap="square" lIns="0" tIns="0" rIns="0" bIns="0" rtlCol="0"/>
            <a:lstStyle/>
            <a:p>
              <a:endParaRPr/>
            </a:p>
          </p:txBody>
        </p:sp>
        <p:sp>
          <p:nvSpPr>
            <p:cNvPr id="868" name="object 868"/>
            <p:cNvSpPr/>
            <p:nvPr/>
          </p:nvSpPr>
          <p:spPr>
            <a:xfrm>
              <a:off x="2894265" y="1976490"/>
              <a:ext cx="0" cy="510604"/>
            </a:xfrm>
            <a:custGeom>
              <a:avLst/>
              <a:gdLst/>
              <a:ahLst/>
              <a:cxnLst/>
              <a:rect l="l" t="t" r="r" b="b"/>
              <a:pathLst>
                <a:path h="562610">
                  <a:moveTo>
                    <a:pt x="0" y="562358"/>
                  </a:moveTo>
                  <a:lnTo>
                    <a:pt x="0" y="0"/>
                  </a:lnTo>
                </a:path>
              </a:pathLst>
            </a:custGeom>
            <a:ln w="9524">
              <a:solidFill>
                <a:srgbClr val="FF0000"/>
              </a:solidFill>
            </a:ln>
          </p:spPr>
          <p:txBody>
            <a:bodyPr wrap="square" lIns="0" tIns="0" rIns="0" bIns="0" rtlCol="0"/>
            <a:lstStyle/>
            <a:p>
              <a:endParaRPr/>
            </a:p>
          </p:txBody>
        </p:sp>
        <p:sp>
          <p:nvSpPr>
            <p:cNvPr id="869" name="object 869"/>
            <p:cNvSpPr/>
            <p:nvPr/>
          </p:nvSpPr>
          <p:spPr>
            <a:xfrm>
              <a:off x="2894265" y="1881058"/>
              <a:ext cx="0" cy="95666"/>
            </a:xfrm>
            <a:custGeom>
              <a:avLst/>
              <a:gdLst/>
              <a:ahLst/>
              <a:cxnLst/>
              <a:rect l="l" t="t" r="r" b="b"/>
              <a:pathLst>
                <a:path h="105410">
                  <a:moveTo>
                    <a:pt x="0" y="105152"/>
                  </a:moveTo>
                  <a:lnTo>
                    <a:pt x="0" y="0"/>
                  </a:lnTo>
                </a:path>
              </a:pathLst>
            </a:custGeom>
            <a:ln w="9524">
              <a:solidFill>
                <a:srgbClr val="FF0000"/>
              </a:solidFill>
            </a:ln>
          </p:spPr>
          <p:txBody>
            <a:bodyPr wrap="square" lIns="0" tIns="0" rIns="0" bIns="0" rtlCol="0"/>
            <a:lstStyle/>
            <a:p>
              <a:endParaRPr/>
            </a:p>
          </p:txBody>
        </p:sp>
        <p:sp>
          <p:nvSpPr>
            <p:cNvPr id="870" name="object 870"/>
            <p:cNvSpPr/>
            <p:nvPr/>
          </p:nvSpPr>
          <p:spPr>
            <a:xfrm>
              <a:off x="2894265" y="1881058"/>
              <a:ext cx="8145" cy="138313"/>
            </a:xfrm>
            <a:custGeom>
              <a:avLst/>
              <a:gdLst/>
              <a:ahLst/>
              <a:cxnLst/>
              <a:rect l="l" t="t" r="r" b="b"/>
              <a:pathLst>
                <a:path w="9525" h="152400">
                  <a:moveTo>
                    <a:pt x="0" y="0"/>
                  </a:moveTo>
                  <a:lnTo>
                    <a:pt x="9146" y="152396"/>
                  </a:lnTo>
                </a:path>
              </a:pathLst>
            </a:custGeom>
            <a:ln w="9524">
              <a:solidFill>
                <a:srgbClr val="FF0000"/>
              </a:solidFill>
            </a:ln>
          </p:spPr>
          <p:txBody>
            <a:bodyPr wrap="square" lIns="0" tIns="0" rIns="0" bIns="0" rtlCol="0"/>
            <a:lstStyle/>
            <a:p>
              <a:endParaRPr/>
            </a:p>
          </p:txBody>
        </p:sp>
        <p:sp>
          <p:nvSpPr>
            <p:cNvPr id="871" name="object 871"/>
            <p:cNvSpPr/>
            <p:nvPr/>
          </p:nvSpPr>
          <p:spPr>
            <a:xfrm>
              <a:off x="2902087" y="2019368"/>
              <a:ext cx="0" cy="53019"/>
            </a:xfrm>
            <a:custGeom>
              <a:avLst/>
              <a:gdLst/>
              <a:ahLst/>
              <a:cxnLst/>
              <a:rect l="l" t="t" r="r" b="b"/>
              <a:pathLst>
                <a:path h="58419">
                  <a:moveTo>
                    <a:pt x="0" y="0"/>
                  </a:moveTo>
                  <a:lnTo>
                    <a:pt x="0" y="57908"/>
                  </a:lnTo>
                </a:path>
              </a:pathLst>
            </a:custGeom>
            <a:ln w="9524">
              <a:solidFill>
                <a:srgbClr val="FF0000"/>
              </a:solidFill>
            </a:ln>
          </p:spPr>
          <p:txBody>
            <a:bodyPr wrap="square" lIns="0" tIns="0" rIns="0" bIns="0" rtlCol="0"/>
            <a:lstStyle/>
            <a:p>
              <a:endParaRPr/>
            </a:p>
          </p:txBody>
        </p:sp>
        <p:sp>
          <p:nvSpPr>
            <p:cNvPr id="872" name="object 872"/>
            <p:cNvSpPr/>
            <p:nvPr/>
          </p:nvSpPr>
          <p:spPr>
            <a:xfrm>
              <a:off x="2902087" y="1950205"/>
              <a:ext cx="0" cy="122176"/>
            </a:xfrm>
            <a:custGeom>
              <a:avLst/>
              <a:gdLst/>
              <a:ahLst/>
              <a:cxnLst/>
              <a:rect l="l" t="t" r="r" b="b"/>
              <a:pathLst>
                <a:path h="134619">
                  <a:moveTo>
                    <a:pt x="0" y="134114"/>
                  </a:moveTo>
                  <a:lnTo>
                    <a:pt x="0" y="0"/>
                  </a:lnTo>
                </a:path>
              </a:pathLst>
            </a:custGeom>
            <a:ln w="9524">
              <a:solidFill>
                <a:srgbClr val="FF0000"/>
              </a:solidFill>
            </a:ln>
          </p:spPr>
          <p:txBody>
            <a:bodyPr wrap="square" lIns="0" tIns="0" rIns="0" bIns="0" rtlCol="0"/>
            <a:lstStyle/>
            <a:p>
              <a:endParaRPr/>
            </a:p>
          </p:txBody>
        </p:sp>
        <p:sp>
          <p:nvSpPr>
            <p:cNvPr id="873" name="object 873"/>
            <p:cNvSpPr/>
            <p:nvPr/>
          </p:nvSpPr>
          <p:spPr>
            <a:xfrm>
              <a:off x="2902087" y="1751044"/>
              <a:ext cx="0" cy="199401"/>
            </a:xfrm>
            <a:custGeom>
              <a:avLst/>
              <a:gdLst/>
              <a:ahLst/>
              <a:cxnLst/>
              <a:rect l="l" t="t" r="r" b="b"/>
              <a:pathLst>
                <a:path h="219710">
                  <a:moveTo>
                    <a:pt x="0" y="219446"/>
                  </a:moveTo>
                  <a:lnTo>
                    <a:pt x="0" y="0"/>
                  </a:lnTo>
                </a:path>
              </a:pathLst>
            </a:custGeom>
            <a:ln w="9524">
              <a:solidFill>
                <a:srgbClr val="FF0000"/>
              </a:solidFill>
            </a:ln>
          </p:spPr>
          <p:txBody>
            <a:bodyPr wrap="square" lIns="0" tIns="0" rIns="0" bIns="0" rtlCol="0"/>
            <a:lstStyle/>
            <a:p>
              <a:endParaRPr/>
            </a:p>
          </p:txBody>
        </p:sp>
        <p:sp>
          <p:nvSpPr>
            <p:cNvPr id="874" name="object 874"/>
            <p:cNvSpPr/>
            <p:nvPr/>
          </p:nvSpPr>
          <p:spPr>
            <a:xfrm>
              <a:off x="2902087" y="1751044"/>
              <a:ext cx="0" cy="95666"/>
            </a:xfrm>
            <a:custGeom>
              <a:avLst/>
              <a:gdLst/>
              <a:ahLst/>
              <a:cxnLst/>
              <a:rect l="l" t="t" r="r" b="b"/>
              <a:pathLst>
                <a:path h="105410">
                  <a:moveTo>
                    <a:pt x="0" y="0"/>
                  </a:moveTo>
                  <a:lnTo>
                    <a:pt x="0" y="105152"/>
                  </a:lnTo>
                </a:path>
              </a:pathLst>
            </a:custGeom>
            <a:ln w="9524">
              <a:solidFill>
                <a:srgbClr val="FF0000"/>
              </a:solidFill>
            </a:ln>
          </p:spPr>
          <p:txBody>
            <a:bodyPr wrap="square" lIns="0" tIns="0" rIns="0" bIns="0" rtlCol="0"/>
            <a:lstStyle/>
            <a:p>
              <a:endParaRPr/>
            </a:p>
          </p:txBody>
        </p:sp>
        <p:sp>
          <p:nvSpPr>
            <p:cNvPr id="875" name="object 875"/>
            <p:cNvSpPr/>
            <p:nvPr/>
          </p:nvSpPr>
          <p:spPr>
            <a:xfrm>
              <a:off x="2902087" y="1846477"/>
              <a:ext cx="0" cy="103734"/>
            </a:xfrm>
            <a:custGeom>
              <a:avLst/>
              <a:gdLst/>
              <a:ahLst/>
              <a:cxnLst/>
              <a:rect l="l" t="t" r="r" b="b"/>
              <a:pathLst>
                <a:path h="114300">
                  <a:moveTo>
                    <a:pt x="0" y="0"/>
                  </a:moveTo>
                  <a:lnTo>
                    <a:pt x="0" y="114293"/>
                  </a:lnTo>
                </a:path>
              </a:pathLst>
            </a:custGeom>
            <a:ln w="9524">
              <a:solidFill>
                <a:srgbClr val="FF0000"/>
              </a:solidFill>
            </a:ln>
          </p:spPr>
          <p:txBody>
            <a:bodyPr wrap="square" lIns="0" tIns="0" rIns="0" bIns="0" rtlCol="0"/>
            <a:lstStyle/>
            <a:p>
              <a:endParaRPr/>
            </a:p>
          </p:txBody>
        </p:sp>
        <p:sp>
          <p:nvSpPr>
            <p:cNvPr id="876" name="object 876"/>
            <p:cNvSpPr/>
            <p:nvPr/>
          </p:nvSpPr>
          <p:spPr>
            <a:xfrm>
              <a:off x="2902087" y="1950205"/>
              <a:ext cx="8145" cy="225911"/>
            </a:xfrm>
            <a:custGeom>
              <a:avLst/>
              <a:gdLst/>
              <a:ahLst/>
              <a:cxnLst/>
              <a:rect l="l" t="t" r="r" b="b"/>
              <a:pathLst>
                <a:path w="9525" h="248919">
                  <a:moveTo>
                    <a:pt x="0" y="0"/>
                  </a:moveTo>
                  <a:lnTo>
                    <a:pt x="9146" y="248408"/>
                  </a:lnTo>
                </a:path>
              </a:pathLst>
            </a:custGeom>
            <a:ln w="9524">
              <a:solidFill>
                <a:srgbClr val="FF0000"/>
              </a:solidFill>
            </a:ln>
          </p:spPr>
          <p:txBody>
            <a:bodyPr wrap="square" lIns="0" tIns="0" rIns="0" bIns="0" rtlCol="0"/>
            <a:lstStyle/>
            <a:p>
              <a:endParaRPr/>
            </a:p>
          </p:txBody>
        </p:sp>
        <p:sp>
          <p:nvSpPr>
            <p:cNvPr id="877" name="object 877"/>
            <p:cNvSpPr/>
            <p:nvPr/>
          </p:nvSpPr>
          <p:spPr>
            <a:xfrm>
              <a:off x="2909908" y="2011070"/>
              <a:ext cx="0" cy="164823"/>
            </a:xfrm>
            <a:custGeom>
              <a:avLst/>
              <a:gdLst/>
              <a:ahLst/>
              <a:cxnLst/>
              <a:rect l="l" t="t" r="r" b="b"/>
              <a:pathLst>
                <a:path h="181610">
                  <a:moveTo>
                    <a:pt x="0" y="181343"/>
                  </a:moveTo>
                  <a:lnTo>
                    <a:pt x="0" y="0"/>
                  </a:lnTo>
                </a:path>
              </a:pathLst>
            </a:custGeom>
            <a:ln w="9524">
              <a:solidFill>
                <a:srgbClr val="FF0000"/>
              </a:solidFill>
            </a:ln>
          </p:spPr>
          <p:txBody>
            <a:bodyPr wrap="square" lIns="0" tIns="0" rIns="0" bIns="0" rtlCol="0"/>
            <a:lstStyle/>
            <a:p>
              <a:endParaRPr/>
            </a:p>
          </p:txBody>
        </p:sp>
        <p:sp>
          <p:nvSpPr>
            <p:cNvPr id="878" name="object 878"/>
            <p:cNvSpPr/>
            <p:nvPr/>
          </p:nvSpPr>
          <p:spPr>
            <a:xfrm>
              <a:off x="2909908" y="2011071"/>
              <a:ext cx="0" cy="51291"/>
            </a:xfrm>
            <a:custGeom>
              <a:avLst/>
              <a:gdLst/>
              <a:ahLst/>
              <a:cxnLst/>
              <a:rect l="l" t="t" r="r" b="b"/>
              <a:pathLst>
                <a:path h="56514">
                  <a:moveTo>
                    <a:pt x="0" y="0"/>
                  </a:moveTo>
                  <a:lnTo>
                    <a:pt x="0" y="56385"/>
                  </a:lnTo>
                </a:path>
              </a:pathLst>
            </a:custGeom>
            <a:ln w="9524">
              <a:solidFill>
                <a:srgbClr val="FF0000"/>
              </a:solidFill>
            </a:ln>
          </p:spPr>
          <p:txBody>
            <a:bodyPr wrap="square" lIns="0" tIns="0" rIns="0" bIns="0" rtlCol="0"/>
            <a:lstStyle/>
            <a:p>
              <a:endParaRPr/>
            </a:p>
          </p:txBody>
        </p:sp>
        <p:sp>
          <p:nvSpPr>
            <p:cNvPr id="879" name="object 879"/>
            <p:cNvSpPr/>
            <p:nvPr/>
          </p:nvSpPr>
          <p:spPr>
            <a:xfrm>
              <a:off x="2909908" y="2062245"/>
              <a:ext cx="0" cy="113532"/>
            </a:xfrm>
            <a:custGeom>
              <a:avLst/>
              <a:gdLst/>
              <a:ahLst/>
              <a:cxnLst/>
              <a:rect l="l" t="t" r="r" b="b"/>
              <a:pathLst>
                <a:path h="125094">
                  <a:moveTo>
                    <a:pt x="0" y="0"/>
                  </a:moveTo>
                  <a:lnTo>
                    <a:pt x="0" y="124958"/>
                  </a:lnTo>
                </a:path>
              </a:pathLst>
            </a:custGeom>
            <a:ln w="9524">
              <a:solidFill>
                <a:srgbClr val="FF0000"/>
              </a:solidFill>
            </a:ln>
          </p:spPr>
          <p:txBody>
            <a:bodyPr wrap="square" lIns="0" tIns="0" rIns="0" bIns="0" rtlCol="0"/>
            <a:lstStyle/>
            <a:p>
              <a:endParaRPr/>
            </a:p>
          </p:txBody>
        </p:sp>
        <p:sp>
          <p:nvSpPr>
            <p:cNvPr id="880" name="object 880"/>
            <p:cNvSpPr/>
            <p:nvPr/>
          </p:nvSpPr>
          <p:spPr>
            <a:xfrm>
              <a:off x="2909908" y="2157676"/>
              <a:ext cx="0" cy="18442"/>
            </a:xfrm>
            <a:custGeom>
              <a:avLst/>
              <a:gdLst/>
              <a:ahLst/>
              <a:cxnLst/>
              <a:rect l="l" t="t" r="r" b="b"/>
              <a:pathLst>
                <a:path h="20319">
                  <a:moveTo>
                    <a:pt x="0" y="19805"/>
                  </a:moveTo>
                  <a:lnTo>
                    <a:pt x="0" y="0"/>
                  </a:lnTo>
                </a:path>
              </a:pathLst>
            </a:custGeom>
            <a:ln w="9524">
              <a:solidFill>
                <a:srgbClr val="FF0000"/>
              </a:solidFill>
            </a:ln>
          </p:spPr>
          <p:txBody>
            <a:bodyPr wrap="square" lIns="0" tIns="0" rIns="0" bIns="0" rtlCol="0"/>
            <a:lstStyle/>
            <a:p>
              <a:endParaRPr/>
            </a:p>
          </p:txBody>
        </p:sp>
        <p:sp>
          <p:nvSpPr>
            <p:cNvPr id="881" name="object 881"/>
            <p:cNvSpPr/>
            <p:nvPr/>
          </p:nvSpPr>
          <p:spPr>
            <a:xfrm>
              <a:off x="2909908" y="2157677"/>
              <a:ext cx="0" cy="112379"/>
            </a:xfrm>
            <a:custGeom>
              <a:avLst/>
              <a:gdLst/>
              <a:ahLst/>
              <a:cxnLst/>
              <a:rect l="l" t="t" r="r" b="b"/>
              <a:pathLst>
                <a:path h="123825">
                  <a:moveTo>
                    <a:pt x="0" y="0"/>
                  </a:moveTo>
                  <a:lnTo>
                    <a:pt x="0" y="123450"/>
                  </a:lnTo>
                </a:path>
              </a:pathLst>
            </a:custGeom>
            <a:ln w="9524">
              <a:solidFill>
                <a:srgbClr val="FF0000"/>
              </a:solidFill>
            </a:ln>
          </p:spPr>
          <p:txBody>
            <a:bodyPr wrap="square" lIns="0" tIns="0" rIns="0" bIns="0" rtlCol="0"/>
            <a:lstStyle/>
            <a:p>
              <a:endParaRPr/>
            </a:p>
          </p:txBody>
        </p:sp>
        <p:sp>
          <p:nvSpPr>
            <p:cNvPr id="882" name="object 882"/>
            <p:cNvSpPr/>
            <p:nvPr/>
          </p:nvSpPr>
          <p:spPr>
            <a:xfrm>
              <a:off x="2909909" y="2088515"/>
              <a:ext cx="8145" cy="181535"/>
            </a:xfrm>
            <a:custGeom>
              <a:avLst/>
              <a:gdLst/>
              <a:ahLst/>
              <a:cxnLst/>
              <a:rect l="l" t="t" r="r" b="b"/>
              <a:pathLst>
                <a:path w="9525" h="200025">
                  <a:moveTo>
                    <a:pt x="0" y="199656"/>
                  </a:moveTo>
                  <a:lnTo>
                    <a:pt x="9131" y="0"/>
                  </a:lnTo>
                </a:path>
              </a:pathLst>
            </a:custGeom>
            <a:ln w="9524">
              <a:solidFill>
                <a:srgbClr val="FF0000"/>
              </a:solidFill>
            </a:ln>
          </p:spPr>
          <p:txBody>
            <a:bodyPr wrap="square" lIns="0" tIns="0" rIns="0" bIns="0" rtlCol="0"/>
            <a:lstStyle/>
            <a:p>
              <a:endParaRPr/>
            </a:p>
          </p:txBody>
        </p:sp>
        <p:sp>
          <p:nvSpPr>
            <p:cNvPr id="883" name="object 883"/>
            <p:cNvSpPr/>
            <p:nvPr/>
          </p:nvSpPr>
          <p:spPr>
            <a:xfrm>
              <a:off x="2917717" y="1915624"/>
              <a:ext cx="0" cy="172891"/>
            </a:xfrm>
            <a:custGeom>
              <a:avLst/>
              <a:gdLst/>
              <a:ahLst/>
              <a:cxnLst/>
              <a:rect l="l" t="t" r="r" b="b"/>
              <a:pathLst>
                <a:path h="190500">
                  <a:moveTo>
                    <a:pt x="0" y="190499"/>
                  </a:moveTo>
                  <a:lnTo>
                    <a:pt x="0" y="0"/>
                  </a:lnTo>
                </a:path>
              </a:pathLst>
            </a:custGeom>
            <a:ln w="9524">
              <a:solidFill>
                <a:srgbClr val="FF0000"/>
              </a:solidFill>
            </a:ln>
          </p:spPr>
          <p:txBody>
            <a:bodyPr wrap="square" lIns="0" tIns="0" rIns="0" bIns="0" rtlCol="0"/>
            <a:lstStyle/>
            <a:p>
              <a:endParaRPr/>
            </a:p>
          </p:txBody>
        </p:sp>
        <p:sp>
          <p:nvSpPr>
            <p:cNvPr id="884" name="object 884"/>
            <p:cNvSpPr/>
            <p:nvPr/>
          </p:nvSpPr>
          <p:spPr>
            <a:xfrm>
              <a:off x="2917717" y="1915624"/>
              <a:ext cx="0" cy="207469"/>
            </a:xfrm>
            <a:custGeom>
              <a:avLst/>
              <a:gdLst/>
              <a:ahLst/>
              <a:cxnLst/>
              <a:rect l="l" t="t" r="r" b="b"/>
              <a:pathLst>
                <a:path h="228600">
                  <a:moveTo>
                    <a:pt x="0" y="0"/>
                  </a:moveTo>
                  <a:lnTo>
                    <a:pt x="0" y="228603"/>
                  </a:lnTo>
                </a:path>
              </a:pathLst>
            </a:custGeom>
            <a:ln w="9524">
              <a:solidFill>
                <a:srgbClr val="FF0000"/>
              </a:solidFill>
            </a:ln>
          </p:spPr>
          <p:txBody>
            <a:bodyPr wrap="square" lIns="0" tIns="0" rIns="0" bIns="0" rtlCol="0"/>
            <a:lstStyle/>
            <a:p>
              <a:endParaRPr/>
            </a:p>
          </p:txBody>
        </p:sp>
        <p:sp>
          <p:nvSpPr>
            <p:cNvPr id="885" name="object 885"/>
            <p:cNvSpPr/>
            <p:nvPr/>
          </p:nvSpPr>
          <p:spPr>
            <a:xfrm>
              <a:off x="2917717" y="2123096"/>
              <a:ext cx="0" cy="61088"/>
            </a:xfrm>
            <a:custGeom>
              <a:avLst/>
              <a:gdLst/>
              <a:ahLst/>
              <a:cxnLst/>
              <a:rect l="l" t="t" r="r" b="b"/>
              <a:pathLst>
                <a:path h="67310">
                  <a:moveTo>
                    <a:pt x="0" y="0"/>
                  </a:moveTo>
                  <a:lnTo>
                    <a:pt x="0" y="67065"/>
                  </a:lnTo>
                </a:path>
              </a:pathLst>
            </a:custGeom>
            <a:ln w="9524">
              <a:solidFill>
                <a:srgbClr val="FF0000"/>
              </a:solidFill>
            </a:ln>
          </p:spPr>
          <p:txBody>
            <a:bodyPr wrap="square" lIns="0" tIns="0" rIns="0" bIns="0" rtlCol="0"/>
            <a:lstStyle/>
            <a:p>
              <a:endParaRPr/>
            </a:p>
          </p:txBody>
        </p:sp>
        <p:sp>
          <p:nvSpPr>
            <p:cNvPr id="886" name="object 886"/>
            <p:cNvSpPr/>
            <p:nvPr/>
          </p:nvSpPr>
          <p:spPr>
            <a:xfrm>
              <a:off x="2917717" y="2183962"/>
              <a:ext cx="0" cy="146957"/>
            </a:xfrm>
            <a:custGeom>
              <a:avLst/>
              <a:gdLst/>
              <a:ahLst/>
              <a:cxnLst/>
              <a:rect l="l" t="t" r="r" b="b"/>
              <a:pathLst>
                <a:path h="161925">
                  <a:moveTo>
                    <a:pt x="0" y="0"/>
                  </a:moveTo>
                  <a:lnTo>
                    <a:pt x="0" y="161538"/>
                  </a:lnTo>
                </a:path>
              </a:pathLst>
            </a:custGeom>
            <a:ln w="9524">
              <a:solidFill>
                <a:srgbClr val="FF0000"/>
              </a:solidFill>
            </a:ln>
          </p:spPr>
          <p:txBody>
            <a:bodyPr wrap="square" lIns="0" tIns="0" rIns="0" bIns="0" rtlCol="0"/>
            <a:lstStyle/>
            <a:p>
              <a:endParaRPr/>
            </a:p>
          </p:txBody>
        </p:sp>
        <p:sp>
          <p:nvSpPr>
            <p:cNvPr id="887" name="object 887"/>
            <p:cNvSpPr/>
            <p:nvPr/>
          </p:nvSpPr>
          <p:spPr>
            <a:xfrm>
              <a:off x="2917717" y="2210233"/>
              <a:ext cx="0" cy="120447"/>
            </a:xfrm>
            <a:custGeom>
              <a:avLst/>
              <a:gdLst/>
              <a:ahLst/>
              <a:cxnLst/>
              <a:rect l="l" t="t" r="r" b="b"/>
              <a:pathLst>
                <a:path h="132714">
                  <a:moveTo>
                    <a:pt x="0" y="132591"/>
                  </a:moveTo>
                  <a:lnTo>
                    <a:pt x="0" y="0"/>
                  </a:lnTo>
                </a:path>
              </a:pathLst>
            </a:custGeom>
            <a:ln w="9524">
              <a:solidFill>
                <a:srgbClr val="FF0000"/>
              </a:solidFill>
            </a:ln>
          </p:spPr>
          <p:txBody>
            <a:bodyPr wrap="square" lIns="0" tIns="0" rIns="0" bIns="0" rtlCol="0"/>
            <a:lstStyle/>
            <a:p>
              <a:endParaRPr/>
            </a:p>
          </p:txBody>
        </p:sp>
        <p:sp>
          <p:nvSpPr>
            <p:cNvPr id="888" name="object 888"/>
            <p:cNvSpPr/>
            <p:nvPr/>
          </p:nvSpPr>
          <p:spPr>
            <a:xfrm>
              <a:off x="2917717" y="2210233"/>
              <a:ext cx="9231" cy="51291"/>
            </a:xfrm>
            <a:custGeom>
              <a:avLst/>
              <a:gdLst/>
              <a:ahLst/>
              <a:cxnLst/>
              <a:rect l="l" t="t" r="r" b="b"/>
              <a:pathLst>
                <a:path w="10795" h="56514">
                  <a:moveTo>
                    <a:pt x="0" y="0"/>
                  </a:moveTo>
                  <a:lnTo>
                    <a:pt x="10671" y="56385"/>
                  </a:lnTo>
                </a:path>
              </a:pathLst>
            </a:custGeom>
            <a:ln w="9524">
              <a:solidFill>
                <a:srgbClr val="FF0000"/>
              </a:solidFill>
            </a:ln>
          </p:spPr>
          <p:txBody>
            <a:bodyPr wrap="square" lIns="0" tIns="0" rIns="0" bIns="0" rtlCol="0"/>
            <a:lstStyle/>
            <a:p>
              <a:endParaRPr/>
            </a:p>
          </p:txBody>
        </p:sp>
        <p:sp>
          <p:nvSpPr>
            <p:cNvPr id="889" name="object 889"/>
            <p:cNvSpPr/>
            <p:nvPr/>
          </p:nvSpPr>
          <p:spPr>
            <a:xfrm>
              <a:off x="2926842" y="1950205"/>
              <a:ext cx="0" cy="311203"/>
            </a:xfrm>
            <a:custGeom>
              <a:avLst/>
              <a:gdLst/>
              <a:ahLst/>
              <a:cxnLst/>
              <a:rect l="l" t="t" r="r" b="b"/>
              <a:pathLst>
                <a:path h="342900">
                  <a:moveTo>
                    <a:pt x="0" y="342896"/>
                  </a:moveTo>
                  <a:lnTo>
                    <a:pt x="0" y="0"/>
                  </a:lnTo>
                </a:path>
              </a:pathLst>
            </a:custGeom>
            <a:ln w="9524">
              <a:solidFill>
                <a:srgbClr val="FF0000"/>
              </a:solidFill>
            </a:ln>
          </p:spPr>
          <p:txBody>
            <a:bodyPr wrap="square" lIns="0" tIns="0" rIns="0" bIns="0" rtlCol="0"/>
            <a:lstStyle/>
            <a:p>
              <a:endParaRPr/>
            </a:p>
          </p:txBody>
        </p:sp>
        <p:sp>
          <p:nvSpPr>
            <p:cNvPr id="890" name="object 890"/>
            <p:cNvSpPr/>
            <p:nvPr/>
          </p:nvSpPr>
          <p:spPr>
            <a:xfrm>
              <a:off x="2926842" y="1803600"/>
              <a:ext cx="0" cy="146957"/>
            </a:xfrm>
            <a:custGeom>
              <a:avLst/>
              <a:gdLst/>
              <a:ahLst/>
              <a:cxnLst/>
              <a:rect l="l" t="t" r="r" b="b"/>
              <a:pathLst>
                <a:path h="161925">
                  <a:moveTo>
                    <a:pt x="0" y="161538"/>
                  </a:moveTo>
                  <a:lnTo>
                    <a:pt x="0" y="0"/>
                  </a:lnTo>
                </a:path>
              </a:pathLst>
            </a:custGeom>
            <a:ln w="9524">
              <a:solidFill>
                <a:srgbClr val="FF0000"/>
              </a:solidFill>
            </a:ln>
          </p:spPr>
          <p:txBody>
            <a:bodyPr wrap="square" lIns="0" tIns="0" rIns="0" bIns="0" rtlCol="0"/>
            <a:lstStyle/>
            <a:p>
              <a:endParaRPr/>
            </a:p>
          </p:txBody>
        </p:sp>
        <p:sp>
          <p:nvSpPr>
            <p:cNvPr id="891" name="object 891"/>
            <p:cNvSpPr/>
            <p:nvPr/>
          </p:nvSpPr>
          <p:spPr>
            <a:xfrm>
              <a:off x="2926842" y="1803599"/>
              <a:ext cx="0" cy="233979"/>
            </a:xfrm>
            <a:custGeom>
              <a:avLst/>
              <a:gdLst/>
              <a:ahLst/>
              <a:cxnLst/>
              <a:rect l="l" t="t" r="r" b="b"/>
              <a:pathLst>
                <a:path h="257810">
                  <a:moveTo>
                    <a:pt x="0" y="0"/>
                  </a:moveTo>
                  <a:lnTo>
                    <a:pt x="0" y="257549"/>
                  </a:lnTo>
                </a:path>
              </a:pathLst>
            </a:custGeom>
            <a:ln w="9524">
              <a:solidFill>
                <a:srgbClr val="FF0000"/>
              </a:solidFill>
            </a:ln>
          </p:spPr>
          <p:txBody>
            <a:bodyPr wrap="square" lIns="0" tIns="0" rIns="0" bIns="0" rtlCol="0"/>
            <a:lstStyle/>
            <a:p>
              <a:endParaRPr/>
            </a:p>
          </p:txBody>
        </p:sp>
        <p:sp>
          <p:nvSpPr>
            <p:cNvPr id="892" name="object 892"/>
            <p:cNvSpPr/>
            <p:nvPr/>
          </p:nvSpPr>
          <p:spPr>
            <a:xfrm>
              <a:off x="2926842" y="2037343"/>
              <a:ext cx="0" cy="155025"/>
            </a:xfrm>
            <a:custGeom>
              <a:avLst/>
              <a:gdLst/>
              <a:ahLst/>
              <a:cxnLst/>
              <a:rect l="l" t="t" r="r" b="b"/>
              <a:pathLst>
                <a:path h="170814">
                  <a:moveTo>
                    <a:pt x="0" y="0"/>
                  </a:moveTo>
                  <a:lnTo>
                    <a:pt x="0" y="170694"/>
                  </a:lnTo>
                </a:path>
              </a:pathLst>
            </a:custGeom>
            <a:ln w="9524">
              <a:solidFill>
                <a:srgbClr val="FF0000"/>
              </a:solidFill>
            </a:ln>
          </p:spPr>
          <p:txBody>
            <a:bodyPr wrap="square" lIns="0" tIns="0" rIns="0" bIns="0" rtlCol="0"/>
            <a:lstStyle/>
            <a:p>
              <a:endParaRPr/>
            </a:p>
          </p:txBody>
        </p:sp>
        <p:sp>
          <p:nvSpPr>
            <p:cNvPr id="893" name="object 893"/>
            <p:cNvSpPr/>
            <p:nvPr/>
          </p:nvSpPr>
          <p:spPr>
            <a:xfrm>
              <a:off x="2926842" y="1984786"/>
              <a:ext cx="0" cy="207469"/>
            </a:xfrm>
            <a:custGeom>
              <a:avLst/>
              <a:gdLst/>
              <a:ahLst/>
              <a:cxnLst/>
              <a:rect l="l" t="t" r="r" b="b"/>
              <a:pathLst>
                <a:path h="228600">
                  <a:moveTo>
                    <a:pt x="0" y="228603"/>
                  </a:moveTo>
                  <a:lnTo>
                    <a:pt x="0" y="0"/>
                  </a:lnTo>
                </a:path>
              </a:pathLst>
            </a:custGeom>
            <a:ln w="9524">
              <a:solidFill>
                <a:srgbClr val="FF0000"/>
              </a:solidFill>
            </a:ln>
          </p:spPr>
          <p:txBody>
            <a:bodyPr wrap="square" lIns="0" tIns="0" rIns="0" bIns="0" rtlCol="0"/>
            <a:lstStyle/>
            <a:p>
              <a:endParaRPr/>
            </a:p>
          </p:txBody>
        </p:sp>
        <p:sp>
          <p:nvSpPr>
            <p:cNvPr id="894" name="object 894"/>
            <p:cNvSpPr/>
            <p:nvPr/>
          </p:nvSpPr>
          <p:spPr>
            <a:xfrm>
              <a:off x="2926842" y="1984786"/>
              <a:ext cx="8145" cy="191332"/>
            </a:xfrm>
            <a:custGeom>
              <a:avLst/>
              <a:gdLst/>
              <a:ahLst/>
              <a:cxnLst/>
              <a:rect l="l" t="t" r="r" b="b"/>
              <a:pathLst>
                <a:path w="9525" h="210819">
                  <a:moveTo>
                    <a:pt x="0" y="0"/>
                  </a:moveTo>
                  <a:lnTo>
                    <a:pt x="9146" y="210305"/>
                  </a:lnTo>
                </a:path>
              </a:pathLst>
            </a:custGeom>
            <a:ln w="9524">
              <a:solidFill>
                <a:srgbClr val="FF0000"/>
              </a:solidFill>
            </a:ln>
          </p:spPr>
          <p:txBody>
            <a:bodyPr wrap="square" lIns="0" tIns="0" rIns="0" bIns="0" rtlCol="0"/>
            <a:lstStyle/>
            <a:p>
              <a:endParaRPr/>
            </a:p>
          </p:txBody>
        </p:sp>
        <p:sp>
          <p:nvSpPr>
            <p:cNvPr id="895" name="object 895"/>
            <p:cNvSpPr/>
            <p:nvPr/>
          </p:nvSpPr>
          <p:spPr>
            <a:xfrm>
              <a:off x="2934664" y="2131392"/>
              <a:ext cx="0" cy="44375"/>
            </a:xfrm>
            <a:custGeom>
              <a:avLst/>
              <a:gdLst/>
              <a:ahLst/>
              <a:cxnLst/>
              <a:rect l="l" t="t" r="r" b="b"/>
              <a:pathLst>
                <a:path h="48894">
                  <a:moveTo>
                    <a:pt x="0" y="48767"/>
                  </a:moveTo>
                  <a:lnTo>
                    <a:pt x="0" y="0"/>
                  </a:lnTo>
                </a:path>
              </a:pathLst>
            </a:custGeom>
            <a:ln w="9524">
              <a:solidFill>
                <a:srgbClr val="FF0000"/>
              </a:solidFill>
            </a:ln>
          </p:spPr>
          <p:txBody>
            <a:bodyPr wrap="square" lIns="0" tIns="0" rIns="0" bIns="0" rtlCol="0"/>
            <a:lstStyle/>
            <a:p>
              <a:endParaRPr/>
            </a:p>
          </p:txBody>
        </p:sp>
        <p:sp>
          <p:nvSpPr>
            <p:cNvPr id="896" name="object 896"/>
            <p:cNvSpPr/>
            <p:nvPr/>
          </p:nvSpPr>
          <p:spPr>
            <a:xfrm>
              <a:off x="2934664" y="2062245"/>
              <a:ext cx="0" cy="69156"/>
            </a:xfrm>
            <a:custGeom>
              <a:avLst/>
              <a:gdLst/>
              <a:ahLst/>
              <a:cxnLst/>
              <a:rect l="l" t="t" r="r" b="b"/>
              <a:pathLst>
                <a:path h="76200">
                  <a:moveTo>
                    <a:pt x="0" y="76190"/>
                  </a:moveTo>
                  <a:lnTo>
                    <a:pt x="0" y="0"/>
                  </a:lnTo>
                </a:path>
              </a:pathLst>
            </a:custGeom>
            <a:ln w="9524">
              <a:solidFill>
                <a:srgbClr val="FF0000"/>
              </a:solidFill>
            </a:ln>
          </p:spPr>
          <p:txBody>
            <a:bodyPr wrap="square" lIns="0" tIns="0" rIns="0" bIns="0" rtlCol="0"/>
            <a:lstStyle/>
            <a:p>
              <a:endParaRPr/>
            </a:p>
          </p:txBody>
        </p:sp>
        <p:sp>
          <p:nvSpPr>
            <p:cNvPr id="897" name="object 897"/>
            <p:cNvSpPr/>
            <p:nvPr/>
          </p:nvSpPr>
          <p:spPr>
            <a:xfrm>
              <a:off x="2934664" y="1820192"/>
              <a:ext cx="0" cy="242047"/>
            </a:xfrm>
            <a:custGeom>
              <a:avLst/>
              <a:gdLst/>
              <a:ahLst/>
              <a:cxnLst/>
              <a:rect l="l" t="t" r="r" b="b"/>
              <a:pathLst>
                <a:path h="266700">
                  <a:moveTo>
                    <a:pt x="0" y="266706"/>
                  </a:moveTo>
                  <a:lnTo>
                    <a:pt x="0" y="0"/>
                  </a:lnTo>
                </a:path>
              </a:pathLst>
            </a:custGeom>
            <a:ln w="9524">
              <a:solidFill>
                <a:srgbClr val="FF0000"/>
              </a:solidFill>
            </a:ln>
          </p:spPr>
          <p:txBody>
            <a:bodyPr wrap="square" lIns="0" tIns="0" rIns="0" bIns="0" rtlCol="0"/>
            <a:lstStyle/>
            <a:p>
              <a:endParaRPr/>
            </a:p>
          </p:txBody>
        </p:sp>
        <p:sp>
          <p:nvSpPr>
            <p:cNvPr id="898" name="object 898"/>
            <p:cNvSpPr/>
            <p:nvPr/>
          </p:nvSpPr>
          <p:spPr>
            <a:xfrm>
              <a:off x="2934664" y="1820192"/>
              <a:ext cx="0" cy="164823"/>
            </a:xfrm>
            <a:custGeom>
              <a:avLst/>
              <a:gdLst/>
              <a:ahLst/>
              <a:cxnLst/>
              <a:rect l="l" t="t" r="r" b="b"/>
              <a:pathLst>
                <a:path h="181610">
                  <a:moveTo>
                    <a:pt x="0" y="0"/>
                  </a:moveTo>
                  <a:lnTo>
                    <a:pt x="0" y="181358"/>
                  </a:lnTo>
                </a:path>
              </a:pathLst>
            </a:custGeom>
            <a:ln w="9524">
              <a:solidFill>
                <a:srgbClr val="FF0000"/>
              </a:solidFill>
            </a:ln>
          </p:spPr>
          <p:txBody>
            <a:bodyPr wrap="square" lIns="0" tIns="0" rIns="0" bIns="0" rtlCol="0"/>
            <a:lstStyle/>
            <a:p>
              <a:endParaRPr/>
            </a:p>
          </p:txBody>
        </p:sp>
        <p:sp>
          <p:nvSpPr>
            <p:cNvPr id="899" name="object 899"/>
            <p:cNvSpPr/>
            <p:nvPr/>
          </p:nvSpPr>
          <p:spPr>
            <a:xfrm>
              <a:off x="2934664" y="1976490"/>
              <a:ext cx="8145" cy="8645"/>
            </a:xfrm>
            <a:custGeom>
              <a:avLst/>
              <a:gdLst/>
              <a:ahLst/>
              <a:cxnLst/>
              <a:rect l="l" t="t" r="r" b="b"/>
              <a:pathLst>
                <a:path w="9525" h="9525">
                  <a:moveTo>
                    <a:pt x="0" y="9141"/>
                  </a:moveTo>
                  <a:lnTo>
                    <a:pt x="9146" y="0"/>
                  </a:lnTo>
                </a:path>
              </a:pathLst>
            </a:custGeom>
            <a:ln w="9521">
              <a:solidFill>
                <a:srgbClr val="FF0000"/>
              </a:solidFill>
            </a:ln>
          </p:spPr>
          <p:txBody>
            <a:bodyPr wrap="square" lIns="0" tIns="0" rIns="0" bIns="0" rtlCol="0"/>
            <a:lstStyle/>
            <a:p>
              <a:endParaRPr/>
            </a:p>
          </p:txBody>
        </p:sp>
        <p:sp>
          <p:nvSpPr>
            <p:cNvPr id="900" name="object 900"/>
            <p:cNvSpPr/>
            <p:nvPr/>
          </p:nvSpPr>
          <p:spPr>
            <a:xfrm>
              <a:off x="2942485" y="1933613"/>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901" name="object 901"/>
            <p:cNvSpPr/>
            <p:nvPr/>
          </p:nvSpPr>
          <p:spPr>
            <a:xfrm>
              <a:off x="2942485" y="1795303"/>
              <a:ext cx="0" cy="138313"/>
            </a:xfrm>
            <a:custGeom>
              <a:avLst/>
              <a:gdLst/>
              <a:ahLst/>
              <a:cxnLst/>
              <a:rect l="l" t="t" r="r" b="b"/>
              <a:pathLst>
                <a:path h="152400">
                  <a:moveTo>
                    <a:pt x="0" y="152396"/>
                  </a:moveTo>
                  <a:lnTo>
                    <a:pt x="0" y="0"/>
                  </a:lnTo>
                </a:path>
              </a:pathLst>
            </a:custGeom>
            <a:ln w="9524">
              <a:solidFill>
                <a:srgbClr val="FF0000"/>
              </a:solidFill>
            </a:ln>
          </p:spPr>
          <p:txBody>
            <a:bodyPr wrap="square" lIns="0" tIns="0" rIns="0" bIns="0" rtlCol="0"/>
            <a:lstStyle/>
            <a:p>
              <a:endParaRPr/>
            </a:p>
          </p:txBody>
        </p:sp>
        <p:sp>
          <p:nvSpPr>
            <p:cNvPr id="902" name="object 902"/>
            <p:cNvSpPr/>
            <p:nvPr/>
          </p:nvSpPr>
          <p:spPr>
            <a:xfrm>
              <a:off x="2942485" y="1795304"/>
              <a:ext cx="0" cy="112379"/>
            </a:xfrm>
            <a:custGeom>
              <a:avLst/>
              <a:gdLst/>
              <a:ahLst/>
              <a:cxnLst/>
              <a:rect l="l" t="t" r="r" b="b"/>
              <a:pathLst>
                <a:path h="123825">
                  <a:moveTo>
                    <a:pt x="0" y="0"/>
                  </a:moveTo>
                  <a:lnTo>
                    <a:pt x="0" y="123434"/>
                  </a:lnTo>
                </a:path>
              </a:pathLst>
            </a:custGeom>
            <a:ln w="9524">
              <a:solidFill>
                <a:srgbClr val="FF0000"/>
              </a:solidFill>
            </a:ln>
          </p:spPr>
          <p:txBody>
            <a:bodyPr wrap="square" lIns="0" tIns="0" rIns="0" bIns="0" rtlCol="0"/>
            <a:lstStyle/>
            <a:p>
              <a:endParaRPr/>
            </a:p>
          </p:txBody>
        </p:sp>
        <p:sp>
          <p:nvSpPr>
            <p:cNvPr id="903" name="object 903"/>
            <p:cNvSpPr/>
            <p:nvPr/>
          </p:nvSpPr>
          <p:spPr>
            <a:xfrm>
              <a:off x="2942485" y="1907329"/>
              <a:ext cx="0" cy="155025"/>
            </a:xfrm>
            <a:custGeom>
              <a:avLst/>
              <a:gdLst/>
              <a:ahLst/>
              <a:cxnLst/>
              <a:rect l="l" t="t" r="r" b="b"/>
              <a:pathLst>
                <a:path h="170814">
                  <a:moveTo>
                    <a:pt x="0" y="0"/>
                  </a:moveTo>
                  <a:lnTo>
                    <a:pt x="0" y="170694"/>
                  </a:lnTo>
                </a:path>
              </a:pathLst>
            </a:custGeom>
            <a:ln w="9524">
              <a:solidFill>
                <a:srgbClr val="FF0000"/>
              </a:solidFill>
            </a:ln>
          </p:spPr>
          <p:txBody>
            <a:bodyPr wrap="square" lIns="0" tIns="0" rIns="0" bIns="0" rtlCol="0"/>
            <a:lstStyle/>
            <a:p>
              <a:endParaRPr/>
            </a:p>
          </p:txBody>
        </p:sp>
        <p:sp>
          <p:nvSpPr>
            <p:cNvPr id="904" name="object 904"/>
            <p:cNvSpPr/>
            <p:nvPr/>
          </p:nvSpPr>
          <p:spPr>
            <a:xfrm>
              <a:off x="2942485" y="1838180"/>
              <a:ext cx="0" cy="224182"/>
            </a:xfrm>
            <a:custGeom>
              <a:avLst/>
              <a:gdLst/>
              <a:ahLst/>
              <a:cxnLst/>
              <a:rect l="l" t="t" r="r" b="b"/>
              <a:pathLst>
                <a:path h="247014">
                  <a:moveTo>
                    <a:pt x="0" y="246885"/>
                  </a:moveTo>
                  <a:lnTo>
                    <a:pt x="0" y="0"/>
                  </a:lnTo>
                </a:path>
              </a:pathLst>
            </a:custGeom>
            <a:ln w="9524">
              <a:solidFill>
                <a:srgbClr val="FF0000"/>
              </a:solidFill>
            </a:ln>
          </p:spPr>
          <p:txBody>
            <a:bodyPr wrap="square" lIns="0" tIns="0" rIns="0" bIns="0" rtlCol="0"/>
            <a:lstStyle/>
            <a:p>
              <a:endParaRPr/>
            </a:p>
          </p:txBody>
        </p:sp>
        <p:sp>
          <p:nvSpPr>
            <p:cNvPr id="905" name="object 905"/>
            <p:cNvSpPr/>
            <p:nvPr/>
          </p:nvSpPr>
          <p:spPr>
            <a:xfrm>
              <a:off x="2942486" y="1838180"/>
              <a:ext cx="8145" cy="77801"/>
            </a:xfrm>
            <a:custGeom>
              <a:avLst/>
              <a:gdLst/>
              <a:ahLst/>
              <a:cxnLst/>
              <a:rect l="l" t="t" r="r" b="b"/>
              <a:pathLst>
                <a:path w="9525" h="85725">
                  <a:moveTo>
                    <a:pt x="0" y="0"/>
                  </a:moveTo>
                  <a:lnTo>
                    <a:pt x="9146" y="85331"/>
                  </a:lnTo>
                </a:path>
              </a:pathLst>
            </a:custGeom>
            <a:ln w="9524">
              <a:solidFill>
                <a:srgbClr val="FF0000"/>
              </a:solidFill>
            </a:ln>
          </p:spPr>
          <p:txBody>
            <a:bodyPr wrap="square" lIns="0" tIns="0" rIns="0" bIns="0" rtlCol="0"/>
            <a:lstStyle/>
            <a:p>
              <a:endParaRPr/>
            </a:p>
          </p:txBody>
        </p:sp>
        <p:sp>
          <p:nvSpPr>
            <p:cNvPr id="906" name="object 906"/>
            <p:cNvSpPr/>
            <p:nvPr/>
          </p:nvSpPr>
          <p:spPr>
            <a:xfrm>
              <a:off x="2950307" y="1915624"/>
              <a:ext cx="0" cy="476026"/>
            </a:xfrm>
            <a:custGeom>
              <a:avLst/>
              <a:gdLst/>
              <a:ahLst/>
              <a:cxnLst/>
              <a:rect l="l" t="t" r="r" b="b"/>
              <a:pathLst>
                <a:path h="524510">
                  <a:moveTo>
                    <a:pt x="0" y="524256"/>
                  </a:moveTo>
                  <a:lnTo>
                    <a:pt x="0" y="0"/>
                  </a:lnTo>
                </a:path>
              </a:pathLst>
            </a:custGeom>
            <a:ln w="9524">
              <a:solidFill>
                <a:srgbClr val="FF0000"/>
              </a:solidFill>
            </a:ln>
          </p:spPr>
          <p:txBody>
            <a:bodyPr wrap="square" lIns="0" tIns="0" rIns="0" bIns="0" rtlCol="0"/>
            <a:lstStyle/>
            <a:p>
              <a:endParaRPr/>
            </a:p>
          </p:txBody>
        </p:sp>
        <p:sp>
          <p:nvSpPr>
            <p:cNvPr id="907" name="object 907"/>
            <p:cNvSpPr/>
            <p:nvPr/>
          </p:nvSpPr>
          <p:spPr>
            <a:xfrm>
              <a:off x="2950307" y="1872747"/>
              <a:ext cx="9231" cy="268557"/>
            </a:xfrm>
            <a:custGeom>
              <a:avLst/>
              <a:gdLst/>
              <a:ahLst/>
              <a:cxnLst/>
              <a:rect l="l" t="t" r="r" b="b"/>
              <a:pathLst>
                <a:path w="10795" h="295910">
                  <a:moveTo>
                    <a:pt x="0" y="295668"/>
                  </a:moveTo>
                  <a:lnTo>
                    <a:pt x="10656" y="0"/>
                  </a:lnTo>
                </a:path>
              </a:pathLst>
            </a:custGeom>
            <a:ln w="9524">
              <a:solidFill>
                <a:srgbClr val="FF0000"/>
              </a:solidFill>
            </a:ln>
          </p:spPr>
          <p:txBody>
            <a:bodyPr wrap="square" lIns="0" tIns="0" rIns="0" bIns="0" rtlCol="0"/>
            <a:lstStyle/>
            <a:p>
              <a:endParaRPr/>
            </a:p>
          </p:txBody>
        </p:sp>
        <p:sp>
          <p:nvSpPr>
            <p:cNvPr id="908" name="object 908"/>
            <p:cNvSpPr/>
            <p:nvPr/>
          </p:nvSpPr>
          <p:spPr>
            <a:xfrm>
              <a:off x="2955347" y="188105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909" name="object 909"/>
            <p:cNvSpPr/>
            <p:nvPr/>
          </p:nvSpPr>
          <p:spPr>
            <a:xfrm>
              <a:off x="2959419" y="1889354"/>
              <a:ext cx="0" cy="260489"/>
            </a:xfrm>
            <a:custGeom>
              <a:avLst/>
              <a:gdLst/>
              <a:ahLst/>
              <a:cxnLst/>
              <a:rect l="l" t="t" r="r" b="b"/>
              <a:pathLst>
                <a:path h="287019">
                  <a:moveTo>
                    <a:pt x="0" y="0"/>
                  </a:moveTo>
                  <a:lnTo>
                    <a:pt x="0" y="286511"/>
                  </a:lnTo>
                </a:path>
              </a:pathLst>
            </a:custGeom>
            <a:ln w="9524">
              <a:solidFill>
                <a:srgbClr val="FF0000"/>
              </a:solidFill>
            </a:ln>
          </p:spPr>
          <p:txBody>
            <a:bodyPr wrap="square" lIns="0" tIns="0" rIns="0" bIns="0" rtlCol="0"/>
            <a:lstStyle/>
            <a:p>
              <a:endParaRPr/>
            </a:p>
          </p:txBody>
        </p:sp>
        <p:sp>
          <p:nvSpPr>
            <p:cNvPr id="910" name="object 910"/>
            <p:cNvSpPr/>
            <p:nvPr/>
          </p:nvSpPr>
          <p:spPr>
            <a:xfrm>
              <a:off x="2959419" y="2149381"/>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911" name="object 911"/>
            <p:cNvSpPr/>
            <p:nvPr/>
          </p:nvSpPr>
          <p:spPr>
            <a:xfrm>
              <a:off x="2959419" y="1958501"/>
              <a:ext cx="0" cy="225911"/>
            </a:xfrm>
            <a:custGeom>
              <a:avLst/>
              <a:gdLst/>
              <a:ahLst/>
              <a:cxnLst/>
              <a:rect l="l" t="t" r="r" b="b"/>
              <a:pathLst>
                <a:path h="248919">
                  <a:moveTo>
                    <a:pt x="0" y="248423"/>
                  </a:moveTo>
                  <a:lnTo>
                    <a:pt x="0" y="0"/>
                  </a:lnTo>
                </a:path>
              </a:pathLst>
            </a:custGeom>
            <a:ln w="9524">
              <a:solidFill>
                <a:srgbClr val="FF0000"/>
              </a:solidFill>
            </a:ln>
          </p:spPr>
          <p:txBody>
            <a:bodyPr wrap="square" lIns="0" tIns="0" rIns="0" bIns="0" rtlCol="0"/>
            <a:lstStyle/>
            <a:p>
              <a:endParaRPr/>
            </a:p>
          </p:txBody>
        </p:sp>
        <p:sp>
          <p:nvSpPr>
            <p:cNvPr id="912" name="object 912"/>
            <p:cNvSpPr/>
            <p:nvPr/>
          </p:nvSpPr>
          <p:spPr>
            <a:xfrm>
              <a:off x="2959419" y="1958501"/>
              <a:ext cx="0" cy="138313"/>
            </a:xfrm>
            <a:custGeom>
              <a:avLst/>
              <a:gdLst/>
              <a:ahLst/>
              <a:cxnLst/>
              <a:rect l="l" t="t" r="r" b="b"/>
              <a:pathLst>
                <a:path h="152400">
                  <a:moveTo>
                    <a:pt x="0" y="0"/>
                  </a:moveTo>
                  <a:lnTo>
                    <a:pt x="0" y="152412"/>
                  </a:lnTo>
                </a:path>
              </a:pathLst>
            </a:custGeom>
            <a:ln w="9524">
              <a:solidFill>
                <a:srgbClr val="FF0000"/>
              </a:solidFill>
            </a:ln>
          </p:spPr>
          <p:txBody>
            <a:bodyPr wrap="square" lIns="0" tIns="0" rIns="0" bIns="0" rtlCol="0"/>
            <a:lstStyle/>
            <a:p>
              <a:endParaRPr/>
            </a:p>
          </p:txBody>
        </p:sp>
        <p:sp>
          <p:nvSpPr>
            <p:cNvPr id="913" name="object 913"/>
            <p:cNvSpPr/>
            <p:nvPr/>
          </p:nvSpPr>
          <p:spPr>
            <a:xfrm>
              <a:off x="2959419" y="2019368"/>
              <a:ext cx="8145" cy="77801"/>
            </a:xfrm>
            <a:custGeom>
              <a:avLst/>
              <a:gdLst/>
              <a:ahLst/>
              <a:cxnLst/>
              <a:rect l="l" t="t" r="r" b="b"/>
              <a:pathLst>
                <a:path w="9525" h="85725">
                  <a:moveTo>
                    <a:pt x="0" y="85347"/>
                  </a:moveTo>
                  <a:lnTo>
                    <a:pt x="9146" y="0"/>
                  </a:lnTo>
                </a:path>
              </a:pathLst>
            </a:custGeom>
            <a:ln w="9524">
              <a:solidFill>
                <a:srgbClr val="FF0000"/>
              </a:solidFill>
            </a:ln>
          </p:spPr>
          <p:txBody>
            <a:bodyPr wrap="square" lIns="0" tIns="0" rIns="0" bIns="0" rtlCol="0"/>
            <a:lstStyle/>
            <a:p>
              <a:endParaRPr/>
            </a:p>
          </p:txBody>
        </p:sp>
        <p:sp>
          <p:nvSpPr>
            <p:cNvPr id="914" name="object 914"/>
            <p:cNvSpPr/>
            <p:nvPr/>
          </p:nvSpPr>
          <p:spPr>
            <a:xfrm>
              <a:off x="2967241" y="2019368"/>
              <a:ext cx="0" cy="26509"/>
            </a:xfrm>
            <a:custGeom>
              <a:avLst/>
              <a:gdLst/>
              <a:ahLst/>
              <a:cxnLst/>
              <a:rect l="l" t="t" r="r" b="b"/>
              <a:pathLst>
                <a:path h="29210">
                  <a:moveTo>
                    <a:pt x="0" y="0"/>
                  </a:moveTo>
                  <a:lnTo>
                    <a:pt x="0" y="28946"/>
                  </a:lnTo>
                </a:path>
              </a:pathLst>
            </a:custGeom>
            <a:ln w="9524">
              <a:solidFill>
                <a:srgbClr val="FF0000"/>
              </a:solidFill>
            </a:ln>
          </p:spPr>
          <p:txBody>
            <a:bodyPr wrap="square" lIns="0" tIns="0" rIns="0" bIns="0" rtlCol="0"/>
            <a:lstStyle/>
            <a:p>
              <a:endParaRPr/>
            </a:p>
          </p:txBody>
        </p:sp>
        <p:sp>
          <p:nvSpPr>
            <p:cNvPr id="915" name="object 915"/>
            <p:cNvSpPr/>
            <p:nvPr/>
          </p:nvSpPr>
          <p:spPr>
            <a:xfrm>
              <a:off x="2967241" y="1742733"/>
              <a:ext cx="0" cy="303135"/>
            </a:xfrm>
            <a:custGeom>
              <a:avLst/>
              <a:gdLst/>
              <a:ahLst/>
              <a:cxnLst/>
              <a:rect l="l" t="t" r="r" b="b"/>
              <a:pathLst>
                <a:path h="334010">
                  <a:moveTo>
                    <a:pt x="0" y="333755"/>
                  </a:moveTo>
                  <a:lnTo>
                    <a:pt x="0" y="0"/>
                  </a:lnTo>
                </a:path>
              </a:pathLst>
            </a:custGeom>
            <a:ln w="9524">
              <a:solidFill>
                <a:srgbClr val="FF0000"/>
              </a:solidFill>
            </a:ln>
          </p:spPr>
          <p:txBody>
            <a:bodyPr wrap="square" lIns="0" tIns="0" rIns="0" bIns="0" rtlCol="0"/>
            <a:lstStyle/>
            <a:p>
              <a:endParaRPr/>
            </a:p>
          </p:txBody>
        </p:sp>
        <p:sp>
          <p:nvSpPr>
            <p:cNvPr id="916" name="object 916"/>
            <p:cNvSpPr/>
            <p:nvPr/>
          </p:nvSpPr>
          <p:spPr>
            <a:xfrm>
              <a:off x="2967241" y="1742733"/>
              <a:ext cx="0" cy="138313"/>
            </a:xfrm>
            <a:custGeom>
              <a:avLst/>
              <a:gdLst/>
              <a:ahLst/>
              <a:cxnLst/>
              <a:rect l="l" t="t" r="r" b="b"/>
              <a:pathLst>
                <a:path h="152400">
                  <a:moveTo>
                    <a:pt x="0" y="0"/>
                  </a:moveTo>
                  <a:lnTo>
                    <a:pt x="0" y="152412"/>
                  </a:lnTo>
                </a:path>
              </a:pathLst>
            </a:custGeom>
            <a:ln w="9524">
              <a:solidFill>
                <a:srgbClr val="FF0000"/>
              </a:solidFill>
            </a:ln>
          </p:spPr>
          <p:txBody>
            <a:bodyPr wrap="square" lIns="0" tIns="0" rIns="0" bIns="0" rtlCol="0"/>
            <a:lstStyle/>
            <a:p>
              <a:endParaRPr/>
            </a:p>
          </p:txBody>
        </p:sp>
        <p:sp>
          <p:nvSpPr>
            <p:cNvPr id="917" name="object 917"/>
            <p:cNvSpPr/>
            <p:nvPr/>
          </p:nvSpPr>
          <p:spPr>
            <a:xfrm>
              <a:off x="2967241" y="1881058"/>
              <a:ext cx="0" cy="207469"/>
            </a:xfrm>
            <a:custGeom>
              <a:avLst/>
              <a:gdLst/>
              <a:ahLst/>
              <a:cxnLst/>
              <a:rect l="l" t="t" r="r" b="b"/>
              <a:pathLst>
                <a:path h="228600">
                  <a:moveTo>
                    <a:pt x="0" y="0"/>
                  </a:moveTo>
                  <a:lnTo>
                    <a:pt x="0" y="228587"/>
                  </a:lnTo>
                </a:path>
              </a:pathLst>
            </a:custGeom>
            <a:ln w="9524">
              <a:solidFill>
                <a:srgbClr val="FF0000"/>
              </a:solidFill>
            </a:ln>
          </p:spPr>
          <p:txBody>
            <a:bodyPr wrap="square" lIns="0" tIns="0" rIns="0" bIns="0" rtlCol="0"/>
            <a:lstStyle/>
            <a:p>
              <a:endParaRPr/>
            </a:p>
          </p:txBody>
        </p:sp>
        <p:sp>
          <p:nvSpPr>
            <p:cNvPr id="918" name="object 918"/>
            <p:cNvSpPr/>
            <p:nvPr/>
          </p:nvSpPr>
          <p:spPr>
            <a:xfrm>
              <a:off x="2967241" y="1838180"/>
              <a:ext cx="0" cy="250692"/>
            </a:xfrm>
            <a:custGeom>
              <a:avLst/>
              <a:gdLst/>
              <a:ahLst/>
              <a:cxnLst/>
              <a:rect l="l" t="t" r="r" b="b"/>
              <a:pathLst>
                <a:path h="276225">
                  <a:moveTo>
                    <a:pt x="0" y="275831"/>
                  </a:moveTo>
                  <a:lnTo>
                    <a:pt x="0" y="0"/>
                  </a:lnTo>
                </a:path>
              </a:pathLst>
            </a:custGeom>
            <a:ln w="9524">
              <a:solidFill>
                <a:srgbClr val="FF0000"/>
              </a:solidFill>
            </a:ln>
          </p:spPr>
          <p:txBody>
            <a:bodyPr wrap="square" lIns="0" tIns="0" rIns="0" bIns="0" rtlCol="0"/>
            <a:lstStyle/>
            <a:p>
              <a:endParaRPr/>
            </a:p>
          </p:txBody>
        </p:sp>
        <p:sp>
          <p:nvSpPr>
            <p:cNvPr id="919" name="object 919"/>
            <p:cNvSpPr/>
            <p:nvPr/>
          </p:nvSpPr>
          <p:spPr>
            <a:xfrm>
              <a:off x="2967241" y="1838180"/>
              <a:ext cx="8145" cy="233979"/>
            </a:xfrm>
            <a:custGeom>
              <a:avLst/>
              <a:gdLst/>
              <a:ahLst/>
              <a:cxnLst/>
              <a:rect l="l" t="t" r="r" b="b"/>
              <a:pathLst>
                <a:path w="9525" h="257810">
                  <a:moveTo>
                    <a:pt x="0" y="0"/>
                  </a:moveTo>
                  <a:lnTo>
                    <a:pt x="9146" y="257549"/>
                  </a:lnTo>
                </a:path>
              </a:pathLst>
            </a:custGeom>
            <a:ln w="9524">
              <a:solidFill>
                <a:srgbClr val="FF0000"/>
              </a:solidFill>
            </a:ln>
          </p:spPr>
          <p:txBody>
            <a:bodyPr wrap="square" lIns="0" tIns="0" rIns="0" bIns="0" rtlCol="0"/>
            <a:lstStyle/>
            <a:p>
              <a:endParaRPr/>
            </a:p>
          </p:txBody>
        </p:sp>
        <p:sp>
          <p:nvSpPr>
            <p:cNvPr id="920" name="object 920"/>
            <p:cNvSpPr/>
            <p:nvPr/>
          </p:nvSpPr>
          <p:spPr>
            <a:xfrm>
              <a:off x="2970991" y="2067084"/>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921" name="object 921"/>
            <p:cNvSpPr/>
            <p:nvPr/>
          </p:nvSpPr>
          <p:spPr>
            <a:xfrm>
              <a:off x="2975062" y="1950205"/>
              <a:ext cx="0" cy="112379"/>
            </a:xfrm>
            <a:custGeom>
              <a:avLst/>
              <a:gdLst/>
              <a:ahLst/>
              <a:cxnLst/>
              <a:rect l="l" t="t" r="r" b="b"/>
              <a:pathLst>
                <a:path h="123825">
                  <a:moveTo>
                    <a:pt x="0" y="123450"/>
                  </a:moveTo>
                  <a:lnTo>
                    <a:pt x="0" y="0"/>
                  </a:lnTo>
                </a:path>
              </a:pathLst>
            </a:custGeom>
            <a:ln w="9524">
              <a:solidFill>
                <a:srgbClr val="FF0000"/>
              </a:solidFill>
            </a:ln>
          </p:spPr>
          <p:txBody>
            <a:bodyPr wrap="square" lIns="0" tIns="0" rIns="0" bIns="0" rtlCol="0"/>
            <a:lstStyle/>
            <a:p>
              <a:endParaRPr/>
            </a:p>
          </p:txBody>
        </p:sp>
        <p:sp>
          <p:nvSpPr>
            <p:cNvPr id="922" name="object 922"/>
            <p:cNvSpPr/>
            <p:nvPr/>
          </p:nvSpPr>
          <p:spPr>
            <a:xfrm>
              <a:off x="2975062" y="1950205"/>
              <a:ext cx="0" cy="26509"/>
            </a:xfrm>
            <a:custGeom>
              <a:avLst/>
              <a:gdLst/>
              <a:ahLst/>
              <a:cxnLst/>
              <a:rect l="l" t="t" r="r" b="b"/>
              <a:pathLst>
                <a:path h="29210">
                  <a:moveTo>
                    <a:pt x="0" y="0"/>
                  </a:moveTo>
                  <a:lnTo>
                    <a:pt x="0" y="28961"/>
                  </a:lnTo>
                </a:path>
              </a:pathLst>
            </a:custGeom>
            <a:ln w="9524">
              <a:solidFill>
                <a:srgbClr val="FF0000"/>
              </a:solidFill>
            </a:ln>
          </p:spPr>
          <p:txBody>
            <a:bodyPr wrap="square" lIns="0" tIns="0" rIns="0" bIns="0" rtlCol="0"/>
            <a:lstStyle/>
            <a:p>
              <a:endParaRPr/>
            </a:p>
          </p:txBody>
        </p:sp>
        <p:sp>
          <p:nvSpPr>
            <p:cNvPr id="923" name="object 923"/>
            <p:cNvSpPr/>
            <p:nvPr/>
          </p:nvSpPr>
          <p:spPr>
            <a:xfrm>
              <a:off x="2975062" y="1976490"/>
              <a:ext cx="0" cy="61088"/>
            </a:xfrm>
            <a:custGeom>
              <a:avLst/>
              <a:gdLst/>
              <a:ahLst/>
              <a:cxnLst/>
              <a:rect l="l" t="t" r="r" b="b"/>
              <a:pathLst>
                <a:path h="67310">
                  <a:moveTo>
                    <a:pt x="0" y="0"/>
                  </a:moveTo>
                  <a:lnTo>
                    <a:pt x="0" y="67049"/>
                  </a:lnTo>
                </a:path>
              </a:pathLst>
            </a:custGeom>
            <a:ln w="9524">
              <a:solidFill>
                <a:srgbClr val="FF0000"/>
              </a:solidFill>
            </a:ln>
          </p:spPr>
          <p:txBody>
            <a:bodyPr wrap="square" lIns="0" tIns="0" rIns="0" bIns="0" rtlCol="0"/>
            <a:lstStyle/>
            <a:p>
              <a:endParaRPr/>
            </a:p>
          </p:txBody>
        </p:sp>
        <p:sp>
          <p:nvSpPr>
            <p:cNvPr id="924" name="object 924"/>
            <p:cNvSpPr/>
            <p:nvPr/>
          </p:nvSpPr>
          <p:spPr>
            <a:xfrm>
              <a:off x="2975062" y="2037342"/>
              <a:ext cx="0" cy="77801"/>
            </a:xfrm>
            <a:custGeom>
              <a:avLst/>
              <a:gdLst/>
              <a:ahLst/>
              <a:cxnLst/>
              <a:rect l="l" t="t" r="r" b="b"/>
              <a:pathLst>
                <a:path h="85725">
                  <a:moveTo>
                    <a:pt x="0" y="0"/>
                  </a:moveTo>
                  <a:lnTo>
                    <a:pt x="0" y="85347"/>
                  </a:lnTo>
                </a:path>
              </a:pathLst>
            </a:custGeom>
            <a:ln w="9524">
              <a:solidFill>
                <a:srgbClr val="FF0000"/>
              </a:solidFill>
            </a:ln>
          </p:spPr>
          <p:txBody>
            <a:bodyPr wrap="square" lIns="0" tIns="0" rIns="0" bIns="0" rtlCol="0"/>
            <a:lstStyle/>
            <a:p>
              <a:endParaRPr/>
            </a:p>
          </p:txBody>
        </p:sp>
        <p:sp>
          <p:nvSpPr>
            <p:cNvPr id="925" name="object 925"/>
            <p:cNvSpPr/>
            <p:nvPr/>
          </p:nvSpPr>
          <p:spPr>
            <a:xfrm>
              <a:off x="2975063" y="2080219"/>
              <a:ext cx="8145" cy="34578"/>
            </a:xfrm>
            <a:custGeom>
              <a:avLst/>
              <a:gdLst/>
              <a:ahLst/>
              <a:cxnLst/>
              <a:rect l="l" t="t" r="r" b="b"/>
              <a:pathLst>
                <a:path w="9525" h="38100">
                  <a:moveTo>
                    <a:pt x="0" y="38103"/>
                  </a:moveTo>
                  <a:lnTo>
                    <a:pt x="9146" y="0"/>
                  </a:lnTo>
                </a:path>
              </a:pathLst>
            </a:custGeom>
            <a:ln w="9524">
              <a:solidFill>
                <a:srgbClr val="FF0000"/>
              </a:solidFill>
            </a:ln>
          </p:spPr>
          <p:txBody>
            <a:bodyPr wrap="square" lIns="0" tIns="0" rIns="0" bIns="0" rtlCol="0"/>
            <a:lstStyle/>
            <a:p>
              <a:endParaRPr/>
            </a:p>
          </p:txBody>
        </p:sp>
        <p:sp>
          <p:nvSpPr>
            <p:cNvPr id="926" name="object 926"/>
            <p:cNvSpPr/>
            <p:nvPr/>
          </p:nvSpPr>
          <p:spPr>
            <a:xfrm>
              <a:off x="2982884" y="1950205"/>
              <a:ext cx="0" cy="285270"/>
            </a:xfrm>
            <a:custGeom>
              <a:avLst/>
              <a:gdLst/>
              <a:ahLst/>
              <a:cxnLst/>
              <a:rect l="l" t="t" r="r" b="b"/>
              <a:pathLst>
                <a:path h="314325">
                  <a:moveTo>
                    <a:pt x="0" y="313950"/>
                  </a:moveTo>
                  <a:lnTo>
                    <a:pt x="0" y="0"/>
                  </a:lnTo>
                </a:path>
              </a:pathLst>
            </a:custGeom>
            <a:ln w="9524">
              <a:solidFill>
                <a:srgbClr val="FF0000"/>
              </a:solidFill>
            </a:ln>
          </p:spPr>
          <p:txBody>
            <a:bodyPr wrap="square" lIns="0" tIns="0" rIns="0" bIns="0" rtlCol="0"/>
            <a:lstStyle/>
            <a:p>
              <a:endParaRPr/>
            </a:p>
          </p:txBody>
        </p:sp>
        <p:sp>
          <p:nvSpPr>
            <p:cNvPr id="927" name="object 927"/>
            <p:cNvSpPr/>
            <p:nvPr/>
          </p:nvSpPr>
          <p:spPr>
            <a:xfrm>
              <a:off x="2982884" y="2037342"/>
              <a:ext cx="9231" cy="889811"/>
            </a:xfrm>
            <a:custGeom>
              <a:avLst/>
              <a:gdLst/>
              <a:ahLst/>
              <a:cxnLst/>
              <a:rect l="l" t="t" r="r" b="b"/>
              <a:pathLst>
                <a:path w="10795" h="980439">
                  <a:moveTo>
                    <a:pt x="0" y="0"/>
                  </a:moveTo>
                  <a:lnTo>
                    <a:pt x="10671" y="979938"/>
                  </a:lnTo>
                </a:path>
              </a:pathLst>
            </a:custGeom>
            <a:ln w="9524">
              <a:solidFill>
                <a:srgbClr val="FF0000"/>
              </a:solidFill>
            </a:ln>
          </p:spPr>
          <p:txBody>
            <a:bodyPr wrap="square" lIns="0" tIns="0" rIns="0" bIns="0" rtlCol="0"/>
            <a:lstStyle/>
            <a:p>
              <a:endParaRPr/>
            </a:p>
          </p:txBody>
        </p:sp>
        <p:sp>
          <p:nvSpPr>
            <p:cNvPr id="928" name="object 928"/>
            <p:cNvSpPr/>
            <p:nvPr/>
          </p:nvSpPr>
          <p:spPr>
            <a:xfrm>
              <a:off x="2992009" y="2373445"/>
              <a:ext cx="0" cy="553250"/>
            </a:xfrm>
            <a:custGeom>
              <a:avLst/>
              <a:gdLst/>
              <a:ahLst/>
              <a:cxnLst/>
              <a:rect l="l" t="t" r="r" b="b"/>
              <a:pathLst>
                <a:path h="609600">
                  <a:moveTo>
                    <a:pt x="0" y="609602"/>
                  </a:moveTo>
                  <a:lnTo>
                    <a:pt x="0" y="0"/>
                  </a:lnTo>
                </a:path>
              </a:pathLst>
            </a:custGeom>
            <a:ln w="9524">
              <a:solidFill>
                <a:srgbClr val="FF0000"/>
              </a:solidFill>
            </a:ln>
          </p:spPr>
          <p:txBody>
            <a:bodyPr wrap="square" lIns="0" tIns="0" rIns="0" bIns="0" rtlCol="0"/>
            <a:lstStyle/>
            <a:p>
              <a:endParaRPr/>
            </a:p>
          </p:txBody>
        </p:sp>
        <p:sp>
          <p:nvSpPr>
            <p:cNvPr id="929" name="object 929"/>
            <p:cNvSpPr/>
            <p:nvPr/>
          </p:nvSpPr>
          <p:spPr>
            <a:xfrm>
              <a:off x="2992009" y="2019368"/>
              <a:ext cx="0" cy="354426"/>
            </a:xfrm>
            <a:custGeom>
              <a:avLst/>
              <a:gdLst/>
              <a:ahLst/>
              <a:cxnLst/>
              <a:rect l="l" t="t" r="r" b="b"/>
              <a:pathLst>
                <a:path h="390525">
                  <a:moveTo>
                    <a:pt x="0" y="390141"/>
                  </a:moveTo>
                  <a:lnTo>
                    <a:pt x="0" y="0"/>
                  </a:lnTo>
                </a:path>
              </a:pathLst>
            </a:custGeom>
            <a:ln w="9524">
              <a:solidFill>
                <a:srgbClr val="FF0000"/>
              </a:solidFill>
            </a:ln>
          </p:spPr>
          <p:txBody>
            <a:bodyPr wrap="square" lIns="0" tIns="0" rIns="0" bIns="0" rtlCol="0"/>
            <a:lstStyle/>
            <a:p>
              <a:endParaRPr/>
            </a:p>
          </p:txBody>
        </p:sp>
        <p:sp>
          <p:nvSpPr>
            <p:cNvPr id="930" name="object 930"/>
            <p:cNvSpPr/>
            <p:nvPr/>
          </p:nvSpPr>
          <p:spPr>
            <a:xfrm>
              <a:off x="2992009" y="1923935"/>
              <a:ext cx="0" cy="95666"/>
            </a:xfrm>
            <a:custGeom>
              <a:avLst/>
              <a:gdLst/>
              <a:ahLst/>
              <a:cxnLst/>
              <a:rect l="l" t="t" r="r" b="b"/>
              <a:pathLst>
                <a:path h="105410">
                  <a:moveTo>
                    <a:pt x="0" y="105152"/>
                  </a:moveTo>
                  <a:lnTo>
                    <a:pt x="0" y="0"/>
                  </a:lnTo>
                </a:path>
              </a:pathLst>
            </a:custGeom>
            <a:ln w="9524">
              <a:solidFill>
                <a:srgbClr val="FF0000"/>
              </a:solidFill>
            </a:ln>
          </p:spPr>
          <p:txBody>
            <a:bodyPr wrap="square" lIns="0" tIns="0" rIns="0" bIns="0" rtlCol="0"/>
            <a:lstStyle/>
            <a:p>
              <a:endParaRPr/>
            </a:p>
          </p:txBody>
        </p:sp>
        <p:sp>
          <p:nvSpPr>
            <p:cNvPr id="931" name="object 931"/>
            <p:cNvSpPr/>
            <p:nvPr/>
          </p:nvSpPr>
          <p:spPr>
            <a:xfrm>
              <a:off x="2992009" y="1923935"/>
              <a:ext cx="0" cy="303135"/>
            </a:xfrm>
            <a:custGeom>
              <a:avLst/>
              <a:gdLst/>
              <a:ahLst/>
              <a:cxnLst/>
              <a:rect l="l" t="t" r="r" b="b"/>
              <a:pathLst>
                <a:path h="334010">
                  <a:moveTo>
                    <a:pt x="0" y="0"/>
                  </a:moveTo>
                  <a:lnTo>
                    <a:pt x="0" y="333755"/>
                  </a:lnTo>
                </a:path>
              </a:pathLst>
            </a:custGeom>
            <a:ln w="9524">
              <a:solidFill>
                <a:srgbClr val="FF0000"/>
              </a:solidFill>
            </a:ln>
          </p:spPr>
          <p:txBody>
            <a:bodyPr wrap="square" lIns="0" tIns="0" rIns="0" bIns="0" rtlCol="0"/>
            <a:lstStyle/>
            <a:p>
              <a:endParaRPr/>
            </a:p>
          </p:txBody>
        </p:sp>
        <p:sp>
          <p:nvSpPr>
            <p:cNvPr id="932" name="object 932"/>
            <p:cNvSpPr/>
            <p:nvPr/>
          </p:nvSpPr>
          <p:spPr>
            <a:xfrm>
              <a:off x="2992009" y="1785611"/>
              <a:ext cx="0" cy="441447"/>
            </a:xfrm>
            <a:custGeom>
              <a:avLst/>
              <a:gdLst/>
              <a:ahLst/>
              <a:cxnLst/>
              <a:rect l="l" t="t" r="r" b="b"/>
              <a:pathLst>
                <a:path h="486410">
                  <a:moveTo>
                    <a:pt x="0" y="486168"/>
                  </a:moveTo>
                  <a:lnTo>
                    <a:pt x="0" y="0"/>
                  </a:lnTo>
                </a:path>
              </a:pathLst>
            </a:custGeom>
            <a:ln w="9524">
              <a:solidFill>
                <a:srgbClr val="FF0000"/>
              </a:solidFill>
            </a:ln>
          </p:spPr>
          <p:txBody>
            <a:bodyPr wrap="square" lIns="0" tIns="0" rIns="0" bIns="0" rtlCol="0"/>
            <a:lstStyle/>
            <a:p>
              <a:endParaRPr/>
            </a:p>
          </p:txBody>
        </p:sp>
        <p:sp>
          <p:nvSpPr>
            <p:cNvPr id="933" name="object 933"/>
            <p:cNvSpPr/>
            <p:nvPr/>
          </p:nvSpPr>
          <p:spPr>
            <a:xfrm>
              <a:off x="2992009" y="1785610"/>
              <a:ext cx="8145" cy="95666"/>
            </a:xfrm>
            <a:custGeom>
              <a:avLst/>
              <a:gdLst/>
              <a:ahLst/>
              <a:cxnLst/>
              <a:rect l="l" t="t" r="r" b="b"/>
              <a:pathLst>
                <a:path w="9525" h="105410">
                  <a:moveTo>
                    <a:pt x="0" y="0"/>
                  </a:moveTo>
                  <a:lnTo>
                    <a:pt x="9131" y="105168"/>
                  </a:lnTo>
                </a:path>
              </a:pathLst>
            </a:custGeom>
            <a:ln w="9524">
              <a:solidFill>
                <a:srgbClr val="FF0000"/>
              </a:solidFill>
            </a:ln>
          </p:spPr>
          <p:txBody>
            <a:bodyPr wrap="square" lIns="0" tIns="0" rIns="0" bIns="0" rtlCol="0"/>
            <a:lstStyle/>
            <a:p>
              <a:endParaRPr/>
            </a:p>
          </p:txBody>
        </p:sp>
        <p:sp>
          <p:nvSpPr>
            <p:cNvPr id="934" name="object 934"/>
            <p:cNvSpPr/>
            <p:nvPr/>
          </p:nvSpPr>
          <p:spPr>
            <a:xfrm>
              <a:off x="2999818" y="1881058"/>
              <a:ext cx="0" cy="640848"/>
            </a:xfrm>
            <a:custGeom>
              <a:avLst/>
              <a:gdLst/>
              <a:ahLst/>
              <a:cxnLst/>
              <a:rect l="l" t="t" r="r" b="b"/>
              <a:pathLst>
                <a:path h="706119">
                  <a:moveTo>
                    <a:pt x="0" y="0"/>
                  </a:moveTo>
                  <a:lnTo>
                    <a:pt x="0" y="705599"/>
                  </a:lnTo>
                </a:path>
              </a:pathLst>
            </a:custGeom>
            <a:ln w="9524">
              <a:solidFill>
                <a:srgbClr val="FF0000"/>
              </a:solidFill>
            </a:ln>
          </p:spPr>
          <p:txBody>
            <a:bodyPr wrap="square" lIns="0" tIns="0" rIns="0" bIns="0" rtlCol="0"/>
            <a:lstStyle/>
            <a:p>
              <a:endParaRPr/>
            </a:p>
          </p:txBody>
        </p:sp>
        <p:sp>
          <p:nvSpPr>
            <p:cNvPr id="935" name="object 935"/>
            <p:cNvSpPr/>
            <p:nvPr/>
          </p:nvSpPr>
          <p:spPr>
            <a:xfrm>
              <a:off x="2999818" y="2106504"/>
              <a:ext cx="0" cy="414938"/>
            </a:xfrm>
            <a:custGeom>
              <a:avLst/>
              <a:gdLst/>
              <a:ahLst/>
              <a:cxnLst/>
              <a:rect l="l" t="t" r="r" b="b"/>
              <a:pathLst>
                <a:path h="457200">
                  <a:moveTo>
                    <a:pt x="0" y="457190"/>
                  </a:moveTo>
                  <a:lnTo>
                    <a:pt x="0" y="0"/>
                  </a:lnTo>
                </a:path>
              </a:pathLst>
            </a:custGeom>
            <a:ln w="9524">
              <a:solidFill>
                <a:srgbClr val="FF0000"/>
              </a:solidFill>
            </a:ln>
          </p:spPr>
          <p:txBody>
            <a:bodyPr wrap="square" lIns="0" tIns="0" rIns="0" bIns="0" rtlCol="0"/>
            <a:lstStyle/>
            <a:p>
              <a:endParaRPr/>
            </a:p>
          </p:txBody>
        </p:sp>
        <p:sp>
          <p:nvSpPr>
            <p:cNvPr id="936" name="object 936"/>
            <p:cNvSpPr/>
            <p:nvPr/>
          </p:nvSpPr>
          <p:spPr>
            <a:xfrm>
              <a:off x="2999818" y="2002761"/>
              <a:ext cx="0" cy="103734"/>
            </a:xfrm>
            <a:custGeom>
              <a:avLst/>
              <a:gdLst/>
              <a:ahLst/>
              <a:cxnLst/>
              <a:rect l="l" t="t" r="r" b="b"/>
              <a:pathLst>
                <a:path h="114300">
                  <a:moveTo>
                    <a:pt x="0" y="114309"/>
                  </a:moveTo>
                  <a:lnTo>
                    <a:pt x="0" y="0"/>
                  </a:lnTo>
                </a:path>
              </a:pathLst>
            </a:custGeom>
            <a:ln w="9524">
              <a:solidFill>
                <a:srgbClr val="FF0000"/>
              </a:solidFill>
            </a:ln>
          </p:spPr>
          <p:txBody>
            <a:bodyPr wrap="square" lIns="0" tIns="0" rIns="0" bIns="0" rtlCol="0"/>
            <a:lstStyle/>
            <a:p>
              <a:endParaRPr/>
            </a:p>
          </p:txBody>
        </p:sp>
        <p:sp>
          <p:nvSpPr>
            <p:cNvPr id="937" name="object 937"/>
            <p:cNvSpPr/>
            <p:nvPr/>
          </p:nvSpPr>
          <p:spPr>
            <a:xfrm>
              <a:off x="2999818" y="1941909"/>
              <a:ext cx="0" cy="61088"/>
            </a:xfrm>
            <a:custGeom>
              <a:avLst/>
              <a:gdLst/>
              <a:ahLst/>
              <a:cxnLst/>
              <a:rect l="l" t="t" r="r" b="b"/>
              <a:pathLst>
                <a:path h="67310">
                  <a:moveTo>
                    <a:pt x="0" y="67049"/>
                  </a:moveTo>
                  <a:lnTo>
                    <a:pt x="0" y="0"/>
                  </a:lnTo>
                </a:path>
              </a:pathLst>
            </a:custGeom>
            <a:ln w="9524">
              <a:solidFill>
                <a:srgbClr val="FF0000"/>
              </a:solidFill>
            </a:ln>
          </p:spPr>
          <p:txBody>
            <a:bodyPr wrap="square" lIns="0" tIns="0" rIns="0" bIns="0" rtlCol="0"/>
            <a:lstStyle/>
            <a:p>
              <a:endParaRPr/>
            </a:p>
          </p:txBody>
        </p:sp>
        <p:sp>
          <p:nvSpPr>
            <p:cNvPr id="938" name="object 938"/>
            <p:cNvSpPr/>
            <p:nvPr/>
          </p:nvSpPr>
          <p:spPr>
            <a:xfrm>
              <a:off x="2999818" y="1941909"/>
              <a:ext cx="0" cy="276625"/>
            </a:xfrm>
            <a:custGeom>
              <a:avLst/>
              <a:gdLst/>
              <a:ahLst/>
              <a:cxnLst/>
              <a:rect l="l" t="t" r="r" b="b"/>
              <a:pathLst>
                <a:path h="304800">
                  <a:moveTo>
                    <a:pt x="0" y="0"/>
                  </a:moveTo>
                  <a:lnTo>
                    <a:pt x="0" y="304793"/>
                  </a:lnTo>
                </a:path>
              </a:pathLst>
            </a:custGeom>
            <a:ln w="9524">
              <a:solidFill>
                <a:srgbClr val="FF0000"/>
              </a:solidFill>
            </a:ln>
          </p:spPr>
          <p:txBody>
            <a:bodyPr wrap="square" lIns="0" tIns="0" rIns="0" bIns="0" rtlCol="0"/>
            <a:lstStyle/>
            <a:p>
              <a:endParaRPr/>
            </a:p>
          </p:txBody>
        </p:sp>
        <p:sp>
          <p:nvSpPr>
            <p:cNvPr id="939" name="object 939"/>
            <p:cNvSpPr/>
            <p:nvPr/>
          </p:nvSpPr>
          <p:spPr>
            <a:xfrm>
              <a:off x="2999818" y="1820192"/>
              <a:ext cx="8145" cy="398801"/>
            </a:xfrm>
            <a:custGeom>
              <a:avLst/>
              <a:gdLst/>
              <a:ahLst/>
              <a:cxnLst/>
              <a:rect l="l" t="t" r="r" b="b"/>
              <a:pathLst>
                <a:path w="9525" h="439419">
                  <a:moveTo>
                    <a:pt x="0" y="438908"/>
                  </a:moveTo>
                  <a:lnTo>
                    <a:pt x="9146" y="0"/>
                  </a:lnTo>
                </a:path>
              </a:pathLst>
            </a:custGeom>
            <a:ln w="9524">
              <a:solidFill>
                <a:srgbClr val="FF0000"/>
              </a:solidFill>
            </a:ln>
          </p:spPr>
          <p:txBody>
            <a:bodyPr wrap="square" lIns="0" tIns="0" rIns="0" bIns="0" rtlCol="0"/>
            <a:lstStyle/>
            <a:p>
              <a:endParaRPr/>
            </a:p>
          </p:txBody>
        </p:sp>
        <p:sp>
          <p:nvSpPr>
            <p:cNvPr id="940" name="object 940"/>
            <p:cNvSpPr/>
            <p:nvPr/>
          </p:nvSpPr>
          <p:spPr>
            <a:xfrm>
              <a:off x="3007639" y="1820192"/>
              <a:ext cx="0" cy="69156"/>
            </a:xfrm>
            <a:custGeom>
              <a:avLst/>
              <a:gdLst/>
              <a:ahLst/>
              <a:cxnLst/>
              <a:rect l="l" t="t" r="r" b="b"/>
              <a:pathLst>
                <a:path h="76200">
                  <a:moveTo>
                    <a:pt x="0" y="0"/>
                  </a:moveTo>
                  <a:lnTo>
                    <a:pt x="0" y="76206"/>
                  </a:lnTo>
                </a:path>
              </a:pathLst>
            </a:custGeom>
            <a:ln w="9524">
              <a:solidFill>
                <a:srgbClr val="FF0000"/>
              </a:solidFill>
            </a:ln>
          </p:spPr>
          <p:txBody>
            <a:bodyPr wrap="square" lIns="0" tIns="0" rIns="0" bIns="0" rtlCol="0"/>
            <a:lstStyle/>
            <a:p>
              <a:endParaRPr/>
            </a:p>
          </p:txBody>
        </p:sp>
        <p:sp>
          <p:nvSpPr>
            <p:cNvPr id="941" name="object 941"/>
            <p:cNvSpPr/>
            <p:nvPr/>
          </p:nvSpPr>
          <p:spPr>
            <a:xfrm>
              <a:off x="3007639" y="1795303"/>
              <a:ext cx="0" cy="94513"/>
            </a:xfrm>
            <a:custGeom>
              <a:avLst/>
              <a:gdLst/>
              <a:ahLst/>
              <a:cxnLst/>
              <a:rect l="l" t="t" r="r" b="b"/>
              <a:pathLst>
                <a:path h="104139">
                  <a:moveTo>
                    <a:pt x="0" y="103629"/>
                  </a:moveTo>
                  <a:lnTo>
                    <a:pt x="0" y="0"/>
                  </a:lnTo>
                </a:path>
              </a:pathLst>
            </a:custGeom>
            <a:ln w="9524">
              <a:solidFill>
                <a:srgbClr val="FF0000"/>
              </a:solidFill>
            </a:ln>
          </p:spPr>
          <p:txBody>
            <a:bodyPr wrap="square" lIns="0" tIns="0" rIns="0" bIns="0" rtlCol="0"/>
            <a:lstStyle/>
            <a:p>
              <a:endParaRPr/>
            </a:p>
          </p:txBody>
        </p:sp>
        <p:sp>
          <p:nvSpPr>
            <p:cNvPr id="942" name="object 942"/>
            <p:cNvSpPr/>
            <p:nvPr/>
          </p:nvSpPr>
          <p:spPr>
            <a:xfrm>
              <a:off x="3007639" y="1795304"/>
              <a:ext cx="0" cy="120447"/>
            </a:xfrm>
            <a:custGeom>
              <a:avLst/>
              <a:gdLst/>
              <a:ahLst/>
              <a:cxnLst/>
              <a:rect l="l" t="t" r="r" b="b"/>
              <a:pathLst>
                <a:path h="132714">
                  <a:moveTo>
                    <a:pt x="0" y="0"/>
                  </a:moveTo>
                  <a:lnTo>
                    <a:pt x="0" y="132576"/>
                  </a:lnTo>
                </a:path>
              </a:pathLst>
            </a:custGeom>
            <a:ln w="9524">
              <a:solidFill>
                <a:srgbClr val="FF0000"/>
              </a:solidFill>
            </a:ln>
          </p:spPr>
          <p:txBody>
            <a:bodyPr wrap="square" lIns="0" tIns="0" rIns="0" bIns="0" rtlCol="0"/>
            <a:lstStyle/>
            <a:p>
              <a:endParaRPr/>
            </a:p>
          </p:txBody>
        </p:sp>
        <p:sp>
          <p:nvSpPr>
            <p:cNvPr id="943" name="object 943"/>
            <p:cNvSpPr/>
            <p:nvPr/>
          </p:nvSpPr>
          <p:spPr>
            <a:xfrm>
              <a:off x="3007639" y="1811895"/>
              <a:ext cx="0" cy="103734"/>
            </a:xfrm>
            <a:custGeom>
              <a:avLst/>
              <a:gdLst/>
              <a:ahLst/>
              <a:cxnLst/>
              <a:rect l="l" t="t" r="r" b="b"/>
              <a:pathLst>
                <a:path h="114300">
                  <a:moveTo>
                    <a:pt x="0" y="114293"/>
                  </a:moveTo>
                  <a:lnTo>
                    <a:pt x="0" y="0"/>
                  </a:lnTo>
                </a:path>
              </a:pathLst>
            </a:custGeom>
            <a:ln w="9524">
              <a:solidFill>
                <a:srgbClr val="FF0000"/>
              </a:solidFill>
            </a:ln>
          </p:spPr>
          <p:txBody>
            <a:bodyPr wrap="square" lIns="0" tIns="0" rIns="0" bIns="0" rtlCol="0"/>
            <a:lstStyle/>
            <a:p>
              <a:endParaRPr/>
            </a:p>
          </p:txBody>
        </p:sp>
        <p:sp>
          <p:nvSpPr>
            <p:cNvPr id="944" name="object 944"/>
            <p:cNvSpPr/>
            <p:nvPr/>
          </p:nvSpPr>
          <p:spPr>
            <a:xfrm>
              <a:off x="3007639" y="1811895"/>
              <a:ext cx="0" cy="122176"/>
            </a:xfrm>
            <a:custGeom>
              <a:avLst/>
              <a:gdLst/>
              <a:ahLst/>
              <a:cxnLst/>
              <a:rect l="l" t="t" r="r" b="b"/>
              <a:pathLst>
                <a:path h="134619">
                  <a:moveTo>
                    <a:pt x="0" y="0"/>
                  </a:moveTo>
                  <a:lnTo>
                    <a:pt x="0" y="134114"/>
                  </a:lnTo>
                </a:path>
              </a:pathLst>
            </a:custGeom>
            <a:ln w="9524">
              <a:solidFill>
                <a:srgbClr val="FF0000"/>
              </a:solidFill>
            </a:ln>
          </p:spPr>
          <p:txBody>
            <a:bodyPr wrap="square" lIns="0" tIns="0" rIns="0" bIns="0" rtlCol="0"/>
            <a:lstStyle/>
            <a:p>
              <a:endParaRPr/>
            </a:p>
          </p:txBody>
        </p:sp>
        <p:sp>
          <p:nvSpPr>
            <p:cNvPr id="945" name="object 945"/>
            <p:cNvSpPr/>
            <p:nvPr/>
          </p:nvSpPr>
          <p:spPr>
            <a:xfrm>
              <a:off x="3007640" y="1933613"/>
              <a:ext cx="8145" cy="198248"/>
            </a:xfrm>
            <a:custGeom>
              <a:avLst/>
              <a:gdLst/>
              <a:ahLst/>
              <a:cxnLst/>
              <a:rect l="l" t="t" r="r" b="b"/>
              <a:pathLst>
                <a:path w="9525" h="218439">
                  <a:moveTo>
                    <a:pt x="0" y="0"/>
                  </a:moveTo>
                  <a:lnTo>
                    <a:pt x="9146" y="217923"/>
                  </a:lnTo>
                </a:path>
              </a:pathLst>
            </a:custGeom>
            <a:ln w="9524">
              <a:solidFill>
                <a:srgbClr val="FF0000"/>
              </a:solidFill>
            </a:ln>
          </p:spPr>
          <p:txBody>
            <a:bodyPr wrap="square" lIns="0" tIns="0" rIns="0" bIns="0" rtlCol="0"/>
            <a:lstStyle/>
            <a:p>
              <a:endParaRPr/>
            </a:p>
          </p:txBody>
        </p:sp>
        <p:sp>
          <p:nvSpPr>
            <p:cNvPr id="946" name="object 946"/>
            <p:cNvSpPr/>
            <p:nvPr/>
          </p:nvSpPr>
          <p:spPr>
            <a:xfrm>
              <a:off x="3015461" y="1968194"/>
              <a:ext cx="0" cy="163670"/>
            </a:xfrm>
            <a:custGeom>
              <a:avLst/>
              <a:gdLst/>
              <a:ahLst/>
              <a:cxnLst/>
              <a:rect l="l" t="t" r="r" b="b"/>
              <a:pathLst>
                <a:path h="180339">
                  <a:moveTo>
                    <a:pt x="0" y="179820"/>
                  </a:moveTo>
                  <a:lnTo>
                    <a:pt x="0" y="0"/>
                  </a:lnTo>
                </a:path>
              </a:pathLst>
            </a:custGeom>
            <a:ln w="9524">
              <a:solidFill>
                <a:srgbClr val="FF0000"/>
              </a:solidFill>
            </a:ln>
          </p:spPr>
          <p:txBody>
            <a:bodyPr wrap="square" lIns="0" tIns="0" rIns="0" bIns="0" rtlCol="0"/>
            <a:lstStyle/>
            <a:p>
              <a:endParaRPr/>
            </a:p>
          </p:txBody>
        </p:sp>
        <p:sp>
          <p:nvSpPr>
            <p:cNvPr id="947" name="object 947"/>
            <p:cNvSpPr/>
            <p:nvPr/>
          </p:nvSpPr>
          <p:spPr>
            <a:xfrm>
              <a:off x="3015461" y="1968194"/>
              <a:ext cx="0" cy="198248"/>
            </a:xfrm>
            <a:custGeom>
              <a:avLst/>
              <a:gdLst/>
              <a:ahLst/>
              <a:cxnLst/>
              <a:rect l="l" t="t" r="r" b="b"/>
              <a:pathLst>
                <a:path h="218439">
                  <a:moveTo>
                    <a:pt x="0" y="0"/>
                  </a:moveTo>
                  <a:lnTo>
                    <a:pt x="0" y="217923"/>
                  </a:lnTo>
                </a:path>
              </a:pathLst>
            </a:custGeom>
            <a:ln w="9524">
              <a:solidFill>
                <a:srgbClr val="FF0000"/>
              </a:solidFill>
            </a:ln>
          </p:spPr>
          <p:txBody>
            <a:bodyPr wrap="square" lIns="0" tIns="0" rIns="0" bIns="0" rtlCol="0"/>
            <a:lstStyle/>
            <a:p>
              <a:endParaRPr/>
            </a:p>
          </p:txBody>
        </p:sp>
        <p:sp>
          <p:nvSpPr>
            <p:cNvPr id="948" name="object 948"/>
            <p:cNvSpPr/>
            <p:nvPr/>
          </p:nvSpPr>
          <p:spPr>
            <a:xfrm>
              <a:off x="3015461" y="1950206"/>
              <a:ext cx="0" cy="216113"/>
            </a:xfrm>
            <a:custGeom>
              <a:avLst/>
              <a:gdLst/>
              <a:ahLst/>
              <a:cxnLst/>
              <a:rect l="l" t="t" r="r" b="b"/>
              <a:pathLst>
                <a:path h="238125">
                  <a:moveTo>
                    <a:pt x="0" y="237744"/>
                  </a:moveTo>
                  <a:lnTo>
                    <a:pt x="0" y="0"/>
                  </a:lnTo>
                </a:path>
              </a:pathLst>
            </a:custGeom>
            <a:ln w="9524">
              <a:solidFill>
                <a:srgbClr val="FF0000"/>
              </a:solidFill>
            </a:ln>
          </p:spPr>
          <p:txBody>
            <a:bodyPr wrap="square" lIns="0" tIns="0" rIns="0" bIns="0" rtlCol="0"/>
            <a:lstStyle/>
            <a:p>
              <a:endParaRPr/>
            </a:p>
          </p:txBody>
        </p:sp>
        <p:sp>
          <p:nvSpPr>
            <p:cNvPr id="949" name="object 949"/>
            <p:cNvSpPr/>
            <p:nvPr/>
          </p:nvSpPr>
          <p:spPr>
            <a:xfrm>
              <a:off x="3011388" y="1941909"/>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950" name="object 950"/>
            <p:cNvSpPr/>
            <p:nvPr/>
          </p:nvSpPr>
          <p:spPr>
            <a:xfrm>
              <a:off x="3015461" y="1933613"/>
              <a:ext cx="0" cy="466229"/>
            </a:xfrm>
            <a:custGeom>
              <a:avLst/>
              <a:gdLst/>
              <a:ahLst/>
              <a:cxnLst/>
              <a:rect l="l" t="t" r="r" b="b"/>
              <a:pathLst>
                <a:path h="513714">
                  <a:moveTo>
                    <a:pt x="0" y="0"/>
                  </a:moveTo>
                  <a:lnTo>
                    <a:pt x="0" y="513591"/>
                  </a:lnTo>
                </a:path>
              </a:pathLst>
            </a:custGeom>
            <a:ln w="9524">
              <a:solidFill>
                <a:srgbClr val="FF0000"/>
              </a:solidFill>
            </a:ln>
          </p:spPr>
          <p:txBody>
            <a:bodyPr wrap="square" lIns="0" tIns="0" rIns="0" bIns="0" rtlCol="0"/>
            <a:lstStyle/>
            <a:p>
              <a:endParaRPr/>
            </a:p>
          </p:txBody>
        </p:sp>
        <p:sp>
          <p:nvSpPr>
            <p:cNvPr id="951" name="object 951"/>
            <p:cNvSpPr/>
            <p:nvPr/>
          </p:nvSpPr>
          <p:spPr>
            <a:xfrm>
              <a:off x="3015461" y="2399730"/>
              <a:ext cx="9231" cy="26509"/>
            </a:xfrm>
            <a:custGeom>
              <a:avLst/>
              <a:gdLst/>
              <a:ahLst/>
              <a:cxnLst/>
              <a:rect l="l" t="t" r="r" b="b"/>
              <a:pathLst>
                <a:path w="10795" h="29210">
                  <a:moveTo>
                    <a:pt x="0" y="0"/>
                  </a:moveTo>
                  <a:lnTo>
                    <a:pt x="10671" y="28946"/>
                  </a:lnTo>
                </a:path>
              </a:pathLst>
            </a:custGeom>
            <a:ln w="9524">
              <a:solidFill>
                <a:srgbClr val="FF0000"/>
              </a:solidFill>
            </a:ln>
          </p:spPr>
          <p:txBody>
            <a:bodyPr wrap="square" lIns="0" tIns="0" rIns="0" bIns="0" rtlCol="0"/>
            <a:lstStyle/>
            <a:p>
              <a:endParaRPr/>
            </a:p>
          </p:txBody>
        </p:sp>
        <p:sp>
          <p:nvSpPr>
            <p:cNvPr id="952" name="object 952"/>
            <p:cNvSpPr/>
            <p:nvPr/>
          </p:nvSpPr>
          <p:spPr>
            <a:xfrm>
              <a:off x="3024586" y="2045638"/>
              <a:ext cx="0" cy="380360"/>
            </a:xfrm>
            <a:custGeom>
              <a:avLst/>
              <a:gdLst/>
              <a:ahLst/>
              <a:cxnLst/>
              <a:rect l="l" t="t" r="r" b="b"/>
              <a:pathLst>
                <a:path h="419100">
                  <a:moveTo>
                    <a:pt x="0" y="419102"/>
                  </a:moveTo>
                  <a:lnTo>
                    <a:pt x="0" y="0"/>
                  </a:lnTo>
                </a:path>
              </a:pathLst>
            </a:custGeom>
            <a:ln w="9524">
              <a:solidFill>
                <a:srgbClr val="FF0000"/>
              </a:solidFill>
            </a:ln>
          </p:spPr>
          <p:txBody>
            <a:bodyPr wrap="square" lIns="0" tIns="0" rIns="0" bIns="0" rtlCol="0"/>
            <a:lstStyle/>
            <a:p>
              <a:endParaRPr/>
            </a:p>
          </p:txBody>
        </p:sp>
        <p:sp>
          <p:nvSpPr>
            <p:cNvPr id="953" name="object 953"/>
            <p:cNvSpPr/>
            <p:nvPr/>
          </p:nvSpPr>
          <p:spPr>
            <a:xfrm>
              <a:off x="3024586" y="1899033"/>
              <a:ext cx="0" cy="146957"/>
            </a:xfrm>
            <a:custGeom>
              <a:avLst/>
              <a:gdLst/>
              <a:ahLst/>
              <a:cxnLst/>
              <a:rect l="l" t="t" r="r" b="b"/>
              <a:pathLst>
                <a:path h="161925">
                  <a:moveTo>
                    <a:pt x="0" y="161538"/>
                  </a:moveTo>
                  <a:lnTo>
                    <a:pt x="0" y="0"/>
                  </a:lnTo>
                </a:path>
              </a:pathLst>
            </a:custGeom>
            <a:ln w="9524">
              <a:solidFill>
                <a:srgbClr val="FF0000"/>
              </a:solidFill>
            </a:ln>
          </p:spPr>
          <p:txBody>
            <a:bodyPr wrap="square" lIns="0" tIns="0" rIns="0" bIns="0" rtlCol="0"/>
            <a:lstStyle/>
            <a:p>
              <a:endParaRPr/>
            </a:p>
          </p:txBody>
        </p:sp>
        <p:sp>
          <p:nvSpPr>
            <p:cNvPr id="954" name="object 954"/>
            <p:cNvSpPr/>
            <p:nvPr/>
          </p:nvSpPr>
          <p:spPr>
            <a:xfrm>
              <a:off x="3024586" y="1899032"/>
              <a:ext cx="0" cy="578608"/>
            </a:xfrm>
            <a:custGeom>
              <a:avLst/>
              <a:gdLst/>
              <a:ahLst/>
              <a:cxnLst/>
              <a:rect l="l" t="t" r="r" b="b"/>
              <a:pathLst>
                <a:path h="637539">
                  <a:moveTo>
                    <a:pt x="0" y="0"/>
                  </a:moveTo>
                  <a:lnTo>
                    <a:pt x="0" y="637026"/>
                  </a:lnTo>
                </a:path>
              </a:pathLst>
            </a:custGeom>
            <a:ln w="9524">
              <a:solidFill>
                <a:srgbClr val="FF0000"/>
              </a:solidFill>
            </a:ln>
          </p:spPr>
          <p:txBody>
            <a:bodyPr wrap="square" lIns="0" tIns="0" rIns="0" bIns="0" rtlCol="0"/>
            <a:lstStyle/>
            <a:p>
              <a:endParaRPr/>
            </a:p>
          </p:txBody>
        </p:sp>
        <p:sp>
          <p:nvSpPr>
            <p:cNvPr id="955" name="object 955"/>
            <p:cNvSpPr/>
            <p:nvPr/>
          </p:nvSpPr>
          <p:spPr>
            <a:xfrm>
              <a:off x="3024586" y="2477173"/>
              <a:ext cx="0" cy="242047"/>
            </a:xfrm>
            <a:custGeom>
              <a:avLst/>
              <a:gdLst/>
              <a:ahLst/>
              <a:cxnLst/>
              <a:rect l="l" t="t" r="r" b="b"/>
              <a:pathLst>
                <a:path h="266700">
                  <a:moveTo>
                    <a:pt x="0" y="0"/>
                  </a:moveTo>
                  <a:lnTo>
                    <a:pt x="0" y="266706"/>
                  </a:lnTo>
                </a:path>
              </a:pathLst>
            </a:custGeom>
            <a:ln w="9524">
              <a:solidFill>
                <a:srgbClr val="FF0000"/>
              </a:solidFill>
            </a:ln>
          </p:spPr>
          <p:txBody>
            <a:bodyPr wrap="square" lIns="0" tIns="0" rIns="0" bIns="0" rtlCol="0"/>
            <a:lstStyle/>
            <a:p>
              <a:endParaRPr/>
            </a:p>
          </p:txBody>
        </p:sp>
        <p:sp>
          <p:nvSpPr>
            <p:cNvPr id="956" name="object 956"/>
            <p:cNvSpPr/>
            <p:nvPr/>
          </p:nvSpPr>
          <p:spPr>
            <a:xfrm>
              <a:off x="3024586" y="2287691"/>
              <a:ext cx="0" cy="431651"/>
            </a:xfrm>
            <a:custGeom>
              <a:avLst/>
              <a:gdLst/>
              <a:ahLst/>
              <a:cxnLst/>
              <a:rect l="l" t="t" r="r" b="b"/>
              <a:pathLst>
                <a:path h="475614">
                  <a:moveTo>
                    <a:pt x="0" y="475488"/>
                  </a:moveTo>
                  <a:lnTo>
                    <a:pt x="0" y="0"/>
                  </a:lnTo>
                </a:path>
              </a:pathLst>
            </a:custGeom>
            <a:ln w="9524">
              <a:solidFill>
                <a:srgbClr val="FF0000"/>
              </a:solidFill>
            </a:ln>
          </p:spPr>
          <p:txBody>
            <a:bodyPr wrap="square" lIns="0" tIns="0" rIns="0" bIns="0" rtlCol="0"/>
            <a:lstStyle/>
            <a:p>
              <a:endParaRPr/>
            </a:p>
          </p:txBody>
        </p:sp>
        <p:sp>
          <p:nvSpPr>
            <p:cNvPr id="957" name="object 957"/>
            <p:cNvSpPr/>
            <p:nvPr/>
          </p:nvSpPr>
          <p:spPr>
            <a:xfrm>
              <a:off x="3024586" y="2114800"/>
              <a:ext cx="8145" cy="172891"/>
            </a:xfrm>
            <a:custGeom>
              <a:avLst/>
              <a:gdLst/>
              <a:ahLst/>
              <a:cxnLst/>
              <a:rect l="l" t="t" r="r" b="b"/>
              <a:pathLst>
                <a:path w="9525" h="190500">
                  <a:moveTo>
                    <a:pt x="0" y="190499"/>
                  </a:moveTo>
                  <a:lnTo>
                    <a:pt x="9146" y="0"/>
                  </a:lnTo>
                </a:path>
              </a:pathLst>
            </a:custGeom>
            <a:ln w="9524">
              <a:solidFill>
                <a:srgbClr val="FF0000"/>
              </a:solidFill>
            </a:ln>
          </p:spPr>
          <p:txBody>
            <a:bodyPr wrap="square" lIns="0" tIns="0" rIns="0" bIns="0" rtlCol="0"/>
            <a:lstStyle/>
            <a:p>
              <a:endParaRPr/>
            </a:p>
          </p:txBody>
        </p:sp>
        <p:sp>
          <p:nvSpPr>
            <p:cNvPr id="958" name="object 958"/>
            <p:cNvSpPr/>
            <p:nvPr/>
          </p:nvSpPr>
          <p:spPr>
            <a:xfrm>
              <a:off x="3032407" y="1899032"/>
              <a:ext cx="0" cy="319848"/>
            </a:xfrm>
            <a:custGeom>
              <a:avLst/>
              <a:gdLst/>
              <a:ahLst/>
              <a:cxnLst/>
              <a:rect l="l" t="t" r="r" b="b"/>
              <a:pathLst>
                <a:path h="352425">
                  <a:moveTo>
                    <a:pt x="0" y="352038"/>
                  </a:moveTo>
                  <a:lnTo>
                    <a:pt x="0" y="0"/>
                  </a:lnTo>
                </a:path>
              </a:pathLst>
            </a:custGeom>
            <a:ln w="9524">
              <a:solidFill>
                <a:srgbClr val="FF0000"/>
              </a:solidFill>
            </a:ln>
          </p:spPr>
          <p:txBody>
            <a:bodyPr wrap="square" lIns="0" tIns="0" rIns="0" bIns="0" rtlCol="0"/>
            <a:lstStyle/>
            <a:p>
              <a:endParaRPr/>
            </a:p>
          </p:txBody>
        </p:sp>
        <p:sp>
          <p:nvSpPr>
            <p:cNvPr id="959" name="object 959"/>
            <p:cNvSpPr/>
            <p:nvPr/>
          </p:nvSpPr>
          <p:spPr>
            <a:xfrm>
              <a:off x="3032408" y="1941910"/>
              <a:ext cx="8145" cy="146957"/>
            </a:xfrm>
            <a:custGeom>
              <a:avLst/>
              <a:gdLst/>
              <a:ahLst/>
              <a:cxnLst/>
              <a:rect l="l" t="t" r="r" b="b"/>
              <a:pathLst>
                <a:path w="9525" h="161925">
                  <a:moveTo>
                    <a:pt x="0" y="0"/>
                  </a:moveTo>
                  <a:lnTo>
                    <a:pt x="9131" y="161538"/>
                  </a:lnTo>
                </a:path>
              </a:pathLst>
            </a:custGeom>
            <a:ln w="9524">
              <a:solidFill>
                <a:srgbClr val="FF0000"/>
              </a:solidFill>
            </a:ln>
          </p:spPr>
          <p:txBody>
            <a:bodyPr wrap="square" lIns="0" tIns="0" rIns="0" bIns="0" rtlCol="0"/>
            <a:lstStyle/>
            <a:p>
              <a:endParaRPr/>
            </a:p>
          </p:txBody>
        </p:sp>
        <p:sp>
          <p:nvSpPr>
            <p:cNvPr id="960" name="object 960"/>
            <p:cNvSpPr/>
            <p:nvPr/>
          </p:nvSpPr>
          <p:spPr>
            <a:xfrm>
              <a:off x="3040216" y="1941910"/>
              <a:ext cx="0" cy="146957"/>
            </a:xfrm>
            <a:custGeom>
              <a:avLst/>
              <a:gdLst/>
              <a:ahLst/>
              <a:cxnLst/>
              <a:rect l="l" t="t" r="r" b="b"/>
              <a:pathLst>
                <a:path h="161925">
                  <a:moveTo>
                    <a:pt x="0" y="161538"/>
                  </a:moveTo>
                  <a:lnTo>
                    <a:pt x="0" y="0"/>
                  </a:lnTo>
                </a:path>
              </a:pathLst>
            </a:custGeom>
            <a:ln w="9524">
              <a:solidFill>
                <a:srgbClr val="FF0000"/>
              </a:solidFill>
            </a:ln>
          </p:spPr>
          <p:txBody>
            <a:bodyPr wrap="square" lIns="0" tIns="0" rIns="0" bIns="0" rtlCol="0"/>
            <a:lstStyle/>
            <a:p>
              <a:endParaRPr/>
            </a:p>
          </p:txBody>
        </p:sp>
        <p:sp>
          <p:nvSpPr>
            <p:cNvPr id="961" name="object 961"/>
            <p:cNvSpPr/>
            <p:nvPr/>
          </p:nvSpPr>
          <p:spPr>
            <a:xfrm>
              <a:off x="3040216" y="1941909"/>
              <a:ext cx="0" cy="319848"/>
            </a:xfrm>
            <a:custGeom>
              <a:avLst/>
              <a:gdLst/>
              <a:ahLst/>
              <a:cxnLst/>
              <a:rect l="l" t="t" r="r" b="b"/>
              <a:pathLst>
                <a:path h="352425">
                  <a:moveTo>
                    <a:pt x="0" y="0"/>
                  </a:moveTo>
                  <a:lnTo>
                    <a:pt x="0" y="352037"/>
                  </a:lnTo>
                </a:path>
              </a:pathLst>
            </a:custGeom>
            <a:ln w="9524">
              <a:solidFill>
                <a:srgbClr val="FF0000"/>
              </a:solidFill>
            </a:ln>
          </p:spPr>
          <p:txBody>
            <a:bodyPr wrap="square" lIns="0" tIns="0" rIns="0" bIns="0" rtlCol="0"/>
            <a:lstStyle/>
            <a:p>
              <a:endParaRPr/>
            </a:p>
          </p:txBody>
        </p:sp>
        <p:sp>
          <p:nvSpPr>
            <p:cNvPr id="962" name="object 962"/>
            <p:cNvSpPr/>
            <p:nvPr/>
          </p:nvSpPr>
          <p:spPr>
            <a:xfrm>
              <a:off x="3040216" y="1984786"/>
              <a:ext cx="0" cy="276625"/>
            </a:xfrm>
            <a:custGeom>
              <a:avLst/>
              <a:gdLst/>
              <a:ahLst/>
              <a:cxnLst/>
              <a:rect l="l" t="t" r="r" b="b"/>
              <a:pathLst>
                <a:path h="304800">
                  <a:moveTo>
                    <a:pt x="0" y="304793"/>
                  </a:moveTo>
                  <a:lnTo>
                    <a:pt x="0" y="0"/>
                  </a:lnTo>
                </a:path>
              </a:pathLst>
            </a:custGeom>
            <a:ln w="9524">
              <a:solidFill>
                <a:srgbClr val="FF0000"/>
              </a:solidFill>
            </a:ln>
          </p:spPr>
          <p:txBody>
            <a:bodyPr wrap="square" lIns="0" tIns="0" rIns="0" bIns="0" rtlCol="0"/>
            <a:lstStyle/>
            <a:p>
              <a:endParaRPr/>
            </a:p>
          </p:txBody>
        </p:sp>
        <p:sp>
          <p:nvSpPr>
            <p:cNvPr id="963" name="object 963"/>
            <p:cNvSpPr/>
            <p:nvPr/>
          </p:nvSpPr>
          <p:spPr>
            <a:xfrm>
              <a:off x="3040216" y="1864452"/>
              <a:ext cx="0" cy="120447"/>
            </a:xfrm>
            <a:custGeom>
              <a:avLst/>
              <a:gdLst/>
              <a:ahLst/>
              <a:cxnLst/>
              <a:rect l="l" t="t" r="r" b="b"/>
              <a:pathLst>
                <a:path h="132714">
                  <a:moveTo>
                    <a:pt x="0" y="132591"/>
                  </a:moveTo>
                  <a:lnTo>
                    <a:pt x="0" y="0"/>
                  </a:lnTo>
                </a:path>
              </a:pathLst>
            </a:custGeom>
            <a:ln w="9524">
              <a:solidFill>
                <a:srgbClr val="FF0000"/>
              </a:solidFill>
            </a:ln>
          </p:spPr>
          <p:txBody>
            <a:bodyPr wrap="square" lIns="0" tIns="0" rIns="0" bIns="0" rtlCol="0"/>
            <a:lstStyle/>
            <a:p>
              <a:endParaRPr/>
            </a:p>
          </p:txBody>
        </p:sp>
        <p:sp>
          <p:nvSpPr>
            <p:cNvPr id="964" name="object 964"/>
            <p:cNvSpPr/>
            <p:nvPr/>
          </p:nvSpPr>
          <p:spPr>
            <a:xfrm>
              <a:off x="3036144" y="1872754"/>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965" name="object 965"/>
            <p:cNvSpPr/>
            <p:nvPr/>
          </p:nvSpPr>
          <p:spPr>
            <a:xfrm>
              <a:off x="3040217" y="1881058"/>
              <a:ext cx="8145" cy="43223"/>
            </a:xfrm>
            <a:custGeom>
              <a:avLst/>
              <a:gdLst/>
              <a:ahLst/>
              <a:cxnLst/>
              <a:rect l="l" t="t" r="r" b="b"/>
              <a:pathLst>
                <a:path w="9525" h="47625">
                  <a:moveTo>
                    <a:pt x="0" y="0"/>
                  </a:moveTo>
                  <a:lnTo>
                    <a:pt x="9146" y="47244"/>
                  </a:lnTo>
                </a:path>
              </a:pathLst>
            </a:custGeom>
            <a:ln w="9524">
              <a:solidFill>
                <a:srgbClr val="FF0000"/>
              </a:solidFill>
            </a:ln>
          </p:spPr>
          <p:txBody>
            <a:bodyPr wrap="square" lIns="0" tIns="0" rIns="0" bIns="0" rtlCol="0"/>
            <a:lstStyle/>
            <a:p>
              <a:endParaRPr/>
            </a:p>
          </p:txBody>
        </p:sp>
        <p:sp>
          <p:nvSpPr>
            <p:cNvPr id="966" name="object 966"/>
            <p:cNvSpPr/>
            <p:nvPr/>
          </p:nvSpPr>
          <p:spPr>
            <a:xfrm>
              <a:off x="3048038" y="1881058"/>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967" name="object 967"/>
            <p:cNvSpPr/>
            <p:nvPr/>
          </p:nvSpPr>
          <p:spPr>
            <a:xfrm>
              <a:off x="3048038" y="1854773"/>
              <a:ext cx="0" cy="26509"/>
            </a:xfrm>
            <a:custGeom>
              <a:avLst/>
              <a:gdLst/>
              <a:ahLst/>
              <a:cxnLst/>
              <a:rect l="l" t="t" r="r" b="b"/>
              <a:pathLst>
                <a:path h="29210">
                  <a:moveTo>
                    <a:pt x="0" y="28961"/>
                  </a:moveTo>
                  <a:lnTo>
                    <a:pt x="0" y="0"/>
                  </a:lnTo>
                </a:path>
              </a:pathLst>
            </a:custGeom>
            <a:ln w="9524">
              <a:solidFill>
                <a:srgbClr val="FF0000"/>
              </a:solidFill>
            </a:ln>
          </p:spPr>
          <p:txBody>
            <a:bodyPr wrap="square" lIns="0" tIns="0" rIns="0" bIns="0" rtlCol="0"/>
            <a:lstStyle/>
            <a:p>
              <a:endParaRPr/>
            </a:p>
          </p:txBody>
        </p:sp>
        <p:sp>
          <p:nvSpPr>
            <p:cNvPr id="968" name="object 968"/>
            <p:cNvSpPr/>
            <p:nvPr/>
          </p:nvSpPr>
          <p:spPr>
            <a:xfrm>
              <a:off x="3048038" y="1854773"/>
              <a:ext cx="0" cy="459313"/>
            </a:xfrm>
            <a:custGeom>
              <a:avLst/>
              <a:gdLst/>
              <a:ahLst/>
              <a:cxnLst/>
              <a:rect l="l" t="t" r="r" b="b"/>
              <a:pathLst>
                <a:path h="506094">
                  <a:moveTo>
                    <a:pt x="0" y="0"/>
                  </a:moveTo>
                  <a:lnTo>
                    <a:pt x="0" y="505973"/>
                  </a:lnTo>
                </a:path>
              </a:pathLst>
            </a:custGeom>
            <a:ln w="9524">
              <a:solidFill>
                <a:srgbClr val="FF0000"/>
              </a:solidFill>
            </a:ln>
          </p:spPr>
          <p:txBody>
            <a:bodyPr wrap="square" lIns="0" tIns="0" rIns="0" bIns="0" rtlCol="0"/>
            <a:lstStyle/>
            <a:p>
              <a:endParaRPr/>
            </a:p>
          </p:txBody>
        </p:sp>
        <p:sp>
          <p:nvSpPr>
            <p:cNvPr id="969" name="object 969"/>
            <p:cNvSpPr/>
            <p:nvPr/>
          </p:nvSpPr>
          <p:spPr>
            <a:xfrm>
              <a:off x="3048038" y="2253110"/>
              <a:ext cx="0" cy="61088"/>
            </a:xfrm>
            <a:custGeom>
              <a:avLst/>
              <a:gdLst/>
              <a:ahLst/>
              <a:cxnLst/>
              <a:rect l="l" t="t" r="r" b="b"/>
              <a:pathLst>
                <a:path h="67310">
                  <a:moveTo>
                    <a:pt x="0" y="67065"/>
                  </a:moveTo>
                  <a:lnTo>
                    <a:pt x="0" y="0"/>
                  </a:lnTo>
                </a:path>
              </a:pathLst>
            </a:custGeom>
            <a:ln w="9524">
              <a:solidFill>
                <a:srgbClr val="FF0000"/>
              </a:solidFill>
            </a:ln>
          </p:spPr>
          <p:txBody>
            <a:bodyPr wrap="square" lIns="0" tIns="0" rIns="0" bIns="0" rtlCol="0"/>
            <a:lstStyle/>
            <a:p>
              <a:endParaRPr/>
            </a:p>
          </p:txBody>
        </p:sp>
        <p:sp>
          <p:nvSpPr>
            <p:cNvPr id="970" name="object 970"/>
            <p:cNvSpPr/>
            <p:nvPr/>
          </p:nvSpPr>
          <p:spPr>
            <a:xfrm>
              <a:off x="3048038" y="1785610"/>
              <a:ext cx="9231" cy="467958"/>
            </a:xfrm>
            <a:custGeom>
              <a:avLst/>
              <a:gdLst/>
              <a:ahLst/>
              <a:cxnLst/>
              <a:rect l="l" t="t" r="r" b="b"/>
              <a:pathLst>
                <a:path w="10795" h="515619">
                  <a:moveTo>
                    <a:pt x="0" y="515114"/>
                  </a:moveTo>
                  <a:lnTo>
                    <a:pt x="10671" y="0"/>
                  </a:lnTo>
                </a:path>
              </a:pathLst>
            </a:custGeom>
            <a:ln w="9524">
              <a:solidFill>
                <a:srgbClr val="FF0000"/>
              </a:solidFill>
            </a:ln>
          </p:spPr>
          <p:txBody>
            <a:bodyPr wrap="square" lIns="0" tIns="0" rIns="0" bIns="0" rtlCol="0"/>
            <a:lstStyle/>
            <a:p>
              <a:endParaRPr/>
            </a:p>
          </p:txBody>
        </p:sp>
        <p:sp>
          <p:nvSpPr>
            <p:cNvPr id="971" name="object 971"/>
            <p:cNvSpPr/>
            <p:nvPr/>
          </p:nvSpPr>
          <p:spPr>
            <a:xfrm>
              <a:off x="3057163" y="1785611"/>
              <a:ext cx="0" cy="372291"/>
            </a:xfrm>
            <a:custGeom>
              <a:avLst/>
              <a:gdLst/>
              <a:ahLst/>
              <a:cxnLst/>
              <a:rect l="l" t="t" r="r" b="b"/>
              <a:pathLst>
                <a:path h="410210">
                  <a:moveTo>
                    <a:pt x="0" y="0"/>
                  </a:moveTo>
                  <a:lnTo>
                    <a:pt x="0" y="409961"/>
                  </a:lnTo>
                </a:path>
              </a:pathLst>
            </a:custGeom>
            <a:ln w="9524">
              <a:solidFill>
                <a:srgbClr val="FF0000"/>
              </a:solidFill>
            </a:ln>
          </p:spPr>
          <p:txBody>
            <a:bodyPr wrap="square" lIns="0" tIns="0" rIns="0" bIns="0" rtlCol="0"/>
            <a:lstStyle/>
            <a:p>
              <a:endParaRPr/>
            </a:p>
          </p:txBody>
        </p:sp>
        <p:sp>
          <p:nvSpPr>
            <p:cNvPr id="972" name="object 972"/>
            <p:cNvSpPr/>
            <p:nvPr/>
          </p:nvSpPr>
          <p:spPr>
            <a:xfrm>
              <a:off x="3057163" y="1923935"/>
              <a:ext cx="0" cy="233979"/>
            </a:xfrm>
            <a:custGeom>
              <a:avLst/>
              <a:gdLst/>
              <a:ahLst/>
              <a:cxnLst/>
              <a:rect l="l" t="t" r="r" b="b"/>
              <a:pathLst>
                <a:path h="257810">
                  <a:moveTo>
                    <a:pt x="0" y="257549"/>
                  </a:moveTo>
                  <a:lnTo>
                    <a:pt x="0" y="0"/>
                  </a:lnTo>
                </a:path>
              </a:pathLst>
            </a:custGeom>
            <a:ln w="9524">
              <a:solidFill>
                <a:srgbClr val="FF0000"/>
              </a:solidFill>
            </a:ln>
          </p:spPr>
          <p:txBody>
            <a:bodyPr wrap="square" lIns="0" tIns="0" rIns="0" bIns="0" rtlCol="0"/>
            <a:lstStyle/>
            <a:p>
              <a:endParaRPr/>
            </a:p>
          </p:txBody>
        </p:sp>
        <p:sp>
          <p:nvSpPr>
            <p:cNvPr id="973" name="object 973"/>
            <p:cNvSpPr/>
            <p:nvPr/>
          </p:nvSpPr>
          <p:spPr>
            <a:xfrm>
              <a:off x="3057163" y="1820192"/>
              <a:ext cx="0" cy="103734"/>
            </a:xfrm>
            <a:custGeom>
              <a:avLst/>
              <a:gdLst/>
              <a:ahLst/>
              <a:cxnLst/>
              <a:rect l="l" t="t" r="r" b="b"/>
              <a:pathLst>
                <a:path h="114300">
                  <a:moveTo>
                    <a:pt x="0" y="114309"/>
                  </a:moveTo>
                  <a:lnTo>
                    <a:pt x="0" y="0"/>
                  </a:lnTo>
                </a:path>
              </a:pathLst>
            </a:custGeom>
            <a:ln w="9524">
              <a:solidFill>
                <a:srgbClr val="FF0000"/>
              </a:solidFill>
            </a:ln>
          </p:spPr>
          <p:txBody>
            <a:bodyPr wrap="square" lIns="0" tIns="0" rIns="0" bIns="0" rtlCol="0"/>
            <a:lstStyle/>
            <a:p>
              <a:endParaRPr/>
            </a:p>
          </p:txBody>
        </p:sp>
        <p:sp>
          <p:nvSpPr>
            <p:cNvPr id="974" name="object 974"/>
            <p:cNvSpPr/>
            <p:nvPr/>
          </p:nvSpPr>
          <p:spPr>
            <a:xfrm>
              <a:off x="3057163" y="1820192"/>
              <a:ext cx="0" cy="87598"/>
            </a:xfrm>
            <a:custGeom>
              <a:avLst/>
              <a:gdLst/>
              <a:ahLst/>
              <a:cxnLst/>
              <a:rect l="l" t="t" r="r" b="b"/>
              <a:pathLst>
                <a:path h="96519">
                  <a:moveTo>
                    <a:pt x="0" y="0"/>
                  </a:moveTo>
                  <a:lnTo>
                    <a:pt x="0" y="96011"/>
                  </a:lnTo>
                </a:path>
              </a:pathLst>
            </a:custGeom>
            <a:ln w="9524">
              <a:solidFill>
                <a:srgbClr val="FF0000"/>
              </a:solidFill>
            </a:ln>
          </p:spPr>
          <p:txBody>
            <a:bodyPr wrap="square" lIns="0" tIns="0" rIns="0" bIns="0" rtlCol="0"/>
            <a:lstStyle/>
            <a:p>
              <a:endParaRPr/>
            </a:p>
          </p:txBody>
        </p:sp>
        <p:sp>
          <p:nvSpPr>
            <p:cNvPr id="975" name="object 975"/>
            <p:cNvSpPr/>
            <p:nvPr/>
          </p:nvSpPr>
          <p:spPr>
            <a:xfrm>
              <a:off x="3057163" y="1907328"/>
              <a:ext cx="0" cy="242047"/>
            </a:xfrm>
            <a:custGeom>
              <a:avLst/>
              <a:gdLst/>
              <a:ahLst/>
              <a:cxnLst/>
              <a:rect l="l" t="t" r="r" b="b"/>
              <a:pathLst>
                <a:path h="266700">
                  <a:moveTo>
                    <a:pt x="0" y="0"/>
                  </a:moveTo>
                  <a:lnTo>
                    <a:pt x="0" y="266706"/>
                  </a:lnTo>
                </a:path>
              </a:pathLst>
            </a:custGeom>
            <a:ln w="9524">
              <a:solidFill>
                <a:srgbClr val="FF0000"/>
              </a:solidFill>
            </a:ln>
          </p:spPr>
          <p:txBody>
            <a:bodyPr wrap="square" lIns="0" tIns="0" rIns="0" bIns="0" rtlCol="0"/>
            <a:lstStyle/>
            <a:p>
              <a:endParaRPr/>
            </a:p>
          </p:txBody>
        </p:sp>
        <p:sp>
          <p:nvSpPr>
            <p:cNvPr id="976" name="object 976"/>
            <p:cNvSpPr/>
            <p:nvPr/>
          </p:nvSpPr>
          <p:spPr>
            <a:xfrm>
              <a:off x="3057163" y="2149381"/>
              <a:ext cx="8145" cy="155025"/>
            </a:xfrm>
            <a:custGeom>
              <a:avLst/>
              <a:gdLst/>
              <a:ahLst/>
              <a:cxnLst/>
              <a:rect l="l" t="t" r="r" b="b"/>
              <a:pathLst>
                <a:path w="9525" h="170814">
                  <a:moveTo>
                    <a:pt x="0" y="0"/>
                  </a:moveTo>
                  <a:lnTo>
                    <a:pt x="9146" y="170679"/>
                  </a:lnTo>
                </a:path>
              </a:pathLst>
            </a:custGeom>
            <a:ln w="9524">
              <a:solidFill>
                <a:srgbClr val="FF0000"/>
              </a:solidFill>
            </a:ln>
          </p:spPr>
          <p:txBody>
            <a:bodyPr wrap="square" lIns="0" tIns="0" rIns="0" bIns="0" rtlCol="0"/>
            <a:lstStyle/>
            <a:p>
              <a:endParaRPr/>
            </a:p>
          </p:txBody>
        </p:sp>
        <p:sp>
          <p:nvSpPr>
            <p:cNvPr id="977" name="object 977"/>
            <p:cNvSpPr/>
            <p:nvPr/>
          </p:nvSpPr>
          <p:spPr>
            <a:xfrm>
              <a:off x="3064984" y="1846477"/>
              <a:ext cx="0" cy="458161"/>
            </a:xfrm>
            <a:custGeom>
              <a:avLst/>
              <a:gdLst/>
              <a:ahLst/>
              <a:cxnLst/>
              <a:rect l="l" t="t" r="r" b="b"/>
              <a:pathLst>
                <a:path h="504825">
                  <a:moveTo>
                    <a:pt x="0" y="504434"/>
                  </a:moveTo>
                  <a:lnTo>
                    <a:pt x="0" y="0"/>
                  </a:lnTo>
                </a:path>
              </a:pathLst>
            </a:custGeom>
            <a:ln w="9524">
              <a:solidFill>
                <a:srgbClr val="FF0000"/>
              </a:solidFill>
            </a:ln>
          </p:spPr>
          <p:txBody>
            <a:bodyPr wrap="square" lIns="0" tIns="0" rIns="0" bIns="0" rtlCol="0"/>
            <a:lstStyle/>
            <a:p>
              <a:endParaRPr/>
            </a:p>
          </p:txBody>
        </p:sp>
        <p:sp>
          <p:nvSpPr>
            <p:cNvPr id="978" name="object 978"/>
            <p:cNvSpPr/>
            <p:nvPr/>
          </p:nvSpPr>
          <p:spPr>
            <a:xfrm>
              <a:off x="3064984" y="1846477"/>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979" name="object 979"/>
            <p:cNvSpPr/>
            <p:nvPr/>
          </p:nvSpPr>
          <p:spPr>
            <a:xfrm>
              <a:off x="3064984" y="1742733"/>
              <a:ext cx="0" cy="138313"/>
            </a:xfrm>
            <a:custGeom>
              <a:avLst/>
              <a:gdLst/>
              <a:ahLst/>
              <a:cxnLst/>
              <a:rect l="l" t="t" r="r" b="b"/>
              <a:pathLst>
                <a:path h="152400">
                  <a:moveTo>
                    <a:pt x="0" y="152412"/>
                  </a:moveTo>
                  <a:lnTo>
                    <a:pt x="0" y="0"/>
                  </a:lnTo>
                </a:path>
              </a:pathLst>
            </a:custGeom>
            <a:ln w="9524">
              <a:solidFill>
                <a:srgbClr val="FF0000"/>
              </a:solidFill>
            </a:ln>
          </p:spPr>
          <p:txBody>
            <a:bodyPr wrap="square" lIns="0" tIns="0" rIns="0" bIns="0" rtlCol="0"/>
            <a:lstStyle/>
            <a:p>
              <a:endParaRPr/>
            </a:p>
          </p:txBody>
        </p:sp>
        <p:sp>
          <p:nvSpPr>
            <p:cNvPr id="980" name="object 980"/>
            <p:cNvSpPr/>
            <p:nvPr/>
          </p:nvSpPr>
          <p:spPr>
            <a:xfrm>
              <a:off x="3064984" y="1742734"/>
              <a:ext cx="0" cy="103734"/>
            </a:xfrm>
            <a:custGeom>
              <a:avLst/>
              <a:gdLst/>
              <a:ahLst/>
              <a:cxnLst/>
              <a:rect l="l" t="t" r="r" b="b"/>
              <a:pathLst>
                <a:path h="114300">
                  <a:moveTo>
                    <a:pt x="0" y="0"/>
                  </a:moveTo>
                  <a:lnTo>
                    <a:pt x="0" y="114309"/>
                  </a:lnTo>
                </a:path>
              </a:pathLst>
            </a:custGeom>
            <a:ln w="9524">
              <a:solidFill>
                <a:srgbClr val="FF0000"/>
              </a:solidFill>
            </a:ln>
          </p:spPr>
          <p:txBody>
            <a:bodyPr wrap="square" lIns="0" tIns="0" rIns="0" bIns="0" rtlCol="0"/>
            <a:lstStyle/>
            <a:p>
              <a:endParaRPr/>
            </a:p>
          </p:txBody>
        </p:sp>
        <p:sp>
          <p:nvSpPr>
            <p:cNvPr id="981" name="object 981"/>
            <p:cNvSpPr/>
            <p:nvPr/>
          </p:nvSpPr>
          <p:spPr>
            <a:xfrm>
              <a:off x="3064984" y="1846477"/>
              <a:ext cx="0" cy="61088"/>
            </a:xfrm>
            <a:custGeom>
              <a:avLst/>
              <a:gdLst/>
              <a:ahLst/>
              <a:cxnLst/>
              <a:rect l="l" t="t" r="r" b="b"/>
              <a:pathLst>
                <a:path h="67310">
                  <a:moveTo>
                    <a:pt x="0" y="0"/>
                  </a:moveTo>
                  <a:lnTo>
                    <a:pt x="0" y="67049"/>
                  </a:lnTo>
                </a:path>
              </a:pathLst>
            </a:custGeom>
            <a:ln w="9524">
              <a:solidFill>
                <a:srgbClr val="FF0000"/>
              </a:solidFill>
            </a:ln>
          </p:spPr>
          <p:txBody>
            <a:bodyPr wrap="square" lIns="0" tIns="0" rIns="0" bIns="0" rtlCol="0"/>
            <a:lstStyle/>
            <a:p>
              <a:endParaRPr/>
            </a:p>
          </p:txBody>
        </p:sp>
        <p:sp>
          <p:nvSpPr>
            <p:cNvPr id="982" name="object 982"/>
            <p:cNvSpPr/>
            <p:nvPr/>
          </p:nvSpPr>
          <p:spPr>
            <a:xfrm>
              <a:off x="3064985" y="1907329"/>
              <a:ext cx="8145" cy="26509"/>
            </a:xfrm>
            <a:custGeom>
              <a:avLst/>
              <a:gdLst/>
              <a:ahLst/>
              <a:cxnLst/>
              <a:rect l="l" t="t" r="r" b="b"/>
              <a:pathLst>
                <a:path w="9525" h="29210">
                  <a:moveTo>
                    <a:pt x="0" y="0"/>
                  </a:moveTo>
                  <a:lnTo>
                    <a:pt x="9146" y="28961"/>
                  </a:lnTo>
                </a:path>
              </a:pathLst>
            </a:custGeom>
            <a:ln w="9524">
              <a:solidFill>
                <a:srgbClr val="FF0000"/>
              </a:solidFill>
            </a:ln>
          </p:spPr>
          <p:txBody>
            <a:bodyPr wrap="square" lIns="0" tIns="0" rIns="0" bIns="0" rtlCol="0"/>
            <a:lstStyle/>
            <a:p>
              <a:endParaRPr/>
            </a:p>
          </p:txBody>
        </p:sp>
        <p:sp>
          <p:nvSpPr>
            <p:cNvPr id="983" name="object 983"/>
            <p:cNvSpPr/>
            <p:nvPr/>
          </p:nvSpPr>
          <p:spPr>
            <a:xfrm>
              <a:off x="3072806" y="1933613"/>
              <a:ext cx="0" cy="224182"/>
            </a:xfrm>
            <a:custGeom>
              <a:avLst/>
              <a:gdLst/>
              <a:ahLst/>
              <a:cxnLst/>
              <a:rect l="l" t="t" r="r" b="b"/>
              <a:pathLst>
                <a:path h="247014">
                  <a:moveTo>
                    <a:pt x="0" y="0"/>
                  </a:moveTo>
                  <a:lnTo>
                    <a:pt x="0" y="246885"/>
                  </a:lnTo>
                </a:path>
              </a:pathLst>
            </a:custGeom>
            <a:ln w="9524">
              <a:solidFill>
                <a:srgbClr val="FF0000"/>
              </a:solidFill>
            </a:ln>
          </p:spPr>
          <p:txBody>
            <a:bodyPr wrap="square" lIns="0" tIns="0" rIns="0" bIns="0" rtlCol="0"/>
            <a:lstStyle/>
            <a:p>
              <a:endParaRPr/>
            </a:p>
          </p:txBody>
        </p:sp>
        <p:sp>
          <p:nvSpPr>
            <p:cNvPr id="984" name="object 984"/>
            <p:cNvSpPr/>
            <p:nvPr/>
          </p:nvSpPr>
          <p:spPr>
            <a:xfrm>
              <a:off x="3072806" y="2011071"/>
              <a:ext cx="0" cy="146957"/>
            </a:xfrm>
            <a:custGeom>
              <a:avLst/>
              <a:gdLst/>
              <a:ahLst/>
              <a:cxnLst/>
              <a:rect l="l" t="t" r="r" b="b"/>
              <a:pathLst>
                <a:path h="161925">
                  <a:moveTo>
                    <a:pt x="0" y="161538"/>
                  </a:moveTo>
                  <a:lnTo>
                    <a:pt x="0" y="0"/>
                  </a:lnTo>
                </a:path>
              </a:pathLst>
            </a:custGeom>
            <a:ln w="9524">
              <a:solidFill>
                <a:srgbClr val="FF0000"/>
              </a:solidFill>
            </a:ln>
          </p:spPr>
          <p:txBody>
            <a:bodyPr wrap="square" lIns="0" tIns="0" rIns="0" bIns="0" rtlCol="0"/>
            <a:lstStyle/>
            <a:p>
              <a:endParaRPr/>
            </a:p>
          </p:txBody>
        </p:sp>
        <p:sp>
          <p:nvSpPr>
            <p:cNvPr id="985" name="object 985"/>
            <p:cNvSpPr/>
            <p:nvPr/>
          </p:nvSpPr>
          <p:spPr>
            <a:xfrm>
              <a:off x="3072806" y="2011071"/>
              <a:ext cx="0" cy="85869"/>
            </a:xfrm>
            <a:custGeom>
              <a:avLst/>
              <a:gdLst/>
              <a:ahLst/>
              <a:cxnLst/>
              <a:rect l="l" t="t" r="r" b="b"/>
              <a:pathLst>
                <a:path h="94614">
                  <a:moveTo>
                    <a:pt x="0" y="0"/>
                  </a:moveTo>
                  <a:lnTo>
                    <a:pt x="0" y="94488"/>
                  </a:lnTo>
                </a:path>
              </a:pathLst>
            </a:custGeom>
            <a:ln w="9524">
              <a:solidFill>
                <a:srgbClr val="FF0000"/>
              </a:solidFill>
            </a:ln>
          </p:spPr>
          <p:txBody>
            <a:bodyPr wrap="square" lIns="0" tIns="0" rIns="0" bIns="0" rtlCol="0"/>
            <a:lstStyle/>
            <a:p>
              <a:endParaRPr/>
            </a:p>
          </p:txBody>
        </p:sp>
        <p:sp>
          <p:nvSpPr>
            <p:cNvPr id="986" name="object 986"/>
            <p:cNvSpPr/>
            <p:nvPr/>
          </p:nvSpPr>
          <p:spPr>
            <a:xfrm>
              <a:off x="3072806" y="2062245"/>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987" name="object 987"/>
            <p:cNvSpPr/>
            <p:nvPr/>
          </p:nvSpPr>
          <p:spPr>
            <a:xfrm>
              <a:off x="3072806" y="1864451"/>
              <a:ext cx="0" cy="198248"/>
            </a:xfrm>
            <a:custGeom>
              <a:avLst/>
              <a:gdLst/>
              <a:ahLst/>
              <a:cxnLst/>
              <a:rect l="l" t="t" r="r" b="b"/>
              <a:pathLst>
                <a:path h="218439">
                  <a:moveTo>
                    <a:pt x="0" y="217938"/>
                  </a:moveTo>
                  <a:lnTo>
                    <a:pt x="0" y="0"/>
                  </a:lnTo>
                </a:path>
              </a:pathLst>
            </a:custGeom>
            <a:ln w="9524">
              <a:solidFill>
                <a:srgbClr val="FF0000"/>
              </a:solidFill>
            </a:ln>
          </p:spPr>
          <p:txBody>
            <a:bodyPr wrap="square" lIns="0" tIns="0" rIns="0" bIns="0" rtlCol="0"/>
            <a:lstStyle/>
            <a:p>
              <a:endParaRPr/>
            </a:p>
          </p:txBody>
        </p:sp>
        <p:sp>
          <p:nvSpPr>
            <p:cNvPr id="988" name="object 988"/>
            <p:cNvSpPr/>
            <p:nvPr/>
          </p:nvSpPr>
          <p:spPr>
            <a:xfrm>
              <a:off x="3072806" y="1864451"/>
              <a:ext cx="8145" cy="59935"/>
            </a:xfrm>
            <a:custGeom>
              <a:avLst/>
              <a:gdLst/>
              <a:ahLst/>
              <a:cxnLst/>
              <a:rect l="l" t="t" r="r" b="b"/>
              <a:pathLst>
                <a:path w="9525" h="66039">
                  <a:moveTo>
                    <a:pt x="0" y="0"/>
                  </a:moveTo>
                  <a:lnTo>
                    <a:pt x="9131" y="65541"/>
                  </a:lnTo>
                </a:path>
              </a:pathLst>
            </a:custGeom>
            <a:ln w="9524">
              <a:solidFill>
                <a:srgbClr val="FF0000"/>
              </a:solidFill>
            </a:ln>
          </p:spPr>
          <p:txBody>
            <a:bodyPr wrap="square" lIns="0" tIns="0" rIns="0" bIns="0" rtlCol="0"/>
            <a:lstStyle/>
            <a:p>
              <a:endParaRPr/>
            </a:p>
          </p:txBody>
        </p:sp>
        <p:sp>
          <p:nvSpPr>
            <p:cNvPr id="989" name="object 989"/>
            <p:cNvSpPr/>
            <p:nvPr/>
          </p:nvSpPr>
          <p:spPr>
            <a:xfrm>
              <a:off x="3080615" y="1923935"/>
              <a:ext cx="0" cy="242047"/>
            </a:xfrm>
            <a:custGeom>
              <a:avLst/>
              <a:gdLst/>
              <a:ahLst/>
              <a:cxnLst/>
              <a:rect l="l" t="t" r="r" b="b"/>
              <a:pathLst>
                <a:path h="266700">
                  <a:moveTo>
                    <a:pt x="0" y="0"/>
                  </a:moveTo>
                  <a:lnTo>
                    <a:pt x="0" y="266690"/>
                  </a:lnTo>
                </a:path>
              </a:pathLst>
            </a:custGeom>
            <a:ln w="9524">
              <a:solidFill>
                <a:srgbClr val="FF0000"/>
              </a:solidFill>
            </a:ln>
          </p:spPr>
          <p:txBody>
            <a:bodyPr wrap="square" lIns="0" tIns="0" rIns="0" bIns="0" rtlCol="0"/>
            <a:lstStyle/>
            <a:p>
              <a:endParaRPr/>
            </a:p>
          </p:txBody>
        </p:sp>
        <p:sp>
          <p:nvSpPr>
            <p:cNvPr id="990" name="object 990"/>
            <p:cNvSpPr/>
            <p:nvPr/>
          </p:nvSpPr>
          <p:spPr>
            <a:xfrm>
              <a:off x="3080615" y="1950206"/>
              <a:ext cx="0" cy="216113"/>
            </a:xfrm>
            <a:custGeom>
              <a:avLst/>
              <a:gdLst/>
              <a:ahLst/>
              <a:cxnLst/>
              <a:rect l="l" t="t" r="r" b="b"/>
              <a:pathLst>
                <a:path h="238125">
                  <a:moveTo>
                    <a:pt x="0" y="237744"/>
                  </a:moveTo>
                  <a:lnTo>
                    <a:pt x="0" y="0"/>
                  </a:lnTo>
                </a:path>
              </a:pathLst>
            </a:custGeom>
            <a:ln w="9524">
              <a:solidFill>
                <a:srgbClr val="FF0000"/>
              </a:solidFill>
            </a:ln>
          </p:spPr>
          <p:txBody>
            <a:bodyPr wrap="square" lIns="0" tIns="0" rIns="0" bIns="0" rtlCol="0"/>
            <a:lstStyle/>
            <a:p>
              <a:endParaRPr/>
            </a:p>
          </p:txBody>
        </p:sp>
        <p:sp>
          <p:nvSpPr>
            <p:cNvPr id="991" name="object 991"/>
            <p:cNvSpPr/>
            <p:nvPr/>
          </p:nvSpPr>
          <p:spPr>
            <a:xfrm>
              <a:off x="3080615" y="1950205"/>
              <a:ext cx="0" cy="199401"/>
            </a:xfrm>
            <a:custGeom>
              <a:avLst/>
              <a:gdLst/>
              <a:ahLst/>
              <a:cxnLst/>
              <a:rect l="l" t="t" r="r" b="b"/>
              <a:pathLst>
                <a:path h="219710">
                  <a:moveTo>
                    <a:pt x="0" y="0"/>
                  </a:moveTo>
                  <a:lnTo>
                    <a:pt x="0" y="219461"/>
                  </a:lnTo>
                </a:path>
              </a:pathLst>
            </a:custGeom>
            <a:ln w="9524">
              <a:solidFill>
                <a:srgbClr val="FF0000"/>
              </a:solidFill>
            </a:ln>
          </p:spPr>
          <p:txBody>
            <a:bodyPr wrap="square" lIns="0" tIns="0" rIns="0" bIns="0" rtlCol="0"/>
            <a:lstStyle/>
            <a:p>
              <a:endParaRPr/>
            </a:p>
          </p:txBody>
        </p:sp>
        <p:sp>
          <p:nvSpPr>
            <p:cNvPr id="992" name="object 992"/>
            <p:cNvSpPr/>
            <p:nvPr/>
          </p:nvSpPr>
          <p:spPr>
            <a:xfrm>
              <a:off x="3080615" y="2131392"/>
              <a:ext cx="0" cy="18442"/>
            </a:xfrm>
            <a:custGeom>
              <a:avLst/>
              <a:gdLst/>
              <a:ahLst/>
              <a:cxnLst/>
              <a:rect l="l" t="t" r="r" b="b"/>
              <a:pathLst>
                <a:path h="20319">
                  <a:moveTo>
                    <a:pt x="0" y="19820"/>
                  </a:moveTo>
                  <a:lnTo>
                    <a:pt x="0" y="0"/>
                  </a:lnTo>
                </a:path>
              </a:pathLst>
            </a:custGeom>
            <a:ln w="9524">
              <a:solidFill>
                <a:srgbClr val="FF0000"/>
              </a:solidFill>
            </a:ln>
          </p:spPr>
          <p:txBody>
            <a:bodyPr wrap="square" lIns="0" tIns="0" rIns="0" bIns="0" rtlCol="0"/>
            <a:lstStyle/>
            <a:p>
              <a:endParaRPr/>
            </a:p>
          </p:txBody>
        </p:sp>
        <p:sp>
          <p:nvSpPr>
            <p:cNvPr id="993" name="object 993"/>
            <p:cNvSpPr/>
            <p:nvPr/>
          </p:nvSpPr>
          <p:spPr>
            <a:xfrm>
              <a:off x="3080615" y="2071923"/>
              <a:ext cx="0" cy="59935"/>
            </a:xfrm>
            <a:custGeom>
              <a:avLst/>
              <a:gdLst/>
              <a:ahLst/>
              <a:cxnLst/>
              <a:rect l="l" t="t" r="r" b="b"/>
              <a:pathLst>
                <a:path h="66039">
                  <a:moveTo>
                    <a:pt x="0" y="65526"/>
                  </a:moveTo>
                  <a:lnTo>
                    <a:pt x="0" y="0"/>
                  </a:lnTo>
                </a:path>
              </a:pathLst>
            </a:custGeom>
            <a:ln w="9524">
              <a:solidFill>
                <a:srgbClr val="FF0000"/>
              </a:solidFill>
            </a:ln>
          </p:spPr>
          <p:txBody>
            <a:bodyPr wrap="square" lIns="0" tIns="0" rIns="0" bIns="0" rtlCol="0"/>
            <a:lstStyle/>
            <a:p>
              <a:endParaRPr/>
            </a:p>
          </p:txBody>
        </p:sp>
        <p:sp>
          <p:nvSpPr>
            <p:cNvPr id="994" name="object 994"/>
            <p:cNvSpPr/>
            <p:nvPr/>
          </p:nvSpPr>
          <p:spPr>
            <a:xfrm>
              <a:off x="3080615" y="1950205"/>
              <a:ext cx="9231" cy="122176"/>
            </a:xfrm>
            <a:custGeom>
              <a:avLst/>
              <a:gdLst/>
              <a:ahLst/>
              <a:cxnLst/>
              <a:rect l="l" t="t" r="r" b="b"/>
              <a:pathLst>
                <a:path w="10795" h="134619">
                  <a:moveTo>
                    <a:pt x="0" y="134114"/>
                  </a:moveTo>
                  <a:lnTo>
                    <a:pt x="10671" y="0"/>
                  </a:lnTo>
                </a:path>
              </a:pathLst>
            </a:custGeom>
            <a:ln w="9524">
              <a:solidFill>
                <a:srgbClr val="FF0000"/>
              </a:solidFill>
            </a:ln>
          </p:spPr>
          <p:txBody>
            <a:bodyPr wrap="square" lIns="0" tIns="0" rIns="0" bIns="0" rtlCol="0"/>
            <a:lstStyle/>
            <a:p>
              <a:endParaRPr/>
            </a:p>
          </p:txBody>
        </p:sp>
        <p:sp>
          <p:nvSpPr>
            <p:cNvPr id="995" name="object 995"/>
            <p:cNvSpPr/>
            <p:nvPr/>
          </p:nvSpPr>
          <p:spPr>
            <a:xfrm>
              <a:off x="3089740" y="1881058"/>
              <a:ext cx="0" cy="69156"/>
            </a:xfrm>
            <a:custGeom>
              <a:avLst/>
              <a:gdLst/>
              <a:ahLst/>
              <a:cxnLst/>
              <a:rect l="l" t="t" r="r" b="b"/>
              <a:pathLst>
                <a:path h="76200">
                  <a:moveTo>
                    <a:pt x="0" y="76190"/>
                  </a:moveTo>
                  <a:lnTo>
                    <a:pt x="0" y="0"/>
                  </a:lnTo>
                </a:path>
              </a:pathLst>
            </a:custGeom>
            <a:ln w="9524">
              <a:solidFill>
                <a:srgbClr val="FF0000"/>
              </a:solidFill>
            </a:ln>
          </p:spPr>
          <p:txBody>
            <a:bodyPr wrap="square" lIns="0" tIns="0" rIns="0" bIns="0" rtlCol="0"/>
            <a:lstStyle/>
            <a:p>
              <a:endParaRPr/>
            </a:p>
          </p:txBody>
        </p:sp>
        <p:sp>
          <p:nvSpPr>
            <p:cNvPr id="996" name="object 996"/>
            <p:cNvSpPr/>
            <p:nvPr/>
          </p:nvSpPr>
          <p:spPr>
            <a:xfrm>
              <a:off x="3089740" y="1881058"/>
              <a:ext cx="0" cy="53019"/>
            </a:xfrm>
            <a:custGeom>
              <a:avLst/>
              <a:gdLst/>
              <a:ahLst/>
              <a:cxnLst/>
              <a:rect l="l" t="t" r="r" b="b"/>
              <a:pathLst>
                <a:path h="58419">
                  <a:moveTo>
                    <a:pt x="0" y="0"/>
                  </a:moveTo>
                  <a:lnTo>
                    <a:pt x="0" y="57908"/>
                  </a:lnTo>
                </a:path>
              </a:pathLst>
            </a:custGeom>
            <a:ln w="9524">
              <a:solidFill>
                <a:srgbClr val="FF0000"/>
              </a:solidFill>
            </a:ln>
          </p:spPr>
          <p:txBody>
            <a:bodyPr wrap="square" lIns="0" tIns="0" rIns="0" bIns="0" rtlCol="0"/>
            <a:lstStyle/>
            <a:p>
              <a:endParaRPr/>
            </a:p>
          </p:txBody>
        </p:sp>
        <p:sp>
          <p:nvSpPr>
            <p:cNvPr id="997" name="object 997"/>
            <p:cNvSpPr/>
            <p:nvPr/>
          </p:nvSpPr>
          <p:spPr>
            <a:xfrm>
              <a:off x="3089740" y="1907329"/>
              <a:ext cx="0" cy="26509"/>
            </a:xfrm>
            <a:custGeom>
              <a:avLst/>
              <a:gdLst/>
              <a:ahLst/>
              <a:cxnLst/>
              <a:rect l="l" t="t" r="r" b="b"/>
              <a:pathLst>
                <a:path h="29210">
                  <a:moveTo>
                    <a:pt x="0" y="28961"/>
                  </a:moveTo>
                  <a:lnTo>
                    <a:pt x="0" y="0"/>
                  </a:lnTo>
                </a:path>
              </a:pathLst>
            </a:custGeom>
            <a:ln w="9524">
              <a:solidFill>
                <a:srgbClr val="FF0000"/>
              </a:solidFill>
            </a:ln>
          </p:spPr>
          <p:txBody>
            <a:bodyPr wrap="square" lIns="0" tIns="0" rIns="0" bIns="0" rtlCol="0"/>
            <a:lstStyle/>
            <a:p>
              <a:endParaRPr/>
            </a:p>
          </p:txBody>
        </p:sp>
        <p:sp>
          <p:nvSpPr>
            <p:cNvPr id="998" name="object 998"/>
            <p:cNvSpPr/>
            <p:nvPr/>
          </p:nvSpPr>
          <p:spPr>
            <a:xfrm>
              <a:off x="3089740" y="1907328"/>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999" name="object 999"/>
            <p:cNvSpPr/>
            <p:nvPr/>
          </p:nvSpPr>
          <p:spPr>
            <a:xfrm>
              <a:off x="3089740" y="1742733"/>
              <a:ext cx="0" cy="199401"/>
            </a:xfrm>
            <a:custGeom>
              <a:avLst/>
              <a:gdLst/>
              <a:ahLst/>
              <a:cxnLst/>
              <a:rect l="l" t="t" r="r" b="b"/>
              <a:pathLst>
                <a:path h="219710">
                  <a:moveTo>
                    <a:pt x="0" y="219461"/>
                  </a:moveTo>
                  <a:lnTo>
                    <a:pt x="0" y="0"/>
                  </a:lnTo>
                </a:path>
              </a:pathLst>
            </a:custGeom>
            <a:ln w="9524">
              <a:solidFill>
                <a:srgbClr val="FF0000"/>
              </a:solidFill>
            </a:ln>
          </p:spPr>
          <p:txBody>
            <a:bodyPr wrap="square" lIns="0" tIns="0" rIns="0" bIns="0" rtlCol="0"/>
            <a:lstStyle/>
            <a:p>
              <a:endParaRPr/>
            </a:p>
          </p:txBody>
        </p:sp>
        <p:sp>
          <p:nvSpPr>
            <p:cNvPr id="1000" name="object 1000"/>
            <p:cNvSpPr/>
            <p:nvPr/>
          </p:nvSpPr>
          <p:spPr>
            <a:xfrm>
              <a:off x="3089740" y="1742733"/>
              <a:ext cx="8145" cy="95666"/>
            </a:xfrm>
            <a:custGeom>
              <a:avLst/>
              <a:gdLst/>
              <a:ahLst/>
              <a:cxnLst/>
              <a:rect l="l" t="t" r="r" b="b"/>
              <a:pathLst>
                <a:path w="9525" h="105410">
                  <a:moveTo>
                    <a:pt x="0" y="0"/>
                  </a:moveTo>
                  <a:lnTo>
                    <a:pt x="9146" y="105168"/>
                  </a:lnTo>
                </a:path>
              </a:pathLst>
            </a:custGeom>
            <a:ln w="9524">
              <a:solidFill>
                <a:srgbClr val="FF0000"/>
              </a:solidFill>
            </a:ln>
          </p:spPr>
          <p:txBody>
            <a:bodyPr wrap="square" lIns="0" tIns="0" rIns="0" bIns="0" rtlCol="0"/>
            <a:lstStyle/>
            <a:p>
              <a:endParaRPr/>
            </a:p>
          </p:txBody>
        </p:sp>
        <p:sp>
          <p:nvSpPr>
            <p:cNvPr id="1001" name="object 1001"/>
            <p:cNvSpPr/>
            <p:nvPr/>
          </p:nvSpPr>
          <p:spPr>
            <a:xfrm>
              <a:off x="3097561" y="1838180"/>
              <a:ext cx="0" cy="199401"/>
            </a:xfrm>
            <a:custGeom>
              <a:avLst/>
              <a:gdLst/>
              <a:ahLst/>
              <a:cxnLst/>
              <a:rect l="l" t="t" r="r" b="b"/>
              <a:pathLst>
                <a:path h="219710">
                  <a:moveTo>
                    <a:pt x="0" y="0"/>
                  </a:moveTo>
                  <a:lnTo>
                    <a:pt x="0" y="219446"/>
                  </a:lnTo>
                </a:path>
              </a:pathLst>
            </a:custGeom>
            <a:ln w="9524">
              <a:solidFill>
                <a:srgbClr val="FF0000"/>
              </a:solidFill>
            </a:ln>
          </p:spPr>
          <p:txBody>
            <a:bodyPr wrap="square" lIns="0" tIns="0" rIns="0" bIns="0" rtlCol="0"/>
            <a:lstStyle/>
            <a:p>
              <a:endParaRPr/>
            </a:p>
          </p:txBody>
        </p:sp>
        <p:sp>
          <p:nvSpPr>
            <p:cNvPr id="1002" name="object 1002"/>
            <p:cNvSpPr/>
            <p:nvPr/>
          </p:nvSpPr>
          <p:spPr>
            <a:xfrm>
              <a:off x="3097561" y="1803599"/>
              <a:ext cx="0" cy="233979"/>
            </a:xfrm>
            <a:custGeom>
              <a:avLst/>
              <a:gdLst/>
              <a:ahLst/>
              <a:cxnLst/>
              <a:rect l="l" t="t" r="r" b="b"/>
              <a:pathLst>
                <a:path h="257810">
                  <a:moveTo>
                    <a:pt x="0" y="257549"/>
                  </a:moveTo>
                  <a:lnTo>
                    <a:pt x="0" y="0"/>
                  </a:lnTo>
                </a:path>
              </a:pathLst>
            </a:custGeom>
            <a:ln w="9524">
              <a:solidFill>
                <a:srgbClr val="FF0000"/>
              </a:solidFill>
            </a:ln>
          </p:spPr>
          <p:txBody>
            <a:bodyPr wrap="square" lIns="0" tIns="0" rIns="0" bIns="0" rtlCol="0"/>
            <a:lstStyle/>
            <a:p>
              <a:endParaRPr/>
            </a:p>
          </p:txBody>
        </p:sp>
        <p:sp>
          <p:nvSpPr>
            <p:cNvPr id="1003" name="object 1003"/>
            <p:cNvSpPr/>
            <p:nvPr/>
          </p:nvSpPr>
          <p:spPr>
            <a:xfrm>
              <a:off x="3097561" y="1803600"/>
              <a:ext cx="0" cy="354426"/>
            </a:xfrm>
            <a:custGeom>
              <a:avLst/>
              <a:gdLst/>
              <a:ahLst/>
              <a:cxnLst/>
              <a:rect l="l" t="t" r="r" b="b"/>
              <a:pathLst>
                <a:path h="390525">
                  <a:moveTo>
                    <a:pt x="0" y="0"/>
                  </a:moveTo>
                  <a:lnTo>
                    <a:pt x="0" y="390141"/>
                  </a:lnTo>
                </a:path>
              </a:pathLst>
            </a:custGeom>
            <a:ln w="9524">
              <a:solidFill>
                <a:srgbClr val="FF0000"/>
              </a:solidFill>
            </a:ln>
          </p:spPr>
          <p:txBody>
            <a:bodyPr wrap="square" lIns="0" tIns="0" rIns="0" bIns="0" rtlCol="0"/>
            <a:lstStyle/>
            <a:p>
              <a:endParaRPr/>
            </a:p>
          </p:txBody>
        </p:sp>
        <p:sp>
          <p:nvSpPr>
            <p:cNvPr id="1004" name="object 1004"/>
            <p:cNvSpPr/>
            <p:nvPr/>
          </p:nvSpPr>
          <p:spPr>
            <a:xfrm>
              <a:off x="3097561" y="2037343"/>
              <a:ext cx="0" cy="120447"/>
            </a:xfrm>
            <a:custGeom>
              <a:avLst/>
              <a:gdLst/>
              <a:ahLst/>
              <a:cxnLst/>
              <a:rect l="l" t="t" r="r" b="b"/>
              <a:pathLst>
                <a:path h="132714">
                  <a:moveTo>
                    <a:pt x="0" y="132591"/>
                  </a:moveTo>
                  <a:lnTo>
                    <a:pt x="0" y="0"/>
                  </a:lnTo>
                </a:path>
              </a:pathLst>
            </a:custGeom>
            <a:ln w="9524">
              <a:solidFill>
                <a:srgbClr val="FF0000"/>
              </a:solidFill>
            </a:ln>
          </p:spPr>
          <p:txBody>
            <a:bodyPr wrap="square" lIns="0" tIns="0" rIns="0" bIns="0" rtlCol="0"/>
            <a:lstStyle/>
            <a:p>
              <a:endParaRPr/>
            </a:p>
          </p:txBody>
        </p:sp>
        <p:sp>
          <p:nvSpPr>
            <p:cNvPr id="1005" name="object 1005"/>
            <p:cNvSpPr/>
            <p:nvPr/>
          </p:nvSpPr>
          <p:spPr>
            <a:xfrm>
              <a:off x="3097561" y="1968194"/>
              <a:ext cx="0" cy="69156"/>
            </a:xfrm>
            <a:custGeom>
              <a:avLst/>
              <a:gdLst/>
              <a:ahLst/>
              <a:cxnLst/>
              <a:rect l="l" t="t" r="r" b="b"/>
              <a:pathLst>
                <a:path h="76200">
                  <a:moveTo>
                    <a:pt x="0" y="76190"/>
                  </a:moveTo>
                  <a:lnTo>
                    <a:pt x="0" y="0"/>
                  </a:lnTo>
                </a:path>
              </a:pathLst>
            </a:custGeom>
            <a:ln w="9524">
              <a:solidFill>
                <a:srgbClr val="FF0000"/>
              </a:solidFill>
            </a:ln>
          </p:spPr>
          <p:txBody>
            <a:bodyPr wrap="square" lIns="0" tIns="0" rIns="0" bIns="0" rtlCol="0"/>
            <a:lstStyle/>
            <a:p>
              <a:endParaRPr/>
            </a:p>
          </p:txBody>
        </p:sp>
        <p:sp>
          <p:nvSpPr>
            <p:cNvPr id="1006" name="object 1006"/>
            <p:cNvSpPr/>
            <p:nvPr/>
          </p:nvSpPr>
          <p:spPr>
            <a:xfrm>
              <a:off x="3097562" y="1968194"/>
              <a:ext cx="8145" cy="85869"/>
            </a:xfrm>
            <a:custGeom>
              <a:avLst/>
              <a:gdLst/>
              <a:ahLst/>
              <a:cxnLst/>
              <a:rect l="l" t="t" r="r" b="b"/>
              <a:pathLst>
                <a:path w="9525" h="94614">
                  <a:moveTo>
                    <a:pt x="0" y="0"/>
                  </a:moveTo>
                  <a:lnTo>
                    <a:pt x="9146" y="94488"/>
                  </a:lnTo>
                </a:path>
              </a:pathLst>
            </a:custGeom>
            <a:ln w="9524">
              <a:solidFill>
                <a:srgbClr val="FF0000"/>
              </a:solidFill>
            </a:ln>
          </p:spPr>
          <p:txBody>
            <a:bodyPr wrap="square" lIns="0" tIns="0" rIns="0" bIns="0" rtlCol="0"/>
            <a:lstStyle/>
            <a:p>
              <a:endParaRPr/>
            </a:p>
          </p:txBody>
        </p:sp>
        <p:sp>
          <p:nvSpPr>
            <p:cNvPr id="1007" name="object 1007"/>
            <p:cNvSpPr/>
            <p:nvPr/>
          </p:nvSpPr>
          <p:spPr>
            <a:xfrm>
              <a:off x="3105383" y="1950205"/>
              <a:ext cx="0" cy="199401"/>
            </a:xfrm>
            <a:custGeom>
              <a:avLst/>
              <a:gdLst/>
              <a:ahLst/>
              <a:cxnLst/>
              <a:rect l="l" t="t" r="r" b="b"/>
              <a:pathLst>
                <a:path h="219710">
                  <a:moveTo>
                    <a:pt x="0" y="219462"/>
                  </a:moveTo>
                  <a:lnTo>
                    <a:pt x="0" y="0"/>
                  </a:lnTo>
                </a:path>
              </a:pathLst>
            </a:custGeom>
            <a:ln w="9524">
              <a:solidFill>
                <a:srgbClr val="FF0000"/>
              </a:solidFill>
            </a:ln>
          </p:spPr>
          <p:txBody>
            <a:bodyPr wrap="square" lIns="0" tIns="0" rIns="0" bIns="0" rtlCol="0"/>
            <a:lstStyle/>
            <a:p>
              <a:endParaRPr/>
            </a:p>
          </p:txBody>
        </p:sp>
        <p:sp>
          <p:nvSpPr>
            <p:cNvPr id="1008" name="object 1008"/>
            <p:cNvSpPr/>
            <p:nvPr/>
          </p:nvSpPr>
          <p:spPr>
            <a:xfrm>
              <a:off x="3105383" y="1915624"/>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009" name="object 1009"/>
            <p:cNvSpPr/>
            <p:nvPr/>
          </p:nvSpPr>
          <p:spPr>
            <a:xfrm>
              <a:off x="3105383" y="1915624"/>
              <a:ext cx="8145" cy="571692"/>
            </a:xfrm>
            <a:custGeom>
              <a:avLst/>
              <a:gdLst/>
              <a:ahLst/>
              <a:cxnLst/>
              <a:rect l="l" t="t" r="r" b="b"/>
              <a:pathLst>
                <a:path w="9525" h="629919">
                  <a:moveTo>
                    <a:pt x="0" y="0"/>
                  </a:moveTo>
                  <a:lnTo>
                    <a:pt x="9146" y="629423"/>
                  </a:lnTo>
                </a:path>
              </a:pathLst>
            </a:custGeom>
            <a:ln w="9524">
              <a:solidFill>
                <a:srgbClr val="FF0000"/>
              </a:solidFill>
            </a:ln>
          </p:spPr>
          <p:txBody>
            <a:bodyPr wrap="square" lIns="0" tIns="0" rIns="0" bIns="0" rtlCol="0"/>
            <a:lstStyle/>
            <a:p>
              <a:endParaRPr/>
            </a:p>
          </p:txBody>
        </p:sp>
        <p:sp>
          <p:nvSpPr>
            <p:cNvPr id="1010" name="object 1010"/>
            <p:cNvSpPr/>
            <p:nvPr/>
          </p:nvSpPr>
          <p:spPr>
            <a:xfrm>
              <a:off x="3113205" y="1968194"/>
              <a:ext cx="0" cy="518672"/>
            </a:xfrm>
            <a:custGeom>
              <a:avLst/>
              <a:gdLst/>
              <a:ahLst/>
              <a:cxnLst/>
              <a:rect l="l" t="t" r="r" b="b"/>
              <a:pathLst>
                <a:path h="571500">
                  <a:moveTo>
                    <a:pt x="0" y="571499"/>
                  </a:moveTo>
                  <a:lnTo>
                    <a:pt x="0" y="0"/>
                  </a:lnTo>
                </a:path>
              </a:pathLst>
            </a:custGeom>
            <a:ln w="9524">
              <a:solidFill>
                <a:srgbClr val="FF0000"/>
              </a:solidFill>
            </a:ln>
          </p:spPr>
          <p:txBody>
            <a:bodyPr wrap="square" lIns="0" tIns="0" rIns="0" bIns="0" rtlCol="0"/>
            <a:lstStyle/>
            <a:p>
              <a:endParaRPr/>
            </a:p>
          </p:txBody>
        </p:sp>
        <p:sp>
          <p:nvSpPr>
            <p:cNvPr id="1011" name="object 1011"/>
            <p:cNvSpPr/>
            <p:nvPr/>
          </p:nvSpPr>
          <p:spPr>
            <a:xfrm>
              <a:off x="3113205" y="1968194"/>
              <a:ext cx="0" cy="129092"/>
            </a:xfrm>
            <a:custGeom>
              <a:avLst/>
              <a:gdLst/>
              <a:ahLst/>
              <a:cxnLst/>
              <a:rect l="l" t="t" r="r" b="b"/>
              <a:pathLst>
                <a:path h="142239">
                  <a:moveTo>
                    <a:pt x="0" y="0"/>
                  </a:moveTo>
                  <a:lnTo>
                    <a:pt x="0" y="141732"/>
                  </a:lnTo>
                </a:path>
              </a:pathLst>
            </a:custGeom>
            <a:ln w="9524">
              <a:solidFill>
                <a:srgbClr val="FF0000"/>
              </a:solidFill>
            </a:ln>
          </p:spPr>
          <p:txBody>
            <a:bodyPr wrap="square" lIns="0" tIns="0" rIns="0" bIns="0" rtlCol="0"/>
            <a:lstStyle/>
            <a:p>
              <a:endParaRPr/>
            </a:p>
          </p:txBody>
        </p:sp>
        <p:sp>
          <p:nvSpPr>
            <p:cNvPr id="1012" name="object 1012"/>
            <p:cNvSpPr/>
            <p:nvPr/>
          </p:nvSpPr>
          <p:spPr>
            <a:xfrm>
              <a:off x="3113205" y="1820192"/>
              <a:ext cx="0" cy="276625"/>
            </a:xfrm>
            <a:custGeom>
              <a:avLst/>
              <a:gdLst/>
              <a:ahLst/>
              <a:cxnLst/>
              <a:rect l="l" t="t" r="r" b="b"/>
              <a:pathLst>
                <a:path h="304800">
                  <a:moveTo>
                    <a:pt x="0" y="304809"/>
                  </a:moveTo>
                  <a:lnTo>
                    <a:pt x="0" y="0"/>
                  </a:lnTo>
                </a:path>
              </a:pathLst>
            </a:custGeom>
            <a:ln w="9524">
              <a:solidFill>
                <a:srgbClr val="FF0000"/>
              </a:solidFill>
            </a:ln>
          </p:spPr>
          <p:txBody>
            <a:bodyPr wrap="square" lIns="0" tIns="0" rIns="0" bIns="0" rtlCol="0"/>
            <a:lstStyle/>
            <a:p>
              <a:endParaRPr/>
            </a:p>
          </p:txBody>
        </p:sp>
        <p:sp>
          <p:nvSpPr>
            <p:cNvPr id="1013" name="object 1013"/>
            <p:cNvSpPr/>
            <p:nvPr/>
          </p:nvSpPr>
          <p:spPr>
            <a:xfrm>
              <a:off x="3113205" y="1820193"/>
              <a:ext cx="0" cy="78953"/>
            </a:xfrm>
            <a:custGeom>
              <a:avLst/>
              <a:gdLst/>
              <a:ahLst/>
              <a:cxnLst/>
              <a:rect l="l" t="t" r="r" b="b"/>
              <a:pathLst>
                <a:path h="86994">
                  <a:moveTo>
                    <a:pt x="0" y="0"/>
                  </a:moveTo>
                  <a:lnTo>
                    <a:pt x="0" y="86870"/>
                  </a:lnTo>
                </a:path>
              </a:pathLst>
            </a:custGeom>
            <a:ln w="9524">
              <a:solidFill>
                <a:srgbClr val="FF0000"/>
              </a:solidFill>
            </a:ln>
          </p:spPr>
          <p:txBody>
            <a:bodyPr wrap="square" lIns="0" tIns="0" rIns="0" bIns="0" rtlCol="0"/>
            <a:lstStyle/>
            <a:p>
              <a:endParaRPr/>
            </a:p>
          </p:txBody>
        </p:sp>
        <p:sp>
          <p:nvSpPr>
            <p:cNvPr id="1014" name="object 1014"/>
            <p:cNvSpPr/>
            <p:nvPr/>
          </p:nvSpPr>
          <p:spPr>
            <a:xfrm>
              <a:off x="3113205" y="1899032"/>
              <a:ext cx="9231" cy="129092"/>
            </a:xfrm>
            <a:custGeom>
              <a:avLst/>
              <a:gdLst/>
              <a:ahLst/>
              <a:cxnLst/>
              <a:rect l="l" t="t" r="r" b="b"/>
              <a:pathLst>
                <a:path w="10795" h="142239">
                  <a:moveTo>
                    <a:pt x="0" y="0"/>
                  </a:moveTo>
                  <a:lnTo>
                    <a:pt x="10656" y="141732"/>
                  </a:lnTo>
                </a:path>
              </a:pathLst>
            </a:custGeom>
            <a:ln w="9524">
              <a:solidFill>
                <a:srgbClr val="FF0000"/>
              </a:solidFill>
            </a:ln>
          </p:spPr>
          <p:txBody>
            <a:bodyPr wrap="square" lIns="0" tIns="0" rIns="0" bIns="0" rtlCol="0"/>
            <a:lstStyle/>
            <a:p>
              <a:endParaRPr/>
            </a:p>
          </p:txBody>
        </p:sp>
        <p:sp>
          <p:nvSpPr>
            <p:cNvPr id="1015" name="object 1015"/>
            <p:cNvSpPr/>
            <p:nvPr/>
          </p:nvSpPr>
          <p:spPr>
            <a:xfrm>
              <a:off x="3118245" y="2032503"/>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016" name="object 1016"/>
            <p:cNvSpPr/>
            <p:nvPr/>
          </p:nvSpPr>
          <p:spPr>
            <a:xfrm>
              <a:off x="3118245" y="2045645"/>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017" name="object 1017"/>
            <p:cNvSpPr/>
            <p:nvPr/>
          </p:nvSpPr>
          <p:spPr>
            <a:xfrm>
              <a:off x="3122317" y="2053948"/>
              <a:ext cx="0" cy="606270"/>
            </a:xfrm>
            <a:custGeom>
              <a:avLst/>
              <a:gdLst/>
              <a:ahLst/>
              <a:cxnLst/>
              <a:rect l="l" t="t" r="r" b="b"/>
              <a:pathLst>
                <a:path h="668019">
                  <a:moveTo>
                    <a:pt x="0" y="667511"/>
                  </a:moveTo>
                  <a:lnTo>
                    <a:pt x="0" y="0"/>
                  </a:lnTo>
                </a:path>
              </a:pathLst>
            </a:custGeom>
            <a:ln w="9524">
              <a:solidFill>
                <a:srgbClr val="FF0000"/>
              </a:solidFill>
            </a:ln>
          </p:spPr>
          <p:txBody>
            <a:bodyPr wrap="square" lIns="0" tIns="0" rIns="0" bIns="0" rtlCol="0"/>
            <a:lstStyle/>
            <a:p>
              <a:endParaRPr/>
            </a:p>
          </p:txBody>
        </p:sp>
        <p:sp>
          <p:nvSpPr>
            <p:cNvPr id="1018" name="object 1018"/>
            <p:cNvSpPr/>
            <p:nvPr/>
          </p:nvSpPr>
          <p:spPr>
            <a:xfrm>
              <a:off x="3122317" y="2210233"/>
              <a:ext cx="8145" cy="163670"/>
            </a:xfrm>
            <a:custGeom>
              <a:avLst/>
              <a:gdLst/>
              <a:ahLst/>
              <a:cxnLst/>
              <a:rect l="l" t="t" r="r" b="b"/>
              <a:pathLst>
                <a:path w="9525" h="180339">
                  <a:moveTo>
                    <a:pt x="0" y="179835"/>
                  </a:moveTo>
                  <a:lnTo>
                    <a:pt x="9146" y="0"/>
                  </a:lnTo>
                </a:path>
              </a:pathLst>
            </a:custGeom>
            <a:ln w="9524">
              <a:solidFill>
                <a:srgbClr val="FF0000"/>
              </a:solidFill>
            </a:ln>
          </p:spPr>
          <p:txBody>
            <a:bodyPr wrap="square" lIns="0" tIns="0" rIns="0" bIns="0" rtlCol="0"/>
            <a:lstStyle/>
            <a:p>
              <a:endParaRPr/>
            </a:p>
          </p:txBody>
        </p:sp>
        <p:sp>
          <p:nvSpPr>
            <p:cNvPr id="1019" name="object 1019"/>
            <p:cNvSpPr/>
            <p:nvPr/>
          </p:nvSpPr>
          <p:spPr>
            <a:xfrm>
              <a:off x="3130138" y="2210233"/>
              <a:ext cx="0" cy="25357"/>
            </a:xfrm>
            <a:custGeom>
              <a:avLst/>
              <a:gdLst/>
              <a:ahLst/>
              <a:cxnLst/>
              <a:rect l="l" t="t" r="r" b="b"/>
              <a:pathLst>
                <a:path h="27939">
                  <a:moveTo>
                    <a:pt x="0" y="0"/>
                  </a:moveTo>
                  <a:lnTo>
                    <a:pt x="0" y="27438"/>
                  </a:lnTo>
                </a:path>
              </a:pathLst>
            </a:custGeom>
            <a:ln w="9524">
              <a:solidFill>
                <a:srgbClr val="FF0000"/>
              </a:solidFill>
            </a:ln>
          </p:spPr>
          <p:txBody>
            <a:bodyPr wrap="square" lIns="0" tIns="0" rIns="0" bIns="0" rtlCol="0"/>
            <a:lstStyle/>
            <a:p>
              <a:endParaRPr/>
            </a:p>
          </p:txBody>
        </p:sp>
        <p:sp>
          <p:nvSpPr>
            <p:cNvPr id="1020" name="object 1020"/>
            <p:cNvSpPr/>
            <p:nvPr/>
          </p:nvSpPr>
          <p:spPr>
            <a:xfrm>
              <a:off x="3130138" y="1968194"/>
              <a:ext cx="0" cy="267404"/>
            </a:xfrm>
            <a:custGeom>
              <a:avLst/>
              <a:gdLst/>
              <a:ahLst/>
              <a:cxnLst/>
              <a:rect l="l" t="t" r="r" b="b"/>
              <a:pathLst>
                <a:path h="294639">
                  <a:moveTo>
                    <a:pt x="0" y="294129"/>
                  </a:moveTo>
                  <a:lnTo>
                    <a:pt x="0" y="0"/>
                  </a:lnTo>
                </a:path>
              </a:pathLst>
            </a:custGeom>
            <a:ln w="9524">
              <a:solidFill>
                <a:srgbClr val="FF0000"/>
              </a:solidFill>
            </a:ln>
          </p:spPr>
          <p:txBody>
            <a:bodyPr wrap="square" lIns="0" tIns="0" rIns="0" bIns="0" rtlCol="0"/>
            <a:lstStyle/>
            <a:p>
              <a:endParaRPr/>
            </a:p>
          </p:txBody>
        </p:sp>
        <p:sp>
          <p:nvSpPr>
            <p:cNvPr id="1021" name="object 1021"/>
            <p:cNvSpPr/>
            <p:nvPr/>
          </p:nvSpPr>
          <p:spPr>
            <a:xfrm>
              <a:off x="3130138" y="1968194"/>
              <a:ext cx="0" cy="276625"/>
            </a:xfrm>
            <a:custGeom>
              <a:avLst/>
              <a:gdLst/>
              <a:ahLst/>
              <a:cxnLst/>
              <a:rect l="l" t="t" r="r" b="b"/>
              <a:pathLst>
                <a:path h="304800">
                  <a:moveTo>
                    <a:pt x="0" y="0"/>
                  </a:moveTo>
                  <a:lnTo>
                    <a:pt x="0" y="304793"/>
                  </a:lnTo>
                </a:path>
              </a:pathLst>
            </a:custGeom>
            <a:ln w="9524">
              <a:solidFill>
                <a:srgbClr val="FF0000"/>
              </a:solidFill>
            </a:ln>
          </p:spPr>
          <p:txBody>
            <a:bodyPr wrap="square" lIns="0" tIns="0" rIns="0" bIns="0" rtlCol="0"/>
            <a:lstStyle/>
            <a:p>
              <a:endParaRPr/>
            </a:p>
          </p:txBody>
        </p:sp>
        <p:sp>
          <p:nvSpPr>
            <p:cNvPr id="1022" name="object 1022"/>
            <p:cNvSpPr/>
            <p:nvPr/>
          </p:nvSpPr>
          <p:spPr>
            <a:xfrm>
              <a:off x="3130138" y="2080219"/>
              <a:ext cx="0" cy="164823"/>
            </a:xfrm>
            <a:custGeom>
              <a:avLst/>
              <a:gdLst/>
              <a:ahLst/>
              <a:cxnLst/>
              <a:rect l="l" t="t" r="r" b="b"/>
              <a:pathLst>
                <a:path h="181610">
                  <a:moveTo>
                    <a:pt x="0" y="181358"/>
                  </a:moveTo>
                  <a:lnTo>
                    <a:pt x="0" y="0"/>
                  </a:lnTo>
                </a:path>
              </a:pathLst>
            </a:custGeom>
            <a:ln w="9524">
              <a:solidFill>
                <a:srgbClr val="FF0000"/>
              </a:solidFill>
            </a:ln>
          </p:spPr>
          <p:txBody>
            <a:bodyPr wrap="square" lIns="0" tIns="0" rIns="0" bIns="0" rtlCol="0"/>
            <a:lstStyle/>
            <a:p>
              <a:endParaRPr/>
            </a:p>
          </p:txBody>
        </p:sp>
        <p:sp>
          <p:nvSpPr>
            <p:cNvPr id="1023" name="object 1023"/>
            <p:cNvSpPr/>
            <p:nvPr/>
          </p:nvSpPr>
          <p:spPr>
            <a:xfrm>
              <a:off x="3130138" y="1846477"/>
              <a:ext cx="0" cy="233979"/>
            </a:xfrm>
            <a:custGeom>
              <a:avLst/>
              <a:gdLst/>
              <a:ahLst/>
              <a:cxnLst/>
              <a:rect l="l" t="t" r="r" b="b"/>
              <a:pathLst>
                <a:path h="257810">
                  <a:moveTo>
                    <a:pt x="0" y="257549"/>
                  </a:moveTo>
                  <a:lnTo>
                    <a:pt x="0" y="0"/>
                  </a:lnTo>
                </a:path>
              </a:pathLst>
            </a:custGeom>
            <a:ln w="9524">
              <a:solidFill>
                <a:srgbClr val="FF0000"/>
              </a:solidFill>
            </a:ln>
          </p:spPr>
          <p:txBody>
            <a:bodyPr wrap="square" lIns="0" tIns="0" rIns="0" bIns="0" rtlCol="0"/>
            <a:lstStyle/>
            <a:p>
              <a:endParaRPr/>
            </a:p>
          </p:txBody>
        </p:sp>
        <p:sp>
          <p:nvSpPr>
            <p:cNvPr id="1024" name="object 1024"/>
            <p:cNvSpPr/>
            <p:nvPr/>
          </p:nvSpPr>
          <p:spPr>
            <a:xfrm>
              <a:off x="3130139" y="1846477"/>
              <a:ext cx="8145" cy="34578"/>
            </a:xfrm>
            <a:custGeom>
              <a:avLst/>
              <a:gdLst/>
              <a:ahLst/>
              <a:cxnLst/>
              <a:rect l="l" t="t" r="r" b="b"/>
              <a:pathLst>
                <a:path w="9525" h="38100">
                  <a:moveTo>
                    <a:pt x="0" y="0"/>
                  </a:moveTo>
                  <a:lnTo>
                    <a:pt x="9146" y="38103"/>
                  </a:lnTo>
                </a:path>
              </a:pathLst>
            </a:custGeom>
            <a:ln w="9524">
              <a:solidFill>
                <a:srgbClr val="FF0000"/>
              </a:solidFill>
            </a:ln>
          </p:spPr>
          <p:txBody>
            <a:bodyPr wrap="square" lIns="0" tIns="0" rIns="0" bIns="0" rtlCol="0"/>
            <a:lstStyle/>
            <a:p>
              <a:endParaRPr/>
            </a:p>
          </p:txBody>
        </p:sp>
        <p:sp>
          <p:nvSpPr>
            <p:cNvPr id="1025" name="object 1025"/>
            <p:cNvSpPr/>
            <p:nvPr/>
          </p:nvSpPr>
          <p:spPr>
            <a:xfrm>
              <a:off x="3137960" y="1881058"/>
              <a:ext cx="0" cy="216113"/>
            </a:xfrm>
            <a:custGeom>
              <a:avLst/>
              <a:gdLst/>
              <a:ahLst/>
              <a:cxnLst/>
              <a:rect l="l" t="t" r="r" b="b"/>
              <a:pathLst>
                <a:path h="238125">
                  <a:moveTo>
                    <a:pt x="0" y="0"/>
                  </a:moveTo>
                  <a:lnTo>
                    <a:pt x="0" y="237744"/>
                  </a:lnTo>
                </a:path>
              </a:pathLst>
            </a:custGeom>
            <a:ln w="9524">
              <a:solidFill>
                <a:srgbClr val="FF0000"/>
              </a:solidFill>
            </a:ln>
          </p:spPr>
          <p:txBody>
            <a:bodyPr wrap="square" lIns="0" tIns="0" rIns="0" bIns="0" rtlCol="0"/>
            <a:lstStyle/>
            <a:p>
              <a:endParaRPr/>
            </a:p>
          </p:txBody>
        </p:sp>
        <p:sp>
          <p:nvSpPr>
            <p:cNvPr id="1026" name="object 1026"/>
            <p:cNvSpPr/>
            <p:nvPr/>
          </p:nvSpPr>
          <p:spPr>
            <a:xfrm>
              <a:off x="3137960" y="1950206"/>
              <a:ext cx="0" cy="146957"/>
            </a:xfrm>
            <a:custGeom>
              <a:avLst/>
              <a:gdLst/>
              <a:ahLst/>
              <a:cxnLst/>
              <a:rect l="l" t="t" r="r" b="b"/>
              <a:pathLst>
                <a:path h="161925">
                  <a:moveTo>
                    <a:pt x="0" y="161553"/>
                  </a:moveTo>
                  <a:lnTo>
                    <a:pt x="0" y="0"/>
                  </a:lnTo>
                </a:path>
              </a:pathLst>
            </a:custGeom>
            <a:ln w="9524">
              <a:solidFill>
                <a:srgbClr val="FF0000"/>
              </a:solidFill>
            </a:ln>
          </p:spPr>
          <p:txBody>
            <a:bodyPr wrap="square" lIns="0" tIns="0" rIns="0" bIns="0" rtlCol="0"/>
            <a:lstStyle/>
            <a:p>
              <a:endParaRPr/>
            </a:p>
          </p:txBody>
        </p:sp>
        <p:sp>
          <p:nvSpPr>
            <p:cNvPr id="1027" name="object 1027"/>
            <p:cNvSpPr/>
            <p:nvPr/>
          </p:nvSpPr>
          <p:spPr>
            <a:xfrm>
              <a:off x="3137960" y="1950205"/>
              <a:ext cx="0" cy="345782"/>
            </a:xfrm>
            <a:custGeom>
              <a:avLst/>
              <a:gdLst/>
              <a:ahLst/>
              <a:cxnLst/>
              <a:rect l="l" t="t" r="r" b="b"/>
              <a:pathLst>
                <a:path h="381000">
                  <a:moveTo>
                    <a:pt x="0" y="0"/>
                  </a:moveTo>
                  <a:lnTo>
                    <a:pt x="0" y="380999"/>
                  </a:lnTo>
                </a:path>
              </a:pathLst>
            </a:custGeom>
            <a:ln w="9524">
              <a:solidFill>
                <a:srgbClr val="FF0000"/>
              </a:solidFill>
            </a:ln>
          </p:spPr>
          <p:txBody>
            <a:bodyPr wrap="square" lIns="0" tIns="0" rIns="0" bIns="0" rtlCol="0"/>
            <a:lstStyle/>
            <a:p>
              <a:endParaRPr/>
            </a:p>
          </p:txBody>
        </p:sp>
        <p:sp>
          <p:nvSpPr>
            <p:cNvPr id="1028" name="object 1028"/>
            <p:cNvSpPr/>
            <p:nvPr/>
          </p:nvSpPr>
          <p:spPr>
            <a:xfrm>
              <a:off x="3137960" y="2037342"/>
              <a:ext cx="0" cy="258760"/>
            </a:xfrm>
            <a:custGeom>
              <a:avLst/>
              <a:gdLst/>
              <a:ahLst/>
              <a:cxnLst/>
              <a:rect l="l" t="t" r="r" b="b"/>
              <a:pathLst>
                <a:path h="285114">
                  <a:moveTo>
                    <a:pt x="0" y="284988"/>
                  </a:moveTo>
                  <a:lnTo>
                    <a:pt x="0" y="0"/>
                  </a:lnTo>
                </a:path>
              </a:pathLst>
            </a:custGeom>
            <a:ln w="9524">
              <a:solidFill>
                <a:srgbClr val="FF0000"/>
              </a:solidFill>
            </a:ln>
          </p:spPr>
          <p:txBody>
            <a:bodyPr wrap="square" lIns="0" tIns="0" rIns="0" bIns="0" rtlCol="0"/>
            <a:lstStyle/>
            <a:p>
              <a:endParaRPr/>
            </a:p>
          </p:txBody>
        </p:sp>
        <p:sp>
          <p:nvSpPr>
            <p:cNvPr id="1029" name="object 1029"/>
            <p:cNvSpPr/>
            <p:nvPr/>
          </p:nvSpPr>
          <p:spPr>
            <a:xfrm>
              <a:off x="3133888" y="2045645"/>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030" name="object 1030"/>
            <p:cNvSpPr/>
            <p:nvPr/>
          </p:nvSpPr>
          <p:spPr>
            <a:xfrm>
              <a:off x="3137960" y="1968194"/>
              <a:ext cx="8145" cy="85869"/>
            </a:xfrm>
            <a:custGeom>
              <a:avLst/>
              <a:gdLst/>
              <a:ahLst/>
              <a:cxnLst/>
              <a:rect l="l" t="t" r="r" b="b"/>
              <a:pathLst>
                <a:path w="9525" h="94614">
                  <a:moveTo>
                    <a:pt x="0" y="94488"/>
                  </a:moveTo>
                  <a:lnTo>
                    <a:pt x="9146" y="0"/>
                  </a:lnTo>
                </a:path>
              </a:pathLst>
            </a:custGeom>
            <a:ln w="9524">
              <a:solidFill>
                <a:srgbClr val="FF0000"/>
              </a:solidFill>
            </a:ln>
          </p:spPr>
          <p:txBody>
            <a:bodyPr wrap="square" lIns="0" tIns="0" rIns="0" bIns="0" rtlCol="0"/>
            <a:lstStyle/>
            <a:p>
              <a:endParaRPr/>
            </a:p>
          </p:txBody>
        </p:sp>
        <p:sp>
          <p:nvSpPr>
            <p:cNvPr id="1031" name="object 1031"/>
            <p:cNvSpPr/>
            <p:nvPr/>
          </p:nvSpPr>
          <p:spPr>
            <a:xfrm>
              <a:off x="3145782" y="1968194"/>
              <a:ext cx="0" cy="389004"/>
            </a:xfrm>
            <a:custGeom>
              <a:avLst/>
              <a:gdLst/>
              <a:ahLst/>
              <a:cxnLst/>
              <a:rect l="l" t="t" r="r" b="b"/>
              <a:pathLst>
                <a:path h="428625">
                  <a:moveTo>
                    <a:pt x="0" y="0"/>
                  </a:moveTo>
                  <a:lnTo>
                    <a:pt x="0" y="428244"/>
                  </a:lnTo>
                </a:path>
              </a:pathLst>
            </a:custGeom>
            <a:ln w="9524">
              <a:solidFill>
                <a:srgbClr val="FF0000"/>
              </a:solidFill>
            </a:ln>
          </p:spPr>
          <p:txBody>
            <a:bodyPr wrap="square" lIns="0" tIns="0" rIns="0" bIns="0" rtlCol="0"/>
            <a:lstStyle/>
            <a:p>
              <a:endParaRPr/>
            </a:p>
          </p:txBody>
        </p:sp>
        <p:sp>
          <p:nvSpPr>
            <p:cNvPr id="1032" name="object 1032"/>
            <p:cNvSpPr/>
            <p:nvPr/>
          </p:nvSpPr>
          <p:spPr>
            <a:xfrm>
              <a:off x="3145782" y="1760723"/>
              <a:ext cx="0" cy="596473"/>
            </a:xfrm>
            <a:custGeom>
              <a:avLst/>
              <a:gdLst/>
              <a:ahLst/>
              <a:cxnLst/>
              <a:rect l="l" t="t" r="r" b="b"/>
              <a:pathLst>
                <a:path h="657225">
                  <a:moveTo>
                    <a:pt x="0" y="656847"/>
                  </a:moveTo>
                  <a:lnTo>
                    <a:pt x="0" y="0"/>
                  </a:lnTo>
                </a:path>
              </a:pathLst>
            </a:custGeom>
            <a:ln w="9524">
              <a:solidFill>
                <a:srgbClr val="FF0000"/>
              </a:solidFill>
            </a:ln>
          </p:spPr>
          <p:txBody>
            <a:bodyPr wrap="square" lIns="0" tIns="0" rIns="0" bIns="0" rtlCol="0"/>
            <a:lstStyle/>
            <a:p>
              <a:endParaRPr/>
            </a:p>
          </p:txBody>
        </p:sp>
        <p:sp>
          <p:nvSpPr>
            <p:cNvPr id="1033" name="object 1033"/>
            <p:cNvSpPr/>
            <p:nvPr/>
          </p:nvSpPr>
          <p:spPr>
            <a:xfrm>
              <a:off x="3145782" y="1760722"/>
              <a:ext cx="0" cy="163670"/>
            </a:xfrm>
            <a:custGeom>
              <a:avLst/>
              <a:gdLst/>
              <a:ahLst/>
              <a:cxnLst/>
              <a:rect l="l" t="t" r="r" b="b"/>
              <a:pathLst>
                <a:path h="180339">
                  <a:moveTo>
                    <a:pt x="0" y="0"/>
                  </a:moveTo>
                  <a:lnTo>
                    <a:pt x="0" y="179835"/>
                  </a:lnTo>
                </a:path>
              </a:pathLst>
            </a:custGeom>
            <a:ln w="9524">
              <a:solidFill>
                <a:srgbClr val="FF0000"/>
              </a:solidFill>
            </a:ln>
          </p:spPr>
          <p:txBody>
            <a:bodyPr wrap="square" lIns="0" tIns="0" rIns="0" bIns="0" rtlCol="0"/>
            <a:lstStyle/>
            <a:p>
              <a:endParaRPr/>
            </a:p>
          </p:txBody>
        </p:sp>
        <p:sp>
          <p:nvSpPr>
            <p:cNvPr id="1034" name="object 1034"/>
            <p:cNvSpPr/>
            <p:nvPr/>
          </p:nvSpPr>
          <p:spPr>
            <a:xfrm>
              <a:off x="3145782" y="1923935"/>
              <a:ext cx="0" cy="78953"/>
            </a:xfrm>
            <a:custGeom>
              <a:avLst/>
              <a:gdLst/>
              <a:ahLst/>
              <a:cxnLst/>
              <a:rect l="l" t="t" r="r" b="b"/>
              <a:pathLst>
                <a:path h="86994">
                  <a:moveTo>
                    <a:pt x="0" y="0"/>
                  </a:moveTo>
                  <a:lnTo>
                    <a:pt x="0" y="86855"/>
                  </a:lnTo>
                </a:path>
              </a:pathLst>
            </a:custGeom>
            <a:ln w="9524">
              <a:solidFill>
                <a:srgbClr val="FF0000"/>
              </a:solidFill>
            </a:ln>
          </p:spPr>
          <p:txBody>
            <a:bodyPr wrap="square" lIns="0" tIns="0" rIns="0" bIns="0" rtlCol="0"/>
            <a:lstStyle/>
            <a:p>
              <a:endParaRPr/>
            </a:p>
          </p:txBody>
        </p:sp>
        <p:sp>
          <p:nvSpPr>
            <p:cNvPr id="1035" name="object 1035"/>
            <p:cNvSpPr/>
            <p:nvPr/>
          </p:nvSpPr>
          <p:spPr>
            <a:xfrm>
              <a:off x="3145782" y="2002762"/>
              <a:ext cx="0" cy="327916"/>
            </a:xfrm>
            <a:custGeom>
              <a:avLst/>
              <a:gdLst/>
              <a:ahLst/>
              <a:cxnLst/>
              <a:rect l="l" t="t" r="r" b="b"/>
              <a:pathLst>
                <a:path h="361314">
                  <a:moveTo>
                    <a:pt x="0" y="0"/>
                  </a:moveTo>
                  <a:lnTo>
                    <a:pt x="0" y="361194"/>
                  </a:lnTo>
                </a:path>
              </a:pathLst>
            </a:custGeom>
            <a:ln w="9524">
              <a:solidFill>
                <a:srgbClr val="FF0000"/>
              </a:solidFill>
            </a:ln>
          </p:spPr>
          <p:txBody>
            <a:bodyPr wrap="square" lIns="0" tIns="0" rIns="0" bIns="0" rtlCol="0"/>
            <a:lstStyle/>
            <a:p>
              <a:endParaRPr/>
            </a:p>
          </p:txBody>
        </p:sp>
        <p:sp>
          <p:nvSpPr>
            <p:cNvPr id="1036" name="object 1036"/>
            <p:cNvSpPr/>
            <p:nvPr/>
          </p:nvSpPr>
          <p:spPr>
            <a:xfrm>
              <a:off x="3145782" y="1864452"/>
              <a:ext cx="9231" cy="466229"/>
            </a:xfrm>
            <a:custGeom>
              <a:avLst/>
              <a:gdLst/>
              <a:ahLst/>
              <a:cxnLst/>
              <a:rect l="l" t="t" r="r" b="b"/>
              <a:pathLst>
                <a:path w="10795" h="513714">
                  <a:moveTo>
                    <a:pt x="0" y="513591"/>
                  </a:moveTo>
                  <a:lnTo>
                    <a:pt x="10671" y="0"/>
                  </a:lnTo>
                </a:path>
              </a:pathLst>
            </a:custGeom>
            <a:ln w="9524">
              <a:solidFill>
                <a:srgbClr val="FF0000"/>
              </a:solidFill>
            </a:ln>
          </p:spPr>
          <p:txBody>
            <a:bodyPr wrap="square" lIns="0" tIns="0" rIns="0" bIns="0" rtlCol="0"/>
            <a:lstStyle/>
            <a:p>
              <a:endParaRPr/>
            </a:p>
          </p:txBody>
        </p:sp>
        <p:sp>
          <p:nvSpPr>
            <p:cNvPr id="1037" name="object 1037"/>
            <p:cNvSpPr/>
            <p:nvPr/>
          </p:nvSpPr>
          <p:spPr>
            <a:xfrm>
              <a:off x="3154907" y="1864452"/>
              <a:ext cx="0" cy="258760"/>
            </a:xfrm>
            <a:custGeom>
              <a:avLst/>
              <a:gdLst/>
              <a:ahLst/>
              <a:cxnLst/>
              <a:rect l="l" t="t" r="r" b="b"/>
              <a:pathLst>
                <a:path h="285114">
                  <a:moveTo>
                    <a:pt x="0" y="0"/>
                  </a:moveTo>
                  <a:lnTo>
                    <a:pt x="0" y="284988"/>
                  </a:lnTo>
                </a:path>
              </a:pathLst>
            </a:custGeom>
            <a:ln w="9524">
              <a:solidFill>
                <a:srgbClr val="FF0000"/>
              </a:solidFill>
            </a:ln>
          </p:spPr>
          <p:txBody>
            <a:bodyPr wrap="square" lIns="0" tIns="0" rIns="0" bIns="0" rtlCol="0"/>
            <a:lstStyle/>
            <a:p>
              <a:endParaRPr/>
            </a:p>
          </p:txBody>
        </p:sp>
        <p:sp>
          <p:nvSpPr>
            <p:cNvPr id="1038" name="object 1038"/>
            <p:cNvSpPr/>
            <p:nvPr/>
          </p:nvSpPr>
          <p:spPr>
            <a:xfrm>
              <a:off x="3154907" y="2123096"/>
              <a:ext cx="0" cy="18442"/>
            </a:xfrm>
            <a:custGeom>
              <a:avLst/>
              <a:gdLst/>
              <a:ahLst/>
              <a:cxnLst/>
              <a:rect l="l" t="t" r="r" b="b"/>
              <a:pathLst>
                <a:path h="20319">
                  <a:moveTo>
                    <a:pt x="0" y="0"/>
                  </a:moveTo>
                  <a:lnTo>
                    <a:pt x="0" y="19820"/>
                  </a:lnTo>
                </a:path>
              </a:pathLst>
            </a:custGeom>
            <a:ln w="9524">
              <a:solidFill>
                <a:srgbClr val="FF0000"/>
              </a:solidFill>
            </a:ln>
          </p:spPr>
          <p:txBody>
            <a:bodyPr wrap="square" lIns="0" tIns="0" rIns="0" bIns="0" rtlCol="0"/>
            <a:lstStyle/>
            <a:p>
              <a:endParaRPr/>
            </a:p>
          </p:txBody>
        </p:sp>
        <p:sp>
          <p:nvSpPr>
            <p:cNvPr id="1039" name="object 1039"/>
            <p:cNvSpPr/>
            <p:nvPr/>
          </p:nvSpPr>
          <p:spPr>
            <a:xfrm>
              <a:off x="3154907" y="2141085"/>
              <a:ext cx="0" cy="43223"/>
            </a:xfrm>
            <a:custGeom>
              <a:avLst/>
              <a:gdLst/>
              <a:ahLst/>
              <a:cxnLst/>
              <a:rect l="l" t="t" r="r" b="b"/>
              <a:pathLst>
                <a:path h="47625">
                  <a:moveTo>
                    <a:pt x="0" y="0"/>
                  </a:moveTo>
                  <a:lnTo>
                    <a:pt x="0" y="47244"/>
                  </a:lnTo>
                </a:path>
              </a:pathLst>
            </a:custGeom>
            <a:ln w="9524">
              <a:solidFill>
                <a:srgbClr val="FF0000"/>
              </a:solidFill>
            </a:ln>
          </p:spPr>
          <p:txBody>
            <a:bodyPr wrap="square" lIns="0" tIns="0" rIns="0" bIns="0" rtlCol="0"/>
            <a:lstStyle/>
            <a:p>
              <a:endParaRPr/>
            </a:p>
          </p:txBody>
        </p:sp>
        <p:sp>
          <p:nvSpPr>
            <p:cNvPr id="1040" name="object 1040"/>
            <p:cNvSpPr/>
            <p:nvPr/>
          </p:nvSpPr>
          <p:spPr>
            <a:xfrm>
              <a:off x="3154907" y="1907328"/>
              <a:ext cx="0" cy="276625"/>
            </a:xfrm>
            <a:custGeom>
              <a:avLst/>
              <a:gdLst/>
              <a:ahLst/>
              <a:cxnLst/>
              <a:rect l="l" t="t" r="r" b="b"/>
              <a:pathLst>
                <a:path h="304800">
                  <a:moveTo>
                    <a:pt x="0" y="304809"/>
                  </a:moveTo>
                  <a:lnTo>
                    <a:pt x="0" y="0"/>
                  </a:lnTo>
                </a:path>
              </a:pathLst>
            </a:custGeom>
            <a:ln w="9524">
              <a:solidFill>
                <a:srgbClr val="FF0000"/>
              </a:solidFill>
            </a:ln>
          </p:spPr>
          <p:txBody>
            <a:bodyPr wrap="square" lIns="0" tIns="0" rIns="0" bIns="0" rtlCol="0"/>
            <a:lstStyle/>
            <a:p>
              <a:endParaRPr/>
            </a:p>
          </p:txBody>
        </p:sp>
        <p:sp>
          <p:nvSpPr>
            <p:cNvPr id="1041" name="object 1041"/>
            <p:cNvSpPr/>
            <p:nvPr/>
          </p:nvSpPr>
          <p:spPr>
            <a:xfrm>
              <a:off x="3154907" y="1907328"/>
              <a:ext cx="0" cy="311203"/>
            </a:xfrm>
            <a:custGeom>
              <a:avLst/>
              <a:gdLst/>
              <a:ahLst/>
              <a:cxnLst/>
              <a:rect l="l" t="t" r="r" b="b"/>
              <a:pathLst>
                <a:path h="342900">
                  <a:moveTo>
                    <a:pt x="0" y="0"/>
                  </a:moveTo>
                  <a:lnTo>
                    <a:pt x="0" y="342896"/>
                  </a:lnTo>
                </a:path>
              </a:pathLst>
            </a:custGeom>
            <a:ln w="9524">
              <a:solidFill>
                <a:srgbClr val="FF0000"/>
              </a:solidFill>
            </a:ln>
          </p:spPr>
          <p:txBody>
            <a:bodyPr wrap="square" lIns="0" tIns="0" rIns="0" bIns="0" rtlCol="0"/>
            <a:lstStyle/>
            <a:p>
              <a:endParaRPr/>
            </a:p>
          </p:txBody>
        </p:sp>
        <p:sp>
          <p:nvSpPr>
            <p:cNvPr id="1042" name="object 1042"/>
            <p:cNvSpPr/>
            <p:nvPr/>
          </p:nvSpPr>
          <p:spPr>
            <a:xfrm>
              <a:off x="3154907" y="1872747"/>
              <a:ext cx="8145" cy="345782"/>
            </a:xfrm>
            <a:custGeom>
              <a:avLst/>
              <a:gdLst/>
              <a:ahLst/>
              <a:cxnLst/>
              <a:rect l="l" t="t" r="r" b="b"/>
              <a:pathLst>
                <a:path w="9525" h="381000">
                  <a:moveTo>
                    <a:pt x="0" y="380999"/>
                  </a:moveTo>
                  <a:lnTo>
                    <a:pt x="9131" y="0"/>
                  </a:lnTo>
                </a:path>
              </a:pathLst>
            </a:custGeom>
            <a:ln w="9524">
              <a:solidFill>
                <a:srgbClr val="FF0000"/>
              </a:solidFill>
            </a:ln>
          </p:spPr>
          <p:txBody>
            <a:bodyPr wrap="square" lIns="0" tIns="0" rIns="0" bIns="0" rtlCol="0"/>
            <a:lstStyle/>
            <a:p>
              <a:endParaRPr/>
            </a:p>
          </p:txBody>
        </p:sp>
        <p:sp>
          <p:nvSpPr>
            <p:cNvPr id="1043" name="object 1043"/>
            <p:cNvSpPr/>
            <p:nvPr/>
          </p:nvSpPr>
          <p:spPr>
            <a:xfrm>
              <a:off x="3162715" y="1846477"/>
              <a:ext cx="0" cy="26509"/>
            </a:xfrm>
            <a:custGeom>
              <a:avLst/>
              <a:gdLst/>
              <a:ahLst/>
              <a:cxnLst/>
              <a:rect l="l" t="t" r="r" b="b"/>
              <a:pathLst>
                <a:path h="29210">
                  <a:moveTo>
                    <a:pt x="0" y="28946"/>
                  </a:moveTo>
                  <a:lnTo>
                    <a:pt x="0" y="0"/>
                  </a:lnTo>
                </a:path>
              </a:pathLst>
            </a:custGeom>
            <a:ln w="9524">
              <a:solidFill>
                <a:srgbClr val="FF0000"/>
              </a:solidFill>
            </a:ln>
          </p:spPr>
          <p:txBody>
            <a:bodyPr wrap="square" lIns="0" tIns="0" rIns="0" bIns="0" rtlCol="0"/>
            <a:lstStyle/>
            <a:p>
              <a:endParaRPr/>
            </a:p>
          </p:txBody>
        </p:sp>
        <p:sp>
          <p:nvSpPr>
            <p:cNvPr id="1044" name="object 1044"/>
            <p:cNvSpPr/>
            <p:nvPr/>
          </p:nvSpPr>
          <p:spPr>
            <a:xfrm>
              <a:off x="3162715" y="1846477"/>
              <a:ext cx="0" cy="441447"/>
            </a:xfrm>
            <a:custGeom>
              <a:avLst/>
              <a:gdLst/>
              <a:ahLst/>
              <a:cxnLst/>
              <a:rect l="l" t="t" r="r" b="b"/>
              <a:pathLst>
                <a:path h="486410">
                  <a:moveTo>
                    <a:pt x="0" y="0"/>
                  </a:moveTo>
                  <a:lnTo>
                    <a:pt x="0" y="486152"/>
                  </a:lnTo>
                </a:path>
              </a:pathLst>
            </a:custGeom>
            <a:ln w="9524">
              <a:solidFill>
                <a:srgbClr val="FF0000"/>
              </a:solidFill>
            </a:ln>
          </p:spPr>
          <p:txBody>
            <a:bodyPr wrap="square" lIns="0" tIns="0" rIns="0" bIns="0" rtlCol="0"/>
            <a:lstStyle/>
            <a:p>
              <a:endParaRPr/>
            </a:p>
          </p:txBody>
        </p:sp>
        <p:sp>
          <p:nvSpPr>
            <p:cNvPr id="1045" name="object 1045"/>
            <p:cNvSpPr/>
            <p:nvPr/>
          </p:nvSpPr>
          <p:spPr>
            <a:xfrm>
              <a:off x="3162715" y="1854773"/>
              <a:ext cx="0" cy="433379"/>
            </a:xfrm>
            <a:custGeom>
              <a:avLst/>
              <a:gdLst/>
              <a:ahLst/>
              <a:cxnLst/>
              <a:rect l="l" t="t" r="r" b="b"/>
              <a:pathLst>
                <a:path h="477519">
                  <a:moveTo>
                    <a:pt x="0" y="477011"/>
                  </a:moveTo>
                  <a:lnTo>
                    <a:pt x="0" y="0"/>
                  </a:lnTo>
                </a:path>
              </a:pathLst>
            </a:custGeom>
            <a:ln w="9524">
              <a:solidFill>
                <a:srgbClr val="FF0000"/>
              </a:solidFill>
            </a:ln>
          </p:spPr>
          <p:txBody>
            <a:bodyPr wrap="square" lIns="0" tIns="0" rIns="0" bIns="0" rtlCol="0"/>
            <a:lstStyle/>
            <a:p>
              <a:endParaRPr/>
            </a:p>
          </p:txBody>
        </p:sp>
        <p:sp>
          <p:nvSpPr>
            <p:cNvPr id="1046" name="object 1046"/>
            <p:cNvSpPr/>
            <p:nvPr/>
          </p:nvSpPr>
          <p:spPr>
            <a:xfrm>
              <a:off x="3162715" y="1854773"/>
              <a:ext cx="0" cy="449516"/>
            </a:xfrm>
            <a:custGeom>
              <a:avLst/>
              <a:gdLst/>
              <a:ahLst/>
              <a:cxnLst/>
              <a:rect l="l" t="t" r="r" b="b"/>
              <a:pathLst>
                <a:path h="495300">
                  <a:moveTo>
                    <a:pt x="0" y="0"/>
                  </a:moveTo>
                  <a:lnTo>
                    <a:pt x="0" y="495293"/>
                  </a:lnTo>
                </a:path>
              </a:pathLst>
            </a:custGeom>
            <a:ln w="9524">
              <a:solidFill>
                <a:srgbClr val="FF0000"/>
              </a:solidFill>
            </a:ln>
          </p:spPr>
          <p:txBody>
            <a:bodyPr wrap="square" lIns="0" tIns="0" rIns="0" bIns="0" rtlCol="0"/>
            <a:lstStyle/>
            <a:p>
              <a:endParaRPr/>
            </a:p>
          </p:txBody>
        </p:sp>
        <p:sp>
          <p:nvSpPr>
            <p:cNvPr id="1047" name="object 1047"/>
            <p:cNvSpPr/>
            <p:nvPr/>
          </p:nvSpPr>
          <p:spPr>
            <a:xfrm>
              <a:off x="3158643" y="2309129"/>
              <a:ext cx="8145" cy="0"/>
            </a:xfrm>
            <a:custGeom>
              <a:avLst/>
              <a:gdLst/>
              <a:ahLst/>
              <a:cxnLst/>
              <a:rect l="l" t="t" r="r" b="b"/>
              <a:pathLst>
                <a:path w="9525">
                  <a:moveTo>
                    <a:pt x="0" y="0"/>
                  </a:moveTo>
                  <a:lnTo>
                    <a:pt x="9524" y="0"/>
                  </a:lnTo>
                </a:path>
              </a:pathLst>
            </a:custGeom>
            <a:ln w="10679">
              <a:solidFill>
                <a:srgbClr val="FF0000"/>
              </a:solidFill>
            </a:ln>
          </p:spPr>
          <p:txBody>
            <a:bodyPr wrap="square" lIns="0" tIns="0" rIns="0" bIns="0" rtlCol="0"/>
            <a:lstStyle/>
            <a:p>
              <a:endParaRPr/>
            </a:p>
          </p:txBody>
        </p:sp>
        <p:sp>
          <p:nvSpPr>
            <p:cNvPr id="1048" name="object 1048"/>
            <p:cNvSpPr/>
            <p:nvPr/>
          </p:nvSpPr>
          <p:spPr>
            <a:xfrm>
              <a:off x="3162716" y="2045638"/>
              <a:ext cx="8145" cy="268557"/>
            </a:xfrm>
            <a:custGeom>
              <a:avLst/>
              <a:gdLst/>
              <a:ahLst/>
              <a:cxnLst/>
              <a:rect l="l" t="t" r="r" b="b"/>
              <a:pathLst>
                <a:path w="9525" h="295910">
                  <a:moveTo>
                    <a:pt x="0" y="295668"/>
                  </a:moveTo>
                  <a:lnTo>
                    <a:pt x="9146" y="0"/>
                  </a:lnTo>
                </a:path>
              </a:pathLst>
            </a:custGeom>
            <a:ln w="9524">
              <a:solidFill>
                <a:srgbClr val="FF0000"/>
              </a:solidFill>
            </a:ln>
          </p:spPr>
          <p:txBody>
            <a:bodyPr wrap="square" lIns="0" tIns="0" rIns="0" bIns="0" rtlCol="0"/>
            <a:lstStyle/>
            <a:p>
              <a:endParaRPr/>
            </a:p>
          </p:txBody>
        </p:sp>
        <p:sp>
          <p:nvSpPr>
            <p:cNvPr id="1049" name="object 1049"/>
            <p:cNvSpPr/>
            <p:nvPr/>
          </p:nvSpPr>
          <p:spPr>
            <a:xfrm>
              <a:off x="3170537" y="1950205"/>
              <a:ext cx="0" cy="95666"/>
            </a:xfrm>
            <a:custGeom>
              <a:avLst/>
              <a:gdLst/>
              <a:ahLst/>
              <a:cxnLst/>
              <a:rect l="l" t="t" r="r" b="b"/>
              <a:pathLst>
                <a:path h="105410">
                  <a:moveTo>
                    <a:pt x="0" y="105152"/>
                  </a:moveTo>
                  <a:lnTo>
                    <a:pt x="0" y="0"/>
                  </a:lnTo>
                </a:path>
              </a:pathLst>
            </a:custGeom>
            <a:ln w="9524">
              <a:solidFill>
                <a:srgbClr val="FF0000"/>
              </a:solidFill>
            </a:ln>
          </p:spPr>
          <p:txBody>
            <a:bodyPr wrap="square" lIns="0" tIns="0" rIns="0" bIns="0" rtlCol="0"/>
            <a:lstStyle/>
            <a:p>
              <a:endParaRPr/>
            </a:p>
          </p:txBody>
        </p:sp>
        <p:sp>
          <p:nvSpPr>
            <p:cNvPr id="1050" name="object 1050"/>
            <p:cNvSpPr/>
            <p:nvPr/>
          </p:nvSpPr>
          <p:spPr>
            <a:xfrm>
              <a:off x="3170537" y="1950206"/>
              <a:ext cx="0" cy="216113"/>
            </a:xfrm>
            <a:custGeom>
              <a:avLst/>
              <a:gdLst/>
              <a:ahLst/>
              <a:cxnLst/>
              <a:rect l="l" t="t" r="r" b="b"/>
              <a:pathLst>
                <a:path h="238125">
                  <a:moveTo>
                    <a:pt x="0" y="0"/>
                  </a:moveTo>
                  <a:lnTo>
                    <a:pt x="0" y="237744"/>
                  </a:lnTo>
                </a:path>
              </a:pathLst>
            </a:custGeom>
            <a:ln w="9524">
              <a:solidFill>
                <a:srgbClr val="FF0000"/>
              </a:solidFill>
            </a:ln>
          </p:spPr>
          <p:txBody>
            <a:bodyPr wrap="square" lIns="0" tIns="0" rIns="0" bIns="0" rtlCol="0"/>
            <a:lstStyle/>
            <a:p>
              <a:endParaRPr/>
            </a:p>
          </p:txBody>
        </p:sp>
        <p:sp>
          <p:nvSpPr>
            <p:cNvPr id="1051" name="object 1051"/>
            <p:cNvSpPr/>
            <p:nvPr/>
          </p:nvSpPr>
          <p:spPr>
            <a:xfrm>
              <a:off x="3170537" y="2165974"/>
              <a:ext cx="0" cy="207469"/>
            </a:xfrm>
            <a:custGeom>
              <a:avLst/>
              <a:gdLst/>
              <a:ahLst/>
              <a:cxnLst/>
              <a:rect l="l" t="t" r="r" b="b"/>
              <a:pathLst>
                <a:path h="228600">
                  <a:moveTo>
                    <a:pt x="0" y="0"/>
                  </a:moveTo>
                  <a:lnTo>
                    <a:pt x="0" y="228603"/>
                  </a:lnTo>
                </a:path>
              </a:pathLst>
            </a:custGeom>
            <a:ln w="9524">
              <a:solidFill>
                <a:srgbClr val="FF0000"/>
              </a:solidFill>
            </a:ln>
          </p:spPr>
          <p:txBody>
            <a:bodyPr wrap="square" lIns="0" tIns="0" rIns="0" bIns="0" rtlCol="0"/>
            <a:lstStyle/>
            <a:p>
              <a:endParaRPr/>
            </a:p>
          </p:txBody>
        </p:sp>
        <p:sp>
          <p:nvSpPr>
            <p:cNvPr id="1052" name="object 1052"/>
            <p:cNvSpPr/>
            <p:nvPr/>
          </p:nvSpPr>
          <p:spPr>
            <a:xfrm>
              <a:off x="3170537" y="2373444"/>
              <a:ext cx="0" cy="156754"/>
            </a:xfrm>
            <a:custGeom>
              <a:avLst/>
              <a:gdLst/>
              <a:ahLst/>
              <a:cxnLst/>
              <a:rect l="l" t="t" r="r" b="b"/>
              <a:pathLst>
                <a:path h="172719">
                  <a:moveTo>
                    <a:pt x="0" y="0"/>
                  </a:moveTo>
                  <a:lnTo>
                    <a:pt x="0" y="172217"/>
                  </a:lnTo>
                </a:path>
              </a:pathLst>
            </a:custGeom>
            <a:ln w="9524">
              <a:solidFill>
                <a:srgbClr val="FF0000"/>
              </a:solidFill>
            </a:ln>
          </p:spPr>
          <p:txBody>
            <a:bodyPr wrap="square" lIns="0" tIns="0" rIns="0" bIns="0" rtlCol="0"/>
            <a:lstStyle/>
            <a:p>
              <a:endParaRPr/>
            </a:p>
          </p:txBody>
        </p:sp>
        <p:sp>
          <p:nvSpPr>
            <p:cNvPr id="1053" name="object 1053"/>
            <p:cNvSpPr/>
            <p:nvPr/>
          </p:nvSpPr>
          <p:spPr>
            <a:xfrm>
              <a:off x="3170537" y="1941909"/>
              <a:ext cx="0" cy="587829"/>
            </a:xfrm>
            <a:custGeom>
              <a:avLst/>
              <a:gdLst/>
              <a:ahLst/>
              <a:cxnLst/>
              <a:rect l="l" t="t" r="r" b="b"/>
              <a:pathLst>
                <a:path h="647700">
                  <a:moveTo>
                    <a:pt x="0" y="647706"/>
                  </a:moveTo>
                  <a:lnTo>
                    <a:pt x="0" y="0"/>
                  </a:lnTo>
                </a:path>
              </a:pathLst>
            </a:custGeom>
            <a:ln w="9524">
              <a:solidFill>
                <a:srgbClr val="FF0000"/>
              </a:solidFill>
            </a:ln>
          </p:spPr>
          <p:txBody>
            <a:bodyPr wrap="square" lIns="0" tIns="0" rIns="0" bIns="0" rtlCol="0"/>
            <a:lstStyle/>
            <a:p>
              <a:endParaRPr/>
            </a:p>
          </p:txBody>
        </p:sp>
        <p:sp>
          <p:nvSpPr>
            <p:cNvPr id="1054" name="object 1054"/>
            <p:cNvSpPr/>
            <p:nvPr/>
          </p:nvSpPr>
          <p:spPr>
            <a:xfrm>
              <a:off x="3170537" y="1941909"/>
              <a:ext cx="8145" cy="16713"/>
            </a:xfrm>
            <a:custGeom>
              <a:avLst/>
              <a:gdLst/>
              <a:ahLst/>
              <a:cxnLst/>
              <a:rect l="l" t="t" r="r" b="b"/>
              <a:pathLst>
                <a:path w="9525" h="18414">
                  <a:moveTo>
                    <a:pt x="0" y="0"/>
                  </a:moveTo>
                  <a:lnTo>
                    <a:pt x="9146" y="18282"/>
                  </a:lnTo>
                </a:path>
              </a:pathLst>
            </a:custGeom>
            <a:ln w="9523">
              <a:solidFill>
                <a:srgbClr val="FF0000"/>
              </a:solidFill>
            </a:ln>
          </p:spPr>
          <p:txBody>
            <a:bodyPr wrap="square" lIns="0" tIns="0" rIns="0" bIns="0" rtlCol="0"/>
            <a:lstStyle/>
            <a:p>
              <a:endParaRPr/>
            </a:p>
          </p:txBody>
        </p:sp>
        <p:sp>
          <p:nvSpPr>
            <p:cNvPr id="1055" name="object 1055"/>
            <p:cNvSpPr/>
            <p:nvPr/>
          </p:nvSpPr>
          <p:spPr>
            <a:xfrm>
              <a:off x="3178359" y="1958501"/>
              <a:ext cx="0" cy="172891"/>
            </a:xfrm>
            <a:custGeom>
              <a:avLst/>
              <a:gdLst/>
              <a:ahLst/>
              <a:cxnLst/>
              <a:rect l="l" t="t" r="r" b="b"/>
              <a:pathLst>
                <a:path h="190500">
                  <a:moveTo>
                    <a:pt x="0" y="0"/>
                  </a:moveTo>
                  <a:lnTo>
                    <a:pt x="0" y="190499"/>
                  </a:lnTo>
                </a:path>
              </a:pathLst>
            </a:custGeom>
            <a:ln w="9524">
              <a:solidFill>
                <a:srgbClr val="FF0000"/>
              </a:solidFill>
            </a:ln>
          </p:spPr>
          <p:txBody>
            <a:bodyPr wrap="square" lIns="0" tIns="0" rIns="0" bIns="0" rtlCol="0"/>
            <a:lstStyle/>
            <a:p>
              <a:endParaRPr/>
            </a:p>
          </p:txBody>
        </p:sp>
        <p:sp>
          <p:nvSpPr>
            <p:cNvPr id="1056" name="object 1056"/>
            <p:cNvSpPr/>
            <p:nvPr/>
          </p:nvSpPr>
          <p:spPr>
            <a:xfrm>
              <a:off x="3178359" y="2131392"/>
              <a:ext cx="0" cy="103734"/>
            </a:xfrm>
            <a:custGeom>
              <a:avLst/>
              <a:gdLst/>
              <a:ahLst/>
              <a:cxnLst/>
              <a:rect l="l" t="t" r="r" b="b"/>
              <a:pathLst>
                <a:path h="114300">
                  <a:moveTo>
                    <a:pt x="0" y="0"/>
                  </a:moveTo>
                  <a:lnTo>
                    <a:pt x="0" y="114309"/>
                  </a:lnTo>
                </a:path>
              </a:pathLst>
            </a:custGeom>
            <a:ln w="9524">
              <a:solidFill>
                <a:srgbClr val="FF0000"/>
              </a:solidFill>
            </a:ln>
          </p:spPr>
          <p:txBody>
            <a:bodyPr wrap="square" lIns="0" tIns="0" rIns="0" bIns="0" rtlCol="0"/>
            <a:lstStyle/>
            <a:p>
              <a:endParaRPr/>
            </a:p>
          </p:txBody>
        </p:sp>
        <p:sp>
          <p:nvSpPr>
            <p:cNvPr id="1057" name="object 1057"/>
            <p:cNvSpPr/>
            <p:nvPr/>
          </p:nvSpPr>
          <p:spPr>
            <a:xfrm>
              <a:off x="3178359" y="2131392"/>
              <a:ext cx="0" cy="103734"/>
            </a:xfrm>
            <a:custGeom>
              <a:avLst/>
              <a:gdLst/>
              <a:ahLst/>
              <a:cxnLst/>
              <a:rect l="l" t="t" r="r" b="b"/>
              <a:pathLst>
                <a:path h="114300">
                  <a:moveTo>
                    <a:pt x="0" y="114309"/>
                  </a:moveTo>
                  <a:lnTo>
                    <a:pt x="0" y="0"/>
                  </a:lnTo>
                </a:path>
              </a:pathLst>
            </a:custGeom>
            <a:ln w="9524">
              <a:solidFill>
                <a:srgbClr val="FF0000"/>
              </a:solidFill>
            </a:ln>
          </p:spPr>
          <p:txBody>
            <a:bodyPr wrap="square" lIns="0" tIns="0" rIns="0" bIns="0" rtlCol="0"/>
            <a:lstStyle/>
            <a:p>
              <a:endParaRPr/>
            </a:p>
          </p:txBody>
        </p:sp>
        <p:sp>
          <p:nvSpPr>
            <p:cNvPr id="1058" name="object 1058"/>
            <p:cNvSpPr/>
            <p:nvPr/>
          </p:nvSpPr>
          <p:spPr>
            <a:xfrm>
              <a:off x="3178359" y="2088515"/>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1059" name="object 1059"/>
            <p:cNvSpPr/>
            <p:nvPr/>
          </p:nvSpPr>
          <p:spPr>
            <a:xfrm>
              <a:off x="3178359" y="1993083"/>
              <a:ext cx="0" cy="95666"/>
            </a:xfrm>
            <a:custGeom>
              <a:avLst/>
              <a:gdLst/>
              <a:ahLst/>
              <a:cxnLst/>
              <a:rect l="l" t="t" r="r" b="b"/>
              <a:pathLst>
                <a:path h="105410">
                  <a:moveTo>
                    <a:pt x="0" y="105152"/>
                  </a:moveTo>
                  <a:lnTo>
                    <a:pt x="0" y="0"/>
                  </a:lnTo>
                </a:path>
              </a:pathLst>
            </a:custGeom>
            <a:ln w="9524">
              <a:solidFill>
                <a:srgbClr val="FF0000"/>
              </a:solidFill>
            </a:ln>
          </p:spPr>
          <p:txBody>
            <a:bodyPr wrap="square" lIns="0" tIns="0" rIns="0" bIns="0" rtlCol="0"/>
            <a:lstStyle/>
            <a:p>
              <a:endParaRPr/>
            </a:p>
          </p:txBody>
        </p:sp>
        <p:sp>
          <p:nvSpPr>
            <p:cNvPr id="1060" name="object 1060"/>
            <p:cNvSpPr/>
            <p:nvPr/>
          </p:nvSpPr>
          <p:spPr>
            <a:xfrm>
              <a:off x="3178359" y="1993083"/>
              <a:ext cx="9231" cy="172891"/>
            </a:xfrm>
            <a:custGeom>
              <a:avLst/>
              <a:gdLst/>
              <a:ahLst/>
              <a:cxnLst/>
              <a:rect l="l" t="t" r="r" b="b"/>
              <a:pathLst>
                <a:path w="10795" h="190500">
                  <a:moveTo>
                    <a:pt x="0" y="0"/>
                  </a:moveTo>
                  <a:lnTo>
                    <a:pt x="10671" y="190499"/>
                  </a:lnTo>
                </a:path>
              </a:pathLst>
            </a:custGeom>
            <a:ln w="9524">
              <a:solidFill>
                <a:srgbClr val="FF0000"/>
              </a:solidFill>
            </a:ln>
          </p:spPr>
          <p:txBody>
            <a:bodyPr wrap="square" lIns="0" tIns="0" rIns="0" bIns="0" rtlCol="0"/>
            <a:lstStyle/>
            <a:p>
              <a:endParaRPr/>
            </a:p>
          </p:txBody>
        </p:sp>
        <p:sp>
          <p:nvSpPr>
            <p:cNvPr id="1061" name="object 1061"/>
            <p:cNvSpPr/>
            <p:nvPr/>
          </p:nvSpPr>
          <p:spPr>
            <a:xfrm>
              <a:off x="3187484" y="2071923"/>
              <a:ext cx="0" cy="94513"/>
            </a:xfrm>
            <a:custGeom>
              <a:avLst/>
              <a:gdLst/>
              <a:ahLst/>
              <a:cxnLst/>
              <a:rect l="l" t="t" r="r" b="b"/>
              <a:pathLst>
                <a:path h="104139">
                  <a:moveTo>
                    <a:pt x="0" y="103629"/>
                  </a:moveTo>
                  <a:lnTo>
                    <a:pt x="0" y="0"/>
                  </a:lnTo>
                </a:path>
              </a:pathLst>
            </a:custGeom>
            <a:ln w="9524">
              <a:solidFill>
                <a:srgbClr val="FF0000"/>
              </a:solidFill>
            </a:ln>
          </p:spPr>
          <p:txBody>
            <a:bodyPr wrap="square" lIns="0" tIns="0" rIns="0" bIns="0" rtlCol="0"/>
            <a:lstStyle/>
            <a:p>
              <a:endParaRPr/>
            </a:p>
          </p:txBody>
        </p:sp>
        <p:sp>
          <p:nvSpPr>
            <p:cNvPr id="1062" name="object 1062"/>
            <p:cNvSpPr/>
            <p:nvPr/>
          </p:nvSpPr>
          <p:spPr>
            <a:xfrm>
              <a:off x="3187484" y="2071923"/>
              <a:ext cx="0" cy="94513"/>
            </a:xfrm>
            <a:custGeom>
              <a:avLst/>
              <a:gdLst/>
              <a:ahLst/>
              <a:cxnLst/>
              <a:rect l="l" t="t" r="r" b="b"/>
              <a:pathLst>
                <a:path h="104139">
                  <a:moveTo>
                    <a:pt x="0" y="0"/>
                  </a:moveTo>
                  <a:lnTo>
                    <a:pt x="0" y="103629"/>
                  </a:lnTo>
                </a:path>
              </a:pathLst>
            </a:custGeom>
            <a:ln w="9524">
              <a:solidFill>
                <a:srgbClr val="FF0000"/>
              </a:solidFill>
            </a:ln>
          </p:spPr>
          <p:txBody>
            <a:bodyPr wrap="square" lIns="0" tIns="0" rIns="0" bIns="0" rtlCol="0"/>
            <a:lstStyle/>
            <a:p>
              <a:endParaRPr/>
            </a:p>
          </p:txBody>
        </p:sp>
        <p:sp>
          <p:nvSpPr>
            <p:cNvPr id="1063" name="object 1063"/>
            <p:cNvSpPr/>
            <p:nvPr/>
          </p:nvSpPr>
          <p:spPr>
            <a:xfrm>
              <a:off x="3187484" y="2165974"/>
              <a:ext cx="0" cy="364223"/>
            </a:xfrm>
            <a:custGeom>
              <a:avLst/>
              <a:gdLst/>
              <a:ahLst/>
              <a:cxnLst/>
              <a:rect l="l" t="t" r="r" b="b"/>
              <a:pathLst>
                <a:path h="401319">
                  <a:moveTo>
                    <a:pt x="0" y="0"/>
                  </a:moveTo>
                  <a:lnTo>
                    <a:pt x="0" y="400820"/>
                  </a:lnTo>
                </a:path>
              </a:pathLst>
            </a:custGeom>
            <a:ln w="9524">
              <a:solidFill>
                <a:srgbClr val="FF0000"/>
              </a:solidFill>
            </a:ln>
          </p:spPr>
          <p:txBody>
            <a:bodyPr wrap="square" lIns="0" tIns="0" rIns="0" bIns="0" rtlCol="0"/>
            <a:lstStyle/>
            <a:p>
              <a:endParaRPr/>
            </a:p>
          </p:txBody>
        </p:sp>
        <p:sp>
          <p:nvSpPr>
            <p:cNvPr id="1064" name="object 1064"/>
            <p:cNvSpPr/>
            <p:nvPr/>
          </p:nvSpPr>
          <p:spPr>
            <a:xfrm>
              <a:off x="3187484" y="2149380"/>
              <a:ext cx="0" cy="380360"/>
            </a:xfrm>
            <a:custGeom>
              <a:avLst/>
              <a:gdLst/>
              <a:ahLst/>
              <a:cxnLst/>
              <a:rect l="l" t="t" r="r" b="b"/>
              <a:pathLst>
                <a:path h="419100">
                  <a:moveTo>
                    <a:pt x="0" y="419102"/>
                  </a:moveTo>
                  <a:lnTo>
                    <a:pt x="0" y="0"/>
                  </a:lnTo>
                </a:path>
              </a:pathLst>
            </a:custGeom>
            <a:ln w="9524">
              <a:solidFill>
                <a:srgbClr val="FF0000"/>
              </a:solidFill>
            </a:ln>
          </p:spPr>
          <p:txBody>
            <a:bodyPr wrap="square" lIns="0" tIns="0" rIns="0" bIns="0" rtlCol="0"/>
            <a:lstStyle/>
            <a:p>
              <a:endParaRPr/>
            </a:p>
          </p:txBody>
        </p:sp>
        <p:sp>
          <p:nvSpPr>
            <p:cNvPr id="1065" name="object 1065"/>
            <p:cNvSpPr/>
            <p:nvPr/>
          </p:nvSpPr>
          <p:spPr>
            <a:xfrm>
              <a:off x="3187484" y="2149381"/>
              <a:ext cx="8145" cy="414938"/>
            </a:xfrm>
            <a:custGeom>
              <a:avLst/>
              <a:gdLst/>
              <a:ahLst/>
              <a:cxnLst/>
              <a:rect l="l" t="t" r="r" b="b"/>
              <a:pathLst>
                <a:path w="9525" h="457200">
                  <a:moveTo>
                    <a:pt x="0" y="0"/>
                  </a:moveTo>
                  <a:lnTo>
                    <a:pt x="9146" y="457190"/>
                  </a:lnTo>
                </a:path>
              </a:pathLst>
            </a:custGeom>
            <a:ln w="9524">
              <a:solidFill>
                <a:srgbClr val="FF0000"/>
              </a:solidFill>
            </a:ln>
          </p:spPr>
          <p:txBody>
            <a:bodyPr wrap="square" lIns="0" tIns="0" rIns="0" bIns="0" rtlCol="0"/>
            <a:lstStyle/>
            <a:p>
              <a:endParaRPr/>
            </a:p>
          </p:txBody>
        </p:sp>
        <p:sp>
          <p:nvSpPr>
            <p:cNvPr id="1066" name="object 1066"/>
            <p:cNvSpPr/>
            <p:nvPr/>
          </p:nvSpPr>
          <p:spPr>
            <a:xfrm>
              <a:off x="3195305" y="2383124"/>
              <a:ext cx="0" cy="181535"/>
            </a:xfrm>
            <a:custGeom>
              <a:avLst/>
              <a:gdLst/>
              <a:ahLst/>
              <a:cxnLst/>
              <a:rect l="l" t="t" r="r" b="b"/>
              <a:pathLst>
                <a:path h="200025">
                  <a:moveTo>
                    <a:pt x="0" y="199641"/>
                  </a:moveTo>
                  <a:lnTo>
                    <a:pt x="0" y="0"/>
                  </a:lnTo>
                </a:path>
              </a:pathLst>
            </a:custGeom>
            <a:ln w="9524">
              <a:solidFill>
                <a:srgbClr val="FF0000"/>
              </a:solidFill>
            </a:ln>
          </p:spPr>
          <p:txBody>
            <a:bodyPr wrap="square" lIns="0" tIns="0" rIns="0" bIns="0" rtlCol="0"/>
            <a:lstStyle/>
            <a:p>
              <a:endParaRPr/>
            </a:p>
          </p:txBody>
        </p:sp>
        <p:sp>
          <p:nvSpPr>
            <p:cNvPr id="1067" name="object 1067"/>
            <p:cNvSpPr/>
            <p:nvPr/>
          </p:nvSpPr>
          <p:spPr>
            <a:xfrm>
              <a:off x="3195305" y="2027664"/>
              <a:ext cx="0" cy="355579"/>
            </a:xfrm>
            <a:custGeom>
              <a:avLst/>
              <a:gdLst/>
              <a:ahLst/>
              <a:cxnLst/>
              <a:rect l="l" t="t" r="r" b="b"/>
              <a:pathLst>
                <a:path h="391794">
                  <a:moveTo>
                    <a:pt x="0" y="391664"/>
                  </a:moveTo>
                  <a:lnTo>
                    <a:pt x="0" y="0"/>
                  </a:lnTo>
                </a:path>
              </a:pathLst>
            </a:custGeom>
            <a:ln w="9524">
              <a:solidFill>
                <a:srgbClr val="FF0000"/>
              </a:solidFill>
            </a:ln>
          </p:spPr>
          <p:txBody>
            <a:bodyPr wrap="square" lIns="0" tIns="0" rIns="0" bIns="0" rtlCol="0"/>
            <a:lstStyle/>
            <a:p>
              <a:endParaRPr/>
            </a:p>
          </p:txBody>
        </p:sp>
        <p:sp>
          <p:nvSpPr>
            <p:cNvPr id="1068" name="object 1068"/>
            <p:cNvSpPr/>
            <p:nvPr/>
          </p:nvSpPr>
          <p:spPr>
            <a:xfrm>
              <a:off x="3195305" y="2027664"/>
              <a:ext cx="0" cy="217266"/>
            </a:xfrm>
            <a:custGeom>
              <a:avLst/>
              <a:gdLst/>
              <a:ahLst/>
              <a:cxnLst/>
              <a:rect l="l" t="t" r="r" b="b"/>
              <a:pathLst>
                <a:path h="239394">
                  <a:moveTo>
                    <a:pt x="0" y="0"/>
                  </a:moveTo>
                  <a:lnTo>
                    <a:pt x="0" y="239267"/>
                  </a:lnTo>
                </a:path>
              </a:pathLst>
            </a:custGeom>
            <a:ln w="9524">
              <a:solidFill>
                <a:srgbClr val="FF0000"/>
              </a:solidFill>
            </a:ln>
          </p:spPr>
          <p:txBody>
            <a:bodyPr wrap="square" lIns="0" tIns="0" rIns="0" bIns="0" rtlCol="0"/>
            <a:lstStyle/>
            <a:p>
              <a:endParaRPr/>
            </a:p>
          </p:txBody>
        </p:sp>
        <p:sp>
          <p:nvSpPr>
            <p:cNvPr id="1069" name="object 1069"/>
            <p:cNvSpPr/>
            <p:nvPr/>
          </p:nvSpPr>
          <p:spPr>
            <a:xfrm>
              <a:off x="3195305" y="1933613"/>
              <a:ext cx="0" cy="311203"/>
            </a:xfrm>
            <a:custGeom>
              <a:avLst/>
              <a:gdLst/>
              <a:ahLst/>
              <a:cxnLst/>
              <a:rect l="l" t="t" r="r" b="b"/>
              <a:pathLst>
                <a:path h="342900">
                  <a:moveTo>
                    <a:pt x="0" y="342896"/>
                  </a:moveTo>
                  <a:lnTo>
                    <a:pt x="0" y="0"/>
                  </a:lnTo>
                </a:path>
              </a:pathLst>
            </a:custGeom>
            <a:ln w="9524">
              <a:solidFill>
                <a:srgbClr val="FF0000"/>
              </a:solidFill>
            </a:ln>
          </p:spPr>
          <p:txBody>
            <a:bodyPr wrap="square" lIns="0" tIns="0" rIns="0" bIns="0" rtlCol="0"/>
            <a:lstStyle/>
            <a:p>
              <a:endParaRPr/>
            </a:p>
          </p:txBody>
        </p:sp>
        <p:sp>
          <p:nvSpPr>
            <p:cNvPr id="1070" name="object 1070"/>
            <p:cNvSpPr/>
            <p:nvPr/>
          </p:nvSpPr>
          <p:spPr>
            <a:xfrm>
              <a:off x="3195306" y="1933614"/>
              <a:ext cx="8145" cy="120447"/>
            </a:xfrm>
            <a:custGeom>
              <a:avLst/>
              <a:gdLst/>
              <a:ahLst/>
              <a:cxnLst/>
              <a:rect l="l" t="t" r="r" b="b"/>
              <a:pathLst>
                <a:path w="9525" h="132714">
                  <a:moveTo>
                    <a:pt x="0" y="0"/>
                  </a:moveTo>
                  <a:lnTo>
                    <a:pt x="9131" y="132591"/>
                  </a:lnTo>
                </a:path>
              </a:pathLst>
            </a:custGeom>
            <a:ln w="9524">
              <a:solidFill>
                <a:srgbClr val="FF0000"/>
              </a:solidFill>
            </a:ln>
          </p:spPr>
          <p:txBody>
            <a:bodyPr wrap="square" lIns="0" tIns="0" rIns="0" bIns="0" rtlCol="0"/>
            <a:lstStyle/>
            <a:p>
              <a:endParaRPr/>
            </a:p>
          </p:txBody>
        </p:sp>
        <p:sp>
          <p:nvSpPr>
            <p:cNvPr id="1071" name="object 1071"/>
            <p:cNvSpPr/>
            <p:nvPr/>
          </p:nvSpPr>
          <p:spPr>
            <a:xfrm>
              <a:off x="3203114" y="2053948"/>
              <a:ext cx="0" cy="77801"/>
            </a:xfrm>
            <a:custGeom>
              <a:avLst/>
              <a:gdLst/>
              <a:ahLst/>
              <a:cxnLst/>
              <a:rect l="l" t="t" r="r" b="b"/>
              <a:pathLst>
                <a:path h="85725">
                  <a:moveTo>
                    <a:pt x="0" y="0"/>
                  </a:moveTo>
                  <a:lnTo>
                    <a:pt x="0" y="85331"/>
                  </a:lnTo>
                </a:path>
              </a:pathLst>
            </a:custGeom>
            <a:ln w="9524">
              <a:solidFill>
                <a:srgbClr val="FF0000"/>
              </a:solidFill>
            </a:ln>
          </p:spPr>
          <p:txBody>
            <a:bodyPr wrap="square" lIns="0" tIns="0" rIns="0" bIns="0" rtlCol="0"/>
            <a:lstStyle/>
            <a:p>
              <a:endParaRPr/>
            </a:p>
          </p:txBody>
        </p:sp>
        <p:sp>
          <p:nvSpPr>
            <p:cNvPr id="1072" name="object 1072"/>
            <p:cNvSpPr/>
            <p:nvPr/>
          </p:nvSpPr>
          <p:spPr>
            <a:xfrm>
              <a:off x="3203114" y="2131392"/>
              <a:ext cx="0" cy="53019"/>
            </a:xfrm>
            <a:custGeom>
              <a:avLst/>
              <a:gdLst/>
              <a:ahLst/>
              <a:cxnLst/>
              <a:rect l="l" t="t" r="r" b="b"/>
              <a:pathLst>
                <a:path h="58419">
                  <a:moveTo>
                    <a:pt x="0" y="0"/>
                  </a:moveTo>
                  <a:lnTo>
                    <a:pt x="0" y="57923"/>
                  </a:lnTo>
                </a:path>
              </a:pathLst>
            </a:custGeom>
            <a:ln w="9524">
              <a:solidFill>
                <a:srgbClr val="FF0000"/>
              </a:solidFill>
            </a:ln>
          </p:spPr>
          <p:txBody>
            <a:bodyPr wrap="square" lIns="0" tIns="0" rIns="0" bIns="0" rtlCol="0"/>
            <a:lstStyle/>
            <a:p>
              <a:endParaRPr/>
            </a:p>
          </p:txBody>
        </p:sp>
        <p:sp>
          <p:nvSpPr>
            <p:cNvPr id="1073" name="object 1073"/>
            <p:cNvSpPr/>
            <p:nvPr/>
          </p:nvSpPr>
          <p:spPr>
            <a:xfrm>
              <a:off x="3203114" y="2062245"/>
              <a:ext cx="0" cy="122176"/>
            </a:xfrm>
            <a:custGeom>
              <a:avLst/>
              <a:gdLst/>
              <a:ahLst/>
              <a:cxnLst/>
              <a:rect l="l" t="t" r="r" b="b"/>
              <a:pathLst>
                <a:path h="134619">
                  <a:moveTo>
                    <a:pt x="0" y="134114"/>
                  </a:moveTo>
                  <a:lnTo>
                    <a:pt x="0" y="0"/>
                  </a:lnTo>
                </a:path>
              </a:pathLst>
            </a:custGeom>
            <a:ln w="9524">
              <a:solidFill>
                <a:srgbClr val="FF0000"/>
              </a:solidFill>
            </a:ln>
          </p:spPr>
          <p:txBody>
            <a:bodyPr wrap="square" lIns="0" tIns="0" rIns="0" bIns="0" rtlCol="0"/>
            <a:lstStyle/>
            <a:p>
              <a:endParaRPr/>
            </a:p>
          </p:txBody>
        </p:sp>
        <p:sp>
          <p:nvSpPr>
            <p:cNvPr id="1074" name="object 1074"/>
            <p:cNvSpPr/>
            <p:nvPr/>
          </p:nvSpPr>
          <p:spPr>
            <a:xfrm>
              <a:off x="3203114" y="2062244"/>
              <a:ext cx="0" cy="18442"/>
            </a:xfrm>
            <a:custGeom>
              <a:avLst/>
              <a:gdLst/>
              <a:ahLst/>
              <a:cxnLst/>
              <a:rect l="l" t="t" r="r" b="b"/>
              <a:pathLst>
                <a:path h="20319">
                  <a:moveTo>
                    <a:pt x="0" y="0"/>
                  </a:moveTo>
                  <a:lnTo>
                    <a:pt x="0" y="19805"/>
                  </a:lnTo>
                </a:path>
              </a:pathLst>
            </a:custGeom>
            <a:ln w="9524">
              <a:solidFill>
                <a:srgbClr val="FF0000"/>
              </a:solidFill>
            </a:ln>
          </p:spPr>
          <p:txBody>
            <a:bodyPr wrap="square" lIns="0" tIns="0" rIns="0" bIns="0" rtlCol="0"/>
            <a:lstStyle/>
            <a:p>
              <a:endParaRPr/>
            </a:p>
          </p:txBody>
        </p:sp>
        <p:sp>
          <p:nvSpPr>
            <p:cNvPr id="1075" name="object 1075"/>
            <p:cNvSpPr/>
            <p:nvPr/>
          </p:nvSpPr>
          <p:spPr>
            <a:xfrm>
              <a:off x="3203114" y="2080220"/>
              <a:ext cx="0" cy="155025"/>
            </a:xfrm>
            <a:custGeom>
              <a:avLst/>
              <a:gdLst/>
              <a:ahLst/>
              <a:cxnLst/>
              <a:rect l="l" t="t" r="r" b="b"/>
              <a:pathLst>
                <a:path h="170814">
                  <a:moveTo>
                    <a:pt x="0" y="0"/>
                  </a:moveTo>
                  <a:lnTo>
                    <a:pt x="0" y="170694"/>
                  </a:lnTo>
                </a:path>
              </a:pathLst>
            </a:custGeom>
            <a:ln w="9524">
              <a:solidFill>
                <a:srgbClr val="FF0000"/>
              </a:solidFill>
            </a:ln>
          </p:spPr>
          <p:txBody>
            <a:bodyPr wrap="square" lIns="0" tIns="0" rIns="0" bIns="0" rtlCol="0"/>
            <a:lstStyle/>
            <a:p>
              <a:endParaRPr/>
            </a:p>
          </p:txBody>
        </p:sp>
        <p:sp>
          <p:nvSpPr>
            <p:cNvPr id="1076" name="object 1076"/>
            <p:cNvSpPr/>
            <p:nvPr/>
          </p:nvSpPr>
          <p:spPr>
            <a:xfrm>
              <a:off x="3203114" y="1933613"/>
              <a:ext cx="8145" cy="301983"/>
            </a:xfrm>
            <a:custGeom>
              <a:avLst/>
              <a:gdLst/>
              <a:ahLst/>
              <a:cxnLst/>
              <a:rect l="l" t="t" r="r" b="b"/>
              <a:pathLst>
                <a:path w="9525" h="332739">
                  <a:moveTo>
                    <a:pt x="0" y="332232"/>
                  </a:moveTo>
                  <a:lnTo>
                    <a:pt x="9146" y="0"/>
                  </a:lnTo>
                </a:path>
              </a:pathLst>
            </a:custGeom>
            <a:ln w="9524">
              <a:solidFill>
                <a:srgbClr val="FF0000"/>
              </a:solidFill>
            </a:ln>
          </p:spPr>
          <p:txBody>
            <a:bodyPr wrap="square" lIns="0" tIns="0" rIns="0" bIns="0" rtlCol="0"/>
            <a:lstStyle/>
            <a:p>
              <a:endParaRPr/>
            </a:p>
          </p:txBody>
        </p:sp>
        <p:sp>
          <p:nvSpPr>
            <p:cNvPr id="1077" name="object 1077"/>
            <p:cNvSpPr/>
            <p:nvPr/>
          </p:nvSpPr>
          <p:spPr>
            <a:xfrm>
              <a:off x="3210936" y="1933614"/>
              <a:ext cx="0" cy="120447"/>
            </a:xfrm>
            <a:custGeom>
              <a:avLst/>
              <a:gdLst/>
              <a:ahLst/>
              <a:cxnLst/>
              <a:rect l="l" t="t" r="r" b="b"/>
              <a:pathLst>
                <a:path h="132714">
                  <a:moveTo>
                    <a:pt x="0" y="0"/>
                  </a:moveTo>
                  <a:lnTo>
                    <a:pt x="0" y="132591"/>
                  </a:lnTo>
                </a:path>
              </a:pathLst>
            </a:custGeom>
            <a:ln w="9524">
              <a:solidFill>
                <a:srgbClr val="FF0000"/>
              </a:solidFill>
            </a:ln>
          </p:spPr>
          <p:txBody>
            <a:bodyPr wrap="square" lIns="0" tIns="0" rIns="0" bIns="0" rtlCol="0"/>
            <a:lstStyle/>
            <a:p>
              <a:endParaRPr/>
            </a:p>
          </p:txBody>
        </p:sp>
        <p:sp>
          <p:nvSpPr>
            <p:cNvPr id="1078" name="object 1078"/>
            <p:cNvSpPr/>
            <p:nvPr/>
          </p:nvSpPr>
          <p:spPr>
            <a:xfrm>
              <a:off x="3210936" y="2053948"/>
              <a:ext cx="0" cy="389004"/>
            </a:xfrm>
            <a:custGeom>
              <a:avLst/>
              <a:gdLst/>
              <a:ahLst/>
              <a:cxnLst/>
              <a:rect l="l" t="t" r="r" b="b"/>
              <a:pathLst>
                <a:path h="428625">
                  <a:moveTo>
                    <a:pt x="0" y="0"/>
                  </a:moveTo>
                  <a:lnTo>
                    <a:pt x="0" y="428244"/>
                  </a:lnTo>
                </a:path>
              </a:pathLst>
            </a:custGeom>
            <a:ln w="9524">
              <a:solidFill>
                <a:srgbClr val="FF0000"/>
              </a:solidFill>
            </a:ln>
          </p:spPr>
          <p:txBody>
            <a:bodyPr wrap="square" lIns="0" tIns="0" rIns="0" bIns="0" rtlCol="0"/>
            <a:lstStyle/>
            <a:p>
              <a:endParaRPr/>
            </a:p>
          </p:txBody>
        </p:sp>
        <p:sp>
          <p:nvSpPr>
            <p:cNvPr id="1079" name="object 1079"/>
            <p:cNvSpPr/>
            <p:nvPr/>
          </p:nvSpPr>
          <p:spPr>
            <a:xfrm>
              <a:off x="3210936" y="2210233"/>
              <a:ext cx="0" cy="232826"/>
            </a:xfrm>
            <a:custGeom>
              <a:avLst/>
              <a:gdLst/>
              <a:ahLst/>
              <a:cxnLst/>
              <a:rect l="l" t="t" r="r" b="b"/>
              <a:pathLst>
                <a:path h="256539">
                  <a:moveTo>
                    <a:pt x="0" y="256041"/>
                  </a:moveTo>
                  <a:lnTo>
                    <a:pt x="0" y="0"/>
                  </a:lnTo>
                </a:path>
              </a:pathLst>
            </a:custGeom>
            <a:ln w="9524">
              <a:solidFill>
                <a:srgbClr val="FF0000"/>
              </a:solidFill>
            </a:ln>
          </p:spPr>
          <p:txBody>
            <a:bodyPr wrap="square" lIns="0" tIns="0" rIns="0" bIns="0" rtlCol="0"/>
            <a:lstStyle/>
            <a:p>
              <a:endParaRPr/>
            </a:p>
          </p:txBody>
        </p:sp>
        <p:sp>
          <p:nvSpPr>
            <p:cNvPr id="1080" name="object 1080"/>
            <p:cNvSpPr/>
            <p:nvPr/>
          </p:nvSpPr>
          <p:spPr>
            <a:xfrm>
              <a:off x="3210936" y="2210233"/>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081" name="object 1081"/>
            <p:cNvSpPr/>
            <p:nvPr/>
          </p:nvSpPr>
          <p:spPr>
            <a:xfrm>
              <a:off x="3210936" y="1941909"/>
              <a:ext cx="0" cy="303135"/>
            </a:xfrm>
            <a:custGeom>
              <a:avLst/>
              <a:gdLst/>
              <a:ahLst/>
              <a:cxnLst/>
              <a:rect l="l" t="t" r="r" b="b"/>
              <a:pathLst>
                <a:path h="334010">
                  <a:moveTo>
                    <a:pt x="0" y="333755"/>
                  </a:moveTo>
                  <a:lnTo>
                    <a:pt x="0" y="0"/>
                  </a:lnTo>
                </a:path>
              </a:pathLst>
            </a:custGeom>
            <a:ln w="9524">
              <a:solidFill>
                <a:srgbClr val="FF0000"/>
              </a:solidFill>
            </a:ln>
          </p:spPr>
          <p:txBody>
            <a:bodyPr wrap="square" lIns="0" tIns="0" rIns="0" bIns="0" rtlCol="0"/>
            <a:lstStyle/>
            <a:p>
              <a:endParaRPr/>
            </a:p>
          </p:txBody>
        </p:sp>
        <p:sp>
          <p:nvSpPr>
            <p:cNvPr id="1082" name="object 1082"/>
            <p:cNvSpPr/>
            <p:nvPr/>
          </p:nvSpPr>
          <p:spPr>
            <a:xfrm>
              <a:off x="3210936" y="1941909"/>
              <a:ext cx="9231" cy="441447"/>
            </a:xfrm>
            <a:custGeom>
              <a:avLst/>
              <a:gdLst/>
              <a:ahLst/>
              <a:cxnLst/>
              <a:rect l="l" t="t" r="r" b="b"/>
              <a:pathLst>
                <a:path w="10795" h="486410">
                  <a:moveTo>
                    <a:pt x="0" y="0"/>
                  </a:moveTo>
                  <a:lnTo>
                    <a:pt x="10671" y="486152"/>
                  </a:lnTo>
                </a:path>
              </a:pathLst>
            </a:custGeom>
            <a:ln w="9524">
              <a:solidFill>
                <a:srgbClr val="FF0000"/>
              </a:solidFill>
            </a:ln>
          </p:spPr>
          <p:txBody>
            <a:bodyPr wrap="square" lIns="0" tIns="0" rIns="0" bIns="0" rtlCol="0"/>
            <a:lstStyle/>
            <a:p>
              <a:endParaRPr/>
            </a:p>
          </p:txBody>
        </p:sp>
        <p:sp>
          <p:nvSpPr>
            <p:cNvPr id="1083" name="object 1083"/>
            <p:cNvSpPr/>
            <p:nvPr/>
          </p:nvSpPr>
          <p:spPr>
            <a:xfrm>
              <a:off x="3220061" y="2096825"/>
              <a:ext cx="0" cy="286422"/>
            </a:xfrm>
            <a:custGeom>
              <a:avLst/>
              <a:gdLst/>
              <a:ahLst/>
              <a:cxnLst/>
              <a:rect l="l" t="t" r="r" b="b"/>
              <a:pathLst>
                <a:path h="315594">
                  <a:moveTo>
                    <a:pt x="0" y="315459"/>
                  </a:moveTo>
                  <a:lnTo>
                    <a:pt x="0" y="0"/>
                  </a:lnTo>
                </a:path>
              </a:pathLst>
            </a:custGeom>
            <a:ln w="9524">
              <a:solidFill>
                <a:srgbClr val="FF0000"/>
              </a:solidFill>
            </a:ln>
          </p:spPr>
          <p:txBody>
            <a:bodyPr wrap="square" lIns="0" tIns="0" rIns="0" bIns="0" rtlCol="0"/>
            <a:lstStyle/>
            <a:p>
              <a:endParaRPr/>
            </a:p>
          </p:txBody>
        </p:sp>
        <p:sp>
          <p:nvSpPr>
            <p:cNvPr id="1084" name="object 1084"/>
            <p:cNvSpPr/>
            <p:nvPr/>
          </p:nvSpPr>
          <p:spPr>
            <a:xfrm>
              <a:off x="3220061" y="1976490"/>
              <a:ext cx="8145" cy="242047"/>
            </a:xfrm>
            <a:custGeom>
              <a:avLst/>
              <a:gdLst/>
              <a:ahLst/>
              <a:cxnLst/>
              <a:rect l="l" t="t" r="r" b="b"/>
              <a:pathLst>
                <a:path w="9525" h="266700">
                  <a:moveTo>
                    <a:pt x="0" y="266690"/>
                  </a:moveTo>
                  <a:lnTo>
                    <a:pt x="9146" y="0"/>
                  </a:lnTo>
                </a:path>
              </a:pathLst>
            </a:custGeom>
            <a:ln w="9524">
              <a:solidFill>
                <a:srgbClr val="FF0000"/>
              </a:solidFill>
            </a:ln>
          </p:spPr>
          <p:txBody>
            <a:bodyPr wrap="square" lIns="0" tIns="0" rIns="0" bIns="0" rtlCol="0"/>
            <a:lstStyle/>
            <a:p>
              <a:endParaRPr/>
            </a:p>
          </p:txBody>
        </p:sp>
        <p:sp>
          <p:nvSpPr>
            <p:cNvPr id="1085" name="object 1085"/>
            <p:cNvSpPr/>
            <p:nvPr/>
          </p:nvSpPr>
          <p:spPr>
            <a:xfrm>
              <a:off x="3227882" y="1976490"/>
              <a:ext cx="0" cy="535385"/>
            </a:xfrm>
            <a:custGeom>
              <a:avLst/>
              <a:gdLst/>
              <a:ahLst/>
              <a:cxnLst/>
              <a:rect l="l" t="t" r="r" b="b"/>
              <a:pathLst>
                <a:path h="589914">
                  <a:moveTo>
                    <a:pt x="0" y="589782"/>
                  </a:moveTo>
                  <a:lnTo>
                    <a:pt x="0" y="0"/>
                  </a:lnTo>
                </a:path>
              </a:pathLst>
            </a:custGeom>
            <a:ln w="9524">
              <a:solidFill>
                <a:srgbClr val="FF0000"/>
              </a:solidFill>
            </a:ln>
          </p:spPr>
          <p:txBody>
            <a:bodyPr wrap="square" lIns="0" tIns="0" rIns="0" bIns="0" rtlCol="0"/>
            <a:lstStyle/>
            <a:p>
              <a:endParaRPr/>
            </a:p>
          </p:txBody>
        </p:sp>
        <p:sp>
          <p:nvSpPr>
            <p:cNvPr id="1086" name="object 1086"/>
            <p:cNvSpPr/>
            <p:nvPr/>
          </p:nvSpPr>
          <p:spPr>
            <a:xfrm>
              <a:off x="3227883" y="2002761"/>
              <a:ext cx="8145" cy="484094"/>
            </a:xfrm>
            <a:custGeom>
              <a:avLst/>
              <a:gdLst/>
              <a:ahLst/>
              <a:cxnLst/>
              <a:rect l="l" t="t" r="r" b="b"/>
              <a:pathLst>
                <a:path w="9525" h="533400">
                  <a:moveTo>
                    <a:pt x="0" y="533412"/>
                  </a:moveTo>
                  <a:lnTo>
                    <a:pt x="9146" y="0"/>
                  </a:lnTo>
                </a:path>
              </a:pathLst>
            </a:custGeom>
            <a:ln w="9524">
              <a:solidFill>
                <a:srgbClr val="FF0000"/>
              </a:solidFill>
            </a:ln>
          </p:spPr>
          <p:txBody>
            <a:bodyPr wrap="square" lIns="0" tIns="0" rIns="0" bIns="0" rtlCol="0"/>
            <a:lstStyle/>
            <a:p>
              <a:endParaRPr/>
            </a:p>
          </p:txBody>
        </p:sp>
        <p:sp>
          <p:nvSpPr>
            <p:cNvPr id="1087" name="object 1087"/>
            <p:cNvSpPr/>
            <p:nvPr/>
          </p:nvSpPr>
          <p:spPr>
            <a:xfrm>
              <a:off x="3235704" y="2002761"/>
              <a:ext cx="0" cy="474873"/>
            </a:xfrm>
            <a:custGeom>
              <a:avLst/>
              <a:gdLst/>
              <a:ahLst/>
              <a:cxnLst/>
              <a:rect l="l" t="t" r="r" b="b"/>
              <a:pathLst>
                <a:path h="523239">
                  <a:moveTo>
                    <a:pt x="0" y="0"/>
                  </a:moveTo>
                  <a:lnTo>
                    <a:pt x="0" y="522732"/>
                  </a:lnTo>
                </a:path>
              </a:pathLst>
            </a:custGeom>
            <a:ln w="9524">
              <a:solidFill>
                <a:srgbClr val="FF0000"/>
              </a:solidFill>
            </a:ln>
          </p:spPr>
          <p:txBody>
            <a:bodyPr wrap="square" lIns="0" tIns="0" rIns="0" bIns="0" rtlCol="0"/>
            <a:lstStyle/>
            <a:p>
              <a:endParaRPr/>
            </a:p>
          </p:txBody>
        </p:sp>
        <p:sp>
          <p:nvSpPr>
            <p:cNvPr id="1088" name="object 1088"/>
            <p:cNvSpPr/>
            <p:nvPr/>
          </p:nvSpPr>
          <p:spPr>
            <a:xfrm>
              <a:off x="3235704" y="2114800"/>
              <a:ext cx="0" cy="362494"/>
            </a:xfrm>
            <a:custGeom>
              <a:avLst/>
              <a:gdLst/>
              <a:ahLst/>
              <a:cxnLst/>
              <a:rect l="l" t="t" r="r" b="b"/>
              <a:pathLst>
                <a:path h="399414">
                  <a:moveTo>
                    <a:pt x="0" y="399282"/>
                  </a:moveTo>
                  <a:lnTo>
                    <a:pt x="0" y="0"/>
                  </a:lnTo>
                </a:path>
              </a:pathLst>
            </a:custGeom>
            <a:ln w="9524">
              <a:solidFill>
                <a:srgbClr val="FF0000"/>
              </a:solidFill>
            </a:ln>
          </p:spPr>
          <p:txBody>
            <a:bodyPr wrap="square" lIns="0" tIns="0" rIns="0" bIns="0" rtlCol="0"/>
            <a:lstStyle/>
            <a:p>
              <a:endParaRPr/>
            </a:p>
          </p:txBody>
        </p:sp>
        <p:sp>
          <p:nvSpPr>
            <p:cNvPr id="1089" name="object 1089"/>
            <p:cNvSpPr/>
            <p:nvPr/>
          </p:nvSpPr>
          <p:spPr>
            <a:xfrm>
              <a:off x="3235704" y="2114800"/>
              <a:ext cx="0" cy="130244"/>
            </a:xfrm>
            <a:custGeom>
              <a:avLst/>
              <a:gdLst/>
              <a:ahLst/>
              <a:cxnLst/>
              <a:rect l="l" t="t" r="r" b="b"/>
              <a:pathLst>
                <a:path h="143510">
                  <a:moveTo>
                    <a:pt x="0" y="0"/>
                  </a:moveTo>
                  <a:lnTo>
                    <a:pt x="0" y="143255"/>
                  </a:lnTo>
                </a:path>
              </a:pathLst>
            </a:custGeom>
            <a:ln w="9524">
              <a:solidFill>
                <a:srgbClr val="FF0000"/>
              </a:solidFill>
            </a:ln>
          </p:spPr>
          <p:txBody>
            <a:bodyPr wrap="square" lIns="0" tIns="0" rIns="0" bIns="0" rtlCol="0"/>
            <a:lstStyle/>
            <a:p>
              <a:endParaRPr/>
            </a:p>
          </p:txBody>
        </p:sp>
        <p:sp>
          <p:nvSpPr>
            <p:cNvPr id="1090" name="object 1090"/>
            <p:cNvSpPr/>
            <p:nvPr/>
          </p:nvSpPr>
          <p:spPr>
            <a:xfrm>
              <a:off x="3235704" y="2210233"/>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091" name="object 1091"/>
            <p:cNvSpPr/>
            <p:nvPr/>
          </p:nvSpPr>
          <p:spPr>
            <a:xfrm>
              <a:off x="3235704" y="2210233"/>
              <a:ext cx="0" cy="25357"/>
            </a:xfrm>
            <a:custGeom>
              <a:avLst/>
              <a:gdLst/>
              <a:ahLst/>
              <a:cxnLst/>
              <a:rect l="l" t="t" r="r" b="b"/>
              <a:pathLst>
                <a:path h="27939">
                  <a:moveTo>
                    <a:pt x="0" y="0"/>
                  </a:moveTo>
                  <a:lnTo>
                    <a:pt x="0" y="27438"/>
                  </a:lnTo>
                </a:path>
              </a:pathLst>
            </a:custGeom>
            <a:ln w="9524">
              <a:solidFill>
                <a:srgbClr val="FF0000"/>
              </a:solidFill>
            </a:ln>
          </p:spPr>
          <p:txBody>
            <a:bodyPr wrap="square" lIns="0" tIns="0" rIns="0" bIns="0" rtlCol="0"/>
            <a:lstStyle/>
            <a:p>
              <a:endParaRPr/>
            </a:p>
          </p:txBody>
        </p:sp>
        <p:sp>
          <p:nvSpPr>
            <p:cNvPr id="1092" name="object 1092"/>
            <p:cNvSpPr/>
            <p:nvPr/>
          </p:nvSpPr>
          <p:spPr>
            <a:xfrm>
              <a:off x="3235704" y="2235135"/>
              <a:ext cx="8145" cy="95666"/>
            </a:xfrm>
            <a:custGeom>
              <a:avLst/>
              <a:gdLst/>
              <a:ahLst/>
              <a:cxnLst/>
              <a:rect l="l" t="t" r="r" b="b"/>
              <a:pathLst>
                <a:path w="9525" h="105410">
                  <a:moveTo>
                    <a:pt x="0" y="0"/>
                  </a:moveTo>
                  <a:lnTo>
                    <a:pt x="9131" y="105152"/>
                  </a:lnTo>
                </a:path>
              </a:pathLst>
            </a:custGeom>
            <a:ln w="9524">
              <a:solidFill>
                <a:srgbClr val="FF0000"/>
              </a:solidFill>
            </a:ln>
          </p:spPr>
          <p:txBody>
            <a:bodyPr wrap="square" lIns="0" tIns="0" rIns="0" bIns="0" rtlCol="0"/>
            <a:lstStyle/>
            <a:p>
              <a:endParaRPr/>
            </a:p>
          </p:txBody>
        </p:sp>
        <p:sp>
          <p:nvSpPr>
            <p:cNvPr id="1093" name="object 1093"/>
            <p:cNvSpPr/>
            <p:nvPr/>
          </p:nvSpPr>
          <p:spPr>
            <a:xfrm>
              <a:off x="3243513" y="2141085"/>
              <a:ext cx="0" cy="189604"/>
            </a:xfrm>
            <a:custGeom>
              <a:avLst/>
              <a:gdLst/>
              <a:ahLst/>
              <a:cxnLst/>
              <a:rect l="l" t="t" r="r" b="b"/>
              <a:pathLst>
                <a:path h="208914">
                  <a:moveTo>
                    <a:pt x="0" y="208782"/>
                  </a:moveTo>
                  <a:lnTo>
                    <a:pt x="0" y="0"/>
                  </a:lnTo>
                </a:path>
              </a:pathLst>
            </a:custGeom>
            <a:ln w="9524">
              <a:solidFill>
                <a:srgbClr val="FF0000"/>
              </a:solidFill>
            </a:ln>
          </p:spPr>
          <p:txBody>
            <a:bodyPr wrap="square" lIns="0" tIns="0" rIns="0" bIns="0" rtlCol="0"/>
            <a:lstStyle/>
            <a:p>
              <a:endParaRPr/>
            </a:p>
          </p:txBody>
        </p:sp>
        <p:sp>
          <p:nvSpPr>
            <p:cNvPr id="1094" name="object 1094"/>
            <p:cNvSpPr/>
            <p:nvPr/>
          </p:nvSpPr>
          <p:spPr>
            <a:xfrm>
              <a:off x="3243513" y="2141084"/>
              <a:ext cx="0" cy="336561"/>
            </a:xfrm>
            <a:custGeom>
              <a:avLst/>
              <a:gdLst/>
              <a:ahLst/>
              <a:cxnLst/>
              <a:rect l="l" t="t" r="r" b="b"/>
              <a:pathLst>
                <a:path h="370839">
                  <a:moveTo>
                    <a:pt x="0" y="0"/>
                  </a:moveTo>
                  <a:lnTo>
                    <a:pt x="0" y="370320"/>
                  </a:lnTo>
                </a:path>
              </a:pathLst>
            </a:custGeom>
            <a:ln w="9524">
              <a:solidFill>
                <a:srgbClr val="FF0000"/>
              </a:solidFill>
            </a:ln>
          </p:spPr>
          <p:txBody>
            <a:bodyPr wrap="square" lIns="0" tIns="0" rIns="0" bIns="0" rtlCol="0"/>
            <a:lstStyle/>
            <a:p>
              <a:endParaRPr/>
            </a:p>
          </p:txBody>
        </p:sp>
        <p:sp>
          <p:nvSpPr>
            <p:cNvPr id="1095" name="object 1095"/>
            <p:cNvSpPr/>
            <p:nvPr/>
          </p:nvSpPr>
          <p:spPr>
            <a:xfrm>
              <a:off x="3243513" y="2096825"/>
              <a:ext cx="0" cy="380360"/>
            </a:xfrm>
            <a:custGeom>
              <a:avLst/>
              <a:gdLst/>
              <a:ahLst/>
              <a:cxnLst/>
              <a:rect l="l" t="t" r="r" b="b"/>
              <a:pathLst>
                <a:path h="419100">
                  <a:moveTo>
                    <a:pt x="0" y="419087"/>
                  </a:moveTo>
                  <a:lnTo>
                    <a:pt x="0" y="0"/>
                  </a:lnTo>
                </a:path>
              </a:pathLst>
            </a:custGeom>
            <a:ln w="9524">
              <a:solidFill>
                <a:srgbClr val="FF0000"/>
              </a:solidFill>
            </a:ln>
          </p:spPr>
          <p:txBody>
            <a:bodyPr wrap="square" lIns="0" tIns="0" rIns="0" bIns="0" rtlCol="0"/>
            <a:lstStyle/>
            <a:p>
              <a:endParaRPr/>
            </a:p>
          </p:txBody>
        </p:sp>
        <p:sp>
          <p:nvSpPr>
            <p:cNvPr id="1096" name="object 1096"/>
            <p:cNvSpPr/>
            <p:nvPr/>
          </p:nvSpPr>
          <p:spPr>
            <a:xfrm>
              <a:off x="3243513" y="2096826"/>
              <a:ext cx="0" cy="122176"/>
            </a:xfrm>
            <a:custGeom>
              <a:avLst/>
              <a:gdLst/>
              <a:ahLst/>
              <a:cxnLst/>
              <a:rect l="l" t="t" r="r" b="b"/>
              <a:pathLst>
                <a:path h="134619">
                  <a:moveTo>
                    <a:pt x="0" y="0"/>
                  </a:moveTo>
                  <a:lnTo>
                    <a:pt x="0" y="134099"/>
                  </a:lnTo>
                </a:path>
              </a:pathLst>
            </a:custGeom>
            <a:ln w="9524">
              <a:solidFill>
                <a:srgbClr val="FF0000"/>
              </a:solidFill>
            </a:ln>
          </p:spPr>
          <p:txBody>
            <a:bodyPr wrap="square" lIns="0" tIns="0" rIns="0" bIns="0" rtlCol="0"/>
            <a:lstStyle/>
            <a:p>
              <a:endParaRPr/>
            </a:p>
          </p:txBody>
        </p:sp>
        <p:sp>
          <p:nvSpPr>
            <p:cNvPr id="1097" name="object 1097"/>
            <p:cNvSpPr/>
            <p:nvPr/>
          </p:nvSpPr>
          <p:spPr>
            <a:xfrm>
              <a:off x="3243513" y="2218529"/>
              <a:ext cx="9231" cy="95666"/>
            </a:xfrm>
            <a:custGeom>
              <a:avLst/>
              <a:gdLst/>
              <a:ahLst/>
              <a:cxnLst/>
              <a:rect l="l" t="t" r="r" b="b"/>
              <a:pathLst>
                <a:path w="10795" h="105410">
                  <a:moveTo>
                    <a:pt x="0" y="0"/>
                  </a:moveTo>
                  <a:lnTo>
                    <a:pt x="10671" y="105168"/>
                  </a:lnTo>
                </a:path>
              </a:pathLst>
            </a:custGeom>
            <a:ln w="9524">
              <a:solidFill>
                <a:srgbClr val="FF0000"/>
              </a:solidFill>
            </a:ln>
          </p:spPr>
          <p:txBody>
            <a:bodyPr wrap="square" lIns="0" tIns="0" rIns="0" bIns="0" rtlCol="0"/>
            <a:lstStyle/>
            <a:p>
              <a:endParaRPr/>
            </a:p>
          </p:txBody>
        </p:sp>
        <p:sp>
          <p:nvSpPr>
            <p:cNvPr id="1098" name="object 1098"/>
            <p:cNvSpPr/>
            <p:nvPr/>
          </p:nvSpPr>
          <p:spPr>
            <a:xfrm>
              <a:off x="3252638" y="2261406"/>
              <a:ext cx="0" cy="53019"/>
            </a:xfrm>
            <a:custGeom>
              <a:avLst/>
              <a:gdLst/>
              <a:ahLst/>
              <a:cxnLst/>
              <a:rect l="l" t="t" r="r" b="b"/>
              <a:pathLst>
                <a:path h="58419">
                  <a:moveTo>
                    <a:pt x="0" y="57923"/>
                  </a:moveTo>
                  <a:lnTo>
                    <a:pt x="0" y="0"/>
                  </a:lnTo>
                </a:path>
              </a:pathLst>
            </a:custGeom>
            <a:ln w="9524">
              <a:solidFill>
                <a:srgbClr val="FF0000"/>
              </a:solidFill>
            </a:ln>
          </p:spPr>
          <p:txBody>
            <a:bodyPr wrap="square" lIns="0" tIns="0" rIns="0" bIns="0" rtlCol="0"/>
            <a:lstStyle/>
            <a:p>
              <a:endParaRPr/>
            </a:p>
          </p:txBody>
        </p:sp>
        <p:sp>
          <p:nvSpPr>
            <p:cNvPr id="1099" name="object 1099"/>
            <p:cNvSpPr/>
            <p:nvPr/>
          </p:nvSpPr>
          <p:spPr>
            <a:xfrm>
              <a:off x="3252638" y="2261406"/>
              <a:ext cx="0" cy="43223"/>
            </a:xfrm>
            <a:custGeom>
              <a:avLst/>
              <a:gdLst/>
              <a:ahLst/>
              <a:cxnLst/>
              <a:rect l="l" t="t" r="r" b="b"/>
              <a:pathLst>
                <a:path h="47625">
                  <a:moveTo>
                    <a:pt x="0" y="0"/>
                  </a:moveTo>
                  <a:lnTo>
                    <a:pt x="0" y="47244"/>
                  </a:lnTo>
                </a:path>
              </a:pathLst>
            </a:custGeom>
            <a:ln w="9524">
              <a:solidFill>
                <a:srgbClr val="FF0000"/>
              </a:solidFill>
            </a:ln>
          </p:spPr>
          <p:txBody>
            <a:bodyPr wrap="square" lIns="0" tIns="0" rIns="0" bIns="0" rtlCol="0"/>
            <a:lstStyle/>
            <a:p>
              <a:endParaRPr/>
            </a:p>
          </p:txBody>
        </p:sp>
        <p:sp>
          <p:nvSpPr>
            <p:cNvPr id="1100" name="object 1100"/>
            <p:cNvSpPr/>
            <p:nvPr/>
          </p:nvSpPr>
          <p:spPr>
            <a:xfrm>
              <a:off x="3252638" y="2210233"/>
              <a:ext cx="0" cy="94513"/>
            </a:xfrm>
            <a:custGeom>
              <a:avLst/>
              <a:gdLst/>
              <a:ahLst/>
              <a:cxnLst/>
              <a:rect l="l" t="t" r="r" b="b"/>
              <a:pathLst>
                <a:path h="104139">
                  <a:moveTo>
                    <a:pt x="0" y="103629"/>
                  </a:moveTo>
                  <a:lnTo>
                    <a:pt x="0" y="0"/>
                  </a:lnTo>
                </a:path>
              </a:pathLst>
            </a:custGeom>
            <a:ln w="9524">
              <a:solidFill>
                <a:srgbClr val="FF0000"/>
              </a:solidFill>
            </a:ln>
          </p:spPr>
          <p:txBody>
            <a:bodyPr wrap="square" lIns="0" tIns="0" rIns="0" bIns="0" rtlCol="0"/>
            <a:lstStyle/>
            <a:p>
              <a:endParaRPr/>
            </a:p>
          </p:txBody>
        </p:sp>
        <p:sp>
          <p:nvSpPr>
            <p:cNvPr id="1101" name="object 1101"/>
            <p:cNvSpPr/>
            <p:nvPr/>
          </p:nvSpPr>
          <p:spPr>
            <a:xfrm>
              <a:off x="3252638" y="2210233"/>
              <a:ext cx="0" cy="146957"/>
            </a:xfrm>
            <a:custGeom>
              <a:avLst/>
              <a:gdLst/>
              <a:ahLst/>
              <a:cxnLst/>
              <a:rect l="l" t="t" r="r" b="b"/>
              <a:pathLst>
                <a:path h="161925">
                  <a:moveTo>
                    <a:pt x="0" y="0"/>
                  </a:moveTo>
                  <a:lnTo>
                    <a:pt x="0" y="161553"/>
                  </a:lnTo>
                </a:path>
              </a:pathLst>
            </a:custGeom>
            <a:ln w="9524">
              <a:solidFill>
                <a:srgbClr val="FF0000"/>
              </a:solidFill>
            </a:ln>
          </p:spPr>
          <p:txBody>
            <a:bodyPr wrap="square" lIns="0" tIns="0" rIns="0" bIns="0" rtlCol="0"/>
            <a:lstStyle/>
            <a:p>
              <a:endParaRPr/>
            </a:p>
          </p:txBody>
        </p:sp>
        <p:sp>
          <p:nvSpPr>
            <p:cNvPr id="1102" name="object 1102"/>
            <p:cNvSpPr/>
            <p:nvPr/>
          </p:nvSpPr>
          <p:spPr>
            <a:xfrm>
              <a:off x="3252638" y="2322271"/>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103" name="object 1103"/>
            <p:cNvSpPr/>
            <p:nvPr/>
          </p:nvSpPr>
          <p:spPr>
            <a:xfrm>
              <a:off x="3252638" y="2226838"/>
              <a:ext cx="8145" cy="95666"/>
            </a:xfrm>
            <a:custGeom>
              <a:avLst/>
              <a:gdLst/>
              <a:ahLst/>
              <a:cxnLst/>
              <a:rect l="l" t="t" r="r" b="b"/>
              <a:pathLst>
                <a:path w="9525" h="105410">
                  <a:moveTo>
                    <a:pt x="0" y="105152"/>
                  </a:moveTo>
                  <a:lnTo>
                    <a:pt x="9146" y="0"/>
                  </a:lnTo>
                </a:path>
              </a:pathLst>
            </a:custGeom>
            <a:ln w="9524">
              <a:solidFill>
                <a:srgbClr val="FF0000"/>
              </a:solidFill>
            </a:ln>
          </p:spPr>
          <p:txBody>
            <a:bodyPr wrap="square" lIns="0" tIns="0" rIns="0" bIns="0" rtlCol="0"/>
            <a:lstStyle/>
            <a:p>
              <a:endParaRPr/>
            </a:p>
          </p:txBody>
        </p:sp>
        <p:sp>
          <p:nvSpPr>
            <p:cNvPr id="1104" name="object 1104"/>
            <p:cNvSpPr/>
            <p:nvPr/>
          </p:nvSpPr>
          <p:spPr>
            <a:xfrm>
              <a:off x="3260459" y="2141085"/>
              <a:ext cx="0" cy="85869"/>
            </a:xfrm>
            <a:custGeom>
              <a:avLst/>
              <a:gdLst/>
              <a:ahLst/>
              <a:cxnLst/>
              <a:rect l="l" t="t" r="r" b="b"/>
              <a:pathLst>
                <a:path h="94614">
                  <a:moveTo>
                    <a:pt x="0" y="94488"/>
                  </a:moveTo>
                  <a:lnTo>
                    <a:pt x="0" y="0"/>
                  </a:lnTo>
                </a:path>
              </a:pathLst>
            </a:custGeom>
            <a:ln w="9524">
              <a:solidFill>
                <a:srgbClr val="FF0000"/>
              </a:solidFill>
            </a:ln>
          </p:spPr>
          <p:txBody>
            <a:bodyPr wrap="square" lIns="0" tIns="0" rIns="0" bIns="0" rtlCol="0"/>
            <a:lstStyle/>
            <a:p>
              <a:endParaRPr/>
            </a:p>
          </p:txBody>
        </p:sp>
        <p:sp>
          <p:nvSpPr>
            <p:cNvPr id="1105" name="object 1105"/>
            <p:cNvSpPr/>
            <p:nvPr/>
          </p:nvSpPr>
          <p:spPr>
            <a:xfrm>
              <a:off x="3260459" y="2141085"/>
              <a:ext cx="0" cy="242047"/>
            </a:xfrm>
            <a:custGeom>
              <a:avLst/>
              <a:gdLst/>
              <a:ahLst/>
              <a:cxnLst/>
              <a:rect l="l" t="t" r="r" b="b"/>
              <a:pathLst>
                <a:path h="266700">
                  <a:moveTo>
                    <a:pt x="0" y="0"/>
                  </a:moveTo>
                  <a:lnTo>
                    <a:pt x="0" y="266690"/>
                  </a:lnTo>
                </a:path>
              </a:pathLst>
            </a:custGeom>
            <a:ln w="9524">
              <a:solidFill>
                <a:srgbClr val="FF0000"/>
              </a:solidFill>
            </a:ln>
          </p:spPr>
          <p:txBody>
            <a:bodyPr wrap="square" lIns="0" tIns="0" rIns="0" bIns="0" rtlCol="0"/>
            <a:lstStyle/>
            <a:p>
              <a:endParaRPr/>
            </a:p>
          </p:txBody>
        </p:sp>
        <p:sp>
          <p:nvSpPr>
            <p:cNvPr id="1106" name="object 1106"/>
            <p:cNvSpPr/>
            <p:nvPr/>
          </p:nvSpPr>
          <p:spPr>
            <a:xfrm>
              <a:off x="3260459" y="2330568"/>
              <a:ext cx="0" cy="53019"/>
            </a:xfrm>
            <a:custGeom>
              <a:avLst/>
              <a:gdLst/>
              <a:ahLst/>
              <a:cxnLst/>
              <a:rect l="l" t="t" r="r" b="b"/>
              <a:pathLst>
                <a:path h="58419">
                  <a:moveTo>
                    <a:pt x="0" y="57908"/>
                  </a:moveTo>
                  <a:lnTo>
                    <a:pt x="0" y="0"/>
                  </a:lnTo>
                </a:path>
              </a:pathLst>
            </a:custGeom>
            <a:ln w="9524">
              <a:solidFill>
                <a:srgbClr val="FF0000"/>
              </a:solidFill>
            </a:ln>
          </p:spPr>
          <p:txBody>
            <a:bodyPr wrap="square" lIns="0" tIns="0" rIns="0" bIns="0" rtlCol="0"/>
            <a:lstStyle/>
            <a:p>
              <a:endParaRPr/>
            </a:p>
          </p:txBody>
        </p:sp>
        <p:sp>
          <p:nvSpPr>
            <p:cNvPr id="1107" name="object 1107"/>
            <p:cNvSpPr/>
            <p:nvPr/>
          </p:nvSpPr>
          <p:spPr>
            <a:xfrm>
              <a:off x="3260459" y="2192258"/>
              <a:ext cx="0" cy="138313"/>
            </a:xfrm>
            <a:custGeom>
              <a:avLst/>
              <a:gdLst/>
              <a:ahLst/>
              <a:cxnLst/>
              <a:rect l="l" t="t" r="r" b="b"/>
              <a:pathLst>
                <a:path h="152400">
                  <a:moveTo>
                    <a:pt x="0" y="152396"/>
                  </a:moveTo>
                  <a:lnTo>
                    <a:pt x="0" y="0"/>
                  </a:lnTo>
                </a:path>
              </a:pathLst>
            </a:custGeom>
            <a:ln w="9524">
              <a:solidFill>
                <a:srgbClr val="FF0000"/>
              </a:solidFill>
            </a:ln>
          </p:spPr>
          <p:txBody>
            <a:bodyPr wrap="square" lIns="0" tIns="0" rIns="0" bIns="0" rtlCol="0"/>
            <a:lstStyle/>
            <a:p>
              <a:endParaRPr/>
            </a:p>
          </p:txBody>
        </p:sp>
        <p:sp>
          <p:nvSpPr>
            <p:cNvPr id="1108" name="object 1108"/>
            <p:cNvSpPr/>
            <p:nvPr/>
          </p:nvSpPr>
          <p:spPr>
            <a:xfrm>
              <a:off x="3260459" y="2192259"/>
              <a:ext cx="0" cy="146957"/>
            </a:xfrm>
            <a:custGeom>
              <a:avLst/>
              <a:gdLst/>
              <a:ahLst/>
              <a:cxnLst/>
              <a:rect l="l" t="t" r="r" b="b"/>
              <a:pathLst>
                <a:path h="161925">
                  <a:moveTo>
                    <a:pt x="0" y="0"/>
                  </a:moveTo>
                  <a:lnTo>
                    <a:pt x="0" y="161538"/>
                  </a:lnTo>
                </a:path>
              </a:pathLst>
            </a:custGeom>
            <a:ln w="9524">
              <a:solidFill>
                <a:srgbClr val="FF0000"/>
              </a:solidFill>
            </a:ln>
          </p:spPr>
          <p:txBody>
            <a:bodyPr wrap="square" lIns="0" tIns="0" rIns="0" bIns="0" rtlCol="0"/>
            <a:lstStyle/>
            <a:p>
              <a:endParaRPr/>
            </a:p>
          </p:txBody>
        </p:sp>
        <p:sp>
          <p:nvSpPr>
            <p:cNvPr id="1109" name="object 1109"/>
            <p:cNvSpPr/>
            <p:nvPr/>
          </p:nvSpPr>
          <p:spPr>
            <a:xfrm>
              <a:off x="3260460" y="2338865"/>
              <a:ext cx="8145" cy="53019"/>
            </a:xfrm>
            <a:custGeom>
              <a:avLst/>
              <a:gdLst/>
              <a:ahLst/>
              <a:cxnLst/>
              <a:rect l="l" t="t" r="r" b="b"/>
              <a:pathLst>
                <a:path w="9525" h="58419">
                  <a:moveTo>
                    <a:pt x="0" y="0"/>
                  </a:moveTo>
                  <a:lnTo>
                    <a:pt x="9146" y="57908"/>
                  </a:lnTo>
                </a:path>
              </a:pathLst>
            </a:custGeom>
            <a:ln w="9524">
              <a:solidFill>
                <a:srgbClr val="FF0000"/>
              </a:solidFill>
            </a:ln>
          </p:spPr>
          <p:txBody>
            <a:bodyPr wrap="square" lIns="0" tIns="0" rIns="0" bIns="0" rtlCol="0"/>
            <a:lstStyle/>
            <a:p>
              <a:endParaRPr/>
            </a:p>
          </p:txBody>
        </p:sp>
        <p:sp>
          <p:nvSpPr>
            <p:cNvPr id="1110" name="object 1110"/>
            <p:cNvSpPr/>
            <p:nvPr/>
          </p:nvSpPr>
          <p:spPr>
            <a:xfrm>
              <a:off x="3268281" y="2279395"/>
              <a:ext cx="0" cy="112379"/>
            </a:xfrm>
            <a:custGeom>
              <a:avLst/>
              <a:gdLst/>
              <a:ahLst/>
              <a:cxnLst/>
              <a:rect l="l" t="t" r="r" b="b"/>
              <a:pathLst>
                <a:path h="123825">
                  <a:moveTo>
                    <a:pt x="0" y="123434"/>
                  </a:moveTo>
                  <a:lnTo>
                    <a:pt x="0" y="0"/>
                  </a:lnTo>
                </a:path>
              </a:pathLst>
            </a:custGeom>
            <a:ln w="9524">
              <a:solidFill>
                <a:srgbClr val="FF0000"/>
              </a:solidFill>
            </a:ln>
          </p:spPr>
          <p:txBody>
            <a:bodyPr wrap="square" lIns="0" tIns="0" rIns="0" bIns="0" rtlCol="0"/>
            <a:lstStyle/>
            <a:p>
              <a:endParaRPr/>
            </a:p>
          </p:txBody>
        </p:sp>
        <p:sp>
          <p:nvSpPr>
            <p:cNvPr id="1111" name="object 1111"/>
            <p:cNvSpPr/>
            <p:nvPr/>
          </p:nvSpPr>
          <p:spPr>
            <a:xfrm>
              <a:off x="3268281" y="2279394"/>
              <a:ext cx="0" cy="163670"/>
            </a:xfrm>
            <a:custGeom>
              <a:avLst/>
              <a:gdLst/>
              <a:ahLst/>
              <a:cxnLst/>
              <a:rect l="l" t="t" r="r" b="b"/>
              <a:pathLst>
                <a:path h="180339">
                  <a:moveTo>
                    <a:pt x="0" y="0"/>
                  </a:moveTo>
                  <a:lnTo>
                    <a:pt x="0" y="179835"/>
                  </a:lnTo>
                </a:path>
              </a:pathLst>
            </a:custGeom>
            <a:ln w="9524">
              <a:solidFill>
                <a:srgbClr val="FF0000"/>
              </a:solidFill>
            </a:ln>
          </p:spPr>
          <p:txBody>
            <a:bodyPr wrap="square" lIns="0" tIns="0" rIns="0" bIns="0" rtlCol="0"/>
            <a:lstStyle/>
            <a:p>
              <a:endParaRPr/>
            </a:p>
          </p:txBody>
        </p:sp>
        <p:sp>
          <p:nvSpPr>
            <p:cNvPr id="1112" name="object 1112"/>
            <p:cNvSpPr/>
            <p:nvPr/>
          </p:nvSpPr>
          <p:spPr>
            <a:xfrm>
              <a:off x="3268281" y="2442607"/>
              <a:ext cx="0" cy="329645"/>
            </a:xfrm>
            <a:custGeom>
              <a:avLst/>
              <a:gdLst/>
              <a:ahLst/>
              <a:cxnLst/>
              <a:rect l="l" t="t" r="r" b="b"/>
              <a:pathLst>
                <a:path h="363219">
                  <a:moveTo>
                    <a:pt x="0" y="0"/>
                  </a:moveTo>
                  <a:lnTo>
                    <a:pt x="0" y="362702"/>
                  </a:lnTo>
                </a:path>
              </a:pathLst>
            </a:custGeom>
            <a:ln w="9524">
              <a:solidFill>
                <a:srgbClr val="FF0000"/>
              </a:solidFill>
            </a:ln>
          </p:spPr>
          <p:txBody>
            <a:bodyPr wrap="square" lIns="0" tIns="0" rIns="0" bIns="0" rtlCol="0"/>
            <a:lstStyle/>
            <a:p>
              <a:endParaRPr/>
            </a:p>
          </p:txBody>
        </p:sp>
        <p:sp>
          <p:nvSpPr>
            <p:cNvPr id="1113" name="object 1113"/>
            <p:cNvSpPr/>
            <p:nvPr/>
          </p:nvSpPr>
          <p:spPr>
            <a:xfrm>
              <a:off x="3268281" y="2598891"/>
              <a:ext cx="0" cy="172891"/>
            </a:xfrm>
            <a:custGeom>
              <a:avLst/>
              <a:gdLst/>
              <a:ahLst/>
              <a:cxnLst/>
              <a:rect l="l" t="t" r="r" b="b"/>
              <a:pathLst>
                <a:path h="190500">
                  <a:moveTo>
                    <a:pt x="0" y="190499"/>
                  </a:moveTo>
                  <a:lnTo>
                    <a:pt x="0" y="0"/>
                  </a:lnTo>
                </a:path>
              </a:pathLst>
            </a:custGeom>
            <a:ln w="9524">
              <a:solidFill>
                <a:srgbClr val="FF0000"/>
              </a:solidFill>
            </a:ln>
          </p:spPr>
          <p:txBody>
            <a:bodyPr wrap="square" lIns="0" tIns="0" rIns="0" bIns="0" rtlCol="0"/>
            <a:lstStyle/>
            <a:p>
              <a:endParaRPr/>
            </a:p>
          </p:txBody>
        </p:sp>
        <p:sp>
          <p:nvSpPr>
            <p:cNvPr id="1114" name="object 1114"/>
            <p:cNvSpPr/>
            <p:nvPr/>
          </p:nvSpPr>
          <p:spPr>
            <a:xfrm>
              <a:off x="3268281" y="2338864"/>
              <a:ext cx="0" cy="260489"/>
            </a:xfrm>
            <a:custGeom>
              <a:avLst/>
              <a:gdLst/>
              <a:ahLst/>
              <a:cxnLst/>
              <a:rect l="l" t="t" r="r" b="b"/>
              <a:pathLst>
                <a:path h="287019">
                  <a:moveTo>
                    <a:pt x="0" y="286511"/>
                  </a:moveTo>
                  <a:lnTo>
                    <a:pt x="0" y="0"/>
                  </a:lnTo>
                </a:path>
              </a:pathLst>
            </a:custGeom>
            <a:ln w="9524">
              <a:solidFill>
                <a:srgbClr val="FF0000"/>
              </a:solidFill>
            </a:ln>
          </p:spPr>
          <p:txBody>
            <a:bodyPr wrap="square" lIns="0" tIns="0" rIns="0" bIns="0" rtlCol="0"/>
            <a:lstStyle/>
            <a:p>
              <a:endParaRPr/>
            </a:p>
          </p:txBody>
        </p:sp>
        <p:sp>
          <p:nvSpPr>
            <p:cNvPr id="1115" name="object 1115"/>
            <p:cNvSpPr/>
            <p:nvPr/>
          </p:nvSpPr>
          <p:spPr>
            <a:xfrm>
              <a:off x="3268281" y="2261406"/>
              <a:ext cx="8145" cy="77801"/>
            </a:xfrm>
            <a:custGeom>
              <a:avLst/>
              <a:gdLst/>
              <a:ahLst/>
              <a:cxnLst/>
              <a:rect l="l" t="t" r="r" b="b"/>
              <a:pathLst>
                <a:path w="9525" h="85725">
                  <a:moveTo>
                    <a:pt x="0" y="85347"/>
                  </a:moveTo>
                  <a:lnTo>
                    <a:pt x="9146" y="0"/>
                  </a:lnTo>
                </a:path>
              </a:pathLst>
            </a:custGeom>
            <a:ln w="9524">
              <a:solidFill>
                <a:srgbClr val="FF0000"/>
              </a:solidFill>
            </a:ln>
          </p:spPr>
          <p:txBody>
            <a:bodyPr wrap="square" lIns="0" tIns="0" rIns="0" bIns="0" rtlCol="0"/>
            <a:lstStyle/>
            <a:p>
              <a:endParaRPr/>
            </a:p>
          </p:txBody>
        </p:sp>
        <p:sp>
          <p:nvSpPr>
            <p:cNvPr id="1116" name="object 1116"/>
            <p:cNvSpPr/>
            <p:nvPr/>
          </p:nvSpPr>
          <p:spPr>
            <a:xfrm>
              <a:off x="3276103" y="2261406"/>
              <a:ext cx="0" cy="103734"/>
            </a:xfrm>
            <a:custGeom>
              <a:avLst/>
              <a:gdLst/>
              <a:ahLst/>
              <a:cxnLst/>
              <a:rect l="l" t="t" r="r" b="b"/>
              <a:pathLst>
                <a:path h="114300">
                  <a:moveTo>
                    <a:pt x="0" y="0"/>
                  </a:moveTo>
                  <a:lnTo>
                    <a:pt x="0" y="114309"/>
                  </a:lnTo>
                </a:path>
              </a:pathLst>
            </a:custGeom>
            <a:ln w="9524">
              <a:solidFill>
                <a:srgbClr val="FF0000"/>
              </a:solidFill>
            </a:ln>
          </p:spPr>
          <p:txBody>
            <a:bodyPr wrap="square" lIns="0" tIns="0" rIns="0" bIns="0" rtlCol="0"/>
            <a:lstStyle/>
            <a:p>
              <a:endParaRPr/>
            </a:p>
          </p:txBody>
        </p:sp>
        <p:sp>
          <p:nvSpPr>
            <p:cNvPr id="1117" name="object 1117"/>
            <p:cNvSpPr/>
            <p:nvPr/>
          </p:nvSpPr>
          <p:spPr>
            <a:xfrm>
              <a:off x="3276103" y="2338865"/>
              <a:ext cx="0" cy="26509"/>
            </a:xfrm>
            <a:custGeom>
              <a:avLst/>
              <a:gdLst/>
              <a:ahLst/>
              <a:cxnLst/>
              <a:rect l="l" t="t" r="r" b="b"/>
              <a:pathLst>
                <a:path h="29210">
                  <a:moveTo>
                    <a:pt x="0" y="28961"/>
                  </a:moveTo>
                  <a:lnTo>
                    <a:pt x="0" y="0"/>
                  </a:lnTo>
                </a:path>
              </a:pathLst>
            </a:custGeom>
            <a:ln w="9524">
              <a:solidFill>
                <a:srgbClr val="FF0000"/>
              </a:solidFill>
            </a:ln>
          </p:spPr>
          <p:txBody>
            <a:bodyPr wrap="square" lIns="0" tIns="0" rIns="0" bIns="0" rtlCol="0"/>
            <a:lstStyle/>
            <a:p>
              <a:endParaRPr/>
            </a:p>
          </p:txBody>
        </p:sp>
        <p:sp>
          <p:nvSpPr>
            <p:cNvPr id="1118" name="object 1118"/>
            <p:cNvSpPr/>
            <p:nvPr/>
          </p:nvSpPr>
          <p:spPr>
            <a:xfrm>
              <a:off x="3276103" y="2192259"/>
              <a:ext cx="0" cy="146957"/>
            </a:xfrm>
            <a:custGeom>
              <a:avLst/>
              <a:gdLst/>
              <a:ahLst/>
              <a:cxnLst/>
              <a:rect l="l" t="t" r="r" b="b"/>
              <a:pathLst>
                <a:path h="161925">
                  <a:moveTo>
                    <a:pt x="0" y="161538"/>
                  </a:moveTo>
                  <a:lnTo>
                    <a:pt x="0" y="0"/>
                  </a:lnTo>
                </a:path>
              </a:pathLst>
            </a:custGeom>
            <a:ln w="9524">
              <a:solidFill>
                <a:srgbClr val="FF0000"/>
              </a:solidFill>
            </a:ln>
          </p:spPr>
          <p:txBody>
            <a:bodyPr wrap="square" lIns="0" tIns="0" rIns="0" bIns="0" rtlCol="0"/>
            <a:lstStyle/>
            <a:p>
              <a:endParaRPr/>
            </a:p>
          </p:txBody>
        </p:sp>
        <p:sp>
          <p:nvSpPr>
            <p:cNvPr id="1119" name="object 1119"/>
            <p:cNvSpPr/>
            <p:nvPr/>
          </p:nvSpPr>
          <p:spPr>
            <a:xfrm>
              <a:off x="3276103" y="2192259"/>
              <a:ext cx="0" cy="276625"/>
            </a:xfrm>
            <a:custGeom>
              <a:avLst/>
              <a:gdLst/>
              <a:ahLst/>
              <a:cxnLst/>
              <a:rect l="l" t="t" r="r" b="b"/>
              <a:pathLst>
                <a:path h="304800">
                  <a:moveTo>
                    <a:pt x="0" y="0"/>
                  </a:moveTo>
                  <a:lnTo>
                    <a:pt x="0" y="304793"/>
                  </a:lnTo>
                </a:path>
              </a:pathLst>
            </a:custGeom>
            <a:ln w="9524">
              <a:solidFill>
                <a:srgbClr val="FF0000"/>
              </a:solidFill>
            </a:ln>
          </p:spPr>
          <p:txBody>
            <a:bodyPr wrap="square" lIns="0" tIns="0" rIns="0" bIns="0" rtlCol="0"/>
            <a:lstStyle/>
            <a:p>
              <a:endParaRPr/>
            </a:p>
          </p:txBody>
        </p:sp>
        <p:sp>
          <p:nvSpPr>
            <p:cNvPr id="1120" name="object 1120"/>
            <p:cNvSpPr/>
            <p:nvPr/>
          </p:nvSpPr>
          <p:spPr>
            <a:xfrm>
              <a:off x="3276103" y="2468878"/>
              <a:ext cx="9231" cy="181535"/>
            </a:xfrm>
            <a:custGeom>
              <a:avLst/>
              <a:gdLst/>
              <a:ahLst/>
              <a:cxnLst/>
              <a:rect l="l" t="t" r="r" b="b"/>
              <a:pathLst>
                <a:path w="10795" h="200025">
                  <a:moveTo>
                    <a:pt x="0" y="0"/>
                  </a:moveTo>
                  <a:lnTo>
                    <a:pt x="10656" y="199641"/>
                  </a:lnTo>
                </a:path>
              </a:pathLst>
            </a:custGeom>
            <a:ln w="9524">
              <a:solidFill>
                <a:srgbClr val="FF0000"/>
              </a:solidFill>
            </a:ln>
          </p:spPr>
          <p:txBody>
            <a:bodyPr wrap="square" lIns="0" tIns="0" rIns="0" bIns="0" rtlCol="0"/>
            <a:lstStyle/>
            <a:p>
              <a:endParaRPr/>
            </a:p>
          </p:txBody>
        </p:sp>
        <p:sp>
          <p:nvSpPr>
            <p:cNvPr id="1121" name="object 1121"/>
            <p:cNvSpPr/>
            <p:nvPr/>
          </p:nvSpPr>
          <p:spPr>
            <a:xfrm>
              <a:off x="3285215" y="2495163"/>
              <a:ext cx="0" cy="155025"/>
            </a:xfrm>
            <a:custGeom>
              <a:avLst/>
              <a:gdLst/>
              <a:ahLst/>
              <a:cxnLst/>
              <a:rect l="l" t="t" r="r" b="b"/>
              <a:pathLst>
                <a:path h="170814">
                  <a:moveTo>
                    <a:pt x="0" y="170679"/>
                  </a:moveTo>
                  <a:lnTo>
                    <a:pt x="0" y="0"/>
                  </a:lnTo>
                </a:path>
              </a:pathLst>
            </a:custGeom>
            <a:ln w="9524">
              <a:solidFill>
                <a:srgbClr val="FF0000"/>
              </a:solidFill>
            </a:ln>
          </p:spPr>
          <p:txBody>
            <a:bodyPr wrap="square" lIns="0" tIns="0" rIns="0" bIns="0" rtlCol="0"/>
            <a:lstStyle/>
            <a:p>
              <a:endParaRPr/>
            </a:p>
          </p:txBody>
        </p:sp>
        <p:sp>
          <p:nvSpPr>
            <p:cNvPr id="1122" name="object 1122"/>
            <p:cNvSpPr/>
            <p:nvPr/>
          </p:nvSpPr>
          <p:spPr>
            <a:xfrm>
              <a:off x="3285215" y="2495162"/>
              <a:ext cx="0" cy="199401"/>
            </a:xfrm>
            <a:custGeom>
              <a:avLst/>
              <a:gdLst/>
              <a:ahLst/>
              <a:cxnLst/>
              <a:rect l="l" t="t" r="r" b="b"/>
              <a:pathLst>
                <a:path h="219710">
                  <a:moveTo>
                    <a:pt x="0" y="0"/>
                  </a:moveTo>
                  <a:lnTo>
                    <a:pt x="0" y="219446"/>
                  </a:lnTo>
                </a:path>
              </a:pathLst>
            </a:custGeom>
            <a:ln w="9524">
              <a:solidFill>
                <a:srgbClr val="FF0000"/>
              </a:solidFill>
            </a:ln>
          </p:spPr>
          <p:txBody>
            <a:bodyPr wrap="square" lIns="0" tIns="0" rIns="0" bIns="0" rtlCol="0"/>
            <a:lstStyle/>
            <a:p>
              <a:endParaRPr/>
            </a:p>
          </p:txBody>
        </p:sp>
        <p:sp>
          <p:nvSpPr>
            <p:cNvPr id="1123" name="object 1123"/>
            <p:cNvSpPr/>
            <p:nvPr/>
          </p:nvSpPr>
          <p:spPr>
            <a:xfrm>
              <a:off x="3285215" y="2486866"/>
              <a:ext cx="0" cy="207469"/>
            </a:xfrm>
            <a:custGeom>
              <a:avLst/>
              <a:gdLst/>
              <a:ahLst/>
              <a:cxnLst/>
              <a:rect l="l" t="t" r="r" b="b"/>
              <a:pathLst>
                <a:path h="228600">
                  <a:moveTo>
                    <a:pt x="0" y="228587"/>
                  </a:moveTo>
                  <a:lnTo>
                    <a:pt x="0" y="0"/>
                  </a:lnTo>
                </a:path>
              </a:pathLst>
            </a:custGeom>
            <a:ln w="9524">
              <a:solidFill>
                <a:srgbClr val="FF0000"/>
              </a:solidFill>
            </a:ln>
          </p:spPr>
          <p:txBody>
            <a:bodyPr wrap="square" lIns="0" tIns="0" rIns="0" bIns="0" rtlCol="0"/>
            <a:lstStyle/>
            <a:p>
              <a:endParaRPr/>
            </a:p>
          </p:txBody>
        </p:sp>
        <p:sp>
          <p:nvSpPr>
            <p:cNvPr id="1124" name="object 1124"/>
            <p:cNvSpPr/>
            <p:nvPr/>
          </p:nvSpPr>
          <p:spPr>
            <a:xfrm>
              <a:off x="3285215" y="2486866"/>
              <a:ext cx="0" cy="207469"/>
            </a:xfrm>
            <a:custGeom>
              <a:avLst/>
              <a:gdLst/>
              <a:ahLst/>
              <a:cxnLst/>
              <a:rect l="l" t="t" r="r" b="b"/>
              <a:pathLst>
                <a:path h="228600">
                  <a:moveTo>
                    <a:pt x="0" y="0"/>
                  </a:moveTo>
                  <a:lnTo>
                    <a:pt x="0" y="228587"/>
                  </a:lnTo>
                </a:path>
              </a:pathLst>
            </a:custGeom>
            <a:ln w="9524">
              <a:solidFill>
                <a:srgbClr val="FF0000"/>
              </a:solidFill>
            </a:ln>
          </p:spPr>
          <p:txBody>
            <a:bodyPr wrap="square" lIns="0" tIns="0" rIns="0" bIns="0" rtlCol="0"/>
            <a:lstStyle/>
            <a:p>
              <a:endParaRPr/>
            </a:p>
          </p:txBody>
        </p:sp>
        <p:sp>
          <p:nvSpPr>
            <p:cNvPr id="1125" name="object 1125"/>
            <p:cNvSpPr/>
            <p:nvPr/>
          </p:nvSpPr>
          <p:spPr>
            <a:xfrm>
              <a:off x="3285215" y="2694324"/>
              <a:ext cx="8145" cy="25357"/>
            </a:xfrm>
            <a:custGeom>
              <a:avLst/>
              <a:gdLst/>
              <a:ahLst/>
              <a:cxnLst/>
              <a:rect l="l" t="t" r="r" b="b"/>
              <a:pathLst>
                <a:path w="9525" h="27939">
                  <a:moveTo>
                    <a:pt x="0" y="0"/>
                  </a:moveTo>
                  <a:lnTo>
                    <a:pt x="9146" y="27438"/>
                  </a:lnTo>
                </a:path>
              </a:pathLst>
            </a:custGeom>
            <a:ln w="9524">
              <a:solidFill>
                <a:srgbClr val="FF0000"/>
              </a:solidFill>
            </a:ln>
          </p:spPr>
          <p:txBody>
            <a:bodyPr wrap="square" lIns="0" tIns="0" rIns="0" bIns="0" rtlCol="0"/>
            <a:lstStyle/>
            <a:p>
              <a:endParaRPr/>
            </a:p>
          </p:txBody>
        </p:sp>
        <p:sp>
          <p:nvSpPr>
            <p:cNvPr id="1126" name="object 1126"/>
            <p:cNvSpPr/>
            <p:nvPr/>
          </p:nvSpPr>
          <p:spPr>
            <a:xfrm>
              <a:off x="3293036" y="2521433"/>
              <a:ext cx="0" cy="198248"/>
            </a:xfrm>
            <a:custGeom>
              <a:avLst/>
              <a:gdLst/>
              <a:ahLst/>
              <a:cxnLst/>
              <a:rect l="l" t="t" r="r" b="b"/>
              <a:pathLst>
                <a:path h="218439">
                  <a:moveTo>
                    <a:pt x="0" y="217938"/>
                  </a:moveTo>
                  <a:lnTo>
                    <a:pt x="0" y="0"/>
                  </a:lnTo>
                </a:path>
              </a:pathLst>
            </a:custGeom>
            <a:ln w="9524">
              <a:solidFill>
                <a:srgbClr val="FF0000"/>
              </a:solidFill>
            </a:ln>
          </p:spPr>
          <p:txBody>
            <a:bodyPr wrap="square" lIns="0" tIns="0" rIns="0" bIns="0" rtlCol="0"/>
            <a:lstStyle/>
            <a:p>
              <a:endParaRPr/>
            </a:p>
          </p:txBody>
        </p:sp>
        <p:sp>
          <p:nvSpPr>
            <p:cNvPr id="1127" name="object 1127"/>
            <p:cNvSpPr/>
            <p:nvPr/>
          </p:nvSpPr>
          <p:spPr>
            <a:xfrm>
              <a:off x="3293036" y="2486866"/>
              <a:ext cx="0" cy="34578"/>
            </a:xfrm>
            <a:custGeom>
              <a:avLst/>
              <a:gdLst/>
              <a:ahLst/>
              <a:cxnLst/>
              <a:rect l="l" t="t" r="r" b="b"/>
              <a:pathLst>
                <a:path h="38100">
                  <a:moveTo>
                    <a:pt x="0" y="38087"/>
                  </a:moveTo>
                  <a:lnTo>
                    <a:pt x="0" y="0"/>
                  </a:lnTo>
                </a:path>
              </a:pathLst>
            </a:custGeom>
            <a:ln w="9524">
              <a:solidFill>
                <a:srgbClr val="FF0000"/>
              </a:solidFill>
            </a:ln>
          </p:spPr>
          <p:txBody>
            <a:bodyPr wrap="square" lIns="0" tIns="0" rIns="0" bIns="0" rtlCol="0"/>
            <a:lstStyle/>
            <a:p>
              <a:endParaRPr/>
            </a:p>
          </p:txBody>
        </p:sp>
        <p:sp>
          <p:nvSpPr>
            <p:cNvPr id="1128" name="object 1128"/>
            <p:cNvSpPr/>
            <p:nvPr/>
          </p:nvSpPr>
          <p:spPr>
            <a:xfrm>
              <a:off x="3293036" y="2383124"/>
              <a:ext cx="0" cy="103734"/>
            </a:xfrm>
            <a:custGeom>
              <a:avLst/>
              <a:gdLst/>
              <a:ahLst/>
              <a:cxnLst/>
              <a:rect l="l" t="t" r="r" b="b"/>
              <a:pathLst>
                <a:path h="114300">
                  <a:moveTo>
                    <a:pt x="0" y="114309"/>
                  </a:moveTo>
                  <a:lnTo>
                    <a:pt x="0" y="0"/>
                  </a:lnTo>
                </a:path>
              </a:pathLst>
            </a:custGeom>
            <a:ln w="9524">
              <a:solidFill>
                <a:srgbClr val="FF0000"/>
              </a:solidFill>
            </a:ln>
          </p:spPr>
          <p:txBody>
            <a:bodyPr wrap="square" lIns="0" tIns="0" rIns="0" bIns="0" rtlCol="0"/>
            <a:lstStyle/>
            <a:p>
              <a:endParaRPr/>
            </a:p>
          </p:txBody>
        </p:sp>
        <p:sp>
          <p:nvSpPr>
            <p:cNvPr id="1129" name="object 1129"/>
            <p:cNvSpPr/>
            <p:nvPr/>
          </p:nvSpPr>
          <p:spPr>
            <a:xfrm>
              <a:off x="3293036" y="2383124"/>
              <a:ext cx="0" cy="85869"/>
            </a:xfrm>
            <a:custGeom>
              <a:avLst/>
              <a:gdLst/>
              <a:ahLst/>
              <a:cxnLst/>
              <a:rect l="l" t="t" r="r" b="b"/>
              <a:pathLst>
                <a:path h="94614">
                  <a:moveTo>
                    <a:pt x="0" y="0"/>
                  </a:moveTo>
                  <a:lnTo>
                    <a:pt x="0" y="94488"/>
                  </a:lnTo>
                </a:path>
              </a:pathLst>
            </a:custGeom>
            <a:ln w="9524">
              <a:solidFill>
                <a:srgbClr val="FF0000"/>
              </a:solidFill>
            </a:ln>
          </p:spPr>
          <p:txBody>
            <a:bodyPr wrap="square" lIns="0" tIns="0" rIns="0" bIns="0" rtlCol="0"/>
            <a:lstStyle/>
            <a:p>
              <a:endParaRPr/>
            </a:p>
          </p:txBody>
        </p:sp>
        <p:sp>
          <p:nvSpPr>
            <p:cNvPr id="1130" name="object 1130"/>
            <p:cNvSpPr/>
            <p:nvPr/>
          </p:nvSpPr>
          <p:spPr>
            <a:xfrm>
              <a:off x="3293036" y="2468878"/>
              <a:ext cx="0" cy="103734"/>
            </a:xfrm>
            <a:custGeom>
              <a:avLst/>
              <a:gdLst/>
              <a:ahLst/>
              <a:cxnLst/>
              <a:rect l="l" t="t" r="r" b="b"/>
              <a:pathLst>
                <a:path h="114300">
                  <a:moveTo>
                    <a:pt x="0" y="0"/>
                  </a:moveTo>
                  <a:lnTo>
                    <a:pt x="0" y="114309"/>
                  </a:lnTo>
                </a:path>
              </a:pathLst>
            </a:custGeom>
            <a:ln w="9524">
              <a:solidFill>
                <a:srgbClr val="FF0000"/>
              </a:solidFill>
            </a:ln>
          </p:spPr>
          <p:txBody>
            <a:bodyPr wrap="square" lIns="0" tIns="0" rIns="0" bIns="0" rtlCol="0"/>
            <a:lstStyle/>
            <a:p>
              <a:endParaRPr/>
            </a:p>
          </p:txBody>
        </p:sp>
        <p:sp>
          <p:nvSpPr>
            <p:cNvPr id="1131" name="object 1131"/>
            <p:cNvSpPr/>
            <p:nvPr/>
          </p:nvSpPr>
          <p:spPr>
            <a:xfrm>
              <a:off x="3293037" y="2408026"/>
              <a:ext cx="8145" cy="164823"/>
            </a:xfrm>
            <a:custGeom>
              <a:avLst/>
              <a:gdLst/>
              <a:ahLst/>
              <a:cxnLst/>
              <a:rect l="l" t="t" r="r" b="b"/>
              <a:pathLst>
                <a:path w="9525" h="181610">
                  <a:moveTo>
                    <a:pt x="0" y="181358"/>
                  </a:moveTo>
                  <a:lnTo>
                    <a:pt x="9146" y="0"/>
                  </a:lnTo>
                </a:path>
              </a:pathLst>
            </a:custGeom>
            <a:ln w="9524">
              <a:solidFill>
                <a:srgbClr val="FF0000"/>
              </a:solidFill>
            </a:ln>
          </p:spPr>
          <p:txBody>
            <a:bodyPr wrap="square" lIns="0" tIns="0" rIns="0" bIns="0" rtlCol="0"/>
            <a:lstStyle/>
            <a:p>
              <a:endParaRPr/>
            </a:p>
          </p:txBody>
        </p:sp>
        <p:sp>
          <p:nvSpPr>
            <p:cNvPr id="1132" name="object 1132"/>
            <p:cNvSpPr/>
            <p:nvPr/>
          </p:nvSpPr>
          <p:spPr>
            <a:xfrm>
              <a:off x="3300858" y="2408027"/>
              <a:ext cx="0" cy="44375"/>
            </a:xfrm>
            <a:custGeom>
              <a:avLst/>
              <a:gdLst/>
              <a:ahLst/>
              <a:cxnLst/>
              <a:rect l="l" t="t" r="r" b="b"/>
              <a:pathLst>
                <a:path h="48894">
                  <a:moveTo>
                    <a:pt x="0" y="0"/>
                  </a:moveTo>
                  <a:lnTo>
                    <a:pt x="0" y="48767"/>
                  </a:lnTo>
                </a:path>
              </a:pathLst>
            </a:custGeom>
            <a:ln w="9524">
              <a:solidFill>
                <a:srgbClr val="FF0000"/>
              </a:solidFill>
            </a:ln>
          </p:spPr>
          <p:txBody>
            <a:bodyPr wrap="square" lIns="0" tIns="0" rIns="0" bIns="0" rtlCol="0"/>
            <a:lstStyle/>
            <a:p>
              <a:endParaRPr/>
            </a:p>
          </p:txBody>
        </p:sp>
        <p:sp>
          <p:nvSpPr>
            <p:cNvPr id="1133" name="object 1133"/>
            <p:cNvSpPr/>
            <p:nvPr/>
          </p:nvSpPr>
          <p:spPr>
            <a:xfrm>
              <a:off x="3300858" y="2373445"/>
              <a:ext cx="0" cy="78953"/>
            </a:xfrm>
            <a:custGeom>
              <a:avLst/>
              <a:gdLst/>
              <a:ahLst/>
              <a:cxnLst/>
              <a:rect l="l" t="t" r="r" b="b"/>
              <a:pathLst>
                <a:path h="86994">
                  <a:moveTo>
                    <a:pt x="0" y="86870"/>
                  </a:moveTo>
                  <a:lnTo>
                    <a:pt x="0" y="0"/>
                  </a:lnTo>
                </a:path>
              </a:pathLst>
            </a:custGeom>
            <a:ln w="9524">
              <a:solidFill>
                <a:srgbClr val="FF0000"/>
              </a:solidFill>
            </a:ln>
          </p:spPr>
          <p:txBody>
            <a:bodyPr wrap="square" lIns="0" tIns="0" rIns="0" bIns="0" rtlCol="0"/>
            <a:lstStyle/>
            <a:p>
              <a:endParaRPr/>
            </a:p>
          </p:txBody>
        </p:sp>
        <p:sp>
          <p:nvSpPr>
            <p:cNvPr id="1134" name="object 1134"/>
            <p:cNvSpPr/>
            <p:nvPr/>
          </p:nvSpPr>
          <p:spPr>
            <a:xfrm>
              <a:off x="3300858" y="2373444"/>
              <a:ext cx="0" cy="510604"/>
            </a:xfrm>
            <a:custGeom>
              <a:avLst/>
              <a:gdLst/>
              <a:ahLst/>
              <a:cxnLst/>
              <a:rect l="l" t="t" r="r" b="b"/>
              <a:pathLst>
                <a:path h="562610">
                  <a:moveTo>
                    <a:pt x="0" y="0"/>
                  </a:moveTo>
                  <a:lnTo>
                    <a:pt x="0" y="562358"/>
                  </a:lnTo>
                </a:path>
              </a:pathLst>
            </a:custGeom>
            <a:ln w="9524">
              <a:solidFill>
                <a:srgbClr val="FF0000"/>
              </a:solidFill>
            </a:ln>
          </p:spPr>
          <p:txBody>
            <a:bodyPr wrap="square" lIns="0" tIns="0" rIns="0" bIns="0" rtlCol="0"/>
            <a:lstStyle/>
            <a:p>
              <a:endParaRPr/>
            </a:p>
          </p:txBody>
        </p:sp>
        <p:sp>
          <p:nvSpPr>
            <p:cNvPr id="1135" name="object 1135"/>
            <p:cNvSpPr/>
            <p:nvPr/>
          </p:nvSpPr>
          <p:spPr>
            <a:xfrm>
              <a:off x="3300858" y="2798067"/>
              <a:ext cx="0" cy="85869"/>
            </a:xfrm>
            <a:custGeom>
              <a:avLst/>
              <a:gdLst/>
              <a:ahLst/>
              <a:cxnLst/>
              <a:rect l="l" t="t" r="r" b="b"/>
              <a:pathLst>
                <a:path h="94614">
                  <a:moveTo>
                    <a:pt x="0" y="94488"/>
                  </a:moveTo>
                  <a:lnTo>
                    <a:pt x="0" y="0"/>
                  </a:lnTo>
                </a:path>
              </a:pathLst>
            </a:custGeom>
            <a:ln w="9524">
              <a:solidFill>
                <a:srgbClr val="FF0000"/>
              </a:solidFill>
            </a:ln>
          </p:spPr>
          <p:txBody>
            <a:bodyPr wrap="square" lIns="0" tIns="0" rIns="0" bIns="0" rtlCol="0"/>
            <a:lstStyle/>
            <a:p>
              <a:endParaRPr/>
            </a:p>
          </p:txBody>
        </p:sp>
        <p:sp>
          <p:nvSpPr>
            <p:cNvPr id="1136" name="object 1136"/>
            <p:cNvSpPr/>
            <p:nvPr/>
          </p:nvSpPr>
          <p:spPr>
            <a:xfrm>
              <a:off x="3300858" y="2753808"/>
              <a:ext cx="0" cy="44375"/>
            </a:xfrm>
            <a:custGeom>
              <a:avLst/>
              <a:gdLst/>
              <a:ahLst/>
              <a:cxnLst/>
              <a:rect l="l" t="t" r="r" b="b"/>
              <a:pathLst>
                <a:path h="48894">
                  <a:moveTo>
                    <a:pt x="0" y="48767"/>
                  </a:moveTo>
                  <a:lnTo>
                    <a:pt x="0" y="0"/>
                  </a:lnTo>
                </a:path>
              </a:pathLst>
            </a:custGeom>
            <a:ln w="9524">
              <a:solidFill>
                <a:srgbClr val="FF0000"/>
              </a:solidFill>
            </a:ln>
          </p:spPr>
          <p:txBody>
            <a:bodyPr wrap="square" lIns="0" tIns="0" rIns="0" bIns="0" rtlCol="0"/>
            <a:lstStyle/>
            <a:p>
              <a:endParaRPr/>
            </a:p>
          </p:txBody>
        </p:sp>
        <p:sp>
          <p:nvSpPr>
            <p:cNvPr id="1137" name="object 1137"/>
            <p:cNvSpPr/>
            <p:nvPr/>
          </p:nvSpPr>
          <p:spPr>
            <a:xfrm>
              <a:off x="3300858" y="2745511"/>
              <a:ext cx="8145" cy="8645"/>
            </a:xfrm>
            <a:custGeom>
              <a:avLst/>
              <a:gdLst/>
              <a:ahLst/>
              <a:cxnLst/>
              <a:rect l="l" t="t" r="r" b="b"/>
              <a:pathLst>
                <a:path w="9525" h="9525">
                  <a:moveTo>
                    <a:pt x="0" y="9141"/>
                  </a:moveTo>
                  <a:lnTo>
                    <a:pt x="9146" y="0"/>
                  </a:lnTo>
                </a:path>
              </a:pathLst>
            </a:custGeom>
            <a:ln w="9521">
              <a:solidFill>
                <a:srgbClr val="FF0000"/>
              </a:solidFill>
            </a:ln>
          </p:spPr>
          <p:txBody>
            <a:bodyPr wrap="square" lIns="0" tIns="0" rIns="0" bIns="0" rtlCol="0"/>
            <a:lstStyle/>
            <a:p>
              <a:endParaRPr/>
            </a:p>
          </p:txBody>
        </p:sp>
        <p:sp>
          <p:nvSpPr>
            <p:cNvPr id="1138" name="object 1138"/>
            <p:cNvSpPr/>
            <p:nvPr/>
          </p:nvSpPr>
          <p:spPr>
            <a:xfrm>
              <a:off x="3308680" y="2625177"/>
              <a:ext cx="0" cy="120447"/>
            </a:xfrm>
            <a:custGeom>
              <a:avLst/>
              <a:gdLst/>
              <a:ahLst/>
              <a:cxnLst/>
              <a:rect l="l" t="t" r="r" b="b"/>
              <a:pathLst>
                <a:path h="132714">
                  <a:moveTo>
                    <a:pt x="0" y="132591"/>
                  </a:moveTo>
                  <a:lnTo>
                    <a:pt x="0" y="0"/>
                  </a:lnTo>
                </a:path>
              </a:pathLst>
            </a:custGeom>
            <a:ln w="9524">
              <a:solidFill>
                <a:srgbClr val="FF0000"/>
              </a:solidFill>
            </a:ln>
          </p:spPr>
          <p:txBody>
            <a:bodyPr wrap="square" lIns="0" tIns="0" rIns="0" bIns="0" rtlCol="0"/>
            <a:lstStyle/>
            <a:p>
              <a:endParaRPr/>
            </a:p>
          </p:txBody>
        </p:sp>
        <p:sp>
          <p:nvSpPr>
            <p:cNvPr id="1139" name="object 1139"/>
            <p:cNvSpPr/>
            <p:nvPr/>
          </p:nvSpPr>
          <p:spPr>
            <a:xfrm>
              <a:off x="3308680" y="2625177"/>
              <a:ext cx="0" cy="362494"/>
            </a:xfrm>
            <a:custGeom>
              <a:avLst/>
              <a:gdLst/>
              <a:ahLst/>
              <a:cxnLst/>
              <a:rect l="l" t="t" r="r" b="b"/>
              <a:pathLst>
                <a:path h="399414">
                  <a:moveTo>
                    <a:pt x="0" y="0"/>
                  </a:moveTo>
                  <a:lnTo>
                    <a:pt x="0" y="399282"/>
                  </a:lnTo>
                </a:path>
              </a:pathLst>
            </a:custGeom>
            <a:ln w="9524">
              <a:solidFill>
                <a:srgbClr val="FF0000"/>
              </a:solidFill>
            </a:ln>
          </p:spPr>
          <p:txBody>
            <a:bodyPr wrap="square" lIns="0" tIns="0" rIns="0" bIns="0" rtlCol="0"/>
            <a:lstStyle/>
            <a:p>
              <a:endParaRPr/>
            </a:p>
          </p:txBody>
        </p:sp>
        <p:sp>
          <p:nvSpPr>
            <p:cNvPr id="1140" name="object 1140"/>
            <p:cNvSpPr/>
            <p:nvPr/>
          </p:nvSpPr>
          <p:spPr>
            <a:xfrm>
              <a:off x="3308680" y="2952969"/>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141" name="object 1141"/>
            <p:cNvSpPr/>
            <p:nvPr/>
          </p:nvSpPr>
          <p:spPr>
            <a:xfrm>
              <a:off x="3308680" y="2753807"/>
              <a:ext cx="0" cy="199401"/>
            </a:xfrm>
            <a:custGeom>
              <a:avLst/>
              <a:gdLst/>
              <a:ahLst/>
              <a:cxnLst/>
              <a:rect l="l" t="t" r="r" b="b"/>
              <a:pathLst>
                <a:path h="219710">
                  <a:moveTo>
                    <a:pt x="0" y="219446"/>
                  </a:moveTo>
                  <a:lnTo>
                    <a:pt x="0" y="0"/>
                  </a:lnTo>
                </a:path>
              </a:pathLst>
            </a:custGeom>
            <a:ln w="9524">
              <a:solidFill>
                <a:srgbClr val="FF0000"/>
              </a:solidFill>
            </a:ln>
          </p:spPr>
          <p:txBody>
            <a:bodyPr wrap="square" lIns="0" tIns="0" rIns="0" bIns="0" rtlCol="0"/>
            <a:lstStyle/>
            <a:p>
              <a:endParaRPr/>
            </a:p>
          </p:txBody>
        </p:sp>
        <p:sp>
          <p:nvSpPr>
            <p:cNvPr id="1142" name="object 1142"/>
            <p:cNvSpPr/>
            <p:nvPr/>
          </p:nvSpPr>
          <p:spPr>
            <a:xfrm>
              <a:off x="3308680" y="2598892"/>
              <a:ext cx="0" cy="155025"/>
            </a:xfrm>
            <a:custGeom>
              <a:avLst/>
              <a:gdLst/>
              <a:ahLst/>
              <a:cxnLst/>
              <a:rect l="l" t="t" r="r" b="b"/>
              <a:pathLst>
                <a:path h="170814">
                  <a:moveTo>
                    <a:pt x="0" y="170694"/>
                  </a:moveTo>
                  <a:lnTo>
                    <a:pt x="0" y="0"/>
                  </a:lnTo>
                </a:path>
              </a:pathLst>
            </a:custGeom>
            <a:ln w="9524">
              <a:solidFill>
                <a:srgbClr val="FF0000"/>
              </a:solidFill>
            </a:ln>
          </p:spPr>
          <p:txBody>
            <a:bodyPr wrap="square" lIns="0" tIns="0" rIns="0" bIns="0" rtlCol="0"/>
            <a:lstStyle/>
            <a:p>
              <a:endParaRPr/>
            </a:p>
          </p:txBody>
        </p:sp>
        <p:sp>
          <p:nvSpPr>
            <p:cNvPr id="1143" name="object 1143"/>
            <p:cNvSpPr/>
            <p:nvPr/>
          </p:nvSpPr>
          <p:spPr>
            <a:xfrm>
              <a:off x="3308680" y="2598892"/>
              <a:ext cx="9231" cy="51291"/>
            </a:xfrm>
            <a:custGeom>
              <a:avLst/>
              <a:gdLst/>
              <a:ahLst/>
              <a:cxnLst/>
              <a:rect l="l" t="t" r="r" b="b"/>
              <a:pathLst>
                <a:path w="10795" h="56514">
                  <a:moveTo>
                    <a:pt x="0" y="0"/>
                  </a:moveTo>
                  <a:lnTo>
                    <a:pt x="10671" y="56385"/>
                  </a:lnTo>
                </a:path>
              </a:pathLst>
            </a:custGeom>
            <a:ln w="9524">
              <a:solidFill>
                <a:srgbClr val="FF0000"/>
              </a:solidFill>
            </a:ln>
          </p:spPr>
          <p:txBody>
            <a:bodyPr wrap="square" lIns="0" tIns="0" rIns="0" bIns="0" rtlCol="0"/>
            <a:lstStyle/>
            <a:p>
              <a:endParaRPr/>
            </a:p>
          </p:txBody>
        </p:sp>
        <p:sp>
          <p:nvSpPr>
            <p:cNvPr id="1144" name="object 1144"/>
            <p:cNvSpPr/>
            <p:nvPr/>
          </p:nvSpPr>
          <p:spPr>
            <a:xfrm>
              <a:off x="3317804" y="2572620"/>
              <a:ext cx="0" cy="77801"/>
            </a:xfrm>
            <a:custGeom>
              <a:avLst/>
              <a:gdLst/>
              <a:ahLst/>
              <a:cxnLst/>
              <a:rect l="l" t="t" r="r" b="b"/>
              <a:pathLst>
                <a:path h="85725">
                  <a:moveTo>
                    <a:pt x="0" y="85331"/>
                  </a:moveTo>
                  <a:lnTo>
                    <a:pt x="0" y="0"/>
                  </a:lnTo>
                </a:path>
              </a:pathLst>
            </a:custGeom>
            <a:ln w="9524">
              <a:solidFill>
                <a:srgbClr val="FF0000"/>
              </a:solidFill>
            </a:ln>
          </p:spPr>
          <p:txBody>
            <a:bodyPr wrap="square" lIns="0" tIns="0" rIns="0" bIns="0" rtlCol="0"/>
            <a:lstStyle/>
            <a:p>
              <a:endParaRPr/>
            </a:p>
          </p:txBody>
        </p:sp>
        <p:sp>
          <p:nvSpPr>
            <p:cNvPr id="1145" name="object 1145"/>
            <p:cNvSpPr/>
            <p:nvPr/>
          </p:nvSpPr>
          <p:spPr>
            <a:xfrm>
              <a:off x="3317804" y="2572620"/>
              <a:ext cx="0" cy="138313"/>
            </a:xfrm>
            <a:custGeom>
              <a:avLst/>
              <a:gdLst/>
              <a:ahLst/>
              <a:cxnLst/>
              <a:rect l="l" t="t" r="r" b="b"/>
              <a:pathLst>
                <a:path h="152400">
                  <a:moveTo>
                    <a:pt x="0" y="0"/>
                  </a:moveTo>
                  <a:lnTo>
                    <a:pt x="0" y="152396"/>
                  </a:lnTo>
                </a:path>
              </a:pathLst>
            </a:custGeom>
            <a:ln w="9524">
              <a:solidFill>
                <a:srgbClr val="FF0000"/>
              </a:solidFill>
            </a:ln>
          </p:spPr>
          <p:txBody>
            <a:bodyPr wrap="square" lIns="0" tIns="0" rIns="0" bIns="0" rtlCol="0"/>
            <a:lstStyle/>
            <a:p>
              <a:endParaRPr/>
            </a:p>
          </p:txBody>
        </p:sp>
        <p:sp>
          <p:nvSpPr>
            <p:cNvPr id="1146" name="object 1146"/>
            <p:cNvSpPr/>
            <p:nvPr/>
          </p:nvSpPr>
          <p:spPr>
            <a:xfrm>
              <a:off x="3317804" y="2710930"/>
              <a:ext cx="0" cy="77801"/>
            </a:xfrm>
            <a:custGeom>
              <a:avLst/>
              <a:gdLst/>
              <a:ahLst/>
              <a:cxnLst/>
              <a:rect l="l" t="t" r="r" b="b"/>
              <a:pathLst>
                <a:path h="85725">
                  <a:moveTo>
                    <a:pt x="0" y="0"/>
                  </a:moveTo>
                  <a:lnTo>
                    <a:pt x="0" y="85347"/>
                  </a:lnTo>
                </a:path>
              </a:pathLst>
            </a:custGeom>
            <a:ln w="9524">
              <a:solidFill>
                <a:srgbClr val="FF0000"/>
              </a:solidFill>
            </a:ln>
          </p:spPr>
          <p:txBody>
            <a:bodyPr wrap="square" lIns="0" tIns="0" rIns="0" bIns="0" rtlCol="0"/>
            <a:lstStyle/>
            <a:p>
              <a:endParaRPr/>
            </a:p>
          </p:txBody>
        </p:sp>
        <p:sp>
          <p:nvSpPr>
            <p:cNvPr id="1147" name="object 1147"/>
            <p:cNvSpPr/>
            <p:nvPr/>
          </p:nvSpPr>
          <p:spPr>
            <a:xfrm>
              <a:off x="3317804" y="2788388"/>
              <a:ext cx="0" cy="398801"/>
            </a:xfrm>
            <a:custGeom>
              <a:avLst/>
              <a:gdLst/>
              <a:ahLst/>
              <a:cxnLst/>
              <a:rect l="l" t="t" r="r" b="b"/>
              <a:pathLst>
                <a:path h="439420">
                  <a:moveTo>
                    <a:pt x="0" y="0"/>
                  </a:moveTo>
                  <a:lnTo>
                    <a:pt x="0" y="438908"/>
                  </a:lnTo>
                </a:path>
              </a:pathLst>
            </a:custGeom>
            <a:ln w="9524">
              <a:solidFill>
                <a:srgbClr val="FF0000"/>
              </a:solidFill>
            </a:ln>
          </p:spPr>
          <p:txBody>
            <a:bodyPr wrap="square" lIns="0" tIns="0" rIns="0" bIns="0" rtlCol="0"/>
            <a:lstStyle/>
            <a:p>
              <a:endParaRPr/>
            </a:p>
          </p:txBody>
        </p:sp>
        <p:sp>
          <p:nvSpPr>
            <p:cNvPr id="1148" name="object 1148"/>
            <p:cNvSpPr/>
            <p:nvPr/>
          </p:nvSpPr>
          <p:spPr>
            <a:xfrm>
              <a:off x="3317804" y="2832648"/>
              <a:ext cx="0" cy="354426"/>
            </a:xfrm>
            <a:custGeom>
              <a:avLst/>
              <a:gdLst/>
              <a:ahLst/>
              <a:cxnLst/>
              <a:rect l="l" t="t" r="r" b="b"/>
              <a:pathLst>
                <a:path h="390525">
                  <a:moveTo>
                    <a:pt x="0" y="390141"/>
                  </a:moveTo>
                  <a:lnTo>
                    <a:pt x="0" y="0"/>
                  </a:lnTo>
                </a:path>
              </a:pathLst>
            </a:custGeom>
            <a:ln w="9524">
              <a:solidFill>
                <a:srgbClr val="FF0000"/>
              </a:solidFill>
            </a:ln>
          </p:spPr>
          <p:txBody>
            <a:bodyPr wrap="square" lIns="0" tIns="0" rIns="0" bIns="0" rtlCol="0"/>
            <a:lstStyle/>
            <a:p>
              <a:endParaRPr/>
            </a:p>
          </p:txBody>
        </p:sp>
        <p:sp>
          <p:nvSpPr>
            <p:cNvPr id="1149" name="object 1149"/>
            <p:cNvSpPr/>
            <p:nvPr/>
          </p:nvSpPr>
          <p:spPr>
            <a:xfrm>
              <a:off x="3317805" y="2832648"/>
              <a:ext cx="8145" cy="69156"/>
            </a:xfrm>
            <a:custGeom>
              <a:avLst/>
              <a:gdLst/>
              <a:ahLst/>
              <a:cxnLst/>
              <a:rect l="l" t="t" r="r" b="b"/>
              <a:pathLst>
                <a:path w="9525" h="76200">
                  <a:moveTo>
                    <a:pt x="0" y="0"/>
                  </a:moveTo>
                  <a:lnTo>
                    <a:pt x="9131" y="76190"/>
                  </a:lnTo>
                </a:path>
              </a:pathLst>
            </a:custGeom>
            <a:ln w="9524">
              <a:solidFill>
                <a:srgbClr val="FF0000"/>
              </a:solidFill>
            </a:ln>
          </p:spPr>
          <p:txBody>
            <a:bodyPr wrap="square" lIns="0" tIns="0" rIns="0" bIns="0" rtlCol="0"/>
            <a:lstStyle/>
            <a:p>
              <a:endParaRPr/>
            </a:p>
          </p:txBody>
        </p:sp>
        <p:sp>
          <p:nvSpPr>
            <p:cNvPr id="1150" name="object 1150"/>
            <p:cNvSpPr/>
            <p:nvPr/>
          </p:nvSpPr>
          <p:spPr>
            <a:xfrm>
              <a:off x="3325613" y="2901796"/>
              <a:ext cx="0" cy="69156"/>
            </a:xfrm>
            <a:custGeom>
              <a:avLst/>
              <a:gdLst/>
              <a:ahLst/>
              <a:cxnLst/>
              <a:rect l="l" t="t" r="r" b="b"/>
              <a:pathLst>
                <a:path h="76200">
                  <a:moveTo>
                    <a:pt x="0" y="0"/>
                  </a:moveTo>
                  <a:lnTo>
                    <a:pt x="0" y="76206"/>
                  </a:lnTo>
                </a:path>
              </a:pathLst>
            </a:custGeom>
            <a:ln w="9524">
              <a:solidFill>
                <a:srgbClr val="FF0000"/>
              </a:solidFill>
            </a:ln>
          </p:spPr>
          <p:txBody>
            <a:bodyPr wrap="square" lIns="0" tIns="0" rIns="0" bIns="0" rtlCol="0"/>
            <a:lstStyle/>
            <a:p>
              <a:endParaRPr/>
            </a:p>
          </p:txBody>
        </p:sp>
        <p:sp>
          <p:nvSpPr>
            <p:cNvPr id="1151" name="object 1151"/>
            <p:cNvSpPr/>
            <p:nvPr/>
          </p:nvSpPr>
          <p:spPr>
            <a:xfrm>
              <a:off x="3325613" y="2970958"/>
              <a:ext cx="0" cy="51291"/>
            </a:xfrm>
            <a:custGeom>
              <a:avLst/>
              <a:gdLst/>
              <a:ahLst/>
              <a:cxnLst/>
              <a:rect l="l" t="t" r="r" b="b"/>
              <a:pathLst>
                <a:path h="56514">
                  <a:moveTo>
                    <a:pt x="0" y="0"/>
                  </a:moveTo>
                  <a:lnTo>
                    <a:pt x="0" y="56385"/>
                  </a:lnTo>
                </a:path>
              </a:pathLst>
            </a:custGeom>
            <a:ln w="9524">
              <a:solidFill>
                <a:srgbClr val="FF0000"/>
              </a:solidFill>
            </a:ln>
          </p:spPr>
          <p:txBody>
            <a:bodyPr wrap="square" lIns="0" tIns="0" rIns="0" bIns="0" rtlCol="0"/>
            <a:lstStyle/>
            <a:p>
              <a:endParaRPr/>
            </a:p>
          </p:txBody>
        </p:sp>
        <p:sp>
          <p:nvSpPr>
            <p:cNvPr id="1152" name="object 1152"/>
            <p:cNvSpPr/>
            <p:nvPr/>
          </p:nvSpPr>
          <p:spPr>
            <a:xfrm>
              <a:off x="3325613" y="3022130"/>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153" name="object 1153"/>
            <p:cNvSpPr/>
            <p:nvPr/>
          </p:nvSpPr>
          <p:spPr>
            <a:xfrm>
              <a:off x="3325613" y="2798067"/>
              <a:ext cx="0" cy="258760"/>
            </a:xfrm>
            <a:custGeom>
              <a:avLst/>
              <a:gdLst/>
              <a:ahLst/>
              <a:cxnLst/>
              <a:rect l="l" t="t" r="r" b="b"/>
              <a:pathLst>
                <a:path h="285114">
                  <a:moveTo>
                    <a:pt x="0" y="284988"/>
                  </a:moveTo>
                  <a:lnTo>
                    <a:pt x="0" y="0"/>
                  </a:lnTo>
                </a:path>
              </a:pathLst>
            </a:custGeom>
            <a:ln w="9524">
              <a:solidFill>
                <a:srgbClr val="FF0000"/>
              </a:solidFill>
            </a:ln>
          </p:spPr>
          <p:txBody>
            <a:bodyPr wrap="square" lIns="0" tIns="0" rIns="0" bIns="0" rtlCol="0"/>
            <a:lstStyle/>
            <a:p>
              <a:endParaRPr/>
            </a:p>
          </p:txBody>
        </p:sp>
        <p:sp>
          <p:nvSpPr>
            <p:cNvPr id="1154" name="object 1154"/>
            <p:cNvSpPr/>
            <p:nvPr/>
          </p:nvSpPr>
          <p:spPr>
            <a:xfrm>
              <a:off x="3325613" y="2745511"/>
              <a:ext cx="0" cy="53019"/>
            </a:xfrm>
            <a:custGeom>
              <a:avLst/>
              <a:gdLst/>
              <a:ahLst/>
              <a:cxnLst/>
              <a:rect l="l" t="t" r="r" b="b"/>
              <a:pathLst>
                <a:path h="58419">
                  <a:moveTo>
                    <a:pt x="0" y="57908"/>
                  </a:moveTo>
                  <a:lnTo>
                    <a:pt x="0" y="0"/>
                  </a:lnTo>
                </a:path>
              </a:pathLst>
            </a:custGeom>
            <a:ln w="9524">
              <a:solidFill>
                <a:srgbClr val="FF0000"/>
              </a:solidFill>
            </a:ln>
          </p:spPr>
          <p:txBody>
            <a:bodyPr wrap="square" lIns="0" tIns="0" rIns="0" bIns="0" rtlCol="0"/>
            <a:lstStyle/>
            <a:p>
              <a:endParaRPr/>
            </a:p>
          </p:txBody>
        </p:sp>
        <p:sp>
          <p:nvSpPr>
            <p:cNvPr id="1155" name="object 1155"/>
            <p:cNvSpPr/>
            <p:nvPr/>
          </p:nvSpPr>
          <p:spPr>
            <a:xfrm>
              <a:off x="3325614" y="2745510"/>
              <a:ext cx="8145" cy="164823"/>
            </a:xfrm>
            <a:custGeom>
              <a:avLst/>
              <a:gdLst/>
              <a:ahLst/>
              <a:cxnLst/>
              <a:rect l="l" t="t" r="r" b="b"/>
              <a:pathLst>
                <a:path w="9525" h="181610">
                  <a:moveTo>
                    <a:pt x="0" y="0"/>
                  </a:moveTo>
                  <a:lnTo>
                    <a:pt x="9146" y="181343"/>
                  </a:lnTo>
                </a:path>
              </a:pathLst>
            </a:custGeom>
            <a:ln w="9524">
              <a:solidFill>
                <a:srgbClr val="FF0000"/>
              </a:solidFill>
            </a:ln>
          </p:spPr>
          <p:txBody>
            <a:bodyPr wrap="square" lIns="0" tIns="0" rIns="0" bIns="0" rtlCol="0"/>
            <a:lstStyle/>
            <a:p>
              <a:endParaRPr/>
            </a:p>
          </p:txBody>
        </p:sp>
        <p:sp>
          <p:nvSpPr>
            <p:cNvPr id="1156" name="object 1156"/>
            <p:cNvSpPr/>
            <p:nvPr/>
          </p:nvSpPr>
          <p:spPr>
            <a:xfrm>
              <a:off x="3333435" y="2832648"/>
              <a:ext cx="0" cy="77801"/>
            </a:xfrm>
            <a:custGeom>
              <a:avLst/>
              <a:gdLst/>
              <a:ahLst/>
              <a:cxnLst/>
              <a:rect l="l" t="t" r="r" b="b"/>
              <a:pathLst>
                <a:path h="85725">
                  <a:moveTo>
                    <a:pt x="0" y="85331"/>
                  </a:moveTo>
                  <a:lnTo>
                    <a:pt x="0" y="0"/>
                  </a:lnTo>
                </a:path>
              </a:pathLst>
            </a:custGeom>
            <a:ln w="9524">
              <a:solidFill>
                <a:srgbClr val="FF0000"/>
              </a:solidFill>
            </a:ln>
          </p:spPr>
          <p:txBody>
            <a:bodyPr wrap="square" lIns="0" tIns="0" rIns="0" bIns="0" rtlCol="0"/>
            <a:lstStyle/>
            <a:p>
              <a:endParaRPr/>
            </a:p>
          </p:txBody>
        </p:sp>
        <p:sp>
          <p:nvSpPr>
            <p:cNvPr id="1157" name="object 1157"/>
            <p:cNvSpPr/>
            <p:nvPr/>
          </p:nvSpPr>
          <p:spPr>
            <a:xfrm>
              <a:off x="3333435" y="2832648"/>
              <a:ext cx="0" cy="69156"/>
            </a:xfrm>
            <a:custGeom>
              <a:avLst/>
              <a:gdLst/>
              <a:ahLst/>
              <a:cxnLst/>
              <a:rect l="l" t="t" r="r" b="b"/>
              <a:pathLst>
                <a:path h="76200">
                  <a:moveTo>
                    <a:pt x="0" y="0"/>
                  </a:moveTo>
                  <a:lnTo>
                    <a:pt x="0" y="76190"/>
                  </a:lnTo>
                </a:path>
              </a:pathLst>
            </a:custGeom>
            <a:ln w="9524">
              <a:solidFill>
                <a:srgbClr val="FF0000"/>
              </a:solidFill>
            </a:ln>
          </p:spPr>
          <p:txBody>
            <a:bodyPr wrap="square" lIns="0" tIns="0" rIns="0" bIns="0" rtlCol="0"/>
            <a:lstStyle/>
            <a:p>
              <a:endParaRPr/>
            </a:p>
          </p:txBody>
        </p:sp>
        <p:sp>
          <p:nvSpPr>
            <p:cNvPr id="1158" name="object 1158"/>
            <p:cNvSpPr/>
            <p:nvPr/>
          </p:nvSpPr>
          <p:spPr>
            <a:xfrm>
              <a:off x="3333435" y="2857536"/>
              <a:ext cx="0" cy="44375"/>
            </a:xfrm>
            <a:custGeom>
              <a:avLst/>
              <a:gdLst/>
              <a:ahLst/>
              <a:cxnLst/>
              <a:rect l="l" t="t" r="r" b="b"/>
              <a:pathLst>
                <a:path h="48894">
                  <a:moveTo>
                    <a:pt x="0" y="48767"/>
                  </a:moveTo>
                  <a:lnTo>
                    <a:pt x="0" y="0"/>
                  </a:lnTo>
                </a:path>
              </a:pathLst>
            </a:custGeom>
            <a:ln w="9524">
              <a:solidFill>
                <a:srgbClr val="FF0000"/>
              </a:solidFill>
            </a:ln>
          </p:spPr>
          <p:txBody>
            <a:bodyPr wrap="square" lIns="0" tIns="0" rIns="0" bIns="0" rtlCol="0"/>
            <a:lstStyle/>
            <a:p>
              <a:endParaRPr/>
            </a:p>
          </p:txBody>
        </p:sp>
        <p:sp>
          <p:nvSpPr>
            <p:cNvPr id="1159" name="object 1159"/>
            <p:cNvSpPr/>
            <p:nvPr/>
          </p:nvSpPr>
          <p:spPr>
            <a:xfrm>
              <a:off x="3333435" y="2857536"/>
              <a:ext cx="0" cy="207469"/>
            </a:xfrm>
            <a:custGeom>
              <a:avLst/>
              <a:gdLst/>
              <a:ahLst/>
              <a:cxnLst/>
              <a:rect l="l" t="t" r="r" b="b"/>
              <a:pathLst>
                <a:path h="228600">
                  <a:moveTo>
                    <a:pt x="0" y="0"/>
                  </a:moveTo>
                  <a:lnTo>
                    <a:pt x="0" y="228603"/>
                  </a:lnTo>
                </a:path>
              </a:pathLst>
            </a:custGeom>
            <a:ln w="9524">
              <a:solidFill>
                <a:srgbClr val="FF0000"/>
              </a:solidFill>
            </a:ln>
          </p:spPr>
          <p:txBody>
            <a:bodyPr wrap="square" lIns="0" tIns="0" rIns="0" bIns="0" rtlCol="0"/>
            <a:lstStyle/>
            <a:p>
              <a:endParaRPr/>
            </a:p>
          </p:txBody>
        </p:sp>
        <p:sp>
          <p:nvSpPr>
            <p:cNvPr id="1160" name="object 1160"/>
            <p:cNvSpPr/>
            <p:nvPr/>
          </p:nvSpPr>
          <p:spPr>
            <a:xfrm>
              <a:off x="3333435" y="2987550"/>
              <a:ext cx="0" cy="77801"/>
            </a:xfrm>
            <a:custGeom>
              <a:avLst/>
              <a:gdLst/>
              <a:ahLst/>
              <a:cxnLst/>
              <a:rect l="l" t="t" r="r" b="b"/>
              <a:pathLst>
                <a:path h="85725">
                  <a:moveTo>
                    <a:pt x="0" y="85347"/>
                  </a:moveTo>
                  <a:lnTo>
                    <a:pt x="0" y="0"/>
                  </a:lnTo>
                </a:path>
              </a:pathLst>
            </a:custGeom>
            <a:ln w="9524">
              <a:solidFill>
                <a:srgbClr val="FF0000"/>
              </a:solidFill>
            </a:ln>
          </p:spPr>
          <p:txBody>
            <a:bodyPr wrap="square" lIns="0" tIns="0" rIns="0" bIns="0" rtlCol="0"/>
            <a:lstStyle/>
            <a:p>
              <a:endParaRPr/>
            </a:p>
          </p:txBody>
        </p:sp>
        <p:sp>
          <p:nvSpPr>
            <p:cNvPr id="1161" name="object 1161"/>
            <p:cNvSpPr/>
            <p:nvPr/>
          </p:nvSpPr>
          <p:spPr>
            <a:xfrm>
              <a:off x="3333435" y="2987550"/>
              <a:ext cx="8145" cy="389004"/>
            </a:xfrm>
            <a:custGeom>
              <a:avLst/>
              <a:gdLst/>
              <a:ahLst/>
              <a:cxnLst/>
              <a:rect l="l" t="t" r="r" b="b"/>
              <a:pathLst>
                <a:path w="9525" h="428625">
                  <a:moveTo>
                    <a:pt x="0" y="0"/>
                  </a:moveTo>
                  <a:lnTo>
                    <a:pt x="9146" y="428244"/>
                  </a:lnTo>
                </a:path>
              </a:pathLst>
            </a:custGeom>
            <a:ln w="9524">
              <a:solidFill>
                <a:srgbClr val="FF0000"/>
              </a:solidFill>
            </a:ln>
          </p:spPr>
          <p:txBody>
            <a:bodyPr wrap="square" lIns="0" tIns="0" rIns="0" bIns="0" rtlCol="0"/>
            <a:lstStyle/>
            <a:p>
              <a:endParaRPr/>
            </a:p>
          </p:txBody>
        </p:sp>
        <p:sp>
          <p:nvSpPr>
            <p:cNvPr id="1162" name="object 1162"/>
            <p:cNvSpPr/>
            <p:nvPr/>
          </p:nvSpPr>
          <p:spPr>
            <a:xfrm>
              <a:off x="3341257" y="3333331"/>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1163" name="object 1163"/>
            <p:cNvSpPr/>
            <p:nvPr/>
          </p:nvSpPr>
          <p:spPr>
            <a:xfrm>
              <a:off x="3341257" y="3229602"/>
              <a:ext cx="0" cy="103734"/>
            </a:xfrm>
            <a:custGeom>
              <a:avLst/>
              <a:gdLst/>
              <a:ahLst/>
              <a:cxnLst/>
              <a:rect l="l" t="t" r="r" b="b"/>
              <a:pathLst>
                <a:path h="114300">
                  <a:moveTo>
                    <a:pt x="0" y="114293"/>
                  </a:moveTo>
                  <a:lnTo>
                    <a:pt x="0" y="0"/>
                  </a:lnTo>
                </a:path>
              </a:pathLst>
            </a:custGeom>
            <a:ln w="9524">
              <a:solidFill>
                <a:srgbClr val="FF0000"/>
              </a:solidFill>
            </a:ln>
          </p:spPr>
          <p:txBody>
            <a:bodyPr wrap="square" lIns="0" tIns="0" rIns="0" bIns="0" rtlCol="0"/>
            <a:lstStyle/>
            <a:p>
              <a:endParaRPr/>
            </a:p>
          </p:txBody>
        </p:sp>
        <p:sp>
          <p:nvSpPr>
            <p:cNvPr id="1164" name="object 1164"/>
            <p:cNvSpPr/>
            <p:nvPr/>
          </p:nvSpPr>
          <p:spPr>
            <a:xfrm>
              <a:off x="3341257" y="3160440"/>
              <a:ext cx="0" cy="69156"/>
            </a:xfrm>
            <a:custGeom>
              <a:avLst/>
              <a:gdLst/>
              <a:ahLst/>
              <a:cxnLst/>
              <a:rect l="l" t="t" r="r" b="b"/>
              <a:pathLst>
                <a:path h="76200">
                  <a:moveTo>
                    <a:pt x="0" y="76206"/>
                  </a:moveTo>
                  <a:lnTo>
                    <a:pt x="0" y="0"/>
                  </a:lnTo>
                </a:path>
              </a:pathLst>
            </a:custGeom>
            <a:ln w="9524">
              <a:solidFill>
                <a:srgbClr val="FF0000"/>
              </a:solidFill>
            </a:ln>
          </p:spPr>
          <p:txBody>
            <a:bodyPr wrap="square" lIns="0" tIns="0" rIns="0" bIns="0" rtlCol="0"/>
            <a:lstStyle/>
            <a:p>
              <a:endParaRPr/>
            </a:p>
          </p:txBody>
        </p:sp>
        <p:sp>
          <p:nvSpPr>
            <p:cNvPr id="1165" name="object 1165"/>
            <p:cNvSpPr/>
            <p:nvPr/>
          </p:nvSpPr>
          <p:spPr>
            <a:xfrm>
              <a:off x="3341257" y="3065007"/>
              <a:ext cx="0" cy="95666"/>
            </a:xfrm>
            <a:custGeom>
              <a:avLst/>
              <a:gdLst/>
              <a:ahLst/>
              <a:cxnLst/>
              <a:rect l="l" t="t" r="r" b="b"/>
              <a:pathLst>
                <a:path h="105410">
                  <a:moveTo>
                    <a:pt x="0" y="105152"/>
                  </a:moveTo>
                  <a:lnTo>
                    <a:pt x="0" y="0"/>
                  </a:lnTo>
                </a:path>
              </a:pathLst>
            </a:custGeom>
            <a:ln w="9524">
              <a:solidFill>
                <a:srgbClr val="FF0000"/>
              </a:solidFill>
            </a:ln>
          </p:spPr>
          <p:txBody>
            <a:bodyPr wrap="square" lIns="0" tIns="0" rIns="0" bIns="0" rtlCol="0"/>
            <a:lstStyle/>
            <a:p>
              <a:endParaRPr/>
            </a:p>
          </p:txBody>
        </p:sp>
        <p:sp>
          <p:nvSpPr>
            <p:cNvPr id="1166" name="object 1166"/>
            <p:cNvSpPr/>
            <p:nvPr/>
          </p:nvSpPr>
          <p:spPr>
            <a:xfrm>
              <a:off x="3341257" y="3022131"/>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1167" name="object 1167"/>
            <p:cNvSpPr/>
            <p:nvPr/>
          </p:nvSpPr>
          <p:spPr>
            <a:xfrm>
              <a:off x="3341257" y="3022131"/>
              <a:ext cx="9231" cy="156754"/>
            </a:xfrm>
            <a:custGeom>
              <a:avLst/>
              <a:gdLst/>
              <a:ahLst/>
              <a:cxnLst/>
              <a:rect l="l" t="t" r="r" b="b"/>
              <a:pathLst>
                <a:path w="10795" h="172720">
                  <a:moveTo>
                    <a:pt x="0" y="0"/>
                  </a:moveTo>
                  <a:lnTo>
                    <a:pt x="10671" y="172217"/>
                  </a:lnTo>
                </a:path>
              </a:pathLst>
            </a:custGeom>
            <a:ln w="9524">
              <a:solidFill>
                <a:srgbClr val="FF0000"/>
              </a:solidFill>
            </a:ln>
          </p:spPr>
          <p:txBody>
            <a:bodyPr wrap="square" lIns="0" tIns="0" rIns="0" bIns="0" rtlCol="0"/>
            <a:lstStyle/>
            <a:p>
              <a:endParaRPr/>
            </a:p>
          </p:txBody>
        </p:sp>
        <p:sp>
          <p:nvSpPr>
            <p:cNvPr id="1168" name="object 1168"/>
            <p:cNvSpPr/>
            <p:nvPr/>
          </p:nvSpPr>
          <p:spPr>
            <a:xfrm>
              <a:off x="3350381" y="3178429"/>
              <a:ext cx="0" cy="25357"/>
            </a:xfrm>
            <a:custGeom>
              <a:avLst/>
              <a:gdLst/>
              <a:ahLst/>
              <a:cxnLst/>
              <a:rect l="l" t="t" r="r" b="b"/>
              <a:pathLst>
                <a:path h="27939">
                  <a:moveTo>
                    <a:pt x="0" y="0"/>
                  </a:moveTo>
                  <a:lnTo>
                    <a:pt x="0" y="27423"/>
                  </a:lnTo>
                </a:path>
              </a:pathLst>
            </a:custGeom>
            <a:ln w="9524">
              <a:solidFill>
                <a:srgbClr val="FF0000"/>
              </a:solidFill>
            </a:ln>
          </p:spPr>
          <p:txBody>
            <a:bodyPr wrap="square" lIns="0" tIns="0" rIns="0" bIns="0" rtlCol="0"/>
            <a:lstStyle/>
            <a:p>
              <a:endParaRPr/>
            </a:p>
          </p:txBody>
        </p:sp>
        <p:sp>
          <p:nvSpPr>
            <p:cNvPr id="1169" name="object 1169"/>
            <p:cNvSpPr/>
            <p:nvPr/>
          </p:nvSpPr>
          <p:spPr>
            <a:xfrm>
              <a:off x="3350381" y="3203317"/>
              <a:ext cx="0" cy="156754"/>
            </a:xfrm>
            <a:custGeom>
              <a:avLst/>
              <a:gdLst/>
              <a:ahLst/>
              <a:cxnLst/>
              <a:rect l="l" t="t" r="r" b="b"/>
              <a:pathLst>
                <a:path h="172720">
                  <a:moveTo>
                    <a:pt x="0" y="0"/>
                  </a:moveTo>
                  <a:lnTo>
                    <a:pt x="0" y="172217"/>
                  </a:lnTo>
                </a:path>
              </a:pathLst>
            </a:custGeom>
            <a:ln w="9524">
              <a:solidFill>
                <a:srgbClr val="FF0000"/>
              </a:solidFill>
            </a:ln>
          </p:spPr>
          <p:txBody>
            <a:bodyPr wrap="square" lIns="0" tIns="0" rIns="0" bIns="0" rtlCol="0"/>
            <a:lstStyle/>
            <a:p>
              <a:endParaRPr/>
            </a:p>
          </p:txBody>
        </p:sp>
        <p:sp>
          <p:nvSpPr>
            <p:cNvPr id="1170" name="object 1170"/>
            <p:cNvSpPr/>
            <p:nvPr/>
          </p:nvSpPr>
          <p:spPr>
            <a:xfrm>
              <a:off x="3350381" y="3237898"/>
              <a:ext cx="0" cy="122176"/>
            </a:xfrm>
            <a:custGeom>
              <a:avLst/>
              <a:gdLst/>
              <a:ahLst/>
              <a:cxnLst/>
              <a:rect l="l" t="t" r="r" b="b"/>
              <a:pathLst>
                <a:path h="134620">
                  <a:moveTo>
                    <a:pt x="0" y="134114"/>
                  </a:moveTo>
                  <a:lnTo>
                    <a:pt x="0" y="0"/>
                  </a:lnTo>
                </a:path>
              </a:pathLst>
            </a:custGeom>
            <a:ln w="9524">
              <a:solidFill>
                <a:srgbClr val="FF0000"/>
              </a:solidFill>
            </a:ln>
          </p:spPr>
          <p:txBody>
            <a:bodyPr wrap="square" lIns="0" tIns="0" rIns="0" bIns="0" rtlCol="0"/>
            <a:lstStyle/>
            <a:p>
              <a:endParaRPr/>
            </a:p>
          </p:txBody>
        </p:sp>
        <p:sp>
          <p:nvSpPr>
            <p:cNvPr id="1171" name="object 1171"/>
            <p:cNvSpPr/>
            <p:nvPr/>
          </p:nvSpPr>
          <p:spPr>
            <a:xfrm>
              <a:off x="3350381" y="3237898"/>
              <a:ext cx="0" cy="311203"/>
            </a:xfrm>
            <a:custGeom>
              <a:avLst/>
              <a:gdLst/>
              <a:ahLst/>
              <a:cxnLst/>
              <a:rect l="l" t="t" r="r" b="b"/>
              <a:pathLst>
                <a:path h="342900">
                  <a:moveTo>
                    <a:pt x="0" y="0"/>
                  </a:moveTo>
                  <a:lnTo>
                    <a:pt x="0" y="342896"/>
                  </a:lnTo>
                </a:path>
              </a:pathLst>
            </a:custGeom>
            <a:ln w="9524">
              <a:solidFill>
                <a:srgbClr val="FF0000"/>
              </a:solidFill>
            </a:ln>
          </p:spPr>
          <p:txBody>
            <a:bodyPr wrap="square" lIns="0" tIns="0" rIns="0" bIns="0" rtlCol="0"/>
            <a:lstStyle/>
            <a:p>
              <a:endParaRPr/>
            </a:p>
          </p:txBody>
        </p:sp>
        <p:sp>
          <p:nvSpPr>
            <p:cNvPr id="1172" name="object 1172"/>
            <p:cNvSpPr/>
            <p:nvPr/>
          </p:nvSpPr>
          <p:spPr>
            <a:xfrm>
              <a:off x="3350382" y="3549099"/>
              <a:ext cx="8145" cy="113532"/>
            </a:xfrm>
            <a:custGeom>
              <a:avLst/>
              <a:gdLst/>
              <a:ahLst/>
              <a:cxnLst/>
              <a:rect l="l" t="t" r="r" b="b"/>
              <a:pathLst>
                <a:path w="9525" h="125095">
                  <a:moveTo>
                    <a:pt x="0" y="0"/>
                  </a:moveTo>
                  <a:lnTo>
                    <a:pt x="9146" y="124973"/>
                  </a:lnTo>
                </a:path>
              </a:pathLst>
            </a:custGeom>
            <a:ln w="9524">
              <a:solidFill>
                <a:srgbClr val="FF0000"/>
              </a:solidFill>
            </a:ln>
          </p:spPr>
          <p:txBody>
            <a:bodyPr wrap="square" lIns="0" tIns="0" rIns="0" bIns="0" rtlCol="0"/>
            <a:lstStyle/>
            <a:p>
              <a:endParaRPr/>
            </a:p>
          </p:txBody>
        </p:sp>
        <p:sp>
          <p:nvSpPr>
            <p:cNvPr id="1173" name="object 1173"/>
            <p:cNvSpPr/>
            <p:nvPr/>
          </p:nvSpPr>
          <p:spPr>
            <a:xfrm>
              <a:off x="3358203" y="3341627"/>
              <a:ext cx="0" cy="321001"/>
            </a:xfrm>
            <a:custGeom>
              <a:avLst/>
              <a:gdLst/>
              <a:ahLst/>
              <a:cxnLst/>
              <a:rect l="l" t="t" r="r" b="b"/>
              <a:pathLst>
                <a:path h="353695">
                  <a:moveTo>
                    <a:pt x="0" y="353576"/>
                  </a:moveTo>
                  <a:lnTo>
                    <a:pt x="0" y="0"/>
                  </a:lnTo>
                </a:path>
              </a:pathLst>
            </a:custGeom>
            <a:ln w="9524">
              <a:solidFill>
                <a:srgbClr val="FF0000"/>
              </a:solidFill>
            </a:ln>
          </p:spPr>
          <p:txBody>
            <a:bodyPr wrap="square" lIns="0" tIns="0" rIns="0" bIns="0" rtlCol="0"/>
            <a:lstStyle/>
            <a:p>
              <a:endParaRPr/>
            </a:p>
          </p:txBody>
        </p:sp>
        <p:sp>
          <p:nvSpPr>
            <p:cNvPr id="1174" name="object 1174"/>
            <p:cNvSpPr/>
            <p:nvPr/>
          </p:nvSpPr>
          <p:spPr>
            <a:xfrm>
              <a:off x="3358203" y="3099589"/>
              <a:ext cx="0" cy="242047"/>
            </a:xfrm>
            <a:custGeom>
              <a:avLst/>
              <a:gdLst/>
              <a:ahLst/>
              <a:cxnLst/>
              <a:rect l="l" t="t" r="r" b="b"/>
              <a:pathLst>
                <a:path h="266700">
                  <a:moveTo>
                    <a:pt x="0" y="266690"/>
                  </a:moveTo>
                  <a:lnTo>
                    <a:pt x="0" y="0"/>
                  </a:lnTo>
                </a:path>
              </a:pathLst>
            </a:custGeom>
            <a:ln w="9524">
              <a:solidFill>
                <a:srgbClr val="FF0000"/>
              </a:solidFill>
            </a:ln>
          </p:spPr>
          <p:txBody>
            <a:bodyPr wrap="square" lIns="0" tIns="0" rIns="0" bIns="0" rtlCol="0"/>
            <a:lstStyle/>
            <a:p>
              <a:endParaRPr/>
            </a:p>
          </p:txBody>
        </p:sp>
        <p:sp>
          <p:nvSpPr>
            <p:cNvPr id="1175" name="object 1175"/>
            <p:cNvSpPr/>
            <p:nvPr/>
          </p:nvSpPr>
          <p:spPr>
            <a:xfrm>
              <a:off x="3358203" y="3099589"/>
              <a:ext cx="0" cy="103734"/>
            </a:xfrm>
            <a:custGeom>
              <a:avLst/>
              <a:gdLst/>
              <a:ahLst/>
              <a:cxnLst/>
              <a:rect l="l" t="t" r="r" b="b"/>
              <a:pathLst>
                <a:path h="114300">
                  <a:moveTo>
                    <a:pt x="0" y="0"/>
                  </a:moveTo>
                  <a:lnTo>
                    <a:pt x="0" y="114293"/>
                  </a:lnTo>
                </a:path>
              </a:pathLst>
            </a:custGeom>
            <a:ln w="9524">
              <a:solidFill>
                <a:srgbClr val="FF0000"/>
              </a:solidFill>
            </a:ln>
          </p:spPr>
          <p:txBody>
            <a:bodyPr wrap="square" lIns="0" tIns="0" rIns="0" bIns="0" rtlCol="0"/>
            <a:lstStyle/>
            <a:p>
              <a:endParaRPr/>
            </a:p>
          </p:txBody>
        </p:sp>
        <p:sp>
          <p:nvSpPr>
            <p:cNvPr id="1176" name="object 1176"/>
            <p:cNvSpPr/>
            <p:nvPr/>
          </p:nvSpPr>
          <p:spPr>
            <a:xfrm>
              <a:off x="3358203" y="3203317"/>
              <a:ext cx="0" cy="345782"/>
            </a:xfrm>
            <a:custGeom>
              <a:avLst/>
              <a:gdLst/>
              <a:ahLst/>
              <a:cxnLst/>
              <a:rect l="l" t="t" r="r" b="b"/>
              <a:pathLst>
                <a:path h="381000">
                  <a:moveTo>
                    <a:pt x="0" y="0"/>
                  </a:moveTo>
                  <a:lnTo>
                    <a:pt x="0" y="380999"/>
                  </a:lnTo>
                </a:path>
              </a:pathLst>
            </a:custGeom>
            <a:ln w="9524">
              <a:solidFill>
                <a:srgbClr val="FF0000"/>
              </a:solidFill>
            </a:ln>
          </p:spPr>
          <p:txBody>
            <a:bodyPr wrap="square" lIns="0" tIns="0" rIns="0" bIns="0" rtlCol="0"/>
            <a:lstStyle/>
            <a:p>
              <a:endParaRPr/>
            </a:p>
          </p:txBody>
        </p:sp>
        <p:sp>
          <p:nvSpPr>
            <p:cNvPr id="1177" name="object 1177"/>
            <p:cNvSpPr/>
            <p:nvPr/>
          </p:nvSpPr>
          <p:spPr>
            <a:xfrm>
              <a:off x="3358204" y="3341627"/>
              <a:ext cx="8145" cy="207469"/>
            </a:xfrm>
            <a:custGeom>
              <a:avLst/>
              <a:gdLst/>
              <a:ahLst/>
              <a:cxnLst/>
              <a:rect l="l" t="t" r="r" b="b"/>
              <a:pathLst>
                <a:path w="9525" h="228600">
                  <a:moveTo>
                    <a:pt x="0" y="228603"/>
                  </a:moveTo>
                  <a:lnTo>
                    <a:pt x="9131" y="0"/>
                  </a:lnTo>
                </a:path>
              </a:pathLst>
            </a:custGeom>
            <a:ln w="9524">
              <a:solidFill>
                <a:srgbClr val="FF0000"/>
              </a:solidFill>
            </a:ln>
          </p:spPr>
          <p:txBody>
            <a:bodyPr wrap="square" lIns="0" tIns="0" rIns="0" bIns="0" rtlCol="0"/>
            <a:lstStyle/>
            <a:p>
              <a:endParaRPr/>
            </a:p>
          </p:txBody>
        </p:sp>
        <p:sp>
          <p:nvSpPr>
            <p:cNvPr id="1178" name="object 1178"/>
            <p:cNvSpPr/>
            <p:nvPr/>
          </p:nvSpPr>
          <p:spPr>
            <a:xfrm>
              <a:off x="3366012" y="3290455"/>
              <a:ext cx="0" cy="51291"/>
            </a:xfrm>
            <a:custGeom>
              <a:avLst/>
              <a:gdLst/>
              <a:ahLst/>
              <a:cxnLst/>
              <a:rect l="l" t="t" r="r" b="b"/>
              <a:pathLst>
                <a:path h="56514">
                  <a:moveTo>
                    <a:pt x="0" y="56385"/>
                  </a:moveTo>
                  <a:lnTo>
                    <a:pt x="0" y="0"/>
                  </a:lnTo>
                </a:path>
              </a:pathLst>
            </a:custGeom>
            <a:ln w="9524">
              <a:solidFill>
                <a:srgbClr val="FF0000"/>
              </a:solidFill>
            </a:ln>
          </p:spPr>
          <p:txBody>
            <a:bodyPr wrap="square" lIns="0" tIns="0" rIns="0" bIns="0" rtlCol="0"/>
            <a:lstStyle/>
            <a:p>
              <a:endParaRPr/>
            </a:p>
          </p:txBody>
        </p:sp>
        <p:sp>
          <p:nvSpPr>
            <p:cNvPr id="1179" name="object 1179"/>
            <p:cNvSpPr/>
            <p:nvPr/>
          </p:nvSpPr>
          <p:spPr>
            <a:xfrm>
              <a:off x="3366012" y="3272480"/>
              <a:ext cx="0" cy="18442"/>
            </a:xfrm>
            <a:custGeom>
              <a:avLst/>
              <a:gdLst/>
              <a:ahLst/>
              <a:cxnLst/>
              <a:rect l="l" t="t" r="r" b="b"/>
              <a:pathLst>
                <a:path h="20320">
                  <a:moveTo>
                    <a:pt x="0" y="19805"/>
                  </a:moveTo>
                  <a:lnTo>
                    <a:pt x="0" y="0"/>
                  </a:lnTo>
                </a:path>
              </a:pathLst>
            </a:custGeom>
            <a:ln w="9524">
              <a:solidFill>
                <a:srgbClr val="FF0000"/>
              </a:solidFill>
            </a:ln>
          </p:spPr>
          <p:txBody>
            <a:bodyPr wrap="square" lIns="0" tIns="0" rIns="0" bIns="0" rtlCol="0"/>
            <a:lstStyle/>
            <a:p>
              <a:endParaRPr/>
            </a:p>
          </p:txBody>
        </p:sp>
        <p:sp>
          <p:nvSpPr>
            <p:cNvPr id="1180" name="object 1180"/>
            <p:cNvSpPr/>
            <p:nvPr/>
          </p:nvSpPr>
          <p:spPr>
            <a:xfrm>
              <a:off x="3361939" y="327731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181" name="object 1181"/>
            <p:cNvSpPr/>
            <p:nvPr/>
          </p:nvSpPr>
          <p:spPr>
            <a:xfrm>
              <a:off x="3366012" y="3272480"/>
              <a:ext cx="8145" cy="9797"/>
            </a:xfrm>
            <a:custGeom>
              <a:avLst/>
              <a:gdLst/>
              <a:ahLst/>
              <a:cxnLst/>
              <a:rect l="l" t="t" r="r" b="b"/>
              <a:pathLst>
                <a:path w="9525" h="10795">
                  <a:moveTo>
                    <a:pt x="0" y="10664"/>
                  </a:moveTo>
                  <a:lnTo>
                    <a:pt x="9146" y="0"/>
                  </a:lnTo>
                </a:path>
              </a:pathLst>
            </a:custGeom>
            <a:ln w="9522">
              <a:solidFill>
                <a:srgbClr val="FF0000"/>
              </a:solidFill>
            </a:ln>
          </p:spPr>
          <p:txBody>
            <a:bodyPr wrap="square" lIns="0" tIns="0" rIns="0" bIns="0" rtlCol="0"/>
            <a:lstStyle/>
            <a:p>
              <a:endParaRPr/>
            </a:p>
          </p:txBody>
        </p:sp>
        <p:sp>
          <p:nvSpPr>
            <p:cNvPr id="1182" name="object 1182"/>
            <p:cNvSpPr/>
            <p:nvPr/>
          </p:nvSpPr>
          <p:spPr>
            <a:xfrm>
              <a:off x="3369761" y="327731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183" name="object 1183"/>
            <p:cNvSpPr/>
            <p:nvPr/>
          </p:nvSpPr>
          <p:spPr>
            <a:xfrm>
              <a:off x="3373834" y="3247577"/>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184" name="object 1184"/>
            <p:cNvSpPr/>
            <p:nvPr/>
          </p:nvSpPr>
          <p:spPr>
            <a:xfrm>
              <a:off x="3373834" y="3247577"/>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185" name="object 1185"/>
            <p:cNvSpPr/>
            <p:nvPr/>
          </p:nvSpPr>
          <p:spPr>
            <a:xfrm>
              <a:off x="3373834" y="3237899"/>
              <a:ext cx="0" cy="44375"/>
            </a:xfrm>
            <a:custGeom>
              <a:avLst/>
              <a:gdLst/>
              <a:ahLst/>
              <a:cxnLst/>
              <a:rect l="l" t="t" r="r" b="b"/>
              <a:pathLst>
                <a:path h="48895">
                  <a:moveTo>
                    <a:pt x="0" y="48767"/>
                  </a:moveTo>
                  <a:lnTo>
                    <a:pt x="0" y="0"/>
                  </a:lnTo>
                </a:path>
              </a:pathLst>
            </a:custGeom>
            <a:ln w="9524">
              <a:solidFill>
                <a:srgbClr val="FF0000"/>
              </a:solidFill>
            </a:ln>
          </p:spPr>
          <p:txBody>
            <a:bodyPr wrap="square" lIns="0" tIns="0" rIns="0" bIns="0" rtlCol="0"/>
            <a:lstStyle/>
            <a:p>
              <a:endParaRPr/>
            </a:p>
          </p:txBody>
        </p:sp>
        <p:sp>
          <p:nvSpPr>
            <p:cNvPr id="1186" name="object 1186"/>
            <p:cNvSpPr/>
            <p:nvPr/>
          </p:nvSpPr>
          <p:spPr>
            <a:xfrm>
              <a:off x="3373834" y="3237899"/>
              <a:ext cx="9231" cy="53019"/>
            </a:xfrm>
            <a:custGeom>
              <a:avLst/>
              <a:gdLst/>
              <a:ahLst/>
              <a:cxnLst/>
              <a:rect l="l" t="t" r="r" b="b"/>
              <a:pathLst>
                <a:path w="10795" h="58420">
                  <a:moveTo>
                    <a:pt x="0" y="0"/>
                  </a:moveTo>
                  <a:lnTo>
                    <a:pt x="10671" y="57908"/>
                  </a:lnTo>
                </a:path>
              </a:pathLst>
            </a:custGeom>
            <a:ln w="9524">
              <a:solidFill>
                <a:srgbClr val="FF0000"/>
              </a:solidFill>
            </a:ln>
          </p:spPr>
          <p:txBody>
            <a:bodyPr wrap="square" lIns="0" tIns="0" rIns="0" bIns="0" rtlCol="0"/>
            <a:lstStyle/>
            <a:p>
              <a:endParaRPr/>
            </a:p>
          </p:txBody>
        </p:sp>
        <p:sp>
          <p:nvSpPr>
            <p:cNvPr id="1187" name="object 1187"/>
            <p:cNvSpPr/>
            <p:nvPr/>
          </p:nvSpPr>
          <p:spPr>
            <a:xfrm>
              <a:off x="3382958" y="3290454"/>
              <a:ext cx="0" cy="61088"/>
            </a:xfrm>
            <a:custGeom>
              <a:avLst/>
              <a:gdLst/>
              <a:ahLst/>
              <a:cxnLst/>
              <a:rect l="l" t="t" r="r" b="b"/>
              <a:pathLst>
                <a:path h="67310">
                  <a:moveTo>
                    <a:pt x="0" y="0"/>
                  </a:moveTo>
                  <a:lnTo>
                    <a:pt x="0" y="67065"/>
                  </a:lnTo>
                </a:path>
              </a:pathLst>
            </a:custGeom>
            <a:ln w="9524">
              <a:solidFill>
                <a:srgbClr val="FF0000"/>
              </a:solidFill>
            </a:ln>
          </p:spPr>
          <p:txBody>
            <a:bodyPr wrap="square" lIns="0" tIns="0" rIns="0" bIns="0" rtlCol="0"/>
            <a:lstStyle/>
            <a:p>
              <a:endParaRPr/>
            </a:p>
          </p:txBody>
        </p:sp>
        <p:sp>
          <p:nvSpPr>
            <p:cNvPr id="1188" name="object 1188"/>
            <p:cNvSpPr/>
            <p:nvPr/>
          </p:nvSpPr>
          <p:spPr>
            <a:xfrm>
              <a:off x="3382958" y="3272481"/>
              <a:ext cx="0" cy="78953"/>
            </a:xfrm>
            <a:custGeom>
              <a:avLst/>
              <a:gdLst/>
              <a:ahLst/>
              <a:cxnLst/>
              <a:rect l="l" t="t" r="r" b="b"/>
              <a:pathLst>
                <a:path h="86995">
                  <a:moveTo>
                    <a:pt x="0" y="86870"/>
                  </a:moveTo>
                  <a:lnTo>
                    <a:pt x="0" y="0"/>
                  </a:lnTo>
                </a:path>
              </a:pathLst>
            </a:custGeom>
            <a:ln w="9524">
              <a:solidFill>
                <a:srgbClr val="FF0000"/>
              </a:solidFill>
            </a:ln>
          </p:spPr>
          <p:txBody>
            <a:bodyPr wrap="square" lIns="0" tIns="0" rIns="0" bIns="0" rtlCol="0"/>
            <a:lstStyle/>
            <a:p>
              <a:endParaRPr/>
            </a:p>
          </p:txBody>
        </p:sp>
        <p:sp>
          <p:nvSpPr>
            <p:cNvPr id="1189" name="object 1189"/>
            <p:cNvSpPr/>
            <p:nvPr/>
          </p:nvSpPr>
          <p:spPr>
            <a:xfrm>
              <a:off x="3382958" y="3221306"/>
              <a:ext cx="0" cy="51291"/>
            </a:xfrm>
            <a:custGeom>
              <a:avLst/>
              <a:gdLst/>
              <a:ahLst/>
              <a:cxnLst/>
              <a:rect l="l" t="t" r="r" b="b"/>
              <a:pathLst>
                <a:path h="56514">
                  <a:moveTo>
                    <a:pt x="0" y="56385"/>
                  </a:moveTo>
                  <a:lnTo>
                    <a:pt x="0" y="0"/>
                  </a:lnTo>
                </a:path>
              </a:pathLst>
            </a:custGeom>
            <a:ln w="9524">
              <a:solidFill>
                <a:srgbClr val="FF0000"/>
              </a:solidFill>
            </a:ln>
          </p:spPr>
          <p:txBody>
            <a:bodyPr wrap="square" lIns="0" tIns="0" rIns="0" bIns="0" rtlCol="0"/>
            <a:lstStyle/>
            <a:p>
              <a:endParaRPr/>
            </a:p>
          </p:txBody>
        </p:sp>
        <p:sp>
          <p:nvSpPr>
            <p:cNvPr id="1190" name="object 1190"/>
            <p:cNvSpPr/>
            <p:nvPr/>
          </p:nvSpPr>
          <p:spPr>
            <a:xfrm>
              <a:off x="3382958" y="3221306"/>
              <a:ext cx="0" cy="95666"/>
            </a:xfrm>
            <a:custGeom>
              <a:avLst/>
              <a:gdLst/>
              <a:ahLst/>
              <a:cxnLst/>
              <a:rect l="l" t="t" r="r" b="b"/>
              <a:pathLst>
                <a:path h="105410">
                  <a:moveTo>
                    <a:pt x="0" y="0"/>
                  </a:moveTo>
                  <a:lnTo>
                    <a:pt x="0" y="105152"/>
                  </a:lnTo>
                </a:path>
              </a:pathLst>
            </a:custGeom>
            <a:ln w="9524">
              <a:solidFill>
                <a:srgbClr val="FF0000"/>
              </a:solidFill>
            </a:ln>
          </p:spPr>
          <p:txBody>
            <a:bodyPr wrap="square" lIns="0" tIns="0" rIns="0" bIns="0" rtlCol="0"/>
            <a:lstStyle/>
            <a:p>
              <a:endParaRPr/>
            </a:p>
          </p:txBody>
        </p:sp>
        <p:sp>
          <p:nvSpPr>
            <p:cNvPr id="1191" name="object 1191"/>
            <p:cNvSpPr/>
            <p:nvPr/>
          </p:nvSpPr>
          <p:spPr>
            <a:xfrm>
              <a:off x="3382958" y="3160440"/>
              <a:ext cx="0" cy="156754"/>
            </a:xfrm>
            <a:custGeom>
              <a:avLst/>
              <a:gdLst/>
              <a:ahLst/>
              <a:cxnLst/>
              <a:rect l="l" t="t" r="r" b="b"/>
              <a:pathLst>
                <a:path h="172720">
                  <a:moveTo>
                    <a:pt x="0" y="172217"/>
                  </a:moveTo>
                  <a:lnTo>
                    <a:pt x="0" y="0"/>
                  </a:lnTo>
                </a:path>
              </a:pathLst>
            </a:custGeom>
            <a:ln w="9524">
              <a:solidFill>
                <a:srgbClr val="FF0000"/>
              </a:solidFill>
            </a:ln>
          </p:spPr>
          <p:txBody>
            <a:bodyPr wrap="square" lIns="0" tIns="0" rIns="0" bIns="0" rtlCol="0"/>
            <a:lstStyle/>
            <a:p>
              <a:endParaRPr/>
            </a:p>
          </p:txBody>
        </p:sp>
        <p:sp>
          <p:nvSpPr>
            <p:cNvPr id="1192" name="object 1192"/>
            <p:cNvSpPr/>
            <p:nvPr/>
          </p:nvSpPr>
          <p:spPr>
            <a:xfrm>
              <a:off x="3382959" y="3160441"/>
              <a:ext cx="8145" cy="112379"/>
            </a:xfrm>
            <a:custGeom>
              <a:avLst/>
              <a:gdLst/>
              <a:ahLst/>
              <a:cxnLst/>
              <a:rect l="l" t="t" r="r" b="b"/>
              <a:pathLst>
                <a:path w="9525" h="123825">
                  <a:moveTo>
                    <a:pt x="0" y="0"/>
                  </a:moveTo>
                  <a:lnTo>
                    <a:pt x="9146" y="123450"/>
                  </a:lnTo>
                </a:path>
              </a:pathLst>
            </a:custGeom>
            <a:ln w="9524">
              <a:solidFill>
                <a:srgbClr val="FF0000"/>
              </a:solidFill>
            </a:ln>
          </p:spPr>
          <p:txBody>
            <a:bodyPr wrap="square" lIns="0" tIns="0" rIns="0" bIns="0" rtlCol="0"/>
            <a:lstStyle/>
            <a:p>
              <a:endParaRPr/>
            </a:p>
          </p:txBody>
        </p:sp>
        <p:sp>
          <p:nvSpPr>
            <p:cNvPr id="1193" name="object 1193"/>
            <p:cNvSpPr/>
            <p:nvPr/>
          </p:nvSpPr>
          <p:spPr>
            <a:xfrm>
              <a:off x="3390780" y="3272480"/>
              <a:ext cx="0" cy="69156"/>
            </a:xfrm>
            <a:custGeom>
              <a:avLst/>
              <a:gdLst/>
              <a:ahLst/>
              <a:cxnLst/>
              <a:rect l="l" t="t" r="r" b="b"/>
              <a:pathLst>
                <a:path h="76200">
                  <a:moveTo>
                    <a:pt x="0" y="0"/>
                  </a:moveTo>
                  <a:lnTo>
                    <a:pt x="0" y="76190"/>
                  </a:lnTo>
                </a:path>
              </a:pathLst>
            </a:custGeom>
            <a:ln w="9524">
              <a:solidFill>
                <a:srgbClr val="FF0000"/>
              </a:solidFill>
            </a:ln>
          </p:spPr>
          <p:txBody>
            <a:bodyPr wrap="square" lIns="0" tIns="0" rIns="0" bIns="0" rtlCol="0"/>
            <a:lstStyle/>
            <a:p>
              <a:endParaRPr/>
            </a:p>
          </p:txBody>
        </p:sp>
        <p:sp>
          <p:nvSpPr>
            <p:cNvPr id="1194" name="object 1194"/>
            <p:cNvSpPr/>
            <p:nvPr/>
          </p:nvSpPr>
          <p:spPr>
            <a:xfrm>
              <a:off x="3390780" y="3282158"/>
              <a:ext cx="0" cy="59935"/>
            </a:xfrm>
            <a:custGeom>
              <a:avLst/>
              <a:gdLst/>
              <a:ahLst/>
              <a:cxnLst/>
              <a:rect l="l" t="t" r="r" b="b"/>
              <a:pathLst>
                <a:path h="66039">
                  <a:moveTo>
                    <a:pt x="0" y="65526"/>
                  </a:moveTo>
                  <a:lnTo>
                    <a:pt x="0" y="0"/>
                  </a:lnTo>
                </a:path>
              </a:pathLst>
            </a:custGeom>
            <a:ln w="9524">
              <a:solidFill>
                <a:srgbClr val="FF0000"/>
              </a:solidFill>
            </a:ln>
          </p:spPr>
          <p:txBody>
            <a:bodyPr wrap="square" lIns="0" tIns="0" rIns="0" bIns="0" rtlCol="0"/>
            <a:lstStyle/>
            <a:p>
              <a:endParaRPr/>
            </a:p>
          </p:txBody>
        </p:sp>
        <p:sp>
          <p:nvSpPr>
            <p:cNvPr id="1195" name="object 1195"/>
            <p:cNvSpPr/>
            <p:nvPr/>
          </p:nvSpPr>
          <p:spPr>
            <a:xfrm>
              <a:off x="3390780" y="3282159"/>
              <a:ext cx="0" cy="85869"/>
            </a:xfrm>
            <a:custGeom>
              <a:avLst/>
              <a:gdLst/>
              <a:ahLst/>
              <a:cxnLst/>
              <a:rect l="l" t="t" r="r" b="b"/>
              <a:pathLst>
                <a:path h="94614">
                  <a:moveTo>
                    <a:pt x="0" y="0"/>
                  </a:moveTo>
                  <a:lnTo>
                    <a:pt x="0" y="94488"/>
                  </a:lnTo>
                </a:path>
              </a:pathLst>
            </a:custGeom>
            <a:ln w="9524">
              <a:solidFill>
                <a:srgbClr val="FF0000"/>
              </a:solidFill>
            </a:ln>
          </p:spPr>
          <p:txBody>
            <a:bodyPr wrap="square" lIns="0" tIns="0" rIns="0" bIns="0" rtlCol="0"/>
            <a:lstStyle/>
            <a:p>
              <a:endParaRPr/>
            </a:p>
          </p:txBody>
        </p:sp>
        <p:sp>
          <p:nvSpPr>
            <p:cNvPr id="1196" name="object 1196"/>
            <p:cNvSpPr/>
            <p:nvPr/>
          </p:nvSpPr>
          <p:spPr>
            <a:xfrm>
              <a:off x="3390780" y="3333331"/>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197" name="object 1197"/>
            <p:cNvSpPr/>
            <p:nvPr/>
          </p:nvSpPr>
          <p:spPr>
            <a:xfrm>
              <a:off x="3390780" y="3272480"/>
              <a:ext cx="0" cy="61088"/>
            </a:xfrm>
            <a:custGeom>
              <a:avLst/>
              <a:gdLst/>
              <a:ahLst/>
              <a:cxnLst/>
              <a:rect l="l" t="t" r="r" b="b"/>
              <a:pathLst>
                <a:path h="67310">
                  <a:moveTo>
                    <a:pt x="0" y="67049"/>
                  </a:moveTo>
                  <a:lnTo>
                    <a:pt x="0" y="0"/>
                  </a:lnTo>
                </a:path>
              </a:pathLst>
            </a:custGeom>
            <a:ln w="9524">
              <a:solidFill>
                <a:srgbClr val="FF0000"/>
              </a:solidFill>
            </a:ln>
          </p:spPr>
          <p:txBody>
            <a:bodyPr wrap="square" lIns="0" tIns="0" rIns="0" bIns="0" rtlCol="0"/>
            <a:lstStyle/>
            <a:p>
              <a:endParaRPr/>
            </a:p>
          </p:txBody>
        </p:sp>
        <p:sp>
          <p:nvSpPr>
            <p:cNvPr id="1198" name="object 1198"/>
            <p:cNvSpPr/>
            <p:nvPr/>
          </p:nvSpPr>
          <p:spPr>
            <a:xfrm>
              <a:off x="3390781" y="3272480"/>
              <a:ext cx="8145" cy="53019"/>
            </a:xfrm>
            <a:custGeom>
              <a:avLst/>
              <a:gdLst/>
              <a:ahLst/>
              <a:cxnLst/>
              <a:rect l="l" t="t" r="r" b="b"/>
              <a:pathLst>
                <a:path w="9525" h="58420">
                  <a:moveTo>
                    <a:pt x="0" y="0"/>
                  </a:moveTo>
                  <a:lnTo>
                    <a:pt x="9146" y="57908"/>
                  </a:lnTo>
                </a:path>
              </a:pathLst>
            </a:custGeom>
            <a:ln w="9524">
              <a:solidFill>
                <a:srgbClr val="FF0000"/>
              </a:solidFill>
            </a:ln>
          </p:spPr>
          <p:txBody>
            <a:bodyPr wrap="square" lIns="0" tIns="0" rIns="0" bIns="0" rtlCol="0"/>
            <a:lstStyle/>
            <a:p>
              <a:endParaRPr/>
            </a:p>
          </p:txBody>
        </p:sp>
        <p:sp>
          <p:nvSpPr>
            <p:cNvPr id="1199" name="object 1199"/>
            <p:cNvSpPr/>
            <p:nvPr/>
          </p:nvSpPr>
          <p:spPr>
            <a:xfrm>
              <a:off x="3398602" y="3255873"/>
              <a:ext cx="0" cy="120447"/>
            </a:xfrm>
            <a:custGeom>
              <a:avLst/>
              <a:gdLst/>
              <a:ahLst/>
              <a:cxnLst/>
              <a:rect l="l" t="t" r="r" b="b"/>
              <a:pathLst>
                <a:path h="132714">
                  <a:moveTo>
                    <a:pt x="0" y="132591"/>
                  </a:moveTo>
                  <a:lnTo>
                    <a:pt x="0" y="0"/>
                  </a:lnTo>
                </a:path>
              </a:pathLst>
            </a:custGeom>
            <a:ln w="9524">
              <a:solidFill>
                <a:srgbClr val="FF0000"/>
              </a:solidFill>
            </a:ln>
          </p:spPr>
          <p:txBody>
            <a:bodyPr wrap="square" lIns="0" tIns="0" rIns="0" bIns="0" rtlCol="0"/>
            <a:lstStyle/>
            <a:p>
              <a:endParaRPr/>
            </a:p>
          </p:txBody>
        </p:sp>
        <p:sp>
          <p:nvSpPr>
            <p:cNvPr id="1200" name="object 1200"/>
            <p:cNvSpPr/>
            <p:nvPr/>
          </p:nvSpPr>
          <p:spPr>
            <a:xfrm>
              <a:off x="3398602" y="3247578"/>
              <a:ext cx="8145" cy="16713"/>
            </a:xfrm>
            <a:custGeom>
              <a:avLst/>
              <a:gdLst/>
              <a:ahLst/>
              <a:cxnLst/>
              <a:rect l="l" t="t" r="r" b="b"/>
              <a:pathLst>
                <a:path w="9525" h="18414">
                  <a:moveTo>
                    <a:pt x="0" y="18297"/>
                  </a:moveTo>
                  <a:lnTo>
                    <a:pt x="9131" y="0"/>
                  </a:lnTo>
                </a:path>
              </a:pathLst>
            </a:custGeom>
            <a:ln w="9523">
              <a:solidFill>
                <a:srgbClr val="FF0000"/>
              </a:solidFill>
            </a:ln>
          </p:spPr>
          <p:txBody>
            <a:bodyPr wrap="square" lIns="0" tIns="0" rIns="0" bIns="0" rtlCol="0"/>
            <a:lstStyle/>
            <a:p>
              <a:endParaRPr/>
            </a:p>
          </p:txBody>
        </p:sp>
        <p:sp>
          <p:nvSpPr>
            <p:cNvPr id="1201" name="object 1201"/>
            <p:cNvSpPr/>
            <p:nvPr/>
          </p:nvSpPr>
          <p:spPr>
            <a:xfrm>
              <a:off x="3406411" y="3247577"/>
              <a:ext cx="0" cy="25357"/>
            </a:xfrm>
            <a:custGeom>
              <a:avLst/>
              <a:gdLst/>
              <a:ahLst/>
              <a:cxnLst/>
              <a:rect l="l" t="t" r="r" b="b"/>
              <a:pathLst>
                <a:path h="27939">
                  <a:moveTo>
                    <a:pt x="0" y="0"/>
                  </a:moveTo>
                  <a:lnTo>
                    <a:pt x="0" y="27438"/>
                  </a:lnTo>
                </a:path>
              </a:pathLst>
            </a:custGeom>
            <a:ln w="9524">
              <a:solidFill>
                <a:srgbClr val="FF0000"/>
              </a:solidFill>
            </a:ln>
          </p:spPr>
          <p:txBody>
            <a:bodyPr wrap="square" lIns="0" tIns="0" rIns="0" bIns="0" rtlCol="0"/>
            <a:lstStyle/>
            <a:p>
              <a:endParaRPr/>
            </a:p>
          </p:txBody>
        </p:sp>
        <p:sp>
          <p:nvSpPr>
            <p:cNvPr id="1202" name="object 1202"/>
            <p:cNvSpPr/>
            <p:nvPr/>
          </p:nvSpPr>
          <p:spPr>
            <a:xfrm>
              <a:off x="3406411" y="3272480"/>
              <a:ext cx="0" cy="44375"/>
            </a:xfrm>
            <a:custGeom>
              <a:avLst/>
              <a:gdLst/>
              <a:ahLst/>
              <a:cxnLst/>
              <a:rect l="l" t="t" r="r" b="b"/>
              <a:pathLst>
                <a:path h="48895">
                  <a:moveTo>
                    <a:pt x="0" y="0"/>
                  </a:moveTo>
                  <a:lnTo>
                    <a:pt x="0" y="48767"/>
                  </a:lnTo>
                </a:path>
              </a:pathLst>
            </a:custGeom>
            <a:ln w="9524">
              <a:solidFill>
                <a:srgbClr val="FF0000"/>
              </a:solidFill>
            </a:ln>
          </p:spPr>
          <p:txBody>
            <a:bodyPr wrap="square" lIns="0" tIns="0" rIns="0" bIns="0" rtlCol="0"/>
            <a:lstStyle/>
            <a:p>
              <a:endParaRPr/>
            </a:p>
          </p:txBody>
        </p:sp>
        <p:sp>
          <p:nvSpPr>
            <p:cNvPr id="1203" name="object 1203"/>
            <p:cNvSpPr/>
            <p:nvPr/>
          </p:nvSpPr>
          <p:spPr>
            <a:xfrm>
              <a:off x="3402338" y="3311900"/>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204" name="object 1204"/>
            <p:cNvSpPr/>
            <p:nvPr/>
          </p:nvSpPr>
          <p:spPr>
            <a:xfrm>
              <a:off x="3406411" y="3290454"/>
              <a:ext cx="9231" cy="16713"/>
            </a:xfrm>
            <a:custGeom>
              <a:avLst/>
              <a:gdLst/>
              <a:ahLst/>
              <a:cxnLst/>
              <a:rect l="l" t="t" r="r" b="b"/>
              <a:pathLst>
                <a:path w="10795" h="18414">
                  <a:moveTo>
                    <a:pt x="0" y="18297"/>
                  </a:moveTo>
                  <a:lnTo>
                    <a:pt x="10671" y="0"/>
                  </a:lnTo>
                </a:path>
              </a:pathLst>
            </a:custGeom>
            <a:ln w="9523">
              <a:solidFill>
                <a:srgbClr val="FF0000"/>
              </a:solidFill>
            </a:ln>
          </p:spPr>
          <p:txBody>
            <a:bodyPr wrap="square" lIns="0" tIns="0" rIns="0" bIns="0" rtlCol="0"/>
            <a:lstStyle/>
            <a:p>
              <a:endParaRPr/>
            </a:p>
          </p:txBody>
        </p:sp>
        <p:sp>
          <p:nvSpPr>
            <p:cNvPr id="1205" name="object 1205"/>
            <p:cNvSpPr/>
            <p:nvPr/>
          </p:nvSpPr>
          <p:spPr>
            <a:xfrm>
              <a:off x="3411463" y="3294603"/>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206" name="object 1206"/>
            <p:cNvSpPr/>
            <p:nvPr/>
          </p:nvSpPr>
          <p:spPr>
            <a:xfrm>
              <a:off x="3411463" y="3290454"/>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1207" name="object 1207"/>
            <p:cNvSpPr/>
            <p:nvPr/>
          </p:nvSpPr>
          <p:spPr>
            <a:xfrm>
              <a:off x="3411463" y="3286307"/>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208" name="object 1208"/>
            <p:cNvSpPr/>
            <p:nvPr/>
          </p:nvSpPr>
          <p:spPr>
            <a:xfrm>
              <a:off x="3415536" y="3290454"/>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1209" name="object 1209"/>
            <p:cNvSpPr/>
            <p:nvPr/>
          </p:nvSpPr>
          <p:spPr>
            <a:xfrm>
              <a:off x="3423357" y="3264183"/>
              <a:ext cx="0" cy="26509"/>
            </a:xfrm>
            <a:custGeom>
              <a:avLst/>
              <a:gdLst/>
              <a:ahLst/>
              <a:cxnLst/>
              <a:rect l="l" t="t" r="r" b="b"/>
              <a:pathLst>
                <a:path h="29210">
                  <a:moveTo>
                    <a:pt x="0" y="28947"/>
                  </a:moveTo>
                  <a:lnTo>
                    <a:pt x="0" y="0"/>
                  </a:lnTo>
                </a:path>
              </a:pathLst>
            </a:custGeom>
            <a:ln w="9525">
              <a:solidFill>
                <a:srgbClr val="FF0000"/>
              </a:solidFill>
            </a:ln>
          </p:spPr>
          <p:txBody>
            <a:bodyPr wrap="square" lIns="0" tIns="0" rIns="0" bIns="0" rtlCol="0"/>
            <a:lstStyle/>
            <a:p>
              <a:endParaRPr/>
            </a:p>
          </p:txBody>
        </p:sp>
        <p:sp>
          <p:nvSpPr>
            <p:cNvPr id="1210" name="object 1210"/>
            <p:cNvSpPr/>
            <p:nvPr/>
          </p:nvSpPr>
          <p:spPr>
            <a:xfrm>
              <a:off x="3423358" y="3272480"/>
              <a:ext cx="8145" cy="26509"/>
            </a:xfrm>
            <a:custGeom>
              <a:avLst/>
              <a:gdLst/>
              <a:ahLst/>
              <a:cxnLst/>
              <a:rect l="l" t="t" r="r" b="b"/>
              <a:pathLst>
                <a:path w="9525" h="29210">
                  <a:moveTo>
                    <a:pt x="0" y="0"/>
                  </a:moveTo>
                  <a:lnTo>
                    <a:pt x="9146" y="28946"/>
                  </a:lnTo>
                </a:path>
              </a:pathLst>
            </a:custGeom>
            <a:ln w="9524">
              <a:solidFill>
                <a:srgbClr val="FF0000"/>
              </a:solidFill>
            </a:ln>
          </p:spPr>
          <p:txBody>
            <a:bodyPr wrap="square" lIns="0" tIns="0" rIns="0" bIns="0" rtlCol="0"/>
            <a:lstStyle/>
            <a:p>
              <a:endParaRPr/>
            </a:p>
          </p:txBody>
        </p:sp>
        <p:sp>
          <p:nvSpPr>
            <p:cNvPr id="1211" name="object 1211"/>
            <p:cNvSpPr/>
            <p:nvPr/>
          </p:nvSpPr>
          <p:spPr>
            <a:xfrm>
              <a:off x="3431179" y="3298750"/>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212" name="object 1212"/>
            <p:cNvSpPr/>
            <p:nvPr/>
          </p:nvSpPr>
          <p:spPr>
            <a:xfrm>
              <a:off x="3431179" y="3247578"/>
              <a:ext cx="0" cy="85869"/>
            </a:xfrm>
            <a:custGeom>
              <a:avLst/>
              <a:gdLst/>
              <a:ahLst/>
              <a:cxnLst/>
              <a:rect l="l" t="t" r="r" b="b"/>
              <a:pathLst>
                <a:path h="94614">
                  <a:moveTo>
                    <a:pt x="0" y="94488"/>
                  </a:moveTo>
                  <a:lnTo>
                    <a:pt x="0" y="0"/>
                  </a:lnTo>
                </a:path>
              </a:pathLst>
            </a:custGeom>
            <a:ln w="9524">
              <a:solidFill>
                <a:srgbClr val="FF0000"/>
              </a:solidFill>
            </a:ln>
          </p:spPr>
          <p:txBody>
            <a:bodyPr wrap="square" lIns="0" tIns="0" rIns="0" bIns="0" rtlCol="0"/>
            <a:lstStyle/>
            <a:p>
              <a:endParaRPr/>
            </a:p>
          </p:txBody>
        </p:sp>
        <p:sp>
          <p:nvSpPr>
            <p:cNvPr id="1213" name="object 1213"/>
            <p:cNvSpPr/>
            <p:nvPr/>
          </p:nvSpPr>
          <p:spPr>
            <a:xfrm>
              <a:off x="3431179" y="3247577"/>
              <a:ext cx="0" cy="59935"/>
            </a:xfrm>
            <a:custGeom>
              <a:avLst/>
              <a:gdLst/>
              <a:ahLst/>
              <a:cxnLst/>
              <a:rect l="l" t="t" r="r" b="b"/>
              <a:pathLst>
                <a:path h="66039">
                  <a:moveTo>
                    <a:pt x="0" y="0"/>
                  </a:moveTo>
                  <a:lnTo>
                    <a:pt x="0" y="65541"/>
                  </a:lnTo>
                </a:path>
              </a:pathLst>
            </a:custGeom>
            <a:ln w="9524">
              <a:solidFill>
                <a:srgbClr val="FF0000"/>
              </a:solidFill>
            </a:ln>
          </p:spPr>
          <p:txBody>
            <a:bodyPr wrap="square" lIns="0" tIns="0" rIns="0" bIns="0" rtlCol="0"/>
            <a:lstStyle/>
            <a:p>
              <a:endParaRPr/>
            </a:p>
          </p:txBody>
        </p:sp>
        <p:sp>
          <p:nvSpPr>
            <p:cNvPr id="1214" name="object 1214"/>
            <p:cNvSpPr/>
            <p:nvPr/>
          </p:nvSpPr>
          <p:spPr>
            <a:xfrm>
              <a:off x="3431179" y="3282158"/>
              <a:ext cx="0" cy="25357"/>
            </a:xfrm>
            <a:custGeom>
              <a:avLst/>
              <a:gdLst/>
              <a:ahLst/>
              <a:cxnLst/>
              <a:rect l="l" t="t" r="r" b="b"/>
              <a:pathLst>
                <a:path h="27939">
                  <a:moveTo>
                    <a:pt x="0" y="27438"/>
                  </a:moveTo>
                  <a:lnTo>
                    <a:pt x="0" y="0"/>
                  </a:lnTo>
                </a:path>
              </a:pathLst>
            </a:custGeom>
            <a:ln w="9524">
              <a:solidFill>
                <a:srgbClr val="FF0000"/>
              </a:solidFill>
            </a:ln>
          </p:spPr>
          <p:txBody>
            <a:bodyPr wrap="square" lIns="0" tIns="0" rIns="0" bIns="0" rtlCol="0"/>
            <a:lstStyle/>
            <a:p>
              <a:endParaRPr/>
            </a:p>
          </p:txBody>
        </p:sp>
        <p:sp>
          <p:nvSpPr>
            <p:cNvPr id="1215" name="object 1215"/>
            <p:cNvSpPr/>
            <p:nvPr/>
          </p:nvSpPr>
          <p:spPr>
            <a:xfrm>
              <a:off x="3431179" y="3282159"/>
              <a:ext cx="0" cy="51291"/>
            </a:xfrm>
            <a:custGeom>
              <a:avLst/>
              <a:gdLst/>
              <a:ahLst/>
              <a:cxnLst/>
              <a:rect l="l" t="t" r="r" b="b"/>
              <a:pathLst>
                <a:path h="56514">
                  <a:moveTo>
                    <a:pt x="0" y="0"/>
                  </a:moveTo>
                  <a:lnTo>
                    <a:pt x="0" y="56385"/>
                  </a:lnTo>
                </a:path>
              </a:pathLst>
            </a:custGeom>
            <a:ln w="9524">
              <a:solidFill>
                <a:srgbClr val="FF0000"/>
              </a:solidFill>
            </a:ln>
          </p:spPr>
          <p:txBody>
            <a:bodyPr wrap="square" lIns="0" tIns="0" rIns="0" bIns="0" rtlCol="0"/>
            <a:lstStyle/>
            <a:p>
              <a:endParaRPr/>
            </a:p>
          </p:txBody>
        </p:sp>
        <p:sp>
          <p:nvSpPr>
            <p:cNvPr id="1216" name="object 1216"/>
            <p:cNvSpPr/>
            <p:nvPr/>
          </p:nvSpPr>
          <p:spPr>
            <a:xfrm>
              <a:off x="3431179" y="3333331"/>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1217" name="object 1217"/>
            <p:cNvSpPr/>
            <p:nvPr/>
          </p:nvSpPr>
          <p:spPr>
            <a:xfrm>
              <a:off x="3439000" y="3272480"/>
              <a:ext cx="0" cy="61088"/>
            </a:xfrm>
            <a:custGeom>
              <a:avLst/>
              <a:gdLst/>
              <a:ahLst/>
              <a:cxnLst/>
              <a:rect l="l" t="t" r="r" b="b"/>
              <a:pathLst>
                <a:path h="67310">
                  <a:moveTo>
                    <a:pt x="0" y="67049"/>
                  </a:moveTo>
                  <a:lnTo>
                    <a:pt x="0" y="0"/>
                  </a:lnTo>
                </a:path>
              </a:pathLst>
            </a:custGeom>
            <a:ln w="9524">
              <a:solidFill>
                <a:srgbClr val="FF0000"/>
              </a:solidFill>
            </a:ln>
          </p:spPr>
          <p:txBody>
            <a:bodyPr wrap="square" lIns="0" tIns="0" rIns="0" bIns="0" rtlCol="0"/>
            <a:lstStyle/>
            <a:p>
              <a:endParaRPr/>
            </a:p>
          </p:txBody>
        </p:sp>
        <p:sp>
          <p:nvSpPr>
            <p:cNvPr id="1218" name="object 1218"/>
            <p:cNvSpPr/>
            <p:nvPr/>
          </p:nvSpPr>
          <p:spPr>
            <a:xfrm>
              <a:off x="3439000" y="3272480"/>
              <a:ext cx="0" cy="113532"/>
            </a:xfrm>
            <a:custGeom>
              <a:avLst/>
              <a:gdLst/>
              <a:ahLst/>
              <a:cxnLst/>
              <a:rect l="l" t="t" r="r" b="b"/>
              <a:pathLst>
                <a:path h="125095">
                  <a:moveTo>
                    <a:pt x="0" y="0"/>
                  </a:moveTo>
                  <a:lnTo>
                    <a:pt x="0" y="124958"/>
                  </a:lnTo>
                </a:path>
              </a:pathLst>
            </a:custGeom>
            <a:ln w="9524">
              <a:solidFill>
                <a:srgbClr val="FF0000"/>
              </a:solidFill>
            </a:ln>
          </p:spPr>
          <p:txBody>
            <a:bodyPr wrap="square" lIns="0" tIns="0" rIns="0" bIns="0" rtlCol="0"/>
            <a:lstStyle/>
            <a:p>
              <a:endParaRPr/>
            </a:p>
          </p:txBody>
        </p:sp>
        <p:sp>
          <p:nvSpPr>
            <p:cNvPr id="1219" name="object 1219"/>
            <p:cNvSpPr/>
            <p:nvPr/>
          </p:nvSpPr>
          <p:spPr>
            <a:xfrm>
              <a:off x="3439000" y="3333331"/>
              <a:ext cx="0" cy="53019"/>
            </a:xfrm>
            <a:custGeom>
              <a:avLst/>
              <a:gdLst/>
              <a:ahLst/>
              <a:cxnLst/>
              <a:rect l="l" t="t" r="r" b="b"/>
              <a:pathLst>
                <a:path h="58420">
                  <a:moveTo>
                    <a:pt x="0" y="57908"/>
                  </a:moveTo>
                  <a:lnTo>
                    <a:pt x="0" y="0"/>
                  </a:lnTo>
                </a:path>
              </a:pathLst>
            </a:custGeom>
            <a:ln w="9524">
              <a:solidFill>
                <a:srgbClr val="FF0000"/>
              </a:solidFill>
            </a:ln>
          </p:spPr>
          <p:txBody>
            <a:bodyPr wrap="square" lIns="0" tIns="0" rIns="0" bIns="0" rtlCol="0"/>
            <a:lstStyle/>
            <a:p>
              <a:endParaRPr/>
            </a:p>
          </p:txBody>
        </p:sp>
        <p:sp>
          <p:nvSpPr>
            <p:cNvPr id="1220" name="object 1220"/>
            <p:cNvSpPr/>
            <p:nvPr/>
          </p:nvSpPr>
          <p:spPr>
            <a:xfrm>
              <a:off x="3439000" y="3290454"/>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1221" name="object 1221"/>
            <p:cNvSpPr/>
            <p:nvPr/>
          </p:nvSpPr>
          <p:spPr>
            <a:xfrm>
              <a:off x="3439001" y="3290455"/>
              <a:ext cx="9231" cy="26509"/>
            </a:xfrm>
            <a:custGeom>
              <a:avLst/>
              <a:gdLst/>
              <a:ahLst/>
              <a:cxnLst/>
              <a:rect l="l" t="t" r="r" b="b"/>
              <a:pathLst>
                <a:path w="10795" h="29210">
                  <a:moveTo>
                    <a:pt x="0" y="0"/>
                  </a:moveTo>
                  <a:lnTo>
                    <a:pt x="10656" y="28961"/>
                  </a:lnTo>
                </a:path>
              </a:pathLst>
            </a:custGeom>
            <a:ln w="9524">
              <a:solidFill>
                <a:srgbClr val="FF0000"/>
              </a:solidFill>
            </a:ln>
          </p:spPr>
          <p:txBody>
            <a:bodyPr wrap="square" lIns="0" tIns="0" rIns="0" bIns="0" rtlCol="0"/>
            <a:lstStyle/>
            <a:p>
              <a:endParaRPr/>
            </a:p>
          </p:txBody>
        </p:sp>
        <p:sp>
          <p:nvSpPr>
            <p:cNvPr id="1222" name="object 1222"/>
            <p:cNvSpPr/>
            <p:nvPr/>
          </p:nvSpPr>
          <p:spPr>
            <a:xfrm>
              <a:off x="3448112" y="3290455"/>
              <a:ext cx="0" cy="26509"/>
            </a:xfrm>
            <a:custGeom>
              <a:avLst/>
              <a:gdLst/>
              <a:ahLst/>
              <a:cxnLst/>
              <a:rect l="l" t="t" r="r" b="b"/>
              <a:pathLst>
                <a:path h="29210">
                  <a:moveTo>
                    <a:pt x="0" y="28961"/>
                  </a:moveTo>
                  <a:lnTo>
                    <a:pt x="0" y="0"/>
                  </a:lnTo>
                </a:path>
              </a:pathLst>
            </a:custGeom>
            <a:ln w="9524">
              <a:solidFill>
                <a:srgbClr val="FF0000"/>
              </a:solidFill>
            </a:ln>
          </p:spPr>
          <p:txBody>
            <a:bodyPr wrap="square" lIns="0" tIns="0" rIns="0" bIns="0" rtlCol="0"/>
            <a:lstStyle/>
            <a:p>
              <a:endParaRPr/>
            </a:p>
          </p:txBody>
        </p:sp>
        <p:sp>
          <p:nvSpPr>
            <p:cNvPr id="1223" name="object 1223"/>
            <p:cNvSpPr/>
            <p:nvPr/>
          </p:nvSpPr>
          <p:spPr>
            <a:xfrm>
              <a:off x="3448112" y="3272480"/>
              <a:ext cx="0" cy="18442"/>
            </a:xfrm>
            <a:custGeom>
              <a:avLst/>
              <a:gdLst/>
              <a:ahLst/>
              <a:cxnLst/>
              <a:rect l="l" t="t" r="r" b="b"/>
              <a:pathLst>
                <a:path h="20320">
                  <a:moveTo>
                    <a:pt x="0" y="19805"/>
                  </a:moveTo>
                  <a:lnTo>
                    <a:pt x="0" y="0"/>
                  </a:lnTo>
                </a:path>
              </a:pathLst>
            </a:custGeom>
            <a:ln w="9524">
              <a:solidFill>
                <a:srgbClr val="FF0000"/>
              </a:solidFill>
            </a:ln>
          </p:spPr>
          <p:txBody>
            <a:bodyPr wrap="square" lIns="0" tIns="0" rIns="0" bIns="0" rtlCol="0"/>
            <a:lstStyle/>
            <a:p>
              <a:endParaRPr/>
            </a:p>
          </p:txBody>
        </p:sp>
        <p:sp>
          <p:nvSpPr>
            <p:cNvPr id="1224" name="object 1224"/>
            <p:cNvSpPr/>
            <p:nvPr/>
          </p:nvSpPr>
          <p:spPr>
            <a:xfrm>
              <a:off x="3448112" y="3272480"/>
              <a:ext cx="0" cy="95666"/>
            </a:xfrm>
            <a:custGeom>
              <a:avLst/>
              <a:gdLst/>
              <a:ahLst/>
              <a:cxnLst/>
              <a:rect l="l" t="t" r="r" b="b"/>
              <a:pathLst>
                <a:path h="105410">
                  <a:moveTo>
                    <a:pt x="0" y="0"/>
                  </a:moveTo>
                  <a:lnTo>
                    <a:pt x="0" y="105152"/>
                  </a:lnTo>
                </a:path>
              </a:pathLst>
            </a:custGeom>
            <a:ln w="9524">
              <a:solidFill>
                <a:srgbClr val="FF0000"/>
              </a:solidFill>
            </a:ln>
          </p:spPr>
          <p:txBody>
            <a:bodyPr wrap="square" lIns="0" tIns="0" rIns="0" bIns="0" rtlCol="0"/>
            <a:lstStyle/>
            <a:p>
              <a:endParaRPr/>
            </a:p>
          </p:txBody>
        </p:sp>
        <p:sp>
          <p:nvSpPr>
            <p:cNvPr id="1225" name="object 1225"/>
            <p:cNvSpPr/>
            <p:nvPr/>
          </p:nvSpPr>
          <p:spPr>
            <a:xfrm>
              <a:off x="3448112" y="3307061"/>
              <a:ext cx="0" cy="61088"/>
            </a:xfrm>
            <a:custGeom>
              <a:avLst/>
              <a:gdLst/>
              <a:ahLst/>
              <a:cxnLst/>
              <a:rect l="l" t="t" r="r" b="b"/>
              <a:pathLst>
                <a:path h="67310">
                  <a:moveTo>
                    <a:pt x="0" y="67049"/>
                  </a:moveTo>
                  <a:lnTo>
                    <a:pt x="0" y="0"/>
                  </a:lnTo>
                </a:path>
              </a:pathLst>
            </a:custGeom>
            <a:ln w="9524">
              <a:solidFill>
                <a:srgbClr val="FF0000"/>
              </a:solidFill>
            </a:ln>
          </p:spPr>
          <p:txBody>
            <a:bodyPr wrap="square" lIns="0" tIns="0" rIns="0" bIns="0" rtlCol="0"/>
            <a:lstStyle/>
            <a:p>
              <a:endParaRPr/>
            </a:p>
          </p:txBody>
        </p:sp>
        <p:sp>
          <p:nvSpPr>
            <p:cNvPr id="1226" name="object 1226"/>
            <p:cNvSpPr/>
            <p:nvPr/>
          </p:nvSpPr>
          <p:spPr>
            <a:xfrm>
              <a:off x="3448113" y="3307061"/>
              <a:ext cx="8145" cy="18442"/>
            </a:xfrm>
            <a:custGeom>
              <a:avLst/>
              <a:gdLst/>
              <a:ahLst/>
              <a:cxnLst/>
              <a:rect l="l" t="t" r="r" b="b"/>
              <a:pathLst>
                <a:path w="9525" h="20320">
                  <a:moveTo>
                    <a:pt x="0" y="0"/>
                  </a:moveTo>
                  <a:lnTo>
                    <a:pt x="9146" y="19805"/>
                  </a:lnTo>
                </a:path>
              </a:pathLst>
            </a:custGeom>
            <a:ln w="9523">
              <a:solidFill>
                <a:srgbClr val="FF0000"/>
              </a:solidFill>
            </a:ln>
          </p:spPr>
          <p:txBody>
            <a:bodyPr wrap="square" lIns="0" tIns="0" rIns="0" bIns="0" rtlCol="0"/>
            <a:lstStyle/>
            <a:p>
              <a:endParaRPr/>
            </a:p>
          </p:txBody>
        </p:sp>
        <p:sp>
          <p:nvSpPr>
            <p:cNvPr id="1227" name="object 1227"/>
            <p:cNvSpPr/>
            <p:nvPr/>
          </p:nvSpPr>
          <p:spPr>
            <a:xfrm>
              <a:off x="3451862" y="3333331"/>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1228" name="object 1228"/>
            <p:cNvSpPr/>
            <p:nvPr/>
          </p:nvSpPr>
          <p:spPr>
            <a:xfrm>
              <a:off x="3455934" y="3247578"/>
              <a:ext cx="0" cy="94513"/>
            </a:xfrm>
            <a:custGeom>
              <a:avLst/>
              <a:gdLst/>
              <a:ahLst/>
              <a:cxnLst/>
              <a:rect l="l" t="t" r="r" b="b"/>
              <a:pathLst>
                <a:path h="104139">
                  <a:moveTo>
                    <a:pt x="0" y="103629"/>
                  </a:moveTo>
                  <a:lnTo>
                    <a:pt x="0" y="0"/>
                  </a:lnTo>
                </a:path>
              </a:pathLst>
            </a:custGeom>
            <a:ln w="9524">
              <a:solidFill>
                <a:srgbClr val="FF0000"/>
              </a:solidFill>
            </a:ln>
          </p:spPr>
          <p:txBody>
            <a:bodyPr wrap="square" lIns="0" tIns="0" rIns="0" bIns="0" rtlCol="0"/>
            <a:lstStyle/>
            <a:p>
              <a:endParaRPr/>
            </a:p>
          </p:txBody>
        </p:sp>
        <p:sp>
          <p:nvSpPr>
            <p:cNvPr id="1229" name="object 1229"/>
            <p:cNvSpPr/>
            <p:nvPr/>
          </p:nvSpPr>
          <p:spPr>
            <a:xfrm>
              <a:off x="3455934" y="3247577"/>
              <a:ext cx="0" cy="69156"/>
            </a:xfrm>
            <a:custGeom>
              <a:avLst/>
              <a:gdLst/>
              <a:ahLst/>
              <a:cxnLst/>
              <a:rect l="l" t="t" r="r" b="b"/>
              <a:pathLst>
                <a:path h="76200">
                  <a:moveTo>
                    <a:pt x="0" y="0"/>
                  </a:moveTo>
                  <a:lnTo>
                    <a:pt x="0" y="76206"/>
                  </a:lnTo>
                </a:path>
              </a:pathLst>
            </a:custGeom>
            <a:ln w="9524">
              <a:solidFill>
                <a:srgbClr val="FF0000"/>
              </a:solidFill>
            </a:ln>
          </p:spPr>
          <p:txBody>
            <a:bodyPr wrap="square" lIns="0" tIns="0" rIns="0" bIns="0" rtlCol="0"/>
            <a:lstStyle/>
            <a:p>
              <a:endParaRPr/>
            </a:p>
          </p:txBody>
        </p:sp>
        <p:sp>
          <p:nvSpPr>
            <p:cNvPr id="1230" name="object 1230"/>
            <p:cNvSpPr/>
            <p:nvPr/>
          </p:nvSpPr>
          <p:spPr>
            <a:xfrm>
              <a:off x="3455934" y="3290455"/>
              <a:ext cx="0" cy="26509"/>
            </a:xfrm>
            <a:custGeom>
              <a:avLst/>
              <a:gdLst/>
              <a:ahLst/>
              <a:cxnLst/>
              <a:rect l="l" t="t" r="r" b="b"/>
              <a:pathLst>
                <a:path h="29210">
                  <a:moveTo>
                    <a:pt x="0" y="28961"/>
                  </a:moveTo>
                  <a:lnTo>
                    <a:pt x="0" y="0"/>
                  </a:lnTo>
                </a:path>
              </a:pathLst>
            </a:custGeom>
            <a:ln w="9524">
              <a:solidFill>
                <a:srgbClr val="FF0000"/>
              </a:solidFill>
            </a:ln>
          </p:spPr>
          <p:txBody>
            <a:bodyPr wrap="square" lIns="0" tIns="0" rIns="0" bIns="0" rtlCol="0"/>
            <a:lstStyle/>
            <a:p>
              <a:endParaRPr/>
            </a:p>
          </p:txBody>
        </p:sp>
        <p:sp>
          <p:nvSpPr>
            <p:cNvPr id="1231" name="object 1231"/>
            <p:cNvSpPr/>
            <p:nvPr/>
          </p:nvSpPr>
          <p:spPr>
            <a:xfrm>
              <a:off x="3455934" y="3290454"/>
              <a:ext cx="0" cy="61088"/>
            </a:xfrm>
            <a:custGeom>
              <a:avLst/>
              <a:gdLst/>
              <a:ahLst/>
              <a:cxnLst/>
              <a:rect l="l" t="t" r="r" b="b"/>
              <a:pathLst>
                <a:path h="67310">
                  <a:moveTo>
                    <a:pt x="0" y="0"/>
                  </a:moveTo>
                  <a:lnTo>
                    <a:pt x="0" y="67065"/>
                  </a:lnTo>
                </a:path>
              </a:pathLst>
            </a:custGeom>
            <a:ln w="9524">
              <a:solidFill>
                <a:srgbClr val="FF0000"/>
              </a:solidFill>
            </a:ln>
          </p:spPr>
          <p:txBody>
            <a:bodyPr wrap="square" lIns="0" tIns="0" rIns="0" bIns="0" rtlCol="0"/>
            <a:lstStyle/>
            <a:p>
              <a:endParaRPr/>
            </a:p>
          </p:txBody>
        </p:sp>
        <p:sp>
          <p:nvSpPr>
            <p:cNvPr id="1232" name="object 1232"/>
            <p:cNvSpPr/>
            <p:nvPr/>
          </p:nvSpPr>
          <p:spPr>
            <a:xfrm>
              <a:off x="3455935" y="3298751"/>
              <a:ext cx="8145" cy="53019"/>
            </a:xfrm>
            <a:custGeom>
              <a:avLst/>
              <a:gdLst/>
              <a:ahLst/>
              <a:cxnLst/>
              <a:rect l="l" t="t" r="r" b="b"/>
              <a:pathLst>
                <a:path w="9525" h="58420">
                  <a:moveTo>
                    <a:pt x="0" y="57923"/>
                  </a:moveTo>
                  <a:lnTo>
                    <a:pt x="9146" y="0"/>
                  </a:lnTo>
                </a:path>
              </a:pathLst>
            </a:custGeom>
            <a:ln w="9524">
              <a:solidFill>
                <a:srgbClr val="FF0000"/>
              </a:solidFill>
            </a:ln>
          </p:spPr>
          <p:txBody>
            <a:bodyPr wrap="square" lIns="0" tIns="0" rIns="0" bIns="0" rtlCol="0"/>
            <a:lstStyle/>
            <a:p>
              <a:endParaRPr/>
            </a:p>
          </p:txBody>
        </p:sp>
        <p:sp>
          <p:nvSpPr>
            <p:cNvPr id="1233" name="object 1233"/>
            <p:cNvSpPr/>
            <p:nvPr/>
          </p:nvSpPr>
          <p:spPr>
            <a:xfrm>
              <a:off x="3463756" y="3298751"/>
              <a:ext cx="0" cy="26509"/>
            </a:xfrm>
            <a:custGeom>
              <a:avLst/>
              <a:gdLst/>
              <a:ahLst/>
              <a:cxnLst/>
              <a:rect l="l" t="t" r="r" b="b"/>
              <a:pathLst>
                <a:path h="29210">
                  <a:moveTo>
                    <a:pt x="0" y="0"/>
                  </a:moveTo>
                  <a:lnTo>
                    <a:pt x="0" y="28961"/>
                  </a:lnTo>
                </a:path>
              </a:pathLst>
            </a:custGeom>
            <a:ln w="9524">
              <a:solidFill>
                <a:srgbClr val="FF0000"/>
              </a:solidFill>
            </a:ln>
          </p:spPr>
          <p:txBody>
            <a:bodyPr wrap="square" lIns="0" tIns="0" rIns="0" bIns="0" rtlCol="0"/>
            <a:lstStyle/>
            <a:p>
              <a:endParaRPr/>
            </a:p>
          </p:txBody>
        </p:sp>
        <p:sp>
          <p:nvSpPr>
            <p:cNvPr id="1234" name="object 1234"/>
            <p:cNvSpPr/>
            <p:nvPr/>
          </p:nvSpPr>
          <p:spPr>
            <a:xfrm>
              <a:off x="3463756" y="3290454"/>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235" name="object 1235"/>
            <p:cNvSpPr/>
            <p:nvPr/>
          </p:nvSpPr>
          <p:spPr>
            <a:xfrm>
              <a:off x="3459684" y="3298757"/>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236" name="object 1236"/>
            <p:cNvSpPr/>
            <p:nvPr/>
          </p:nvSpPr>
          <p:spPr>
            <a:xfrm>
              <a:off x="3463756" y="3255874"/>
              <a:ext cx="0" cy="51291"/>
            </a:xfrm>
            <a:custGeom>
              <a:avLst/>
              <a:gdLst/>
              <a:ahLst/>
              <a:cxnLst/>
              <a:rect l="l" t="t" r="r" b="b"/>
              <a:pathLst>
                <a:path h="56514">
                  <a:moveTo>
                    <a:pt x="0" y="56400"/>
                  </a:moveTo>
                  <a:lnTo>
                    <a:pt x="0" y="0"/>
                  </a:lnTo>
                </a:path>
              </a:pathLst>
            </a:custGeom>
            <a:ln w="9524">
              <a:solidFill>
                <a:srgbClr val="FF0000"/>
              </a:solidFill>
            </a:ln>
          </p:spPr>
          <p:txBody>
            <a:bodyPr wrap="square" lIns="0" tIns="0" rIns="0" bIns="0" rtlCol="0"/>
            <a:lstStyle/>
            <a:p>
              <a:endParaRPr/>
            </a:p>
          </p:txBody>
        </p:sp>
        <p:sp>
          <p:nvSpPr>
            <p:cNvPr id="1237" name="object 1237"/>
            <p:cNvSpPr/>
            <p:nvPr/>
          </p:nvSpPr>
          <p:spPr>
            <a:xfrm>
              <a:off x="3463756" y="3255874"/>
              <a:ext cx="0" cy="103734"/>
            </a:xfrm>
            <a:custGeom>
              <a:avLst/>
              <a:gdLst/>
              <a:ahLst/>
              <a:cxnLst/>
              <a:rect l="l" t="t" r="r" b="b"/>
              <a:pathLst>
                <a:path h="114300">
                  <a:moveTo>
                    <a:pt x="0" y="0"/>
                  </a:moveTo>
                  <a:lnTo>
                    <a:pt x="0" y="114309"/>
                  </a:lnTo>
                </a:path>
              </a:pathLst>
            </a:custGeom>
            <a:ln w="9524">
              <a:solidFill>
                <a:srgbClr val="FF0000"/>
              </a:solidFill>
            </a:ln>
          </p:spPr>
          <p:txBody>
            <a:bodyPr wrap="square" lIns="0" tIns="0" rIns="0" bIns="0" rtlCol="0"/>
            <a:lstStyle/>
            <a:p>
              <a:endParaRPr/>
            </a:p>
          </p:txBody>
        </p:sp>
        <p:sp>
          <p:nvSpPr>
            <p:cNvPr id="1238" name="object 1238"/>
            <p:cNvSpPr/>
            <p:nvPr/>
          </p:nvSpPr>
          <p:spPr>
            <a:xfrm>
              <a:off x="3463756" y="3325035"/>
              <a:ext cx="8145" cy="34578"/>
            </a:xfrm>
            <a:custGeom>
              <a:avLst/>
              <a:gdLst/>
              <a:ahLst/>
              <a:cxnLst/>
              <a:rect l="l" t="t" r="r" b="b"/>
              <a:pathLst>
                <a:path w="9525" h="38100">
                  <a:moveTo>
                    <a:pt x="0" y="38103"/>
                  </a:moveTo>
                  <a:lnTo>
                    <a:pt x="9146" y="0"/>
                  </a:lnTo>
                </a:path>
              </a:pathLst>
            </a:custGeom>
            <a:ln w="9524">
              <a:solidFill>
                <a:srgbClr val="FF0000"/>
              </a:solidFill>
            </a:ln>
          </p:spPr>
          <p:txBody>
            <a:bodyPr wrap="square" lIns="0" tIns="0" rIns="0" bIns="0" rtlCol="0"/>
            <a:lstStyle/>
            <a:p>
              <a:endParaRPr/>
            </a:p>
          </p:txBody>
        </p:sp>
        <p:sp>
          <p:nvSpPr>
            <p:cNvPr id="1239" name="object 1239"/>
            <p:cNvSpPr/>
            <p:nvPr/>
          </p:nvSpPr>
          <p:spPr>
            <a:xfrm>
              <a:off x="3471577" y="3307060"/>
              <a:ext cx="0" cy="34578"/>
            </a:xfrm>
            <a:custGeom>
              <a:avLst/>
              <a:gdLst/>
              <a:ahLst/>
              <a:cxnLst/>
              <a:rect l="l" t="t" r="r" b="b"/>
              <a:pathLst>
                <a:path h="38100">
                  <a:moveTo>
                    <a:pt x="0" y="38088"/>
                  </a:moveTo>
                  <a:lnTo>
                    <a:pt x="0" y="0"/>
                  </a:lnTo>
                </a:path>
              </a:pathLst>
            </a:custGeom>
            <a:ln w="9525">
              <a:solidFill>
                <a:srgbClr val="FF0000"/>
              </a:solidFill>
            </a:ln>
          </p:spPr>
          <p:txBody>
            <a:bodyPr wrap="square" lIns="0" tIns="0" rIns="0" bIns="0" rtlCol="0"/>
            <a:lstStyle/>
            <a:p>
              <a:endParaRPr/>
            </a:p>
          </p:txBody>
        </p:sp>
        <p:sp>
          <p:nvSpPr>
            <p:cNvPr id="1240" name="object 1240"/>
            <p:cNvSpPr/>
            <p:nvPr/>
          </p:nvSpPr>
          <p:spPr>
            <a:xfrm>
              <a:off x="3467505" y="3333331"/>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1241" name="object 1241"/>
            <p:cNvSpPr/>
            <p:nvPr/>
          </p:nvSpPr>
          <p:spPr>
            <a:xfrm>
              <a:off x="3471578" y="3316739"/>
              <a:ext cx="9231" cy="8645"/>
            </a:xfrm>
            <a:custGeom>
              <a:avLst/>
              <a:gdLst/>
              <a:ahLst/>
              <a:cxnLst/>
              <a:rect l="l" t="t" r="r" b="b"/>
              <a:pathLst>
                <a:path w="10795" h="9525">
                  <a:moveTo>
                    <a:pt x="0" y="9141"/>
                  </a:moveTo>
                  <a:lnTo>
                    <a:pt x="10671" y="0"/>
                  </a:lnTo>
                </a:path>
              </a:pathLst>
            </a:custGeom>
            <a:ln w="9521">
              <a:solidFill>
                <a:srgbClr val="FF0000"/>
              </a:solidFill>
            </a:ln>
          </p:spPr>
          <p:txBody>
            <a:bodyPr wrap="square" lIns="0" tIns="0" rIns="0" bIns="0" rtlCol="0"/>
            <a:lstStyle/>
            <a:p>
              <a:endParaRPr/>
            </a:p>
          </p:txBody>
        </p:sp>
        <p:sp>
          <p:nvSpPr>
            <p:cNvPr id="1242" name="object 1242"/>
            <p:cNvSpPr/>
            <p:nvPr/>
          </p:nvSpPr>
          <p:spPr>
            <a:xfrm>
              <a:off x="3476631" y="3320887"/>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243" name="object 1243"/>
            <p:cNvSpPr/>
            <p:nvPr/>
          </p:nvSpPr>
          <p:spPr>
            <a:xfrm>
              <a:off x="3476631" y="3329183"/>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244" name="object 1244"/>
            <p:cNvSpPr/>
            <p:nvPr/>
          </p:nvSpPr>
          <p:spPr>
            <a:xfrm>
              <a:off x="3476631" y="3329183"/>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245" name="object 1245"/>
            <p:cNvSpPr/>
            <p:nvPr/>
          </p:nvSpPr>
          <p:spPr>
            <a:xfrm>
              <a:off x="3476631" y="3329183"/>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246" name="object 1246"/>
            <p:cNvSpPr/>
            <p:nvPr/>
          </p:nvSpPr>
          <p:spPr>
            <a:xfrm>
              <a:off x="3480703" y="3333331"/>
              <a:ext cx="8145" cy="0"/>
            </a:xfrm>
            <a:custGeom>
              <a:avLst/>
              <a:gdLst/>
              <a:ahLst/>
              <a:cxnLst/>
              <a:rect l="l" t="t" r="r" b="b"/>
              <a:pathLst>
                <a:path w="9525">
                  <a:moveTo>
                    <a:pt x="0" y="0"/>
                  </a:moveTo>
                  <a:lnTo>
                    <a:pt x="9131" y="0"/>
                  </a:lnTo>
                </a:path>
              </a:pathLst>
            </a:custGeom>
            <a:ln w="9518">
              <a:solidFill>
                <a:srgbClr val="FF0000"/>
              </a:solidFill>
            </a:ln>
          </p:spPr>
          <p:txBody>
            <a:bodyPr wrap="square" lIns="0" tIns="0" rIns="0" bIns="0" rtlCol="0"/>
            <a:lstStyle/>
            <a:p>
              <a:endParaRPr/>
            </a:p>
          </p:txBody>
        </p:sp>
        <p:sp>
          <p:nvSpPr>
            <p:cNvPr id="1247" name="object 1247"/>
            <p:cNvSpPr/>
            <p:nvPr/>
          </p:nvSpPr>
          <p:spPr>
            <a:xfrm>
              <a:off x="3484439" y="3337480"/>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248" name="object 1248"/>
            <p:cNvSpPr/>
            <p:nvPr/>
          </p:nvSpPr>
          <p:spPr>
            <a:xfrm>
              <a:off x="3484439" y="3337480"/>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249" name="object 1249"/>
            <p:cNvSpPr/>
            <p:nvPr/>
          </p:nvSpPr>
          <p:spPr>
            <a:xfrm>
              <a:off x="3484439" y="3325035"/>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1250" name="object 1250"/>
            <p:cNvSpPr/>
            <p:nvPr/>
          </p:nvSpPr>
          <p:spPr>
            <a:xfrm>
              <a:off x="3484439" y="3320887"/>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251" name="object 1251"/>
            <p:cNvSpPr/>
            <p:nvPr/>
          </p:nvSpPr>
          <p:spPr>
            <a:xfrm>
              <a:off x="3488512" y="3325035"/>
              <a:ext cx="8145" cy="8645"/>
            </a:xfrm>
            <a:custGeom>
              <a:avLst/>
              <a:gdLst/>
              <a:ahLst/>
              <a:cxnLst/>
              <a:rect l="l" t="t" r="r" b="b"/>
              <a:pathLst>
                <a:path w="9525" h="9525">
                  <a:moveTo>
                    <a:pt x="0" y="0"/>
                  </a:moveTo>
                  <a:lnTo>
                    <a:pt x="9146" y="9141"/>
                  </a:lnTo>
                </a:path>
              </a:pathLst>
            </a:custGeom>
            <a:ln w="9521">
              <a:solidFill>
                <a:srgbClr val="FF0000"/>
              </a:solidFill>
            </a:ln>
          </p:spPr>
          <p:txBody>
            <a:bodyPr wrap="square" lIns="0" tIns="0" rIns="0" bIns="0" rtlCol="0"/>
            <a:lstStyle/>
            <a:p>
              <a:endParaRPr/>
            </a:p>
          </p:txBody>
        </p:sp>
        <p:sp>
          <p:nvSpPr>
            <p:cNvPr id="1252" name="object 1252"/>
            <p:cNvSpPr/>
            <p:nvPr/>
          </p:nvSpPr>
          <p:spPr>
            <a:xfrm>
              <a:off x="3496333" y="3307061"/>
              <a:ext cx="0" cy="26509"/>
            </a:xfrm>
            <a:custGeom>
              <a:avLst/>
              <a:gdLst/>
              <a:ahLst/>
              <a:cxnLst/>
              <a:rect l="l" t="t" r="r" b="b"/>
              <a:pathLst>
                <a:path h="29210">
                  <a:moveTo>
                    <a:pt x="0" y="28946"/>
                  </a:moveTo>
                  <a:lnTo>
                    <a:pt x="0" y="0"/>
                  </a:lnTo>
                </a:path>
              </a:pathLst>
            </a:custGeom>
            <a:ln w="9524">
              <a:solidFill>
                <a:srgbClr val="FF0000"/>
              </a:solidFill>
            </a:ln>
          </p:spPr>
          <p:txBody>
            <a:bodyPr wrap="square" lIns="0" tIns="0" rIns="0" bIns="0" rtlCol="0"/>
            <a:lstStyle/>
            <a:p>
              <a:endParaRPr/>
            </a:p>
          </p:txBody>
        </p:sp>
        <p:sp>
          <p:nvSpPr>
            <p:cNvPr id="1253" name="object 1253"/>
            <p:cNvSpPr/>
            <p:nvPr/>
          </p:nvSpPr>
          <p:spPr>
            <a:xfrm>
              <a:off x="3492260" y="3311900"/>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254" name="object 1254"/>
            <p:cNvSpPr/>
            <p:nvPr/>
          </p:nvSpPr>
          <p:spPr>
            <a:xfrm>
              <a:off x="3496333" y="3316739"/>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255" name="object 1255"/>
            <p:cNvSpPr/>
            <p:nvPr/>
          </p:nvSpPr>
          <p:spPr>
            <a:xfrm>
              <a:off x="3496333" y="3298751"/>
              <a:ext cx="8145" cy="53019"/>
            </a:xfrm>
            <a:custGeom>
              <a:avLst/>
              <a:gdLst/>
              <a:ahLst/>
              <a:cxnLst/>
              <a:rect l="l" t="t" r="r" b="b"/>
              <a:pathLst>
                <a:path w="9525" h="58420">
                  <a:moveTo>
                    <a:pt x="0" y="57923"/>
                  </a:moveTo>
                  <a:lnTo>
                    <a:pt x="9146" y="0"/>
                  </a:lnTo>
                </a:path>
              </a:pathLst>
            </a:custGeom>
            <a:ln w="9524">
              <a:solidFill>
                <a:srgbClr val="FF0000"/>
              </a:solidFill>
            </a:ln>
          </p:spPr>
          <p:txBody>
            <a:bodyPr wrap="square" lIns="0" tIns="0" rIns="0" bIns="0" rtlCol="0"/>
            <a:lstStyle/>
            <a:p>
              <a:endParaRPr/>
            </a:p>
          </p:txBody>
        </p:sp>
        <p:sp>
          <p:nvSpPr>
            <p:cNvPr id="1256" name="object 1256"/>
            <p:cNvSpPr/>
            <p:nvPr/>
          </p:nvSpPr>
          <p:spPr>
            <a:xfrm>
              <a:off x="3504154" y="3298750"/>
              <a:ext cx="0" cy="87598"/>
            </a:xfrm>
            <a:custGeom>
              <a:avLst/>
              <a:gdLst/>
              <a:ahLst/>
              <a:cxnLst/>
              <a:rect l="l" t="t" r="r" b="b"/>
              <a:pathLst>
                <a:path h="96520">
                  <a:moveTo>
                    <a:pt x="0" y="0"/>
                  </a:moveTo>
                  <a:lnTo>
                    <a:pt x="0" y="96011"/>
                  </a:lnTo>
                </a:path>
              </a:pathLst>
            </a:custGeom>
            <a:ln w="9524">
              <a:solidFill>
                <a:srgbClr val="FF0000"/>
              </a:solidFill>
            </a:ln>
          </p:spPr>
          <p:txBody>
            <a:bodyPr wrap="square" lIns="0" tIns="0" rIns="0" bIns="0" rtlCol="0"/>
            <a:lstStyle/>
            <a:p>
              <a:endParaRPr/>
            </a:p>
          </p:txBody>
        </p:sp>
        <p:sp>
          <p:nvSpPr>
            <p:cNvPr id="1257" name="object 1257"/>
            <p:cNvSpPr/>
            <p:nvPr/>
          </p:nvSpPr>
          <p:spPr>
            <a:xfrm>
              <a:off x="3504154" y="3385887"/>
              <a:ext cx="0" cy="103734"/>
            </a:xfrm>
            <a:custGeom>
              <a:avLst/>
              <a:gdLst/>
              <a:ahLst/>
              <a:cxnLst/>
              <a:rect l="l" t="t" r="r" b="b"/>
              <a:pathLst>
                <a:path h="114300">
                  <a:moveTo>
                    <a:pt x="0" y="0"/>
                  </a:moveTo>
                  <a:lnTo>
                    <a:pt x="0" y="114309"/>
                  </a:lnTo>
                </a:path>
              </a:pathLst>
            </a:custGeom>
            <a:ln w="9524">
              <a:solidFill>
                <a:srgbClr val="FF0000"/>
              </a:solidFill>
            </a:ln>
          </p:spPr>
          <p:txBody>
            <a:bodyPr wrap="square" lIns="0" tIns="0" rIns="0" bIns="0" rtlCol="0"/>
            <a:lstStyle/>
            <a:p>
              <a:endParaRPr/>
            </a:p>
          </p:txBody>
        </p:sp>
        <p:sp>
          <p:nvSpPr>
            <p:cNvPr id="1258" name="object 1258"/>
            <p:cNvSpPr/>
            <p:nvPr/>
          </p:nvSpPr>
          <p:spPr>
            <a:xfrm>
              <a:off x="3504154" y="3316739"/>
              <a:ext cx="0" cy="172891"/>
            </a:xfrm>
            <a:custGeom>
              <a:avLst/>
              <a:gdLst/>
              <a:ahLst/>
              <a:cxnLst/>
              <a:rect l="l" t="t" r="r" b="b"/>
              <a:pathLst>
                <a:path h="190500">
                  <a:moveTo>
                    <a:pt x="0" y="190499"/>
                  </a:moveTo>
                  <a:lnTo>
                    <a:pt x="0" y="0"/>
                  </a:lnTo>
                </a:path>
              </a:pathLst>
            </a:custGeom>
            <a:ln w="9524">
              <a:solidFill>
                <a:srgbClr val="FF0000"/>
              </a:solidFill>
            </a:ln>
          </p:spPr>
          <p:txBody>
            <a:bodyPr wrap="square" lIns="0" tIns="0" rIns="0" bIns="0" rtlCol="0"/>
            <a:lstStyle/>
            <a:p>
              <a:endParaRPr/>
            </a:p>
          </p:txBody>
        </p:sp>
        <p:sp>
          <p:nvSpPr>
            <p:cNvPr id="1259" name="object 1259"/>
            <p:cNvSpPr/>
            <p:nvPr/>
          </p:nvSpPr>
          <p:spPr>
            <a:xfrm>
              <a:off x="3504154" y="3316739"/>
              <a:ext cx="0" cy="51291"/>
            </a:xfrm>
            <a:custGeom>
              <a:avLst/>
              <a:gdLst/>
              <a:ahLst/>
              <a:cxnLst/>
              <a:rect l="l" t="t" r="r" b="b"/>
              <a:pathLst>
                <a:path h="56514">
                  <a:moveTo>
                    <a:pt x="0" y="0"/>
                  </a:moveTo>
                  <a:lnTo>
                    <a:pt x="0" y="56385"/>
                  </a:lnTo>
                </a:path>
              </a:pathLst>
            </a:custGeom>
            <a:ln w="9524">
              <a:solidFill>
                <a:srgbClr val="FF0000"/>
              </a:solidFill>
            </a:ln>
          </p:spPr>
          <p:txBody>
            <a:bodyPr wrap="square" lIns="0" tIns="0" rIns="0" bIns="0" rtlCol="0"/>
            <a:lstStyle/>
            <a:p>
              <a:endParaRPr/>
            </a:p>
          </p:txBody>
        </p:sp>
        <p:sp>
          <p:nvSpPr>
            <p:cNvPr id="1260" name="object 1260"/>
            <p:cNvSpPr/>
            <p:nvPr/>
          </p:nvSpPr>
          <p:spPr>
            <a:xfrm>
              <a:off x="3504155" y="3367912"/>
              <a:ext cx="9231" cy="8645"/>
            </a:xfrm>
            <a:custGeom>
              <a:avLst/>
              <a:gdLst/>
              <a:ahLst/>
              <a:cxnLst/>
              <a:rect l="l" t="t" r="r" b="b"/>
              <a:pathLst>
                <a:path w="10795" h="9525">
                  <a:moveTo>
                    <a:pt x="0" y="0"/>
                  </a:moveTo>
                  <a:lnTo>
                    <a:pt x="10671" y="9141"/>
                  </a:lnTo>
                </a:path>
              </a:pathLst>
            </a:custGeom>
            <a:ln w="9521">
              <a:solidFill>
                <a:srgbClr val="FF0000"/>
              </a:solidFill>
            </a:ln>
          </p:spPr>
          <p:txBody>
            <a:bodyPr wrap="square" lIns="0" tIns="0" rIns="0" bIns="0" rtlCol="0"/>
            <a:lstStyle/>
            <a:p>
              <a:endParaRPr/>
            </a:p>
          </p:txBody>
        </p:sp>
        <p:sp>
          <p:nvSpPr>
            <p:cNvPr id="1261" name="object 1261"/>
            <p:cNvSpPr/>
            <p:nvPr/>
          </p:nvSpPr>
          <p:spPr>
            <a:xfrm>
              <a:off x="3513279" y="3316739"/>
              <a:ext cx="0" cy="59935"/>
            </a:xfrm>
            <a:custGeom>
              <a:avLst/>
              <a:gdLst/>
              <a:ahLst/>
              <a:cxnLst/>
              <a:rect l="l" t="t" r="r" b="b"/>
              <a:pathLst>
                <a:path h="66039">
                  <a:moveTo>
                    <a:pt x="0" y="65526"/>
                  </a:moveTo>
                  <a:lnTo>
                    <a:pt x="0" y="0"/>
                  </a:lnTo>
                </a:path>
              </a:pathLst>
            </a:custGeom>
            <a:ln w="9524">
              <a:solidFill>
                <a:srgbClr val="FF0000"/>
              </a:solidFill>
            </a:ln>
          </p:spPr>
          <p:txBody>
            <a:bodyPr wrap="square" lIns="0" tIns="0" rIns="0" bIns="0" rtlCol="0"/>
            <a:lstStyle/>
            <a:p>
              <a:endParaRPr/>
            </a:p>
          </p:txBody>
        </p:sp>
        <p:sp>
          <p:nvSpPr>
            <p:cNvPr id="1262" name="object 1262"/>
            <p:cNvSpPr/>
            <p:nvPr/>
          </p:nvSpPr>
          <p:spPr>
            <a:xfrm>
              <a:off x="3513279" y="3290455"/>
              <a:ext cx="0" cy="26509"/>
            </a:xfrm>
            <a:custGeom>
              <a:avLst/>
              <a:gdLst/>
              <a:ahLst/>
              <a:cxnLst/>
              <a:rect l="l" t="t" r="r" b="b"/>
              <a:pathLst>
                <a:path h="29210">
                  <a:moveTo>
                    <a:pt x="0" y="28961"/>
                  </a:moveTo>
                  <a:lnTo>
                    <a:pt x="0" y="0"/>
                  </a:lnTo>
                </a:path>
              </a:pathLst>
            </a:custGeom>
            <a:ln w="9524">
              <a:solidFill>
                <a:srgbClr val="FF0000"/>
              </a:solidFill>
            </a:ln>
          </p:spPr>
          <p:txBody>
            <a:bodyPr wrap="square" lIns="0" tIns="0" rIns="0" bIns="0" rtlCol="0"/>
            <a:lstStyle/>
            <a:p>
              <a:endParaRPr/>
            </a:p>
          </p:txBody>
        </p:sp>
        <p:sp>
          <p:nvSpPr>
            <p:cNvPr id="1263" name="object 1263"/>
            <p:cNvSpPr/>
            <p:nvPr/>
          </p:nvSpPr>
          <p:spPr>
            <a:xfrm>
              <a:off x="3513279" y="3290454"/>
              <a:ext cx="0" cy="61088"/>
            </a:xfrm>
            <a:custGeom>
              <a:avLst/>
              <a:gdLst/>
              <a:ahLst/>
              <a:cxnLst/>
              <a:rect l="l" t="t" r="r" b="b"/>
              <a:pathLst>
                <a:path h="67310">
                  <a:moveTo>
                    <a:pt x="0" y="0"/>
                  </a:moveTo>
                  <a:lnTo>
                    <a:pt x="0" y="67065"/>
                  </a:lnTo>
                </a:path>
              </a:pathLst>
            </a:custGeom>
            <a:ln w="9524">
              <a:solidFill>
                <a:srgbClr val="FF0000"/>
              </a:solidFill>
            </a:ln>
          </p:spPr>
          <p:txBody>
            <a:bodyPr wrap="square" lIns="0" tIns="0" rIns="0" bIns="0" rtlCol="0"/>
            <a:lstStyle/>
            <a:p>
              <a:endParaRPr/>
            </a:p>
          </p:txBody>
        </p:sp>
        <p:sp>
          <p:nvSpPr>
            <p:cNvPr id="1264" name="object 1264"/>
            <p:cNvSpPr/>
            <p:nvPr/>
          </p:nvSpPr>
          <p:spPr>
            <a:xfrm>
              <a:off x="3509208" y="3346473"/>
              <a:ext cx="8145" cy="0"/>
            </a:xfrm>
            <a:custGeom>
              <a:avLst/>
              <a:gdLst/>
              <a:ahLst/>
              <a:cxnLst/>
              <a:rect l="l" t="t" r="r" b="b"/>
              <a:pathLst>
                <a:path w="9525">
                  <a:moveTo>
                    <a:pt x="0" y="0"/>
                  </a:moveTo>
                  <a:lnTo>
                    <a:pt x="9524" y="0"/>
                  </a:lnTo>
                </a:path>
              </a:pathLst>
            </a:custGeom>
            <a:ln w="10679">
              <a:solidFill>
                <a:srgbClr val="FF0000"/>
              </a:solidFill>
            </a:ln>
          </p:spPr>
          <p:txBody>
            <a:bodyPr wrap="square" lIns="0" tIns="0" rIns="0" bIns="0" rtlCol="0"/>
            <a:lstStyle/>
            <a:p>
              <a:endParaRPr/>
            </a:p>
          </p:txBody>
        </p:sp>
        <p:sp>
          <p:nvSpPr>
            <p:cNvPr id="1265" name="object 1265"/>
            <p:cNvSpPr/>
            <p:nvPr/>
          </p:nvSpPr>
          <p:spPr>
            <a:xfrm>
              <a:off x="3513280" y="3298750"/>
              <a:ext cx="8145" cy="43223"/>
            </a:xfrm>
            <a:custGeom>
              <a:avLst/>
              <a:gdLst/>
              <a:ahLst/>
              <a:cxnLst/>
              <a:rect l="l" t="t" r="r" b="b"/>
              <a:pathLst>
                <a:path w="9525" h="47625">
                  <a:moveTo>
                    <a:pt x="0" y="47244"/>
                  </a:moveTo>
                  <a:lnTo>
                    <a:pt x="9146" y="0"/>
                  </a:lnTo>
                </a:path>
              </a:pathLst>
            </a:custGeom>
            <a:ln w="9524">
              <a:solidFill>
                <a:srgbClr val="FF0000"/>
              </a:solidFill>
            </a:ln>
          </p:spPr>
          <p:txBody>
            <a:bodyPr wrap="square" lIns="0" tIns="0" rIns="0" bIns="0" rtlCol="0"/>
            <a:lstStyle/>
            <a:p>
              <a:endParaRPr/>
            </a:p>
          </p:txBody>
        </p:sp>
        <p:sp>
          <p:nvSpPr>
            <p:cNvPr id="1266" name="object 1266"/>
            <p:cNvSpPr/>
            <p:nvPr/>
          </p:nvSpPr>
          <p:spPr>
            <a:xfrm>
              <a:off x="3521101" y="3264183"/>
              <a:ext cx="0" cy="34578"/>
            </a:xfrm>
            <a:custGeom>
              <a:avLst/>
              <a:gdLst/>
              <a:ahLst/>
              <a:cxnLst/>
              <a:rect l="l" t="t" r="r" b="b"/>
              <a:pathLst>
                <a:path h="38100">
                  <a:moveTo>
                    <a:pt x="0" y="38087"/>
                  </a:moveTo>
                  <a:lnTo>
                    <a:pt x="0" y="0"/>
                  </a:lnTo>
                </a:path>
              </a:pathLst>
            </a:custGeom>
            <a:ln w="9524">
              <a:solidFill>
                <a:srgbClr val="FF0000"/>
              </a:solidFill>
            </a:ln>
          </p:spPr>
          <p:txBody>
            <a:bodyPr wrap="square" lIns="0" tIns="0" rIns="0" bIns="0" rtlCol="0"/>
            <a:lstStyle/>
            <a:p>
              <a:endParaRPr/>
            </a:p>
          </p:txBody>
        </p:sp>
        <p:sp>
          <p:nvSpPr>
            <p:cNvPr id="1267" name="object 1267"/>
            <p:cNvSpPr/>
            <p:nvPr/>
          </p:nvSpPr>
          <p:spPr>
            <a:xfrm>
              <a:off x="3521101" y="3264183"/>
              <a:ext cx="0" cy="34578"/>
            </a:xfrm>
            <a:custGeom>
              <a:avLst/>
              <a:gdLst/>
              <a:ahLst/>
              <a:cxnLst/>
              <a:rect l="l" t="t" r="r" b="b"/>
              <a:pathLst>
                <a:path h="38100">
                  <a:moveTo>
                    <a:pt x="0" y="0"/>
                  </a:moveTo>
                  <a:lnTo>
                    <a:pt x="0" y="38087"/>
                  </a:lnTo>
                </a:path>
              </a:pathLst>
            </a:custGeom>
            <a:ln w="9524">
              <a:solidFill>
                <a:srgbClr val="FF0000"/>
              </a:solidFill>
            </a:ln>
          </p:spPr>
          <p:txBody>
            <a:bodyPr wrap="square" lIns="0" tIns="0" rIns="0" bIns="0" rtlCol="0"/>
            <a:lstStyle/>
            <a:p>
              <a:endParaRPr/>
            </a:p>
          </p:txBody>
        </p:sp>
        <p:sp>
          <p:nvSpPr>
            <p:cNvPr id="1268" name="object 1268"/>
            <p:cNvSpPr/>
            <p:nvPr/>
          </p:nvSpPr>
          <p:spPr>
            <a:xfrm>
              <a:off x="3521101" y="3298750"/>
              <a:ext cx="0" cy="69156"/>
            </a:xfrm>
            <a:custGeom>
              <a:avLst/>
              <a:gdLst/>
              <a:ahLst/>
              <a:cxnLst/>
              <a:rect l="l" t="t" r="r" b="b"/>
              <a:pathLst>
                <a:path h="76200">
                  <a:moveTo>
                    <a:pt x="0" y="0"/>
                  </a:moveTo>
                  <a:lnTo>
                    <a:pt x="0" y="76206"/>
                  </a:lnTo>
                </a:path>
              </a:pathLst>
            </a:custGeom>
            <a:ln w="9524">
              <a:solidFill>
                <a:srgbClr val="FF0000"/>
              </a:solidFill>
            </a:ln>
          </p:spPr>
          <p:txBody>
            <a:bodyPr wrap="square" lIns="0" tIns="0" rIns="0" bIns="0" rtlCol="0"/>
            <a:lstStyle/>
            <a:p>
              <a:endParaRPr/>
            </a:p>
          </p:txBody>
        </p:sp>
        <p:sp>
          <p:nvSpPr>
            <p:cNvPr id="1269" name="object 1269"/>
            <p:cNvSpPr/>
            <p:nvPr/>
          </p:nvSpPr>
          <p:spPr>
            <a:xfrm>
              <a:off x="3521101" y="3367912"/>
              <a:ext cx="0" cy="53019"/>
            </a:xfrm>
            <a:custGeom>
              <a:avLst/>
              <a:gdLst/>
              <a:ahLst/>
              <a:cxnLst/>
              <a:rect l="l" t="t" r="r" b="b"/>
              <a:pathLst>
                <a:path h="58420">
                  <a:moveTo>
                    <a:pt x="0" y="0"/>
                  </a:moveTo>
                  <a:lnTo>
                    <a:pt x="0" y="57908"/>
                  </a:lnTo>
                </a:path>
              </a:pathLst>
            </a:custGeom>
            <a:ln w="9524">
              <a:solidFill>
                <a:srgbClr val="FF0000"/>
              </a:solidFill>
            </a:ln>
          </p:spPr>
          <p:txBody>
            <a:bodyPr wrap="square" lIns="0" tIns="0" rIns="0" bIns="0" rtlCol="0"/>
            <a:lstStyle/>
            <a:p>
              <a:endParaRPr/>
            </a:p>
          </p:txBody>
        </p:sp>
        <p:sp>
          <p:nvSpPr>
            <p:cNvPr id="1270" name="object 1270"/>
            <p:cNvSpPr/>
            <p:nvPr/>
          </p:nvSpPr>
          <p:spPr>
            <a:xfrm>
              <a:off x="3521101" y="3325035"/>
              <a:ext cx="8145" cy="95666"/>
            </a:xfrm>
            <a:custGeom>
              <a:avLst/>
              <a:gdLst/>
              <a:ahLst/>
              <a:cxnLst/>
              <a:rect l="l" t="t" r="r" b="b"/>
              <a:pathLst>
                <a:path w="9525" h="105410">
                  <a:moveTo>
                    <a:pt x="0" y="105152"/>
                  </a:moveTo>
                  <a:lnTo>
                    <a:pt x="9131" y="0"/>
                  </a:lnTo>
                </a:path>
              </a:pathLst>
            </a:custGeom>
            <a:ln w="9524">
              <a:solidFill>
                <a:srgbClr val="FF0000"/>
              </a:solidFill>
            </a:ln>
          </p:spPr>
          <p:txBody>
            <a:bodyPr wrap="square" lIns="0" tIns="0" rIns="0" bIns="0" rtlCol="0"/>
            <a:lstStyle/>
            <a:p>
              <a:endParaRPr/>
            </a:p>
          </p:txBody>
        </p:sp>
        <p:sp>
          <p:nvSpPr>
            <p:cNvPr id="1271" name="object 1271"/>
            <p:cNvSpPr/>
            <p:nvPr/>
          </p:nvSpPr>
          <p:spPr>
            <a:xfrm>
              <a:off x="3524837" y="3333331"/>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1272" name="object 1272"/>
            <p:cNvSpPr/>
            <p:nvPr/>
          </p:nvSpPr>
          <p:spPr>
            <a:xfrm>
              <a:off x="3528910" y="3341627"/>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273" name="object 1273"/>
            <p:cNvSpPr/>
            <p:nvPr/>
          </p:nvSpPr>
          <p:spPr>
            <a:xfrm>
              <a:off x="3528910" y="3376208"/>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274" name="object 1274"/>
            <p:cNvSpPr/>
            <p:nvPr/>
          </p:nvSpPr>
          <p:spPr>
            <a:xfrm>
              <a:off x="3528910" y="3325036"/>
              <a:ext cx="0" cy="85869"/>
            </a:xfrm>
            <a:custGeom>
              <a:avLst/>
              <a:gdLst/>
              <a:ahLst/>
              <a:cxnLst/>
              <a:rect l="l" t="t" r="r" b="b"/>
              <a:pathLst>
                <a:path h="94614">
                  <a:moveTo>
                    <a:pt x="0" y="94488"/>
                  </a:moveTo>
                  <a:lnTo>
                    <a:pt x="0" y="0"/>
                  </a:lnTo>
                </a:path>
              </a:pathLst>
            </a:custGeom>
            <a:ln w="9524">
              <a:solidFill>
                <a:srgbClr val="FF0000"/>
              </a:solidFill>
            </a:ln>
          </p:spPr>
          <p:txBody>
            <a:bodyPr wrap="square" lIns="0" tIns="0" rIns="0" bIns="0" rtlCol="0"/>
            <a:lstStyle/>
            <a:p>
              <a:endParaRPr/>
            </a:p>
          </p:txBody>
        </p:sp>
        <p:sp>
          <p:nvSpPr>
            <p:cNvPr id="1275" name="object 1275"/>
            <p:cNvSpPr/>
            <p:nvPr/>
          </p:nvSpPr>
          <p:spPr>
            <a:xfrm>
              <a:off x="3528910" y="3298751"/>
              <a:ext cx="0" cy="26509"/>
            </a:xfrm>
            <a:custGeom>
              <a:avLst/>
              <a:gdLst/>
              <a:ahLst/>
              <a:cxnLst/>
              <a:rect l="l" t="t" r="r" b="b"/>
              <a:pathLst>
                <a:path h="29210">
                  <a:moveTo>
                    <a:pt x="0" y="28961"/>
                  </a:moveTo>
                  <a:lnTo>
                    <a:pt x="0" y="0"/>
                  </a:lnTo>
                </a:path>
              </a:pathLst>
            </a:custGeom>
            <a:ln w="9524">
              <a:solidFill>
                <a:srgbClr val="FF0000"/>
              </a:solidFill>
            </a:ln>
          </p:spPr>
          <p:txBody>
            <a:bodyPr wrap="square" lIns="0" tIns="0" rIns="0" bIns="0" rtlCol="0"/>
            <a:lstStyle/>
            <a:p>
              <a:endParaRPr/>
            </a:p>
          </p:txBody>
        </p:sp>
        <p:sp>
          <p:nvSpPr>
            <p:cNvPr id="1276" name="object 1276"/>
            <p:cNvSpPr/>
            <p:nvPr/>
          </p:nvSpPr>
          <p:spPr>
            <a:xfrm>
              <a:off x="3528910" y="3298750"/>
              <a:ext cx="8145" cy="69156"/>
            </a:xfrm>
            <a:custGeom>
              <a:avLst/>
              <a:gdLst/>
              <a:ahLst/>
              <a:cxnLst/>
              <a:rect l="l" t="t" r="r" b="b"/>
              <a:pathLst>
                <a:path w="9525" h="76200">
                  <a:moveTo>
                    <a:pt x="0" y="0"/>
                  </a:moveTo>
                  <a:lnTo>
                    <a:pt x="9146" y="76206"/>
                  </a:lnTo>
                </a:path>
              </a:pathLst>
            </a:custGeom>
            <a:ln w="9524">
              <a:solidFill>
                <a:srgbClr val="FF0000"/>
              </a:solidFill>
            </a:ln>
          </p:spPr>
          <p:txBody>
            <a:bodyPr wrap="square" lIns="0" tIns="0" rIns="0" bIns="0" rtlCol="0"/>
            <a:lstStyle/>
            <a:p>
              <a:endParaRPr/>
            </a:p>
          </p:txBody>
        </p:sp>
        <p:sp>
          <p:nvSpPr>
            <p:cNvPr id="1277" name="object 1277"/>
            <p:cNvSpPr/>
            <p:nvPr/>
          </p:nvSpPr>
          <p:spPr>
            <a:xfrm>
              <a:off x="3536731" y="3341628"/>
              <a:ext cx="0" cy="26509"/>
            </a:xfrm>
            <a:custGeom>
              <a:avLst/>
              <a:gdLst/>
              <a:ahLst/>
              <a:cxnLst/>
              <a:rect l="l" t="t" r="r" b="b"/>
              <a:pathLst>
                <a:path h="29210">
                  <a:moveTo>
                    <a:pt x="0" y="28961"/>
                  </a:moveTo>
                  <a:lnTo>
                    <a:pt x="0" y="0"/>
                  </a:lnTo>
                </a:path>
              </a:pathLst>
            </a:custGeom>
            <a:ln w="9524">
              <a:solidFill>
                <a:srgbClr val="FF0000"/>
              </a:solidFill>
            </a:ln>
          </p:spPr>
          <p:txBody>
            <a:bodyPr wrap="square" lIns="0" tIns="0" rIns="0" bIns="0" rtlCol="0"/>
            <a:lstStyle/>
            <a:p>
              <a:endParaRPr/>
            </a:p>
          </p:txBody>
        </p:sp>
        <p:sp>
          <p:nvSpPr>
            <p:cNvPr id="1278" name="object 1278"/>
            <p:cNvSpPr/>
            <p:nvPr/>
          </p:nvSpPr>
          <p:spPr>
            <a:xfrm>
              <a:off x="3532659" y="3346473"/>
              <a:ext cx="8145" cy="0"/>
            </a:xfrm>
            <a:custGeom>
              <a:avLst/>
              <a:gdLst/>
              <a:ahLst/>
              <a:cxnLst/>
              <a:rect l="l" t="t" r="r" b="b"/>
              <a:pathLst>
                <a:path w="9525">
                  <a:moveTo>
                    <a:pt x="0" y="0"/>
                  </a:moveTo>
                  <a:lnTo>
                    <a:pt x="9524" y="0"/>
                  </a:lnTo>
                </a:path>
              </a:pathLst>
            </a:custGeom>
            <a:ln w="10679">
              <a:solidFill>
                <a:srgbClr val="FF0000"/>
              </a:solidFill>
            </a:ln>
          </p:spPr>
          <p:txBody>
            <a:bodyPr wrap="square" lIns="0" tIns="0" rIns="0" bIns="0" rtlCol="0"/>
            <a:lstStyle/>
            <a:p>
              <a:endParaRPr/>
            </a:p>
          </p:txBody>
        </p:sp>
        <p:sp>
          <p:nvSpPr>
            <p:cNvPr id="1279" name="object 1279"/>
            <p:cNvSpPr/>
            <p:nvPr/>
          </p:nvSpPr>
          <p:spPr>
            <a:xfrm>
              <a:off x="3536731" y="3325035"/>
              <a:ext cx="0" cy="26509"/>
            </a:xfrm>
            <a:custGeom>
              <a:avLst/>
              <a:gdLst/>
              <a:ahLst/>
              <a:cxnLst/>
              <a:rect l="l" t="t" r="r" b="b"/>
              <a:pathLst>
                <a:path h="29210">
                  <a:moveTo>
                    <a:pt x="0" y="28961"/>
                  </a:moveTo>
                  <a:lnTo>
                    <a:pt x="0" y="0"/>
                  </a:lnTo>
                </a:path>
              </a:pathLst>
            </a:custGeom>
            <a:ln w="9524">
              <a:solidFill>
                <a:srgbClr val="FF0000"/>
              </a:solidFill>
            </a:ln>
          </p:spPr>
          <p:txBody>
            <a:bodyPr wrap="square" lIns="0" tIns="0" rIns="0" bIns="0" rtlCol="0"/>
            <a:lstStyle/>
            <a:p>
              <a:endParaRPr/>
            </a:p>
          </p:txBody>
        </p:sp>
        <p:sp>
          <p:nvSpPr>
            <p:cNvPr id="1280" name="object 1280"/>
            <p:cNvSpPr/>
            <p:nvPr/>
          </p:nvSpPr>
          <p:spPr>
            <a:xfrm>
              <a:off x="3536731" y="3325035"/>
              <a:ext cx="0" cy="103734"/>
            </a:xfrm>
            <a:custGeom>
              <a:avLst/>
              <a:gdLst/>
              <a:ahLst/>
              <a:cxnLst/>
              <a:rect l="l" t="t" r="r" b="b"/>
              <a:pathLst>
                <a:path h="114300">
                  <a:moveTo>
                    <a:pt x="0" y="0"/>
                  </a:moveTo>
                  <a:lnTo>
                    <a:pt x="0" y="114293"/>
                  </a:lnTo>
                </a:path>
              </a:pathLst>
            </a:custGeom>
            <a:ln w="9524">
              <a:solidFill>
                <a:srgbClr val="FF0000"/>
              </a:solidFill>
            </a:ln>
          </p:spPr>
          <p:txBody>
            <a:bodyPr wrap="square" lIns="0" tIns="0" rIns="0" bIns="0" rtlCol="0"/>
            <a:lstStyle/>
            <a:p>
              <a:endParaRPr/>
            </a:p>
          </p:txBody>
        </p:sp>
        <p:sp>
          <p:nvSpPr>
            <p:cNvPr id="1281" name="object 1281"/>
            <p:cNvSpPr/>
            <p:nvPr/>
          </p:nvSpPr>
          <p:spPr>
            <a:xfrm>
              <a:off x="3536731" y="3351320"/>
              <a:ext cx="0" cy="77801"/>
            </a:xfrm>
            <a:custGeom>
              <a:avLst/>
              <a:gdLst/>
              <a:ahLst/>
              <a:cxnLst/>
              <a:rect l="l" t="t" r="r" b="b"/>
              <a:pathLst>
                <a:path h="85725">
                  <a:moveTo>
                    <a:pt x="0" y="85331"/>
                  </a:moveTo>
                  <a:lnTo>
                    <a:pt x="0" y="0"/>
                  </a:lnTo>
                </a:path>
              </a:pathLst>
            </a:custGeom>
            <a:ln w="9524">
              <a:solidFill>
                <a:srgbClr val="FF0000"/>
              </a:solidFill>
            </a:ln>
          </p:spPr>
          <p:txBody>
            <a:bodyPr wrap="square" lIns="0" tIns="0" rIns="0" bIns="0" rtlCol="0"/>
            <a:lstStyle/>
            <a:p>
              <a:endParaRPr/>
            </a:p>
          </p:txBody>
        </p:sp>
        <p:sp>
          <p:nvSpPr>
            <p:cNvPr id="1282" name="object 1282"/>
            <p:cNvSpPr/>
            <p:nvPr/>
          </p:nvSpPr>
          <p:spPr>
            <a:xfrm>
              <a:off x="3536732" y="3351320"/>
              <a:ext cx="9231" cy="34578"/>
            </a:xfrm>
            <a:custGeom>
              <a:avLst/>
              <a:gdLst/>
              <a:ahLst/>
              <a:cxnLst/>
              <a:rect l="l" t="t" r="r" b="b"/>
              <a:pathLst>
                <a:path w="10795" h="38100">
                  <a:moveTo>
                    <a:pt x="0" y="0"/>
                  </a:moveTo>
                  <a:lnTo>
                    <a:pt x="10671" y="38087"/>
                  </a:lnTo>
                </a:path>
              </a:pathLst>
            </a:custGeom>
            <a:ln w="9524">
              <a:solidFill>
                <a:srgbClr val="FF0000"/>
              </a:solidFill>
            </a:ln>
          </p:spPr>
          <p:txBody>
            <a:bodyPr wrap="square" lIns="0" tIns="0" rIns="0" bIns="0" rtlCol="0"/>
            <a:lstStyle/>
            <a:p>
              <a:endParaRPr/>
            </a:p>
          </p:txBody>
        </p:sp>
        <p:sp>
          <p:nvSpPr>
            <p:cNvPr id="1283" name="object 1283"/>
            <p:cNvSpPr/>
            <p:nvPr/>
          </p:nvSpPr>
          <p:spPr>
            <a:xfrm>
              <a:off x="3545856" y="3316738"/>
              <a:ext cx="0" cy="69156"/>
            </a:xfrm>
            <a:custGeom>
              <a:avLst/>
              <a:gdLst/>
              <a:ahLst/>
              <a:cxnLst/>
              <a:rect l="l" t="t" r="r" b="b"/>
              <a:pathLst>
                <a:path h="76200">
                  <a:moveTo>
                    <a:pt x="0" y="76191"/>
                  </a:moveTo>
                  <a:lnTo>
                    <a:pt x="0" y="0"/>
                  </a:lnTo>
                </a:path>
              </a:pathLst>
            </a:custGeom>
            <a:ln w="9525">
              <a:solidFill>
                <a:srgbClr val="FF0000"/>
              </a:solidFill>
            </a:ln>
          </p:spPr>
          <p:txBody>
            <a:bodyPr wrap="square" lIns="0" tIns="0" rIns="0" bIns="0" rtlCol="0"/>
            <a:lstStyle/>
            <a:p>
              <a:endParaRPr/>
            </a:p>
          </p:txBody>
        </p:sp>
        <p:sp>
          <p:nvSpPr>
            <p:cNvPr id="1284" name="object 1284"/>
            <p:cNvSpPr/>
            <p:nvPr/>
          </p:nvSpPr>
          <p:spPr>
            <a:xfrm>
              <a:off x="3545857" y="3316739"/>
              <a:ext cx="8145" cy="16713"/>
            </a:xfrm>
            <a:custGeom>
              <a:avLst/>
              <a:gdLst/>
              <a:ahLst/>
              <a:cxnLst/>
              <a:rect l="l" t="t" r="r" b="b"/>
              <a:pathLst>
                <a:path w="9525" h="18414">
                  <a:moveTo>
                    <a:pt x="0" y="0"/>
                  </a:moveTo>
                  <a:lnTo>
                    <a:pt x="9146" y="18282"/>
                  </a:lnTo>
                </a:path>
              </a:pathLst>
            </a:custGeom>
            <a:ln w="9523">
              <a:solidFill>
                <a:srgbClr val="FF0000"/>
              </a:solidFill>
            </a:ln>
          </p:spPr>
          <p:txBody>
            <a:bodyPr wrap="square" lIns="0" tIns="0" rIns="0" bIns="0" rtlCol="0"/>
            <a:lstStyle/>
            <a:p>
              <a:endParaRPr/>
            </a:p>
          </p:txBody>
        </p:sp>
        <p:sp>
          <p:nvSpPr>
            <p:cNvPr id="1285" name="object 1285"/>
            <p:cNvSpPr/>
            <p:nvPr/>
          </p:nvSpPr>
          <p:spPr>
            <a:xfrm>
              <a:off x="3553678" y="3333331"/>
              <a:ext cx="0" cy="18442"/>
            </a:xfrm>
            <a:custGeom>
              <a:avLst/>
              <a:gdLst/>
              <a:ahLst/>
              <a:cxnLst/>
              <a:rect l="l" t="t" r="r" b="b"/>
              <a:pathLst>
                <a:path h="20320">
                  <a:moveTo>
                    <a:pt x="0" y="0"/>
                  </a:moveTo>
                  <a:lnTo>
                    <a:pt x="0" y="19820"/>
                  </a:lnTo>
                </a:path>
              </a:pathLst>
            </a:custGeom>
            <a:ln w="9524">
              <a:solidFill>
                <a:srgbClr val="FF0000"/>
              </a:solidFill>
            </a:ln>
          </p:spPr>
          <p:txBody>
            <a:bodyPr wrap="square" lIns="0" tIns="0" rIns="0" bIns="0" rtlCol="0"/>
            <a:lstStyle/>
            <a:p>
              <a:endParaRPr/>
            </a:p>
          </p:txBody>
        </p:sp>
        <p:sp>
          <p:nvSpPr>
            <p:cNvPr id="1286" name="object 1286"/>
            <p:cNvSpPr/>
            <p:nvPr/>
          </p:nvSpPr>
          <p:spPr>
            <a:xfrm>
              <a:off x="3553678" y="3333331"/>
              <a:ext cx="0" cy="18442"/>
            </a:xfrm>
            <a:custGeom>
              <a:avLst/>
              <a:gdLst/>
              <a:ahLst/>
              <a:cxnLst/>
              <a:rect l="l" t="t" r="r" b="b"/>
              <a:pathLst>
                <a:path h="20320">
                  <a:moveTo>
                    <a:pt x="0" y="19820"/>
                  </a:moveTo>
                  <a:lnTo>
                    <a:pt x="0" y="0"/>
                  </a:lnTo>
                </a:path>
              </a:pathLst>
            </a:custGeom>
            <a:ln w="9524">
              <a:solidFill>
                <a:srgbClr val="FF0000"/>
              </a:solidFill>
            </a:ln>
          </p:spPr>
          <p:txBody>
            <a:bodyPr wrap="square" lIns="0" tIns="0" rIns="0" bIns="0" rtlCol="0"/>
            <a:lstStyle/>
            <a:p>
              <a:endParaRPr/>
            </a:p>
          </p:txBody>
        </p:sp>
        <p:sp>
          <p:nvSpPr>
            <p:cNvPr id="1287" name="object 1287"/>
            <p:cNvSpPr/>
            <p:nvPr/>
          </p:nvSpPr>
          <p:spPr>
            <a:xfrm>
              <a:off x="3553678" y="3333331"/>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288" name="object 1288"/>
            <p:cNvSpPr/>
            <p:nvPr/>
          </p:nvSpPr>
          <p:spPr>
            <a:xfrm>
              <a:off x="3549606" y="3359616"/>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1289" name="object 1289"/>
            <p:cNvSpPr/>
            <p:nvPr/>
          </p:nvSpPr>
          <p:spPr>
            <a:xfrm>
              <a:off x="3553678" y="3351320"/>
              <a:ext cx="8145" cy="16713"/>
            </a:xfrm>
            <a:custGeom>
              <a:avLst/>
              <a:gdLst/>
              <a:ahLst/>
              <a:cxnLst/>
              <a:rect l="l" t="t" r="r" b="b"/>
              <a:pathLst>
                <a:path w="9525" h="18414">
                  <a:moveTo>
                    <a:pt x="0" y="0"/>
                  </a:moveTo>
                  <a:lnTo>
                    <a:pt x="9146" y="18282"/>
                  </a:lnTo>
                </a:path>
              </a:pathLst>
            </a:custGeom>
            <a:ln w="9523">
              <a:solidFill>
                <a:srgbClr val="FF0000"/>
              </a:solidFill>
            </a:ln>
          </p:spPr>
          <p:txBody>
            <a:bodyPr wrap="square" lIns="0" tIns="0" rIns="0" bIns="0" rtlCol="0"/>
            <a:lstStyle/>
            <a:p>
              <a:endParaRPr/>
            </a:p>
          </p:txBody>
        </p:sp>
        <p:sp>
          <p:nvSpPr>
            <p:cNvPr id="1290" name="object 1290"/>
            <p:cNvSpPr/>
            <p:nvPr/>
          </p:nvSpPr>
          <p:spPr>
            <a:xfrm>
              <a:off x="3561500" y="3341628"/>
              <a:ext cx="0" cy="26509"/>
            </a:xfrm>
            <a:custGeom>
              <a:avLst/>
              <a:gdLst/>
              <a:ahLst/>
              <a:cxnLst/>
              <a:rect l="l" t="t" r="r" b="b"/>
              <a:pathLst>
                <a:path h="29210">
                  <a:moveTo>
                    <a:pt x="0" y="28961"/>
                  </a:moveTo>
                  <a:lnTo>
                    <a:pt x="0" y="0"/>
                  </a:lnTo>
                </a:path>
              </a:pathLst>
            </a:custGeom>
            <a:ln w="9524">
              <a:solidFill>
                <a:srgbClr val="FF0000"/>
              </a:solidFill>
            </a:ln>
          </p:spPr>
          <p:txBody>
            <a:bodyPr wrap="square" lIns="0" tIns="0" rIns="0" bIns="0" rtlCol="0"/>
            <a:lstStyle/>
            <a:p>
              <a:endParaRPr/>
            </a:p>
          </p:txBody>
        </p:sp>
        <p:sp>
          <p:nvSpPr>
            <p:cNvPr id="1291" name="object 1291"/>
            <p:cNvSpPr/>
            <p:nvPr/>
          </p:nvSpPr>
          <p:spPr>
            <a:xfrm>
              <a:off x="3557427" y="3346473"/>
              <a:ext cx="8145" cy="0"/>
            </a:xfrm>
            <a:custGeom>
              <a:avLst/>
              <a:gdLst/>
              <a:ahLst/>
              <a:cxnLst/>
              <a:rect l="l" t="t" r="r" b="b"/>
              <a:pathLst>
                <a:path w="9525">
                  <a:moveTo>
                    <a:pt x="0" y="0"/>
                  </a:moveTo>
                  <a:lnTo>
                    <a:pt x="9524" y="0"/>
                  </a:lnTo>
                </a:path>
              </a:pathLst>
            </a:custGeom>
            <a:ln w="10679">
              <a:solidFill>
                <a:srgbClr val="FF0000"/>
              </a:solidFill>
            </a:ln>
          </p:spPr>
          <p:txBody>
            <a:bodyPr wrap="square" lIns="0" tIns="0" rIns="0" bIns="0" rtlCol="0"/>
            <a:lstStyle/>
            <a:p>
              <a:endParaRPr/>
            </a:p>
          </p:txBody>
        </p:sp>
        <p:sp>
          <p:nvSpPr>
            <p:cNvPr id="1292" name="object 1292"/>
            <p:cNvSpPr/>
            <p:nvPr/>
          </p:nvSpPr>
          <p:spPr>
            <a:xfrm>
              <a:off x="3561500" y="3351320"/>
              <a:ext cx="8145" cy="0"/>
            </a:xfrm>
            <a:custGeom>
              <a:avLst/>
              <a:gdLst/>
              <a:ahLst/>
              <a:cxnLst/>
              <a:rect l="l" t="t" r="r" b="b"/>
              <a:pathLst>
                <a:path w="9525">
                  <a:moveTo>
                    <a:pt x="0" y="0"/>
                  </a:moveTo>
                  <a:lnTo>
                    <a:pt x="9131" y="0"/>
                  </a:lnTo>
                </a:path>
              </a:pathLst>
            </a:custGeom>
            <a:ln w="9518">
              <a:solidFill>
                <a:srgbClr val="FF0000"/>
              </a:solidFill>
            </a:ln>
          </p:spPr>
          <p:txBody>
            <a:bodyPr wrap="square" lIns="0" tIns="0" rIns="0" bIns="0" rtlCol="0"/>
            <a:lstStyle/>
            <a:p>
              <a:endParaRPr/>
            </a:p>
          </p:txBody>
        </p:sp>
        <p:sp>
          <p:nvSpPr>
            <p:cNvPr id="1293" name="object 1293"/>
            <p:cNvSpPr/>
            <p:nvPr/>
          </p:nvSpPr>
          <p:spPr>
            <a:xfrm>
              <a:off x="3565236" y="3359616"/>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1294" name="object 1294"/>
            <p:cNvSpPr/>
            <p:nvPr/>
          </p:nvSpPr>
          <p:spPr>
            <a:xfrm>
              <a:off x="3569309" y="3333331"/>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295" name="object 1295"/>
            <p:cNvSpPr/>
            <p:nvPr/>
          </p:nvSpPr>
          <p:spPr>
            <a:xfrm>
              <a:off x="3569309" y="3333331"/>
              <a:ext cx="0" cy="18442"/>
            </a:xfrm>
            <a:custGeom>
              <a:avLst/>
              <a:gdLst/>
              <a:ahLst/>
              <a:cxnLst/>
              <a:rect l="l" t="t" r="r" b="b"/>
              <a:pathLst>
                <a:path h="20320">
                  <a:moveTo>
                    <a:pt x="0" y="0"/>
                  </a:moveTo>
                  <a:lnTo>
                    <a:pt x="0" y="19820"/>
                  </a:lnTo>
                </a:path>
              </a:pathLst>
            </a:custGeom>
            <a:ln w="9524">
              <a:solidFill>
                <a:srgbClr val="FF0000"/>
              </a:solidFill>
            </a:ln>
          </p:spPr>
          <p:txBody>
            <a:bodyPr wrap="square" lIns="0" tIns="0" rIns="0" bIns="0" rtlCol="0"/>
            <a:lstStyle/>
            <a:p>
              <a:endParaRPr/>
            </a:p>
          </p:txBody>
        </p:sp>
        <p:sp>
          <p:nvSpPr>
            <p:cNvPr id="1296" name="object 1296"/>
            <p:cNvSpPr/>
            <p:nvPr/>
          </p:nvSpPr>
          <p:spPr>
            <a:xfrm>
              <a:off x="3569309" y="3351320"/>
              <a:ext cx="9231" cy="16713"/>
            </a:xfrm>
            <a:custGeom>
              <a:avLst/>
              <a:gdLst/>
              <a:ahLst/>
              <a:cxnLst/>
              <a:rect l="l" t="t" r="r" b="b"/>
              <a:pathLst>
                <a:path w="10795" h="18414">
                  <a:moveTo>
                    <a:pt x="0" y="0"/>
                  </a:moveTo>
                  <a:lnTo>
                    <a:pt x="10671" y="18282"/>
                  </a:lnTo>
                </a:path>
              </a:pathLst>
            </a:custGeom>
            <a:ln w="9523">
              <a:solidFill>
                <a:srgbClr val="FF0000"/>
              </a:solidFill>
            </a:ln>
          </p:spPr>
          <p:txBody>
            <a:bodyPr wrap="square" lIns="0" tIns="0" rIns="0" bIns="0" rtlCol="0"/>
            <a:lstStyle/>
            <a:p>
              <a:endParaRPr/>
            </a:p>
          </p:txBody>
        </p:sp>
        <p:sp>
          <p:nvSpPr>
            <p:cNvPr id="1297" name="object 1297"/>
            <p:cNvSpPr/>
            <p:nvPr/>
          </p:nvSpPr>
          <p:spPr>
            <a:xfrm>
              <a:off x="3578433" y="3341628"/>
              <a:ext cx="0" cy="26509"/>
            </a:xfrm>
            <a:custGeom>
              <a:avLst/>
              <a:gdLst/>
              <a:ahLst/>
              <a:cxnLst/>
              <a:rect l="l" t="t" r="r" b="b"/>
              <a:pathLst>
                <a:path h="29210">
                  <a:moveTo>
                    <a:pt x="0" y="28961"/>
                  </a:moveTo>
                  <a:lnTo>
                    <a:pt x="0" y="0"/>
                  </a:lnTo>
                </a:path>
              </a:pathLst>
            </a:custGeom>
            <a:ln w="9524">
              <a:solidFill>
                <a:srgbClr val="FF0000"/>
              </a:solidFill>
            </a:ln>
          </p:spPr>
          <p:txBody>
            <a:bodyPr wrap="square" lIns="0" tIns="0" rIns="0" bIns="0" rtlCol="0"/>
            <a:lstStyle/>
            <a:p>
              <a:endParaRPr/>
            </a:p>
          </p:txBody>
        </p:sp>
        <p:sp>
          <p:nvSpPr>
            <p:cNvPr id="1298" name="object 1298"/>
            <p:cNvSpPr/>
            <p:nvPr/>
          </p:nvSpPr>
          <p:spPr>
            <a:xfrm>
              <a:off x="3578433" y="3341628"/>
              <a:ext cx="0" cy="44375"/>
            </a:xfrm>
            <a:custGeom>
              <a:avLst/>
              <a:gdLst/>
              <a:ahLst/>
              <a:cxnLst/>
              <a:rect l="l" t="t" r="r" b="b"/>
              <a:pathLst>
                <a:path h="48895">
                  <a:moveTo>
                    <a:pt x="0" y="0"/>
                  </a:moveTo>
                  <a:lnTo>
                    <a:pt x="0" y="48767"/>
                  </a:lnTo>
                </a:path>
              </a:pathLst>
            </a:custGeom>
            <a:ln w="9524">
              <a:solidFill>
                <a:srgbClr val="FF0000"/>
              </a:solidFill>
            </a:ln>
          </p:spPr>
          <p:txBody>
            <a:bodyPr wrap="square" lIns="0" tIns="0" rIns="0" bIns="0" rtlCol="0"/>
            <a:lstStyle/>
            <a:p>
              <a:endParaRPr/>
            </a:p>
          </p:txBody>
        </p:sp>
        <p:sp>
          <p:nvSpPr>
            <p:cNvPr id="1299" name="object 1299"/>
            <p:cNvSpPr/>
            <p:nvPr/>
          </p:nvSpPr>
          <p:spPr>
            <a:xfrm>
              <a:off x="3578434" y="3341628"/>
              <a:ext cx="8145" cy="44375"/>
            </a:xfrm>
            <a:custGeom>
              <a:avLst/>
              <a:gdLst/>
              <a:ahLst/>
              <a:cxnLst/>
              <a:rect l="l" t="t" r="r" b="b"/>
              <a:pathLst>
                <a:path w="9525" h="48895">
                  <a:moveTo>
                    <a:pt x="0" y="48767"/>
                  </a:moveTo>
                  <a:lnTo>
                    <a:pt x="9146" y="0"/>
                  </a:lnTo>
                </a:path>
              </a:pathLst>
            </a:custGeom>
            <a:ln w="9524">
              <a:solidFill>
                <a:srgbClr val="FF0000"/>
              </a:solidFill>
            </a:ln>
          </p:spPr>
          <p:txBody>
            <a:bodyPr wrap="square" lIns="0" tIns="0" rIns="0" bIns="0" rtlCol="0"/>
            <a:lstStyle/>
            <a:p>
              <a:endParaRPr/>
            </a:p>
          </p:txBody>
        </p:sp>
        <p:sp>
          <p:nvSpPr>
            <p:cNvPr id="1300" name="object 1300"/>
            <p:cNvSpPr/>
            <p:nvPr/>
          </p:nvSpPr>
          <p:spPr>
            <a:xfrm>
              <a:off x="3586255" y="3341627"/>
              <a:ext cx="0" cy="122176"/>
            </a:xfrm>
            <a:custGeom>
              <a:avLst/>
              <a:gdLst/>
              <a:ahLst/>
              <a:cxnLst/>
              <a:rect l="l" t="t" r="r" b="b"/>
              <a:pathLst>
                <a:path h="134620">
                  <a:moveTo>
                    <a:pt x="0" y="0"/>
                  </a:moveTo>
                  <a:lnTo>
                    <a:pt x="0" y="134114"/>
                  </a:lnTo>
                </a:path>
              </a:pathLst>
            </a:custGeom>
            <a:ln w="9524">
              <a:solidFill>
                <a:srgbClr val="FF0000"/>
              </a:solidFill>
            </a:ln>
          </p:spPr>
          <p:txBody>
            <a:bodyPr wrap="square" lIns="0" tIns="0" rIns="0" bIns="0" rtlCol="0"/>
            <a:lstStyle/>
            <a:p>
              <a:endParaRPr/>
            </a:p>
          </p:txBody>
        </p:sp>
        <p:sp>
          <p:nvSpPr>
            <p:cNvPr id="1301" name="object 1301"/>
            <p:cNvSpPr/>
            <p:nvPr/>
          </p:nvSpPr>
          <p:spPr>
            <a:xfrm>
              <a:off x="3586255" y="3428764"/>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302" name="object 1302"/>
            <p:cNvSpPr/>
            <p:nvPr/>
          </p:nvSpPr>
          <p:spPr>
            <a:xfrm>
              <a:off x="3586255" y="3351320"/>
              <a:ext cx="0" cy="77801"/>
            </a:xfrm>
            <a:custGeom>
              <a:avLst/>
              <a:gdLst/>
              <a:ahLst/>
              <a:cxnLst/>
              <a:rect l="l" t="t" r="r" b="b"/>
              <a:pathLst>
                <a:path h="85725">
                  <a:moveTo>
                    <a:pt x="0" y="85331"/>
                  </a:moveTo>
                  <a:lnTo>
                    <a:pt x="0" y="0"/>
                  </a:lnTo>
                </a:path>
              </a:pathLst>
            </a:custGeom>
            <a:ln w="9524">
              <a:solidFill>
                <a:srgbClr val="FF0000"/>
              </a:solidFill>
            </a:ln>
          </p:spPr>
          <p:txBody>
            <a:bodyPr wrap="square" lIns="0" tIns="0" rIns="0" bIns="0" rtlCol="0"/>
            <a:lstStyle/>
            <a:p>
              <a:endParaRPr/>
            </a:p>
          </p:txBody>
        </p:sp>
        <p:sp>
          <p:nvSpPr>
            <p:cNvPr id="1303" name="object 1303"/>
            <p:cNvSpPr/>
            <p:nvPr/>
          </p:nvSpPr>
          <p:spPr>
            <a:xfrm>
              <a:off x="3586255" y="3290454"/>
              <a:ext cx="0" cy="61088"/>
            </a:xfrm>
            <a:custGeom>
              <a:avLst/>
              <a:gdLst/>
              <a:ahLst/>
              <a:cxnLst/>
              <a:rect l="l" t="t" r="r" b="b"/>
              <a:pathLst>
                <a:path h="67310">
                  <a:moveTo>
                    <a:pt x="0" y="67065"/>
                  </a:moveTo>
                  <a:lnTo>
                    <a:pt x="0" y="0"/>
                  </a:lnTo>
                </a:path>
              </a:pathLst>
            </a:custGeom>
            <a:ln w="9524">
              <a:solidFill>
                <a:srgbClr val="FF0000"/>
              </a:solidFill>
            </a:ln>
          </p:spPr>
          <p:txBody>
            <a:bodyPr wrap="square" lIns="0" tIns="0" rIns="0" bIns="0" rtlCol="0"/>
            <a:lstStyle/>
            <a:p>
              <a:endParaRPr/>
            </a:p>
          </p:txBody>
        </p:sp>
        <p:sp>
          <p:nvSpPr>
            <p:cNvPr id="1304" name="object 1304"/>
            <p:cNvSpPr/>
            <p:nvPr/>
          </p:nvSpPr>
          <p:spPr>
            <a:xfrm>
              <a:off x="3586255" y="3290455"/>
              <a:ext cx="0" cy="155025"/>
            </a:xfrm>
            <a:custGeom>
              <a:avLst/>
              <a:gdLst/>
              <a:ahLst/>
              <a:cxnLst/>
              <a:rect l="l" t="t" r="r" b="b"/>
              <a:pathLst>
                <a:path h="170814">
                  <a:moveTo>
                    <a:pt x="0" y="0"/>
                  </a:moveTo>
                  <a:lnTo>
                    <a:pt x="0" y="170694"/>
                  </a:lnTo>
                </a:path>
              </a:pathLst>
            </a:custGeom>
            <a:ln w="9524">
              <a:solidFill>
                <a:srgbClr val="FF0000"/>
              </a:solidFill>
            </a:ln>
          </p:spPr>
          <p:txBody>
            <a:bodyPr wrap="square" lIns="0" tIns="0" rIns="0" bIns="0" rtlCol="0"/>
            <a:lstStyle/>
            <a:p>
              <a:endParaRPr/>
            </a:p>
          </p:txBody>
        </p:sp>
        <p:sp>
          <p:nvSpPr>
            <p:cNvPr id="1305" name="object 1305"/>
            <p:cNvSpPr/>
            <p:nvPr/>
          </p:nvSpPr>
          <p:spPr>
            <a:xfrm>
              <a:off x="3586255" y="3385887"/>
              <a:ext cx="8145" cy="59935"/>
            </a:xfrm>
            <a:custGeom>
              <a:avLst/>
              <a:gdLst/>
              <a:ahLst/>
              <a:cxnLst/>
              <a:rect l="l" t="t" r="r" b="b"/>
              <a:pathLst>
                <a:path w="9525" h="66039">
                  <a:moveTo>
                    <a:pt x="0" y="65541"/>
                  </a:moveTo>
                  <a:lnTo>
                    <a:pt x="9146" y="0"/>
                  </a:lnTo>
                </a:path>
              </a:pathLst>
            </a:custGeom>
            <a:ln w="9524">
              <a:solidFill>
                <a:srgbClr val="FF0000"/>
              </a:solidFill>
            </a:ln>
          </p:spPr>
          <p:txBody>
            <a:bodyPr wrap="square" lIns="0" tIns="0" rIns="0" bIns="0" rtlCol="0"/>
            <a:lstStyle/>
            <a:p>
              <a:endParaRPr/>
            </a:p>
          </p:txBody>
        </p:sp>
        <p:sp>
          <p:nvSpPr>
            <p:cNvPr id="1306" name="object 1306"/>
            <p:cNvSpPr/>
            <p:nvPr/>
          </p:nvSpPr>
          <p:spPr>
            <a:xfrm>
              <a:off x="3590004" y="3325035"/>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1307" name="object 1307"/>
            <p:cNvSpPr/>
            <p:nvPr/>
          </p:nvSpPr>
          <p:spPr>
            <a:xfrm>
              <a:off x="3594077" y="3316739"/>
              <a:ext cx="0" cy="103734"/>
            </a:xfrm>
            <a:custGeom>
              <a:avLst/>
              <a:gdLst/>
              <a:ahLst/>
              <a:cxnLst/>
              <a:rect l="l" t="t" r="r" b="b"/>
              <a:pathLst>
                <a:path h="114300">
                  <a:moveTo>
                    <a:pt x="0" y="114294"/>
                  </a:moveTo>
                  <a:lnTo>
                    <a:pt x="0" y="0"/>
                  </a:lnTo>
                </a:path>
              </a:pathLst>
            </a:custGeom>
            <a:ln w="9524">
              <a:solidFill>
                <a:srgbClr val="FF0000"/>
              </a:solidFill>
            </a:ln>
          </p:spPr>
          <p:txBody>
            <a:bodyPr wrap="square" lIns="0" tIns="0" rIns="0" bIns="0" rtlCol="0"/>
            <a:lstStyle/>
            <a:p>
              <a:endParaRPr/>
            </a:p>
          </p:txBody>
        </p:sp>
        <p:sp>
          <p:nvSpPr>
            <p:cNvPr id="1308" name="object 1308"/>
            <p:cNvSpPr/>
            <p:nvPr/>
          </p:nvSpPr>
          <p:spPr>
            <a:xfrm>
              <a:off x="3594077" y="3351320"/>
              <a:ext cx="8145" cy="69156"/>
            </a:xfrm>
            <a:custGeom>
              <a:avLst/>
              <a:gdLst/>
              <a:ahLst/>
              <a:cxnLst/>
              <a:rect l="l" t="t" r="r" b="b"/>
              <a:pathLst>
                <a:path w="9525" h="76200">
                  <a:moveTo>
                    <a:pt x="0" y="76190"/>
                  </a:moveTo>
                  <a:lnTo>
                    <a:pt x="9146" y="0"/>
                  </a:lnTo>
                </a:path>
              </a:pathLst>
            </a:custGeom>
            <a:ln w="9524">
              <a:solidFill>
                <a:srgbClr val="FF0000"/>
              </a:solidFill>
            </a:ln>
          </p:spPr>
          <p:txBody>
            <a:bodyPr wrap="square" lIns="0" tIns="0" rIns="0" bIns="0" rtlCol="0"/>
            <a:lstStyle/>
            <a:p>
              <a:endParaRPr/>
            </a:p>
          </p:txBody>
        </p:sp>
        <p:sp>
          <p:nvSpPr>
            <p:cNvPr id="1309" name="object 1309"/>
            <p:cNvSpPr/>
            <p:nvPr/>
          </p:nvSpPr>
          <p:spPr>
            <a:xfrm>
              <a:off x="3601898" y="3325035"/>
              <a:ext cx="0" cy="26509"/>
            </a:xfrm>
            <a:custGeom>
              <a:avLst/>
              <a:gdLst/>
              <a:ahLst/>
              <a:cxnLst/>
              <a:rect l="l" t="t" r="r" b="b"/>
              <a:pathLst>
                <a:path h="29210">
                  <a:moveTo>
                    <a:pt x="0" y="28961"/>
                  </a:moveTo>
                  <a:lnTo>
                    <a:pt x="0" y="0"/>
                  </a:lnTo>
                </a:path>
              </a:pathLst>
            </a:custGeom>
            <a:ln w="9524">
              <a:solidFill>
                <a:srgbClr val="FF0000"/>
              </a:solidFill>
            </a:ln>
          </p:spPr>
          <p:txBody>
            <a:bodyPr wrap="square" lIns="0" tIns="0" rIns="0" bIns="0" rtlCol="0"/>
            <a:lstStyle/>
            <a:p>
              <a:endParaRPr/>
            </a:p>
          </p:txBody>
        </p:sp>
        <p:sp>
          <p:nvSpPr>
            <p:cNvPr id="1310" name="object 1310"/>
            <p:cNvSpPr/>
            <p:nvPr/>
          </p:nvSpPr>
          <p:spPr>
            <a:xfrm>
              <a:off x="3601898" y="3325036"/>
              <a:ext cx="0" cy="85869"/>
            </a:xfrm>
            <a:custGeom>
              <a:avLst/>
              <a:gdLst/>
              <a:ahLst/>
              <a:cxnLst/>
              <a:rect l="l" t="t" r="r" b="b"/>
              <a:pathLst>
                <a:path h="94614">
                  <a:moveTo>
                    <a:pt x="0" y="0"/>
                  </a:moveTo>
                  <a:lnTo>
                    <a:pt x="0" y="94488"/>
                  </a:lnTo>
                </a:path>
              </a:pathLst>
            </a:custGeom>
            <a:ln w="9524">
              <a:solidFill>
                <a:srgbClr val="FF0000"/>
              </a:solidFill>
            </a:ln>
          </p:spPr>
          <p:txBody>
            <a:bodyPr wrap="square" lIns="0" tIns="0" rIns="0" bIns="0" rtlCol="0"/>
            <a:lstStyle/>
            <a:p>
              <a:endParaRPr/>
            </a:p>
          </p:txBody>
        </p:sp>
        <p:sp>
          <p:nvSpPr>
            <p:cNvPr id="1311" name="object 1311"/>
            <p:cNvSpPr/>
            <p:nvPr/>
          </p:nvSpPr>
          <p:spPr>
            <a:xfrm>
              <a:off x="3601898" y="3385887"/>
              <a:ext cx="0" cy="25357"/>
            </a:xfrm>
            <a:custGeom>
              <a:avLst/>
              <a:gdLst/>
              <a:ahLst/>
              <a:cxnLst/>
              <a:rect l="l" t="t" r="r" b="b"/>
              <a:pathLst>
                <a:path h="27939">
                  <a:moveTo>
                    <a:pt x="0" y="27438"/>
                  </a:moveTo>
                  <a:lnTo>
                    <a:pt x="0" y="0"/>
                  </a:lnTo>
                </a:path>
              </a:pathLst>
            </a:custGeom>
            <a:ln w="9524">
              <a:solidFill>
                <a:srgbClr val="FF0000"/>
              </a:solidFill>
            </a:ln>
          </p:spPr>
          <p:txBody>
            <a:bodyPr wrap="square" lIns="0" tIns="0" rIns="0" bIns="0" rtlCol="0"/>
            <a:lstStyle/>
            <a:p>
              <a:endParaRPr/>
            </a:p>
          </p:txBody>
        </p:sp>
        <p:sp>
          <p:nvSpPr>
            <p:cNvPr id="1312" name="object 1312"/>
            <p:cNvSpPr/>
            <p:nvPr/>
          </p:nvSpPr>
          <p:spPr>
            <a:xfrm>
              <a:off x="3601898" y="3367912"/>
              <a:ext cx="0" cy="18442"/>
            </a:xfrm>
            <a:custGeom>
              <a:avLst/>
              <a:gdLst/>
              <a:ahLst/>
              <a:cxnLst/>
              <a:rect l="l" t="t" r="r" b="b"/>
              <a:pathLst>
                <a:path h="20320">
                  <a:moveTo>
                    <a:pt x="0" y="19805"/>
                  </a:moveTo>
                  <a:lnTo>
                    <a:pt x="0" y="0"/>
                  </a:lnTo>
                </a:path>
              </a:pathLst>
            </a:custGeom>
            <a:ln w="9524">
              <a:solidFill>
                <a:srgbClr val="FF0000"/>
              </a:solidFill>
            </a:ln>
          </p:spPr>
          <p:txBody>
            <a:bodyPr wrap="square" lIns="0" tIns="0" rIns="0" bIns="0" rtlCol="0"/>
            <a:lstStyle/>
            <a:p>
              <a:endParaRPr/>
            </a:p>
          </p:txBody>
        </p:sp>
        <p:sp>
          <p:nvSpPr>
            <p:cNvPr id="1313" name="object 1313"/>
            <p:cNvSpPr/>
            <p:nvPr/>
          </p:nvSpPr>
          <p:spPr>
            <a:xfrm>
              <a:off x="3601899" y="3341628"/>
              <a:ext cx="9231" cy="26509"/>
            </a:xfrm>
            <a:custGeom>
              <a:avLst/>
              <a:gdLst/>
              <a:ahLst/>
              <a:cxnLst/>
              <a:rect l="l" t="t" r="r" b="b"/>
              <a:pathLst>
                <a:path w="10795" h="29210">
                  <a:moveTo>
                    <a:pt x="0" y="28961"/>
                  </a:moveTo>
                  <a:lnTo>
                    <a:pt x="10656" y="0"/>
                  </a:lnTo>
                </a:path>
              </a:pathLst>
            </a:custGeom>
            <a:ln w="9524">
              <a:solidFill>
                <a:srgbClr val="FF0000"/>
              </a:solidFill>
            </a:ln>
          </p:spPr>
          <p:txBody>
            <a:bodyPr wrap="square" lIns="0" tIns="0" rIns="0" bIns="0" rtlCol="0"/>
            <a:lstStyle/>
            <a:p>
              <a:endParaRPr/>
            </a:p>
          </p:txBody>
        </p:sp>
        <p:sp>
          <p:nvSpPr>
            <p:cNvPr id="1314" name="object 1314"/>
            <p:cNvSpPr/>
            <p:nvPr/>
          </p:nvSpPr>
          <p:spPr>
            <a:xfrm>
              <a:off x="3611010" y="3325035"/>
              <a:ext cx="0" cy="69156"/>
            </a:xfrm>
            <a:custGeom>
              <a:avLst/>
              <a:gdLst/>
              <a:ahLst/>
              <a:cxnLst/>
              <a:rect l="l" t="t" r="r" b="b"/>
              <a:pathLst>
                <a:path h="76200">
                  <a:moveTo>
                    <a:pt x="0" y="76206"/>
                  </a:moveTo>
                  <a:lnTo>
                    <a:pt x="0" y="0"/>
                  </a:lnTo>
                </a:path>
              </a:pathLst>
            </a:custGeom>
            <a:ln w="9524">
              <a:solidFill>
                <a:srgbClr val="FF0000"/>
              </a:solidFill>
            </a:ln>
          </p:spPr>
          <p:txBody>
            <a:bodyPr wrap="square" lIns="0" tIns="0" rIns="0" bIns="0" rtlCol="0"/>
            <a:lstStyle/>
            <a:p>
              <a:endParaRPr/>
            </a:p>
          </p:txBody>
        </p:sp>
        <p:sp>
          <p:nvSpPr>
            <p:cNvPr id="1315" name="object 1315"/>
            <p:cNvSpPr/>
            <p:nvPr/>
          </p:nvSpPr>
          <p:spPr>
            <a:xfrm>
              <a:off x="3611010" y="3290454"/>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316" name="object 1316"/>
            <p:cNvSpPr/>
            <p:nvPr/>
          </p:nvSpPr>
          <p:spPr>
            <a:xfrm>
              <a:off x="3611011" y="3290455"/>
              <a:ext cx="8145" cy="146957"/>
            </a:xfrm>
            <a:custGeom>
              <a:avLst/>
              <a:gdLst/>
              <a:ahLst/>
              <a:cxnLst/>
              <a:rect l="l" t="t" r="r" b="b"/>
              <a:pathLst>
                <a:path w="9525" h="161925">
                  <a:moveTo>
                    <a:pt x="0" y="0"/>
                  </a:moveTo>
                  <a:lnTo>
                    <a:pt x="9146" y="161553"/>
                  </a:lnTo>
                </a:path>
              </a:pathLst>
            </a:custGeom>
            <a:ln w="9524">
              <a:solidFill>
                <a:srgbClr val="FF0000"/>
              </a:solidFill>
            </a:ln>
          </p:spPr>
          <p:txBody>
            <a:bodyPr wrap="square" lIns="0" tIns="0" rIns="0" bIns="0" rtlCol="0"/>
            <a:lstStyle/>
            <a:p>
              <a:endParaRPr/>
            </a:p>
          </p:txBody>
        </p:sp>
        <p:sp>
          <p:nvSpPr>
            <p:cNvPr id="1317" name="object 1317"/>
            <p:cNvSpPr/>
            <p:nvPr/>
          </p:nvSpPr>
          <p:spPr>
            <a:xfrm>
              <a:off x="3618832" y="3325035"/>
              <a:ext cx="0" cy="112379"/>
            </a:xfrm>
            <a:custGeom>
              <a:avLst/>
              <a:gdLst/>
              <a:ahLst/>
              <a:cxnLst/>
              <a:rect l="l" t="t" r="r" b="b"/>
              <a:pathLst>
                <a:path h="123825">
                  <a:moveTo>
                    <a:pt x="0" y="123450"/>
                  </a:moveTo>
                  <a:lnTo>
                    <a:pt x="0" y="0"/>
                  </a:lnTo>
                </a:path>
              </a:pathLst>
            </a:custGeom>
            <a:ln w="9525">
              <a:solidFill>
                <a:srgbClr val="FF0000"/>
              </a:solidFill>
            </a:ln>
          </p:spPr>
          <p:txBody>
            <a:bodyPr wrap="square" lIns="0" tIns="0" rIns="0" bIns="0" rtlCol="0"/>
            <a:lstStyle/>
            <a:p>
              <a:endParaRPr/>
            </a:p>
          </p:txBody>
        </p:sp>
        <p:sp>
          <p:nvSpPr>
            <p:cNvPr id="1318" name="object 1318"/>
            <p:cNvSpPr/>
            <p:nvPr/>
          </p:nvSpPr>
          <p:spPr>
            <a:xfrm>
              <a:off x="3618832" y="3367912"/>
              <a:ext cx="8145" cy="61088"/>
            </a:xfrm>
            <a:custGeom>
              <a:avLst/>
              <a:gdLst/>
              <a:ahLst/>
              <a:cxnLst/>
              <a:rect l="l" t="t" r="r" b="b"/>
              <a:pathLst>
                <a:path w="9525" h="67310">
                  <a:moveTo>
                    <a:pt x="0" y="0"/>
                  </a:moveTo>
                  <a:lnTo>
                    <a:pt x="9146" y="67049"/>
                  </a:lnTo>
                </a:path>
              </a:pathLst>
            </a:custGeom>
            <a:ln w="9524">
              <a:solidFill>
                <a:srgbClr val="FF0000"/>
              </a:solidFill>
            </a:ln>
          </p:spPr>
          <p:txBody>
            <a:bodyPr wrap="square" lIns="0" tIns="0" rIns="0" bIns="0" rtlCol="0"/>
            <a:lstStyle/>
            <a:p>
              <a:endParaRPr/>
            </a:p>
          </p:txBody>
        </p:sp>
        <p:sp>
          <p:nvSpPr>
            <p:cNvPr id="1319" name="object 1319"/>
            <p:cNvSpPr/>
            <p:nvPr/>
          </p:nvSpPr>
          <p:spPr>
            <a:xfrm>
              <a:off x="3626654" y="3376208"/>
              <a:ext cx="0" cy="53019"/>
            </a:xfrm>
            <a:custGeom>
              <a:avLst/>
              <a:gdLst/>
              <a:ahLst/>
              <a:cxnLst/>
              <a:rect l="l" t="t" r="r" b="b"/>
              <a:pathLst>
                <a:path h="58420">
                  <a:moveTo>
                    <a:pt x="0" y="57908"/>
                  </a:moveTo>
                  <a:lnTo>
                    <a:pt x="0" y="0"/>
                  </a:lnTo>
                </a:path>
              </a:pathLst>
            </a:custGeom>
            <a:ln w="9524">
              <a:solidFill>
                <a:srgbClr val="FF0000"/>
              </a:solidFill>
            </a:ln>
          </p:spPr>
          <p:txBody>
            <a:bodyPr wrap="square" lIns="0" tIns="0" rIns="0" bIns="0" rtlCol="0"/>
            <a:lstStyle/>
            <a:p>
              <a:endParaRPr/>
            </a:p>
          </p:txBody>
        </p:sp>
        <p:sp>
          <p:nvSpPr>
            <p:cNvPr id="1320" name="object 1320"/>
            <p:cNvSpPr/>
            <p:nvPr/>
          </p:nvSpPr>
          <p:spPr>
            <a:xfrm>
              <a:off x="3626654" y="3341627"/>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321" name="object 1321"/>
            <p:cNvSpPr/>
            <p:nvPr/>
          </p:nvSpPr>
          <p:spPr>
            <a:xfrm>
              <a:off x="3626654" y="3341628"/>
              <a:ext cx="0" cy="44375"/>
            </a:xfrm>
            <a:custGeom>
              <a:avLst/>
              <a:gdLst/>
              <a:ahLst/>
              <a:cxnLst/>
              <a:rect l="l" t="t" r="r" b="b"/>
              <a:pathLst>
                <a:path h="48895">
                  <a:moveTo>
                    <a:pt x="0" y="0"/>
                  </a:moveTo>
                  <a:lnTo>
                    <a:pt x="0" y="48767"/>
                  </a:lnTo>
                </a:path>
              </a:pathLst>
            </a:custGeom>
            <a:ln w="9524">
              <a:solidFill>
                <a:srgbClr val="FF0000"/>
              </a:solidFill>
            </a:ln>
          </p:spPr>
          <p:txBody>
            <a:bodyPr wrap="square" lIns="0" tIns="0" rIns="0" bIns="0" rtlCol="0"/>
            <a:lstStyle/>
            <a:p>
              <a:endParaRPr/>
            </a:p>
          </p:txBody>
        </p:sp>
        <p:sp>
          <p:nvSpPr>
            <p:cNvPr id="1322" name="object 1322"/>
            <p:cNvSpPr/>
            <p:nvPr/>
          </p:nvSpPr>
          <p:spPr>
            <a:xfrm>
              <a:off x="3626654" y="3341628"/>
              <a:ext cx="0" cy="44375"/>
            </a:xfrm>
            <a:custGeom>
              <a:avLst/>
              <a:gdLst/>
              <a:ahLst/>
              <a:cxnLst/>
              <a:rect l="l" t="t" r="r" b="b"/>
              <a:pathLst>
                <a:path h="48895">
                  <a:moveTo>
                    <a:pt x="0" y="48767"/>
                  </a:moveTo>
                  <a:lnTo>
                    <a:pt x="0" y="0"/>
                  </a:lnTo>
                </a:path>
              </a:pathLst>
            </a:custGeom>
            <a:ln w="9524">
              <a:solidFill>
                <a:srgbClr val="FF0000"/>
              </a:solidFill>
            </a:ln>
          </p:spPr>
          <p:txBody>
            <a:bodyPr wrap="square" lIns="0" tIns="0" rIns="0" bIns="0" rtlCol="0"/>
            <a:lstStyle/>
            <a:p>
              <a:endParaRPr/>
            </a:p>
          </p:txBody>
        </p:sp>
        <p:sp>
          <p:nvSpPr>
            <p:cNvPr id="1323" name="object 1323"/>
            <p:cNvSpPr/>
            <p:nvPr/>
          </p:nvSpPr>
          <p:spPr>
            <a:xfrm>
              <a:off x="3626654" y="3341627"/>
              <a:ext cx="0" cy="18442"/>
            </a:xfrm>
            <a:custGeom>
              <a:avLst/>
              <a:gdLst/>
              <a:ahLst/>
              <a:cxnLst/>
              <a:rect l="l" t="t" r="r" b="b"/>
              <a:pathLst>
                <a:path h="20320">
                  <a:moveTo>
                    <a:pt x="0" y="0"/>
                  </a:moveTo>
                  <a:lnTo>
                    <a:pt x="0" y="19820"/>
                  </a:lnTo>
                </a:path>
              </a:pathLst>
            </a:custGeom>
            <a:ln w="9524">
              <a:solidFill>
                <a:srgbClr val="FF0000"/>
              </a:solidFill>
            </a:ln>
          </p:spPr>
          <p:txBody>
            <a:bodyPr wrap="square" lIns="0" tIns="0" rIns="0" bIns="0" rtlCol="0"/>
            <a:lstStyle/>
            <a:p>
              <a:endParaRPr/>
            </a:p>
          </p:txBody>
        </p:sp>
        <p:sp>
          <p:nvSpPr>
            <p:cNvPr id="1324" name="object 1324"/>
            <p:cNvSpPr/>
            <p:nvPr/>
          </p:nvSpPr>
          <p:spPr>
            <a:xfrm>
              <a:off x="3626654" y="3341627"/>
              <a:ext cx="8145" cy="18442"/>
            </a:xfrm>
            <a:custGeom>
              <a:avLst/>
              <a:gdLst/>
              <a:ahLst/>
              <a:cxnLst/>
              <a:rect l="l" t="t" r="r" b="b"/>
              <a:pathLst>
                <a:path w="9525" h="20320">
                  <a:moveTo>
                    <a:pt x="0" y="19820"/>
                  </a:moveTo>
                  <a:lnTo>
                    <a:pt x="9146" y="0"/>
                  </a:lnTo>
                </a:path>
              </a:pathLst>
            </a:custGeom>
            <a:ln w="9523">
              <a:solidFill>
                <a:srgbClr val="FF0000"/>
              </a:solidFill>
            </a:ln>
          </p:spPr>
          <p:txBody>
            <a:bodyPr wrap="square" lIns="0" tIns="0" rIns="0" bIns="0" rtlCol="0"/>
            <a:lstStyle/>
            <a:p>
              <a:endParaRPr/>
            </a:p>
          </p:txBody>
        </p:sp>
        <p:sp>
          <p:nvSpPr>
            <p:cNvPr id="1325" name="object 1325"/>
            <p:cNvSpPr/>
            <p:nvPr/>
          </p:nvSpPr>
          <p:spPr>
            <a:xfrm>
              <a:off x="3634475" y="3341628"/>
              <a:ext cx="0" cy="53019"/>
            </a:xfrm>
            <a:custGeom>
              <a:avLst/>
              <a:gdLst/>
              <a:ahLst/>
              <a:cxnLst/>
              <a:rect l="l" t="t" r="r" b="b"/>
              <a:pathLst>
                <a:path h="58420">
                  <a:moveTo>
                    <a:pt x="0" y="0"/>
                  </a:moveTo>
                  <a:lnTo>
                    <a:pt x="0" y="57923"/>
                  </a:lnTo>
                </a:path>
              </a:pathLst>
            </a:custGeom>
            <a:ln w="9524">
              <a:solidFill>
                <a:srgbClr val="FF0000"/>
              </a:solidFill>
            </a:ln>
          </p:spPr>
          <p:txBody>
            <a:bodyPr wrap="square" lIns="0" tIns="0" rIns="0" bIns="0" rtlCol="0"/>
            <a:lstStyle/>
            <a:p>
              <a:endParaRPr/>
            </a:p>
          </p:txBody>
        </p:sp>
        <p:sp>
          <p:nvSpPr>
            <p:cNvPr id="1326" name="object 1326"/>
            <p:cNvSpPr/>
            <p:nvPr/>
          </p:nvSpPr>
          <p:spPr>
            <a:xfrm>
              <a:off x="3634475" y="3359616"/>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327" name="object 1327"/>
            <p:cNvSpPr/>
            <p:nvPr/>
          </p:nvSpPr>
          <p:spPr>
            <a:xfrm>
              <a:off x="3634475" y="3341627"/>
              <a:ext cx="0" cy="18442"/>
            </a:xfrm>
            <a:custGeom>
              <a:avLst/>
              <a:gdLst/>
              <a:ahLst/>
              <a:cxnLst/>
              <a:rect l="l" t="t" r="r" b="b"/>
              <a:pathLst>
                <a:path h="20320">
                  <a:moveTo>
                    <a:pt x="0" y="19820"/>
                  </a:moveTo>
                  <a:lnTo>
                    <a:pt x="0" y="0"/>
                  </a:lnTo>
                </a:path>
              </a:pathLst>
            </a:custGeom>
            <a:ln w="9524">
              <a:solidFill>
                <a:srgbClr val="FF0000"/>
              </a:solidFill>
            </a:ln>
          </p:spPr>
          <p:txBody>
            <a:bodyPr wrap="square" lIns="0" tIns="0" rIns="0" bIns="0" rtlCol="0"/>
            <a:lstStyle/>
            <a:p>
              <a:endParaRPr/>
            </a:p>
          </p:txBody>
        </p:sp>
        <p:sp>
          <p:nvSpPr>
            <p:cNvPr id="1328" name="object 1328"/>
            <p:cNvSpPr/>
            <p:nvPr/>
          </p:nvSpPr>
          <p:spPr>
            <a:xfrm>
              <a:off x="3634475" y="3341627"/>
              <a:ext cx="0" cy="18442"/>
            </a:xfrm>
            <a:custGeom>
              <a:avLst/>
              <a:gdLst/>
              <a:ahLst/>
              <a:cxnLst/>
              <a:rect l="l" t="t" r="r" b="b"/>
              <a:pathLst>
                <a:path h="20320">
                  <a:moveTo>
                    <a:pt x="0" y="0"/>
                  </a:moveTo>
                  <a:lnTo>
                    <a:pt x="0" y="19820"/>
                  </a:lnTo>
                </a:path>
              </a:pathLst>
            </a:custGeom>
            <a:ln w="9524">
              <a:solidFill>
                <a:srgbClr val="FF0000"/>
              </a:solidFill>
            </a:ln>
          </p:spPr>
          <p:txBody>
            <a:bodyPr wrap="square" lIns="0" tIns="0" rIns="0" bIns="0" rtlCol="0"/>
            <a:lstStyle/>
            <a:p>
              <a:endParaRPr/>
            </a:p>
          </p:txBody>
        </p:sp>
        <p:sp>
          <p:nvSpPr>
            <p:cNvPr id="1329" name="object 1329"/>
            <p:cNvSpPr/>
            <p:nvPr/>
          </p:nvSpPr>
          <p:spPr>
            <a:xfrm>
              <a:off x="3634476" y="3359616"/>
              <a:ext cx="9231" cy="0"/>
            </a:xfrm>
            <a:custGeom>
              <a:avLst/>
              <a:gdLst/>
              <a:ahLst/>
              <a:cxnLst/>
              <a:rect l="l" t="t" r="r" b="b"/>
              <a:pathLst>
                <a:path w="10795">
                  <a:moveTo>
                    <a:pt x="0" y="0"/>
                  </a:moveTo>
                  <a:lnTo>
                    <a:pt x="10671" y="0"/>
                  </a:lnTo>
                </a:path>
              </a:pathLst>
            </a:custGeom>
            <a:ln w="9518">
              <a:solidFill>
                <a:srgbClr val="FF0000"/>
              </a:solidFill>
            </a:ln>
          </p:spPr>
          <p:txBody>
            <a:bodyPr wrap="square" lIns="0" tIns="0" rIns="0" bIns="0" rtlCol="0"/>
            <a:lstStyle/>
            <a:p>
              <a:endParaRPr/>
            </a:p>
          </p:txBody>
        </p:sp>
        <p:sp>
          <p:nvSpPr>
            <p:cNvPr id="1330" name="object 1330"/>
            <p:cNvSpPr/>
            <p:nvPr/>
          </p:nvSpPr>
          <p:spPr>
            <a:xfrm>
              <a:off x="3639529" y="3363764"/>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331" name="object 1331"/>
            <p:cNvSpPr/>
            <p:nvPr/>
          </p:nvSpPr>
          <p:spPr>
            <a:xfrm>
              <a:off x="3639529" y="3372060"/>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332" name="object 1332"/>
            <p:cNvSpPr/>
            <p:nvPr/>
          </p:nvSpPr>
          <p:spPr>
            <a:xfrm>
              <a:off x="3639529" y="3372060"/>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333" name="object 1333"/>
            <p:cNvSpPr/>
            <p:nvPr/>
          </p:nvSpPr>
          <p:spPr>
            <a:xfrm>
              <a:off x="3639529" y="3372060"/>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334" name="object 1334"/>
            <p:cNvSpPr/>
            <p:nvPr/>
          </p:nvSpPr>
          <p:spPr>
            <a:xfrm>
              <a:off x="3643601" y="3376208"/>
              <a:ext cx="8145" cy="0"/>
            </a:xfrm>
            <a:custGeom>
              <a:avLst/>
              <a:gdLst/>
              <a:ahLst/>
              <a:cxnLst/>
              <a:rect l="l" t="t" r="r" b="b"/>
              <a:pathLst>
                <a:path w="9525">
                  <a:moveTo>
                    <a:pt x="0" y="0"/>
                  </a:moveTo>
                  <a:lnTo>
                    <a:pt x="9131" y="0"/>
                  </a:lnTo>
                </a:path>
              </a:pathLst>
            </a:custGeom>
            <a:ln w="9518">
              <a:solidFill>
                <a:srgbClr val="FF0000"/>
              </a:solidFill>
            </a:ln>
          </p:spPr>
          <p:txBody>
            <a:bodyPr wrap="square" lIns="0" tIns="0" rIns="0" bIns="0" rtlCol="0"/>
            <a:lstStyle/>
            <a:p>
              <a:endParaRPr/>
            </a:p>
          </p:txBody>
        </p:sp>
        <p:sp>
          <p:nvSpPr>
            <p:cNvPr id="1335" name="object 1335"/>
            <p:cNvSpPr/>
            <p:nvPr/>
          </p:nvSpPr>
          <p:spPr>
            <a:xfrm>
              <a:off x="3647337" y="3372060"/>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336" name="object 1336"/>
            <p:cNvSpPr/>
            <p:nvPr/>
          </p:nvSpPr>
          <p:spPr>
            <a:xfrm>
              <a:off x="3647337" y="3372060"/>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337" name="object 1337"/>
            <p:cNvSpPr/>
            <p:nvPr/>
          </p:nvSpPr>
          <p:spPr>
            <a:xfrm>
              <a:off x="3647337" y="3367912"/>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1338" name="object 1338"/>
            <p:cNvSpPr/>
            <p:nvPr/>
          </p:nvSpPr>
          <p:spPr>
            <a:xfrm>
              <a:off x="3651409" y="3359616"/>
              <a:ext cx="8145" cy="8645"/>
            </a:xfrm>
            <a:custGeom>
              <a:avLst/>
              <a:gdLst/>
              <a:ahLst/>
              <a:cxnLst/>
              <a:rect l="l" t="t" r="r" b="b"/>
              <a:pathLst>
                <a:path w="9525" h="9525">
                  <a:moveTo>
                    <a:pt x="0" y="0"/>
                  </a:moveTo>
                  <a:lnTo>
                    <a:pt x="9146" y="9141"/>
                  </a:lnTo>
                </a:path>
              </a:pathLst>
            </a:custGeom>
            <a:ln w="9521">
              <a:solidFill>
                <a:srgbClr val="FF0000"/>
              </a:solidFill>
            </a:ln>
          </p:spPr>
          <p:txBody>
            <a:bodyPr wrap="square" lIns="0" tIns="0" rIns="0" bIns="0" rtlCol="0"/>
            <a:lstStyle/>
            <a:p>
              <a:endParaRPr/>
            </a:p>
          </p:txBody>
        </p:sp>
        <p:sp>
          <p:nvSpPr>
            <p:cNvPr id="1339" name="object 1339"/>
            <p:cNvSpPr/>
            <p:nvPr/>
          </p:nvSpPr>
          <p:spPr>
            <a:xfrm>
              <a:off x="3655158" y="3359616"/>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1340" name="object 1340"/>
            <p:cNvSpPr/>
            <p:nvPr/>
          </p:nvSpPr>
          <p:spPr>
            <a:xfrm>
              <a:off x="3659231" y="3351320"/>
              <a:ext cx="0" cy="34578"/>
            </a:xfrm>
            <a:custGeom>
              <a:avLst/>
              <a:gdLst/>
              <a:ahLst/>
              <a:cxnLst/>
              <a:rect l="l" t="t" r="r" b="b"/>
              <a:pathLst>
                <a:path h="38100">
                  <a:moveTo>
                    <a:pt x="0" y="0"/>
                  </a:moveTo>
                  <a:lnTo>
                    <a:pt x="0" y="38087"/>
                  </a:lnTo>
                </a:path>
              </a:pathLst>
            </a:custGeom>
            <a:ln w="9524">
              <a:solidFill>
                <a:srgbClr val="FF0000"/>
              </a:solidFill>
            </a:ln>
          </p:spPr>
          <p:txBody>
            <a:bodyPr wrap="square" lIns="0" tIns="0" rIns="0" bIns="0" rtlCol="0"/>
            <a:lstStyle/>
            <a:p>
              <a:endParaRPr/>
            </a:p>
          </p:txBody>
        </p:sp>
        <p:sp>
          <p:nvSpPr>
            <p:cNvPr id="1341" name="object 1341"/>
            <p:cNvSpPr/>
            <p:nvPr/>
          </p:nvSpPr>
          <p:spPr>
            <a:xfrm>
              <a:off x="3659231" y="3351320"/>
              <a:ext cx="0" cy="34578"/>
            </a:xfrm>
            <a:custGeom>
              <a:avLst/>
              <a:gdLst/>
              <a:ahLst/>
              <a:cxnLst/>
              <a:rect l="l" t="t" r="r" b="b"/>
              <a:pathLst>
                <a:path h="38100">
                  <a:moveTo>
                    <a:pt x="0" y="38087"/>
                  </a:moveTo>
                  <a:lnTo>
                    <a:pt x="0" y="0"/>
                  </a:lnTo>
                </a:path>
              </a:pathLst>
            </a:custGeom>
            <a:ln w="9524">
              <a:solidFill>
                <a:srgbClr val="FF0000"/>
              </a:solidFill>
            </a:ln>
          </p:spPr>
          <p:txBody>
            <a:bodyPr wrap="square" lIns="0" tIns="0" rIns="0" bIns="0" rtlCol="0"/>
            <a:lstStyle/>
            <a:p>
              <a:endParaRPr/>
            </a:p>
          </p:txBody>
        </p:sp>
        <p:sp>
          <p:nvSpPr>
            <p:cNvPr id="1342" name="object 1342"/>
            <p:cNvSpPr/>
            <p:nvPr/>
          </p:nvSpPr>
          <p:spPr>
            <a:xfrm>
              <a:off x="3659231" y="3351320"/>
              <a:ext cx="0" cy="25357"/>
            </a:xfrm>
            <a:custGeom>
              <a:avLst/>
              <a:gdLst/>
              <a:ahLst/>
              <a:cxnLst/>
              <a:rect l="l" t="t" r="r" b="b"/>
              <a:pathLst>
                <a:path h="27939">
                  <a:moveTo>
                    <a:pt x="0" y="0"/>
                  </a:moveTo>
                  <a:lnTo>
                    <a:pt x="0" y="27423"/>
                  </a:lnTo>
                </a:path>
              </a:pathLst>
            </a:custGeom>
            <a:ln w="9524">
              <a:solidFill>
                <a:srgbClr val="FF0000"/>
              </a:solidFill>
            </a:ln>
          </p:spPr>
          <p:txBody>
            <a:bodyPr wrap="square" lIns="0" tIns="0" rIns="0" bIns="0" rtlCol="0"/>
            <a:lstStyle/>
            <a:p>
              <a:endParaRPr/>
            </a:p>
          </p:txBody>
        </p:sp>
        <p:sp>
          <p:nvSpPr>
            <p:cNvPr id="1343" name="object 1343"/>
            <p:cNvSpPr/>
            <p:nvPr/>
          </p:nvSpPr>
          <p:spPr>
            <a:xfrm>
              <a:off x="3659231" y="3341627"/>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344" name="object 1344"/>
            <p:cNvSpPr/>
            <p:nvPr/>
          </p:nvSpPr>
          <p:spPr>
            <a:xfrm>
              <a:off x="3659231" y="3341627"/>
              <a:ext cx="8145" cy="103734"/>
            </a:xfrm>
            <a:custGeom>
              <a:avLst/>
              <a:gdLst/>
              <a:ahLst/>
              <a:cxnLst/>
              <a:rect l="l" t="t" r="r" b="b"/>
              <a:pathLst>
                <a:path w="9525" h="114300">
                  <a:moveTo>
                    <a:pt x="0" y="0"/>
                  </a:moveTo>
                  <a:lnTo>
                    <a:pt x="9146" y="114309"/>
                  </a:lnTo>
                </a:path>
              </a:pathLst>
            </a:custGeom>
            <a:ln w="9524">
              <a:solidFill>
                <a:srgbClr val="FF0000"/>
              </a:solidFill>
            </a:ln>
          </p:spPr>
          <p:txBody>
            <a:bodyPr wrap="square" lIns="0" tIns="0" rIns="0" bIns="0" rtlCol="0"/>
            <a:lstStyle/>
            <a:p>
              <a:endParaRPr/>
            </a:p>
          </p:txBody>
        </p:sp>
        <p:sp>
          <p:nvSpPr>
            <p:cNvPr id="1345" name="object 1345"/>
            <p:cNvSpPr/>
            <p:nvPr/>
          </p:nvSpPr>
          <p:spPr>
            <a:xfrm>
              <a:off x="3667052" y="3376208"/>
              <a:ext cx="0" cy="69156"/>
            </a:xfrm>
            <a:custGeom>
              <a:avLst/>
              <a:gdLst/>
              <a:ahLst/>
              <a:cxnLst/>
              <a:rect l="l" t="t" r="r" b="b"/>
              <a:pathLst>
                <a:path h="76200">
                  <a:moveTo>
                    <a:pt x="0" y="76206"/>
                  </a:moveTo>
                  <a:lnTo>
                    <a:pt x="0" y="0"/>
                  </a:lnTo>
                </a:path>
              </a:pathLst>
            </a:custGeom>
            <a:ln w="9524">
              <a:solidFill>
                <a:srgbClr val="FF0000"/>
              </a:solidFill>
            </a:ln>
          </p:spPr>
          <p:txBody>
            <a:bodyPr wrap="square" lIns="0" tIns="0" rIns="0" bIns="0" rtlCol="0"/>
            <a:lstStyle/>
            <a:p>
              <a:endParaRPr/>
            </a:p>
          </p:txBody>
        </p:sp>
        <p:sp>
          <p:nvSpPr>
            <p:cNvPr id="1346" name="object 1346"/>
            <p:cNvSpPr/>
            <p:nvPr/>
          </p:nvSpPr>
          <p:spPr>
            <a:xfrm>
              <a:off x="3667052" y="3325035"/>
              <a:ext cx="0" cy="51291"/>
            </a:xfrm>
            <a:custGeom>
              <a:avLst/>
              <a:gdLst/>
              <a:ahLst/>
              <a:cxnLst/>
              <a:rect l="l" t="t" r="r" b="b"/>
              <a:pathLst>
                <a:path h="56514">
                  <a:moveTo>
                    <a:pt x="0" y="56385"/>
                  </a:moveTo>
                  <a:lnTo>
                    <a:pt x="0" y="0"/>
                  </a:lnTo>
                </a:path>
              </a:pathLst>
            </a:custGeom>
            <a:ln w="9524">
              <a:solidFill>
                <a:srgbClr val="FF0000"/>
              </a:solidFill>
            </a:ln>
          </p:spPr>
          <p:txBody>
            <a:bodyPr wrap="square" lIns="0" tIns="0" rIns="0" bIns="0" rtlCol="0"/>
            <a:lstStyle/>
            <a:p>
              <a:endParaRPr/>
            </a:p>
          </p:txBody>
        </p:sp>
        <p:sp>
          <p:nvSpPr>
            <p:cNvPr id="1347" name="object 1347"/>
            <p:cNvSpPr/>
            <p:nvPr/>
          </p:nvSpPr>
          <p:spPr>
            <a:xfrm>
              <a:off x="3667052" y="3325035"/>
              <a:ext cx="0" cy="69156"/>
            </a:xfrm>
            <a:custGeom>
              <a:avLst/>
              <a:gdLst/>
              <a:ahLst/>
              <a:cxnLst/>
              <a:rect l="l" t="t" r="r" b="b"/>
              <a:pathLst>
                <a:path h="76200">
                  <a:moveTo>
                    <a:pt x="0" y="0"/>
                  </a:moveTo>
                  <a:lnTo>
                    <a:pt x="0" y="76206"/>
                  </a:lnTo>
                </a:path>
              </a:pathLst>
            </a:custGeom>
            <a:ln w="9524">
              <a:solidFill>
                <a:srgbClr val="FF0000"/>
              </a:solidFill>
            </a:ln>
          </p:spPr>
          <p:txBody>
            <a:bodyPr wrap="square" lIns="0" tIns="0" rIns="0" bIns="0" rtlCol="0"/>
            <a:lstStyle/>
            <a:p>
              <a:endParaRPr/>
            </a:p>
          </p:txBody>
        </p:sp>
        <p:sp>
          <p:nvSpPr>
            <p:cNvPr id="1348" name="object 1348"/>
            <p:cNvSpPr/>
            <p:nvPr/>
          </p:nvSpPr>
          <p:spPr>
            <a:xfrm>
              <a:off x="3667052" y="3376208"/>
              <a:ext cx="0" cy="18442"/>
            </a:xfrm>
            <a:custGeom>
              <a:avLst/>
              <a:gdLst/>
              <a:ahLst/>
              <a:cxnLst/>
              <a:rect l="l" t="t" r="r" b="b"/>
              <a:pathLst>
                <a:path h="20320">
                  <a:moveTo>
                    <a:pt x="0" y="19820"/>
                  </a:moveTo>
                  <a:lnTo>
                    <a:pt x="0" y="0"/>
                  </a:lnTo>
                </a:path>
              </a:pathLst>
            </a:custGeom>
            <a:ln w="9524">
              <a:solidFill>
                <a:srgbClr val="FF0000"/>
              </a:solidFill>
            </a:ln>
          </p:spPr>
          <p:txBody>
            <a:bodyPr wrap="square" lIns="0" tIns="0" rIns="0" bIns="0" rtlCol="0"/>
            <a:lstStyle/>
            <a:p>
              <a:endParaRPr/>
            </a:p>
          </p:txBody>
        </p:sp>
        <p:sp>
          <p:nvSpPr>
            <p:cNvPr id="1349" name="object 1349"/>
            <p:cNvSpPr/>
            <p:nvPr/>
          </p:nvSpPr>
          <p:spPr>
            <a:xfrm>
              <a:off x="3667053" y="3341627"/>
              <a:ext cx="9231" cy="34578"/>
            </a:xfrm>
            <a:custGeom>
              <a:avLst/>
              <a:gdLst/>
              <a:ahLst/>
              <a:cxnLst/>
              <a:rect l="l" t="t" r="r" b="b"/>
              <a:pathLst>
                <a:path w="10795" h="38100">
                  <a:moveTo>
                    <a:pt x="0" y="38103"/>
                  </a:moveTo>
                  <a:lnTo>
                    <a:pt x="10671" y="0"/>
                  </a:lnTo>
                </a:path>
              </a:pathLst>
            </a:custGeom>
            <a:ln w="9524">
              <a:solidFill>
                <a:srgbClr val="FF0000"/>
              </a:solidFill>
            </a:ln>
          </p:spPr>
          <p:txBody>
            <a:bodyPr wrap="square" lIns="0" tIns="0" rIns="0" bIns="0" rtlCol="0"/>
            <a:lstStyle/>
            <a:p>
              <a:endParaRPr/>
            </a:p>
          </p:txBody>
        </p:sp>
        <p:sp>
          <p:nvSpPr>
            <p:cNvPr id="1350" name="object 1350"/>
            <p:cNvSpPr/>
            <p:nvPr/>
          </p:nvSpPr>
          <p:spPr>
            <a:xfrm>
              <a:off x="3676177" y="3341628"/>
              <a:ext cx="0" cy="26509"/>
            </a:xfrm>
            <a:custGeom>
              <a:avLst/>
              <a:gdLst/>
              <a:ahLst/>
              <a:cxnLst/>
              <a:rect l="l" t="t" r="r" b="b"/>
              <a:pathLst>
                <a:path h="29210">
                  <a:moveTo>
                    <a:pt x="0" y="0"/>
                  </a:moveTo>
                  <a:lnTo>
                    <a:pt x="0" y="28961"/>
                  </a:lnTo>
                </a:path>
              </a:pathLst>
            </a:custGeom>
            <a:ln w="9524">
              <a:solidFill>
                <a:srgbClr val="FF0000"/>
              </a:solidFill>
            </a:ln>
          </p:spPr>
          <p:txBody>
            <a:bodyPr wrap="square" lIns="0" tIns="0" rIns="0" bIns="0" rtlCol="0"/>
            <a:lstStyle/>
            <a:p>
              <a:endParaRPr/>
            </a:p>
          </p:txBody>
        </p:sp>
        <p:sp>
          <p:nvSpPr>
            <p:cNvPr id="1351" name="object 1351"/>
            <p:cNvSpPr/>
            <p:nvPr/>
          </p:nvSpPr>
          <p:spPr>
            <a:xfrm>
              <a:off x="3676177" y="3367912"/>
              <a:ext cx="0" cy="61088"/>
            </a:xfrm>
            <a:custGeom>
              <a:avLst/>
              <a:gdLst/>
              <a:ahLst/>
              <a:cxnLst/>
              <a:rect l="l" t="t" r="r" b="b"/>
              <a:pathLst>
                <a:path h="67310">
                  <a:moveTo>
                    <a:pt x="0" y="0"/>
                  </a:moveTo>
                  <a:lnTo>
                    <a:pt x="0" y="67049"/>
                  </a:lnTo>
                </a:path>
              </a:pathLst>
            </a:custGeom>
            <a:ln w="9524">
              <a:solidFill>
                <a:srgbClr val="FF0000"/>
              </a:solidFill>
            </a:ln>
          </p:spPr>
          <p:txBody>
            <a:bodyPr wrap="square" lIns="0" tIns="0" rIns="0" bIns="0" rtlCol="0"/>
            <a:lstStyle/>
            <a:p>
              <a:endParaRPr/>
            </a:p>
          </p:txBody>
        </p:sp>
        <p:sp>
          <p:nvSpPr>
            <p:cNvPr id="1352" name="object 1352"/>
            <p:cNvSpPr/>
            <p:nvPr/>
          </p:nvSpPr>
          <p:spPr>
            <a:xfrm>
              <a:off x="3676177" y="3385887"/>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1353" name="object 1353"/>
            <p:cNvSpPr/>
            <p:nvPr/>
          </p:nvSpPr>
          <p:spPr>
            <a:xfrm>
              <a:off x="3676177" y="3367912"/>
              <a:ext cx="0" cy="18442"/>
            </a:xfrm>
            <a:custGeom>
              <a:avLst/>
              <a:gdLst/>
              <a:ahLst/>
              <a:cxnLst/>
              <a:rect l="l" t="t" r="r" b="b"/>
              <a:pathLst>
                <a:path h="20320">
                  <a:moveTo>
                    <a:pt x="0" y="19805"/>
                  </a:moveTo>
                  <a:lnTo>
                    <a:pt x="0" y="0"/>
                  </a:lnTo>
                </a:path>
              </a:pathLst>
            </a:custGeom>
            <a:ln w="9524">
              <a:solidFill>
                <a:srgbClr val="FF0000"/>
              </a:solidFill>
            </a:ln>
          </p:spPr>
          <p:txBody>
            <a:bodyPr wrap="square" lIns="0" tIns="0" rIns="0" bIns="0" rtlCol="0"/>
            <a:lstStyle/>
            <a:p>
              <a:endParaRPr/>
            </a:p>
          </p:txBody>
        </p:sp>
        <p:sp>
          <p:nvSpPr>
            <p:cNvPr id="1354" name="object 1354"/>
            <p:cNvSpPr/>
            <p:nvPr/>
          </p:nvSpPr>
          <p:spPr>
            <a:xfrm>
              <a:off x="3676177" y="3367912"/>
              <a:ext cx="0" cy="103734"/>
            </a:xfrm>
            <a:custGeom>
              <a:avLst/>
              <a:gdLst/>
              <a:ahLst/>
              <a:cxnLst/>
              <a:rect l="l" t="t" r="r" b="b"/>
              <a:pathLst>
                <a:path h="114300">
                  <a:moveTo>
                    <a:pt x="0" y="0"/>
                  </a:moveTo>
                  <a:lnTo>
                    <a:pt x="0" y="114293"/>
                  </a:lnTo>
                </a:path>
              </a:pathLst>
            </a:custGeom>
            <a:ln w="9524">
              <a:solidFill>
                <a:srgbClr val="FF0000"/>
              </a:solidFill>
            </a:ln>
          </p:spPr>
          <p:txBody>
            <a:bodyPr wrap="square" lIns="0" tIns="0" rIns="0" bIns="0" rtlCol="0"/>
            <a:lstStyle/>
            <a:p>
              <a:endParaRPr/>
            </a:p>
          </p:txBody>
        </p:sp>
        <p:sp>
          <p:nvSpPr>
            <p:cNvPr id="1355" name="object 1355"/>
            <p:cNvSpPr/>
            <p:nvPr/>
          </p:nvSpPr>
          <p:spPr>
            <a:xfrm>
              <a:off x="3676178" y="3359616"/>
              <a:ext cx="8145" cy="112379"/>
            </a:xfrm>
            <a:custGeom>
              <a:avLst/>
              <a:gdLst/>
              <a:ahLst/>
              <a:cxnLst/>
              <a:rect l="l" t="t" r="r" b="b"/>
              <a:pathLst>
                <a:path w="9525" h="123825">
                  <a:moveTo>
                    <a:pt x="0" y="123434"/>
                  </a:moveTo>
                  <a:lnTo>
                    <a:pt x="9146" y="0"/>
                  </a:lnTo>
                </a:path>
              </a:pathLst>
            </a:custGeom>
            <a:ln w="9524">
              <a:solidFill>
                <a:srgbClr val="FF0000"/>
              </a:solidFill>
            </a:ln>
          </p:spPr>
          <p:txBody>
            <a:bodyPr wrap="square" lIns="0" tIns="0" rIns="0" bIns="0" rtlCol="0"/>
            <a:lstStyle/>
            <a:p>
              <a:endParaRPr/>
            </a:p>
          </p:txBody>
        </p:sp>
        <p:sp>
          <p:nvSpPr>
            <p:cNvPr id="1356" name="object 1356"/>
            <p:cNvSpPr/>
            <p:nvPr/>
          </p:nvSpPr>
          <p:spPr>
            <a:xfrm>
              <a:off x="3683999" y="3307060"/>
              <a:ext cx="0" cy="138313"/>
            </a:xfrm>
            <a:custGeom>
              <a:avLst/>
              <a:gdLst/>
              <a:ahLst/>
              <a:cxnLst/>
              <a:rect l="l" t="t" r="r" b="b"/>
              <a:pathLst>
                <a:path h="152400">
                  <a:moveTo>
                    <a:pt x="0" y="152397"/>
                  </a:moveTo>
                  <a:lnTo>
                    <a:pt x="0" y="0"/>
                  </a:lnTo>
                </a:path>
              </a:pathLst>
            </a:custGeom>
            <a:ln w="9524">
              <a:solidFill>
                <a:srgbClr val="FF0000"/>
              </a:solidFill>
            </a:ln>
          </p:spPr>
          <p:txBody>
            <a:bodyPr wrap="square" lIns="0" tIns="0" rIns="0" bIns="0" rtlCol="0"/>
            <a:lstStyle/>
            <a:p>
              <a:endParaRPr/>
            </a:p>
          </p:txBody>
        </p:sp>
        <p:sp>
          <p:nvSpPr>
            <p:cNvPr id="1357" name="object 1357"/>
            <p:cNvSpPr/>
            <p:nvPr/>
          </p:nvSpPr>
          <p:spPr>
            <a:xfrm>
              <a:off x="3683999" y="3272480"/>
              <a:ext cx="8145" cy="130244"/>
            </a:xfrm>
            <a:custGeom>
              <a:avLst/>
              <a:gdLst/>
              <a:ahLst/>
              <a:cxnLst/>
              <a:rect l="l" t="t" r="r" b="b"/>
              <a:pathLst>
                <a:path w="9525" h="143510">
                  <a:moveTo>
                    <a:pt x="0" y="143255"/>
                  </a:moveTo>
                  <a:lnTo>
                    <a:pt x="9131" y="0"/>
                  </a:lnTo>
                </a:path>
              </a:pathLst>
            </a:custGeom>
            <a:ln w="9524">
              <a:solidFill>
                <a:srgbClr val="FF0000"/>
              </a:solidFill>
            </a:ln>
          </p:spPr>
          <p:txBody>
            <a:bodyPr wrap="square" lIns="0" tIns="0" rIns="0" bIns="0" rtlCol="0"/>
            <a:lstStyle/>
            <a:p>
              <a:endParaRPr/>
            </a:p>
          </p:txBody>
        </p:sp>
        <p:sp>
          <p:nvSpPr>
            <p:cNvPr id="1358" name="object 1358"/>
            <p:cNvSpPr/>
            <p:nvPr/>
          </p:nvSpPr>
          <p:spPr>
            <a:xfrm>
              <a:off x="3691808" y="3272480"/>
              <a:ext cx="0" cy="44375"/>
            </a:xfrm>
            <a:custGeom>
              <a:avLst/>
              <a:gdLst/>
              <a:ahLst/>
              <a:cxnLst/>
              <a:rect l="l" t="t" r="r" b="b"/>
              <a:pathLst>
                <a:path h="48895">
                  <a:moveTo>
                    <a:pt x="0" y="0"/>
                  </a:moveTo>
                  <a:lnTo>
                    <a:pt x="0" y="48767"/>
                  </a:lnTo>
                </a:path>
              </a:pathLst>
            </a:custGeom>
            <a:ln w="9524">
              <a:solidFill>
                <a:srgbClr val="FF0000"/>
              </a:solidFill>
            </a:ln>
          </p:spPr>
          <p:txBody>
            <a:bodyPr wrap="square" lIns="0" tIns="0" rIns="0" bIns="0" rtlCol="0"/>
            <a:lstStyle/>
            <a:p>
              <a:endParaRPr/>
            </a:p>
          </p:txBody>
        </p:sp>
        <p:sp>
          <p:nvSpPr>
            <p:cNvPr id="1359" name="object 1359"/>
            <p:cNvSpPr/>
            <p:nvPr/>
          </p:nvSpPr>
          <p:spPr>
            <a:xfrm>
              <a:off x="3691807" y="3316739"/>
              <a:ext cx="0" cy="112379"/>
            </a:xfrm>
            <a:custGeom>
              <a:avLst/>
              <a:gdLst/>
              <a:ahLst/>
              <a:cxnLst/>
              <a:rect l="l" t="t" r="r" b="b"/>
              <a:pathLst>
                <a:path h="123825">
                  <a:moveTo>
                    <a:pt x="0" y="123435"/>
                  </a:moveTo>
                  <a:lnTo>
                    <a:pt x="0" y="0"/>
                  </a:lnTo>
                </a:path>
              </a:pathLst>
            </a:custGeom>
            <a:ln w="9524">
              <a:solidFill>
                <a:srgbClr val="FF0000"/>
              </a:solidFill>
            </a:ln>
          </p:spPr>
          <p:txBody>
            <a:bodyPr wrap="square" lIns="0" tIns="0" rIns="0" bIns="0" rtlCol="0"/>
            <a:lstStyle/>
            <a:p>
              <a:endParaRPr/>
            </a:p>
          </p:txBody>
        </p:sp>
        <p:sp>
          <p:nvSpPr>
            <p:cNvPr id="1360" name="object 1360"/>
            <p:cNvSpPr/>
            <p:nvPr/>
          </p:nvSpPr>
          <p:spPr>
            <a:xfrm>
              <a:off x="3691808" y="3394197"/>
              <a:ext cx="8145" cy="155025"/>
            </a:xfrm>
            <a:custGeom>
              <a:avLst/>
              <a:gdLst/>
              <a:ahLst/>
              <a:cxnLst/>
              <a:rect l="l" t="t" r="r" b="b"/>
              <a:pathLst>
                <a:path w="9525" h="170814">
                  <a:moveTo>
                    <a:pt x="0" y="0"/>
                  </a:moveTo>
                  <a:lnTo>
                    <a:pt x="9146" y="170679"/>
                  </a:lnTo>
                </a:path>
              </a:pathLst>
            </a:custGeom>
            <a:ln w="9524">
              <a:solidFill>
                <a:srgbClr val="FF0000"/>
              </a:solidFill>
            </a:ln>
          </p:spPr>
          <p:txBody>
            <a:bodyPr wrap="square" lIns="0" tIns="0" rIns="0" bIns="0" rtlCol="0"/>
            <a:lstStyle/>
            <a:p>
              <a:endParaRPr/>
            </a:p>
          </p:txBody>
        </p:sp>
        <p:sp>
          <p:nvSpPr>
            <p:cNvPr id="1361" name="object 1361"/>
            <p:cNvSpPr/>
            <p:nvPr/>
          </p:nvSpPr>
          <p:spPr>
            <a:xfrm>
              <a:off x="3699629" y="3333332"/>
              <a:ext cx="0" cy="216113"/>
            </a:xfrm>
            <a:custGeom>
              <a:avLst/>
              <a:gdLst/>
              <a:ahLst/>
              <a:cxnLst/>
              <a:rect l="l" t="t" r="r" b="b"/>
              <a:pathLst>
                <a:path h="238125">
                  <a:moveTo>
                    <a:pt x="0" y="237744"/>
                  </a:moveTo>
                  <a:lnTo>
                    <a:pt x="0" y="0"/>
                  </a:lnTo>
                </a:path>
              </a:pathLst>
            </a:custGeom>
            <a:ln w="9524">
              <a:solidFill>
                <a:srgbClr val="FF0000"/>
              </a:solidFill>
            </a:ln>
          </p:spPr>
          <p:txBody>
            <a:bodyPr wrap="square" lIns="0" tIns="0" rIns="0" bIns="0" rtlCol="0"/>
            <a:lstStyle/>
            <a:p>
              <a:endParaRPr/>
            </a:p>
          </p:txBody>
        </p:sp>
        <p:sp>
          <p:nvSpPr>
            <p:cNvPr id="1362" name="object 1362"/>
            <p:cNvSpPr/>
            <p:nvPr/>
          </p:nvSpPr>
          <p:spPr>
            <a:xfrm>
              <a:off x="3699629" y="3333331"/>
              <a:ext cx="0" cy="18442"/>
            </a:xfrm>
            <a:custGeom>
              <a:avLst/>
              <a:gdLst/>
              <a:ahLst/>
              <a:cxnLst/>
              <a:rect l="l" t="t" r="r" b="b"/>
              <a:pathLst>
                <a:path h="20320">
                  <a:moveTo>
                    <a:pt x="0" y="0"/>
                  </a:moveTo>
                  <a:lnTo>
                    <a:pt x="0" y="19820"/>
                  </a:lnTo>
                </a:path>
              </a:pathLst>
            </a:custGeom>
            <a:ln w="9524">
              <a:solidFill>
                <a:srgbClr val="FF0000"/>
              </a:solidFill>
            </a:ln>
          </p:spPr>
          <p:txBody>
            <a:bodyPr wrap="square" lIns="0" tIns="0" rIns="0" bIns="0" rtlCol="0"/>
            <a:lstStyle/>
            <a:p>
              <a:endParaRPr/>
            </a:p>
          </p:txBody>
        </p:sp>
        <p:sp>
          <p:nvSpPr>
            <p:cNvPr id="1363" name="object 1363"/>
            <p:cNvSpPr/>
            <p:nvPr/>
          </p:nvSpPr>
          <p:spPr>
            <a:xfrm>
              <a:off x="3699629" y="3351320"/>
              <a:ext cx="0" cy="25357"/>
            </a:xfrm>
            <a:custGeom>
              <a:avLst/>
              <a:gdLst/>
              <a:ahLst/>
              <a:cxnLst/>
              <a:rect l="l" t="t" r="r" b="b"/>
              <a:pathLst>
                <a:path h="27939">
                  <a:moveTo>
                    <a:pt x="0" y="0"/>
                  </a:moveTo>
                  <a:lnTo>
                    <a:pt x="0" y="27423"/>
                  </a:lnTo>
                </a:path>
              </a:pathLst>
            </a:custGeom>
            <a:ln w="9524">
              <a:solidFill>
                <a:srgbClr val="FF0000"/>
              </a:solidFill>
            </a:ln>
          </p:spPr>
          <p:txBody>
            <a:bodyPr wrap="square" lIns="0" tIns="0" rIns="0" bIns="0" rtlCol="0"/>
            <a:lstStyle/>
            <a:p>
              <a:endParaRPr/>
            </a:p>
          </p:txBody>
        </p:sp>
        <p:sp>
          <p:nvSpPr>
            <p:cNvPr id="1364" name="object 1364"/>
            <p:cNvSpPr/>
            <p:nvPr/>
          </p:nvSpPr>
          <p:spPr>
            <a:xfrm>
              <a:off x="3699629" y="3316739"/>
              <a:ext cx="0" cy="59935"/>
            </a:xfrm>
            <a:custGeom>
              <a:avLst/>
              <a:gdLst/>
              <a:ahLst/>
              <a:cxnLst/>
              <a:rect l="l" t="t" r="r" b="b"/>
              <a:pathLst>
                <a:path h="66039">
                  <a:moveTo>
                    <a:pt x="0" y="65526"/>
                  </a:moveTo>
                  <a:lnTo>
                    <a:pt x="0" y="0"/>
                  </a:lnTo>
                </a:path>
              </a:pathLst>
            </a:custGeom>
            <a:ln w="9524">
              <a:solidFill>
                <a:srgbClr val="FF0000"/>
              </a:solidFill>
            </a:ln>
          </p:spPr>
          <p:txBody>
            <a:bodyPr wrap="square" lIns="0" tIns="0" rIns="0" bIns="0" rtlCol="0"/>
            <a:lstStyle/>
            <a:p>
              <a:endParaRPr/>
            </a:p>
          </p:txBody>
        </p:sp>
        <p:sp>
          <p:nvSpPr>
            <p:cNvPr id="1365" name="object 1365"/>
            <p:cNvSpPr/>
            <p:nvPr/>
          </p:nvSpPr>
          <p:spPr>
            <a:xfrm>
              <a:off x="3695557" y="3325035"/>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1366" name="object 1366"/>
            <p:cNvSpPr/>
            <p:nvPr/>
          </p:nvSpPr>
          <p:spPr>
            <a:xfrm>
              <a:off x="3699630" y="3333331"/>
              <a:ext cx="9231" cy="18442"/>
            </a:xfrm>
            <a:custGeom>
              <a:avLst/>
              <a:gdLst/>
              <a:ahLst/>
              <a:cxnLst/>
              <a:rect l="l" t="t" r="r" b="b"/>
              <a:pathLst>
                <a:path w="10795" h="20320">
                  <a:moveTo>
                    <a:pt x="0" y="0"/>
                  </a:moveTo>
                  <a:lnTo>
                    <a:pt x="10671" y="19820"/>
                  </a:lnTo>
                </a:path>
              </a:pathLst>
            </a:custGeom>
            <a:ln w="9523">
              <a:solidFill>
                <a:srgbClr val="FF0000"/>
              </a:solidFill>
            </a:ln>
          </p:spPr>
          <p:txBody>
            <a:bodyPr wrap="square" lIns="0" tIns="0" rIns="0" bIns="0" rtlCol="0"/>
            <a:lstStyle/>
            <a:p>
              <a:endParaRPr/>
            </a:p>
          </p:txBody>
        </p:sp>
        <p:sp>
          <p:nvSpPr>
            <p:cNvPr id="1367" name="object 1367"/>
            <p:cNvSpPr/>
            <p:nvPr/>
          </p:nvSpPr>
          <p:spPr>
            <a:xfrm>
              <a:off x="3708754" y="3351320"/>
              <a:ext cx="0" cy="163670"/>
            </a:xfrm>
            <a:custGeom>
              <a:avLst/>
              <a:gdLst/>
              <a:ahLst/>
              <a:cxnLst/>
              <a:rect l="l" t="t" r="r" b="b"/>
              <a:pathLst>
                <a:path h="180339">
                  <a:moveTo>
                    <a:pt x="0" y="0"/>
                  </a:moveTo>
                  <a:lnTo>
                    <a:pt x="0" y="179820"/>
                  </a:lnTo>
                </a:path>
              </a:pathLst>
            </a:custGeom>
            <a:ln w="9524">
              <a:solidFill>
                <a:srgbClr val="FF0000"/>
              </a:solidFill>
            </a:ln>
          </p:spPr>
          <p:txBody>
            <a:bodyPr wrap="square" lIns="0" tIns="0" rIns="0" bIns="0" rtlCol="0"/>
            <a:lstStyle/>
            <a:p>
              <a:endParaRPr/>
            </a:p>
          </p:txBody>
        </p:sp>
        <p:sp>
          <p:nvSpPr>
            <p:cNvPr id="1368" name="object 1368"/>
            <p:cNvSpPr/>
            <p:nvPr/>
          </p:nvSpPr>
          <p:spPr>
            <a:xfrm>
              <a:off x="3708754" y="3420468"/>
              <a:ext cx="0" cy="94513"/>
            </a:xfrm>
            <a:custGeom>
              <a:avLst/>
              <a:gdLst/>
              <a:ahLst/>
              <a:cxnLst/>
              <a:rect l="l" t="t" r="r" b="b"/>
              <a:pathLst>
                <a:path h="104139">
                  <a:moveTo>
                    <a:pt x="0" y="103629"/>
                  </a:moveTo>
                  <a:lnTo>
                    <a:pt x="0" y="0"/>
                  </a:lnTo>
                </a:path>
              </a:pathLst>
            </a:custGeom>
            <a:ln w="9524">
              <a:solidFill>
                <a:srgbClr val="FF0000"/>
              </a:solidFill>
            </a:ln>
          </p:spPr>
          <p:txBody>
            <a:bodyPr wrap="square" lIns="0" tIns="0" rIns="0" bIns="0" rtlCol="0"/>
            <a:lstStyle/>
            <a:p>
              <a:endParaRPr/>
            </a:p>
          </p:txBody>
        </p:sp>
        <p:sp>
          <p:nvSpPr>
            <p:cNvPr id="1369" name="object 1369"/>
            <p:cNvSpPr/>
            <p:nvPr/>
          </p:nvSpPr>
          <p:spPr>
            <a:xfrm>
              <a:off x="3704683"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370" name="object 1370"/>
            <p:cNvSpPr/>
            <p:nvPr/>
          </p:nvSpPr>
          <p:spPr>
            <a:xfrm>
              <a:off x="3708754" y="3385887"/>
              <a:ext cx="0" cy="25357"/>
            </a:xfrm>
            <a:custGeom>
              <a:avLst/>
              <a:gdLst/>
              <a:ahLst/>
              <a:cxnLst/>
              <a:rect l="l" t="t" r="r" b="b"/>
              <a:pathLst>
                <a:path h="27939">
                  <a:moveTo>
                    <a:pt x="0" y="27438"/>
                  </a:moveTo>
                  <a:lnTo>
                    <a:pt x="0" y="0"/>
                  </a:lnTo>
                </a:path>
              </a:pathLst>
            </a:custGeom>
            <a:ln w="9524">
              <a:solidFill>
                <a:srgbClr val="FF0000"/>
              </a:solidFill>
            </a:ln>
          </p:spPr>
          <p:txBody>
            <a:bodyPr wrap="square" lIns="0" tIns="0" rIns="0" bIns="0" rtlCol="0"/>
            <a:lstStyle/>
            <a:p>
              <a:endParaRPr/>
            </a:p>
          </p:txBody>
        </p:sp>
        <p:sp>
          <p:nvSpPr>
            <p:cNvPr id="1371" name="object 1371"/>
            <p:cNvSpPr/>
            <p:nvPr/>
          </p:nvSpPr>
          <p:spPr>
            <a:xfrm>
              <a:off x="3708754" y="3385887"/>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372" name="object 1372"/>
            <p:cNvSpPr/>
            <p:nvPr/>
          </p:nvSpPr>
          <p:spPr>
            <a:xfrm>
              <a:off x="3708755" y="3394197"/>
              <a:ext cx="8145" cy="26509"/>
            </a:xfrm>
            <a:custGeom>
              <a:avLst/>
              <a:gdLst/>
              <a:ahLst/>
              <a:cxnLst/>
              <a:rect l="l" t="t" r="r" b="b"/>
              <a:pathLst>
                <a:path w="9525" h="29210">
                  <a:moveTo>
                    <a:pt x="0" y="28946"/>
                  </a:moveTo>
                  <a:lnTo>
                    <a:pt x="9146" y="0"/>
                  </a:lnTo>
                </a:path>
              </a:pathLst>
            </a:custGeom>
            <a:ln w="9524">
              <a:solidFill>
                <a:srgbClr val="FF0000"/>
              </a:solidFill>
            </a:ln>
          </p:spPr>
          <p:txBody>
            <a:bodyPr wrap="square" lIns="0" tIns="0" rIns="0" bIns="0" rtlCol="0"/>
            <a:lstStyle/>
            <a:p>
              <a:endParaRPr/>
            </a:p>
          </p:txBody>
        </p:sp>
        <p:sp>
          <p:nvSpPr>
            <p:cNvPr id="1373" name="object 1373"/>
            <p:cNvSpPr/>
            <p:nvPr/>
          </p:nvSpPr>
          <p:spPr>
            <a:xfrm>
              <a:off x="3716576" y="3367912"/>
              <a:ext cx="0" cy="26509"/>
            </a:xfrm>
            <a:custGeom>
              <a:avLst/>
              <a:gdLst/>
              <a:ahLst/>
              <a:cxnLst/>
              <a:rect l="l" t="t" r="r" b="b"/>
              <a:pathLst>
                <a:path h="29210">
                  <a:moveTo>
                    <a:pt x="0" y="28961"/>
                  </a:moveTo>
                  <a:lnTo>
                    <a:pt x="0" y="0"/>
                  </a:lnTo>
                </a:path>
              </a:pathLst>
            </a:custGeom>
            <a:ln w="9524">
              <a:solidFill>
                <a:srgbClr val="FF0000"/>
              </a:solidFill>
            </a:ln>
          </p:spPr>
          <p:txBody>
            <a:bodyPr wrap="square" lIns="0" tIns="0" rIns="0" bIns="0" rtlCol="0"/>
            <a:lstStyle/>
            <a:p>
              <a:endParaRPr/>
            </a:p>
          </p:txBody>
        </p:sp>
        <p:sp>
          <p:nvSpPr>
            <p:cNvPr id="1374" name="object 1374"/>
            <p:cNvSpPr/>
            <p:nvPr/>
          </p:nvSpPr>
          <p:spPr>
            <a:xfrm>
              <a:off x="3716576" y="3367912"/>
              <a:ext cx="0" cy="53019"/>
            </a:xfrm>
            <a:custGeom>
              <a:avLst/>
              <a:gdLst/>
              <a:ahLst/>
              <a:cxnLst/>
              <a:rect l="l" t="t" r="r" b="b"/>
              <a:pathLst>
                <a:path h="58420">
                  <a:moveTo>
                    <a:pt x="0" y="0"/>
                  </a:moveTo>
                  <a:lnTo>
                    <a:pt x="0" y="57908"/>
                  </a:lnTo>
                </a:path>
              </a:pathLst>
            </a:custGeom>
            <a:ln w="9524">
              <a:solidFill>
                <a:srgbClr val="FF0000"/>
              </a:solidFill>
            </a:ln>
          </p:spPr>
          <p:txBody>
            <a:bodyPr wrap="square" lIns="0" tIns="0" rIns="0" bIns="0" rtlCol="0"/>
            <a:lstStyle/>
            <a:p>
              <a:endParaRPr/>
            </a:p>
          </p:txBody>
        </p:sp>
        <p:sp>
          <p:nvSpPr>
            <p:cNvPr id="1375" name="object 1375"/>
            <p:cNvSpPr/>
            <p:nvPr/>
          </p:nvSpPr>
          <p:spPr>
            <a:xfrm>
              <a:off x="3716576" y="3394197"/>
              <a:ext cx="0" cy="26509"/>
            </a:xfrm>
            <a:custGeom>
              <a:avLst/>
              <a:gdLst/>
              <a:ahLst/>
              <a:cxnLst/>
              <a:rect l="l" t="t" r="r" b="b"/>
              <a:pathLst>
                <a:path h="29210">
                  <a:moveTo>
                    <a:pt x="0" y="28946"/>
                  </a:moveTo>
                  <a:lnTo>
                    <a:pt x="0" y="0"/>
                  </a:lnTo>
                </a:path>
              </a:pathLst>
            </a:custGeom>
            <a:ln w="9524">
              <a:solidFill>
                <a:srgbClr val="FF0000"/>
              </a:solidFill>
            </a:ln>
          </p:spPr>
          <p:txBody>
            <a:bodyPr wrap="square" lIns="0" tIns="0" rIns="0" bIns="0" rtlCol="0"/>
            <a:lstStyle/>
            <a:p>
              <a:endParaRPr/>
            </a:p>
          </p:txBody>
        </p:sp>
        <p:sp>
          <p:nvSpPr>
            <p:cNvPr id="1376" name="object 1376"/>
            <p:cNvSpPr/>
            <p:nvPr/>
          </p:nvSpPr>
          <p:spPr>
            <a:xfrm>
              <a:off x="3716576" y="3385887"/>
              <a:ext cx="8145" cy="8645"/>
            </a:xfrm>
            <a:custGeom>
              <a:avLst/>
              <a:gdLst/>
              <a:ahLst/>
              <a:cxnLst/>
              <a:rect l="l" t="t" r="r" b="b"/>
              <a:pathLst>
                <a:path w="9525" h="9525">
                  <a:moveTo>
                    <a:pt x="0" y="9156"/>
                  </a:moveTo>
                  <a:lnTo>
                    <a:pt x="9146" y="0"/>
                  </a:lnTo>
                </a:path>
              </a:pathLst>
            </a:custGeom>
            <a:ln w="9521">
              <a:solidFill>
                <a:srgbClr val="FF0000"/>
              </a:solidFill>
            </a:ln>
          </p:spPr>
          <p:txBody>
            <a:bodyPr wrap="square" lIns="0" tIns="0" rIns="0" bIns="0" rtlCol="0"/>
            <a:lstStyle/>
            <a:p>
              <a:endParaRPr/>
            </a:p>
          </p:txBody>
        </p:sp>
        <p:sp>
          <p:nvSpPr>
            <p:cNvPr id="1377" name="object 1377"/>
            <p:cNvSpPr/>
            <p:nvPr/>
          </p:nvSpPr>
          <p:spPr>
            <a:xfrm>
              <a:off x="3724398" y="3367912"/>
              <a:ext cx="0" cy="26509"/>
            </a:xfrm>
            <a:custGeom>
              <a:avLst/>
              <a:gdLst/>
              <a:ahLst/>
              <a:cxnLst/>
              <a:rect l="l" t="t" r="r" b="b"/>
              <a:pathLst>
                <a:path h="29210">
                  <a:moveTo>
                    <a:pt x="0" y="28962"/>
                  </a:moveTo>
                  <a:lnTo>
                    <a:pt x="0" y="0"/>
                  </a:lnTo>
                </a:path>
              </a:pathLst>
            </a:custGeom>
            <a:ln w="9524">
              <a:solidFill>
                <a:srgbClr val="FF0000"/>
              </a:solidFill>
            </a:ln>
          </p:spPr>
          <p:txBody>
            <a:bodyPr wrap="square" lIns="0" tIns="0" rIns="0" bIns="0" rtlCol="0"/>
            <a:lstStyle/>
            <a:p>
              <a:endParaRPr/>
            </a:p>
          </p:txBody>
        </p:sp>
        <p:sp>
          <p:nvSpPr>
            <p:cNvPr id="1378" name="object 1378"/>
            <p:cNvSpPr/>
            <p:nvPr/>
          </p:nvSpPr>
          <p:spPr>
            <a:xfrm>
              <a:off x="3724398" y="3385887"/>
              <a:ext cx="8145" cy="8645"/>
            </a:xfrm>
            <a:custGeom>
              <a:avLst/>
              <a:gdLst/>
              <a:ahLst/>
              <a:cxnLst/>
              <a:rect l="l" t="t" r="r" b="b"/>
              <a:pathLst>
                <a:path w="9525" h="9525">
                  <a:moveTo>
                    <a:pt x="0" y="0"/>
                  </a:moveTo>
                  <a:lnTo>
                    <a:pt x="9131" y="9156"/>
                  </a:lnTo>
                </a:path>
              </a:pathLst>
            </a:custGeom>
            <a:ln w="9521">
              <a:solidFill>
                <a:srgbClr val="FF0000"/>
              </a:solidFill>
            </a:ln>
          </p:spPr>
          <p:txBody>
            <a:bodyPr wrap="square" lIns="0" tIns="0" rIns="0" bIns="0" rtlCol="0"/>
            <a:lstStyle/>
            <a:p>
              <a:endParaRPr/>
            </a:p>
          </p:txBody>
        </p:sp>
        <p:sp>
          <p:nvSpPr>
            <p:cNvPr id="1379" name="object 1379"/>
            <p:cNvSpPr/>
            <p:nvPr/>
          </p:nvSpPr>
          <p:spPr>
            <a:xfrm>
              <a:off x="3728134" y="3398345"/>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380" name="object 1380"/>
            <p:cNvSpPr/>
            <p:nvPr/>
          </p:nvSpPr>
          <p:spPr>
            <a:xfrm>
              <a:off x="3728134" y="3398345"/>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381" name="object 1381"/>
            <p:cNvSpPr/>
            <p:nvPr/>
          </p:nvSpPr>
          <p:spPr>
            <a:xfrm>
              <a:off x="3728134" y="3398345"/>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382" name="object 1382"/>
            <p:cNvSpPr/>
            <p:nvPr/>
          </p:nvSpPr>
          <p:spPr>
            <a:xfrm>
              <a:off x="3732207" y="3394197"/>
              <a:ext cx="9231" cy="8645"/>
            </a:xfrm>
            <a:custGeom>
              <a:avLst/>
              <a:gdLst/>
              <a:ahLst/>
              <a:cxnLst/>
              <a:rect l="l" t="t" r="r" b="b"/>
              <a:pathLst>
                <a:path w="10795" h="9525">
                  <a:moveTo>
                    <a:pt x="0" y="9141"/>
                  </a:moveTo>
                  <a:lnTo>
                    <a:pt x="10671" y="0"/>
                  </a:lnTo>
                </a:path>
              </a:pathLst>
            </a:custGeom>
            <a:ln w="9521">
              <a:solidFill>
                <a:srgbClr val="FF0000"/>
              </a:solidFill>
            </a:ln>
          </p:spPr>
          <p:txBody>
            <a:bodyPr wrap="square" lIns="0" tIns="0" rIns="0" bIns="0" rtlCol="0"/>
            <a:lstStyle/>
            <a:p>
              <a:endParaRPr/>
            </a:p>
          </p:txBody>
        </p:sp>
        <p:sp>
          <p:nvSpPr>
            <p:cNvPr id="1383" name="object 1383"/>
            <p:cNvSpPr/>
            <p:nvPr/>
          </p:nvSpPr>
          <p:spPr>
            <a:xfrm>
              <a:off x="3737259" y="3390042"/>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384" name="object 1384"/>
            <p:cNvSpPr/>
            <p:nvPr/>
          </p:nvSpPr>
          <p:spPr>
            <a:xfrm>
              <a:off x="3737259" y="3390042"/>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385" name="object 1385"/>
            <p:cNvSpPr/>
            <p:nvPr/>
          </p:nvSpPr>
          <p:spPr>
            <a:xfrm>
              <a:off x="3737259" y="3398345"/>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386" name="object 1386"/>
            <p:cNvSpPr/>
            <p:nvPr/>
          </p:nvSpPr>
          <p:spPr>
            <a:xfrm>
              <a:off x="3741332" y="3402493"/>
              <a:ext cx="8145" cy="18442"/>
            </a:xfrm>
            <a:custGeom>
              <a:avLst/>
              <a:gdLst/>
              <a:ahLst/>
              <a:cxnLst/>
              <a:rect l="l" t="t" r="r" b="b"/>
              <a:pathLst>
                <a:path w="9525" h="20320">
                  <a:moveTo>
                    <a:pt x="0" y="0"/>
                  </a:moveTo>
                  <a:lnTo>
                    <a:pt x="9146" y="19805"/>
                  </a:lnTo>
                </a:path>
              </a:pathLst>
            </a:custGeom>
            <a:ln w="9523">
              <a:solidFill>
                <a:srgbClr val="FF0000"/>
              </a:solidFill>
            </a:ln>
          </p:spPr>
          <p:txBody>
            <a:bodyPr wrap="square" lIns="0" tIns="0" rIns="0" bIns="0" rtlCol="0"/>
            <a:lstStyle/>
            <a:p>
              <a:endParaRPr/>
            </a:p>
          </p:txBody>
        </p:sp>
        <p:sp>
          <p:nvSpPr>
            <p:cNvPr id="1387" name="object 1387"/>
            <p:cNvSpPr/>
            <p:nvPr/>
          </p:nvSpPr>
          <p:spPr>
            <a:xfrm>
              <a:off x="3749153" y="3359616"/>
              <a:ext cx="0" cy="61088"/>
            </a:xfrm>
            <a:custGeom>
              <a:avLst/>
              <a:gdLst/>
              <a:ahLst/>
              <a:cxnLst/>
              <a:rect l="l" t="t" r="r" b="b"/>
              <a:pathLst>
                <a:path h="67310">
                  <a:moveTo>
                    <a:pt x="0" y="67049"/>
                  </a:moveTo>
                  <a:lnTo>
                    <a:pt x="0" y="0"/>
                  </a:lnTo>
                </a:path>
              </a:pathLst>
            </a:custGeom>
            <a:ln w="9524">
              <a:solidFill>
                <a:srgbClr val="FF0000"/>
              </a:solidFill>
            </a:ln>
          </p:spPr>
          <p:txBody>
            <a:bodyPr wrap="square" lIns="0" tIns="0" rIns="0" bIns="0" rtlCol="0"/>
            <a:lstStyle/>
            <a:p>
              <a:endParaRPr/>
            </a:p>
          </p:txBody>
        </p:sp>
        <p:sp>
          <p:nvSpPr>
            <p:cNvPr id="1388" name="object 1388"/>
            <p:cNvSpPr/>
            <p:nvPr/>
          </p:nvSpPr>
          <p:spPr>
            <a:xfrm>
              <a:off x="3749153" y="3367912"/>
              <a:ext cx="8145" cy="53019"/>
            </a:xfrm>
            <a:custGeom>
              <a:avLst/>
              <a:gdLst/>
              <a:ahLst/>
              <a:cxnLst/>
              <a:rect l="l" t="t" r="r" b="b"/>
              <a:pathLst>
                <a:path w="9525" h="58420">
                  <a:moveTo>
                    <a:pt x="0" y="0"/>
                  </a:moveTo>
                  <a:lnTo>
                    <a:pt x="9146" y="57908"/>
                  </a:lnTo>
                </a:path>
              </a:pathLst>
            </a:custGeom>
            <a:ln w="9524">
              <a:solidFill>
                <a:srgbClr val="FF0000"/>
              </a:solidFill>
            </a:ln>
          </p:spPr>
          <p:txBody>
            <a:bodyPr wrap="square" lIns="0" tIns="0" rIns="0" bIns="0" rtlCol="0"/>
            <a:lstStyle/>
            <a:p>
              <a:endParaRPr/>
            </a:p>
          </p:txBody>
        </p:sp>
        <p:sp>
          <p:nvSpPr>
            <p:cNvPr id="1389" name="object 1389"/>
            <p:cNvSpPr/>
            <p:nvPr/>
          </p:nvSpPr>
          <p:spPr>
            <a:xfrm>
              <a:off x="3756975" y="3367912"/>
              <a:ext cx="0" cy="53019"/>
            </a:xfrm>
            <a:custGeom>
              <a:avLst/>
              <a:gdLst/>
              <a:ahLst/>
              <a:cxnLst/>
              <a:rect l="l" t="t" r="r" b="b"/>
              <a:pathLst>
                <a:path h="58420">
                  <a:moveTo>
                    <a:pt x="0" y="57908"/>
                  </a:moveTo>
                  <a:lnTo>
                    <a:pt x="0" y="0"/>
                  </a:lnTo>
                </a:path>
              </a:pathLst>
            </a:custGeom>
            <a:ln w="9524">
              <a:solidFill>
                <a:srgbClr val="FF0000"/>
              </a:solidFill>
            </a:ln>
          </p:spPr>
          <p:txBody>
            <a:bodyPr wrap="square" lIns="0" tIns="0" rIns="0" bIns="0" rtlCol="0"/>
            <a:lstStyle/>
            <a:p>
              <a:endParaRPr/>
            </a:p>
          </p:txBody>
        </p:sp>
        <p:sp>
          <p:nvSpPr>
            <p:cNvPr id="1390" name="object 1390"/>
            <p:cNvSpPr/>
            <p:nvPr/>
          </p:nvSpPr>
          <p:spPr>
            <a:xfrm>
              <a:off x="3752902" y="3359616"/>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1391" name="object 1391"/>
            <p:cNvSpPr/>
            <p:nvPr/>
          </p:nvSpPr>
          <p:spPr>
            <a:xfrm>
              <a:off x="3756975" y="3351320"/>
              <a:ext cx="0" cy="69156"/>
            </a:xfrm>
            <a:custGeom>
              <a:avLst/>
              <a:gdLst/>
              <a:ahLst/>
              <a:cxnLst/>
              <a:rect l="l" t="t" r="r" b="b"/>
              <a:pathLst>
                <a:path h="76200">
                  <a:moveTo>
                    <a:pt x="0" y="0"/>
                  </a:moveTo>
                  <a:lnTo>
                    <a:pt x="0" y="76190"/>
                  </a:lnTo>
                </a:path>
              </a:pathLst>
            </a:custGeom>
            <a:ln w="9524">
              <a:solidFill>
                <a:srgbClr val="FF0000"/>
              </a:solidFill>
            </a:ln>
          </p:spPr>
          <p:txBody>
            <a:bodyPr wrap="square" lIns="0" tIns="0" rIns="0" bIns="0" rtlCol="0"/>
            <a:lstStyle/>
            <a:p>
              <a:endParaRPr/>
            </a:p>
          </p:txBody>
        </p:sp>
        <p:sp>
          <p:nvSpPr>
            <p:cNvPr id="1392" name="object 1392"/>
            <p:cNvSpPr/>
            <p:nvPr/>
          </p:nvSpPr>
          <p:spPr>
            <a:xfrm>
              <a:off x="3756975" y="3351320"/>
              <a:ext cx="0" cy="69156"/>
            </a:xfrm>
            <a:custGeom>
              <a:avLst/>
              <a:gdLst/>
              <a:ahLst/>
              <a:cxnLst/>
              <a:rect l="l" t="t" r="r" b="b"/>
              <a:pathLst>
                <a:path h="76200">
                  <a:moveTo>
                    <a:pt x="0" y="76190"/>
                  </a:moveTo>
                  <a:lnTo>
                    <a:pt x="0" y="0"/>
                  </a:lnTo>
                </a:path>
              </a:pathLst>
            </a:custGeom>
            <a:ln w="9524">
              <a:solidFill>
                <a:srgbClr val="FF0000"/>
              </a:solidFill>
            </a:ln>
          </p:spPr>
          <p:txBody>
            <a:bodyPr wrap="square" lIns="0" tIns="0" rIns="0" bIns="0" rtlCol="0"/>
            <a:lstStyle/>
            <a:p>
              <a:endParaRPr/>
            </a:p>
          </p:txBody>
        </p:sp>
        <p:sp>
          <p:nvSpPr>
            <p:cNvPr id="1393" name="object 1393"/>
            <p:cNvSpPr/>
            <p:nvPr/>
          </p:nvSpPr>
          <p:spPr>
            <a:xfrm>
              <a:off x="3756975" y="3351320"/>
              <a:ext cx="8145" cy="34578"/>
            </a:xfrm>
            <a:custGeom>
              <a:avLst/>
              <a:gdLst/>
              <a:ahLst/>
              <a:cxnLst/>
              <a:rect l="l" t="t" r="r" b="b"/>
              <a:pathLst>
                <a:path w="9525" h="38100">
                  <a:moveTo>
                    <a:pt x="0" y="0"/>
                  </a:moveTo>
                  <a:lnTo>
                    <a:pt x="9146" y="38087"/>
                  </a:lnTo>
                </a:path>
              </a:pathLst>
            </a:custGeom>
            <a:ln w="9524">
              <a:solidFill>
                <a:srgbClr val="FF0000"/>
              </a:solidFill>
            </a:ln>
          </p:spPr>
          <p:txBody>
            <a:bodyPr wrap="square" lIns="0" tIns="0" rIns="0" bIns="0" rtlCol="0"/>
            <a:lstStyle/>
            <a:p>
              <a:endParaRPr/>
            </a:p>
          </p:txBody>
        </p:sp>
        <p:sp>
          <p:nvSpPr>
            <p:cNvPr id="1394" name="object 1394"/>
            <p:cNvSpPr/>
            <p:nvPr/>
          </p:nvSpPr>
          <p:spPr>
            <a:xfrm>
              <a:off x="3764796" y="3333331"/>
              <a:ext cx="0" cy="53019"/>
            </a:xfrm>
            <a:custGeom>
              <a:avLst/>
              <a:gdLst/>
              <a:ahLst/>
              <a:cxnLst/>
              <a:rect l="l" t="t" r="r" b="b"/>
              <a:pathLst>
                <a:path h="58420">
                  <a:moveTo>
                    <a:pt x="0" y="57908"/>
                  </a:moveTo>
                  <a:lnTo>
                    <a:pt x="0" y="0"/>
                  </a:lnTo>
                </a:path>
              </a:pathLst>
            </a:custGeom>
            <a:ln w="9524">
              <a:solidFill>
                <a:srgbClr val="FF0000"/>
              </a:solidFill>
            </a:ln>
          </p:spPr>
          <p:txBody>
            <a:bodyPr wrap="square" lIns="0" tIns="0" rIns="0" bIns="0" rtlCol="0"/>
            <a:lstStyle/>
            <a:p>
              <a:endParaRPr/>
            </a:p>
          </p:txBody>
        </p:sp>
        <p:sp>
          <p:nvSpPr>
            <p:cNvPr id="1395" name="object 1395"/>
            <p:cNvSpPr/>
            <p:nvPr/>
          </p:nvSpPr>
          <p:spPr>
            <a:xfrm>
              <a:off x="3764796" y="3333332"/>
              <a:ext cx="0" cy="26509"/>
            </a:xfrm>
            <a:custGeom>
              <a:avLst/>
              <a:gdLst/>
              <a:ahLst/>
              <a:cxnLst/>
              <a:rect l="l" t="t" r="r" b="b"/>
              <a:pathLst>
                <a:path h="29210">
                  <a:moveTo>
                    <a:pt x="0" y="0"/>
                  </a:moveTo>
                  <a:lnTo>
                    <a:pt x="0" y="28961"/>
                  </a:lnTo>
                </a:path>
              </a:pathLst>
            </a:custGeom>
            <a:ln w="9524">
              <a:solidFill>
                <a:srgbClr val="FF0000"/>
              </a:solidFill>
            </a:ln>
          </p:spPr>
          <p:txBody>
            <a:bodyPr wrap="square" lIns="0" tIns="0" rIns="0" bIns="0" rtlCol="0"/>
            <a:lstStyle/>
            <a:p>
              <a:endParaRPr/>
            </a:p>
          </p:txBody>
        </p:sp>
        <p:sp>
          <p:nvSpPr>
            <p:cNvPr id="1396" name="object 1396"/>
            <p:cNvSpPr/>
            <p:nvPr/>
          </p:nvSpPr>
          <p:spPr>
            <a:xfrm>
              <a:off x="3764796" y="3359616"/>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397" name="object 1397"/>
            <p:cNvSpPr/>
            <p:nvPr/>
          </p:nvSpPr>
          <p:spPr>
            <a:xfrm>
              <a:off x="3764797" y="3394197"/>
              <a:ext cx="9231" cy="43223"/>
            </a:xfrm>
            <a:custGeom>
              <a:avLst/>
              <a:gdLst/>
              <a:ahLst/>
              <a:cxnLst/>
              <a:rect l="l" t="t" r="r" b="b"/>
              <a:pathLst>
                <a:path w="10795" h="47625">
                  <a:moveTo>
                    <a:pt x="0" y="0"/>
                  </a:moveTo>
                  <a:lnTo>
                    <a:pt x="10656" y="47244"/>
                  </a:lnTo>
                </a:path>
              </a:pathLst>
            </a:custGeom>
            <a:ln w="9524">
              <a:solidFill>
                <a:srgbClr val="FF0000"/>
              </a:solidFill>
            </a:ln>
          </p:spPr>
          <p:txBody>
            <a:bodyPr wrap="square" lIns="0" tIns="0" rIns="0" bIns="0" rtlCol="0"/>
            <a:lstStyle/>
            <a:p>
              <a:endParaRPr/>
            </a:p>
          </p:txBody>
        </p:sp>
        <p:sp>
          <p:nvSpPr>
            <p:cNvPr id="1398" name="object 1398"/>
            <p:cNvSpPr/>
            <p:nvPr/>
          </p:nvSpPr>
          <p:spPr>
            <a:xfrm>
              <a:off x="3769836"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399" name="object 1399"/>
            <p:cNvSpPr/>
            <p:nvPr/>
          </p:nvSpPr>
          <p:spPr>
            <a:xfrm>
              <a:off x="3773908" y="3367912"/>
              <a:ext cx="0" cy="53019"/>
            </a:xfrm>
            <a:custGeom>
              <a:avLst/>
              <a:gdLst/>
              <a:ahLst/>
              <a:cxnLst/>
              <a:rect l="l" t="t" r="r" b="b"/>
              <a:pathLst>
                <a:path h="58420">
                  <a:moveTo>
                    <a:pt x="0" y="57908"/>
                  </a:moveTo>
                  <a:lnTo>
                    <a:pt x="0" y="0"/>
                  </a:lnTo>
                </a:path>
              </a:pathLst>
            </a:custGeom>
            <a:ln w="9524">
              <a:solidFill>
                <a:srgbClr val="FF0000"/>
              </a:solidFill>
            </a:ln>
          </p:spPr>
          <p:txBody>
            <a:bodyPr wrap="square" lIns="0" tIns="0" rIns="0" bIns="0" rtlCol="0"/>
            <a:lstStyle/>
            <a:p>
              <a:endParaRPr/>
            </a:p>
          </p:txBody>
        </p:sp>
        <p:sp>
          <p:nvSpPr>
            <p:cNvPr id="1400" name="object 1400"/>
            <p:cNvSpPr/>
            <p:nvPr/>
          </p:nvSpPr>
          <p:spPr>
            <a:xfrm>
              <a:off x="3773908" y="3367912"/>
              <a:ext cx="0" cy="112379"/>
            </a:xfrm>
            <a:custGeom>
              <a:avLst/>
              <a:gdLst/>
              <a:ahLst/>
              <a:cxnLst/>
              <a:rect l="l" t="t" r="r" b="b"/>
              <a:pathLst>
                <a:path h="123825">
                  <a:moveTo>
                    <a:pt x="0" y="0"/>
                  </a:moveTo>
                  <a:lnTo>
                    <a:pt x="0" y="123450"/>
                  </a:lnTo>
                </a:path>
              </a:pathLst>
            </a:custGeom>
            <a:ln w="9524">
              <a:solidFill>
                <a:srgbClr val="FF0000"/>
              </a:solidFill>
            </a:ln>
          </p:spPr>
          <p:txBody>
            <a:bodyPr wrap="square" lIns="0" tIns="0" rIns="0" bIns="0" rtlCol="0"/>
            <a:lstStyle/>
            <a:p>
              <a:endParaRPr/>
            </a:p>
          </p:txBody>
        </p:sp>
        <p:sp>
          <p:nvSpPr>
            <p:cNvPr id="1401" name="object 1401"/>
            <p:cNvSpPr/>
            <p:nvPr/>
          </p:nvSpPr>
          <p:spPr>
            <a:xfrm>
              <a:off x="3773908" y="3351320"/>
              <a:ext cx="0" cy="129092"/>
            </a:xfrm>
            <a:custGeom>
              <a:avLst/>
              <a:gdLst/>
              <a:ahLst/>
              <a:cxnLst/>
              <a:rect l="l" t="t" r="r" b="b"/>
              <a:pathLst>
                <a:path h="142239">
                  <a:moveTo>
                    <a:pt x="0" y="141732"/>
                  </a:moveTo>
                  <a:lnTo>
                    <a:pt x="0" y="0"/>
                  </a:lnTo>
                </a:path>
              </a:pathLst>
            </a:custGeom>
            <a:ln w="9524">
              <a:solidFill>
                <a:srgbClr val="FF0000"/>
              </a:solidFill>
            </a:ln>
          </p:spPr>
          <p:txBody>
            <a:bodyPr wrap="square" lIns="0" tIns="0" rIns="0" bIns="0" rtlCol="0"/>
            <a:lstStyle/>
            <a:p>
              <a:endParaRPr/>
            </a:p>
          </p:txBody>
        </p:sp>
        <p:sp>
          <p:nvSpPr>
            <p:cNvPr id="1402" name="object 1402"/>
            <p:cNvSpPr/>
            <p:nvPr/>
          </p:nvSpPr>
          <p:spPr>
            <a:xfrm>
              <a:off x="3773908" y="3351320"/>
              <a:ext cx="0" cy="94513"/>
            </a:xfrm>
            <a:custGeom>
              <a:avLst/>
              <a:gdLst/>
              <a:ahLst/>
              <a:cxnLst/>
              <a:rect l="l" t="t" r="r" b="b"/>
              <a:pathLst>
                <a:path h="104139">
                  <a:moveTo>
                    <a:pt x="0" y="0"/>
                  </a:moveTo>
                  <a:lnTo>
                    <a:pt x="0" y="103629"/>
                  </a:lnTo>
                </a:path>
              </a:pathLst>
            </a:custGeom>
            <a:ln w="9524">
              <a:solidFill>
                <a:srgbClr val="FF0000"/>
              </a:solidFill>
            </a:ln>
          </p:spPr>
          <p:txBody>
            <a:bodyPr wrap="square" lIns="0" tIns="0" rIns="0" bIns="0" rtlCol="0"/>
            <a:lstStyle/>
            <a:p>
              <a:endParaRPr/>
            </a:p>
          </p:txBody>
        </p:sp>
        <p:sp>
          <p:nvSpPr>
            <p:cNvPr id="1403" name="object 1403"/>
            <p:cNvSpPr/>
            <p:nvPr/>
          </p:nvSpPr>
          <p:spPr>
            <a:xfrm>
              <a:off x="3773909" y="3445371"/>
              <a:ext cx="8145" cy="34578"/>
            </a:xfrm>
            <a:custGeom>
              <a:avLst/>
              <a:gdLst/>
              <a:ahLst/>
              <a:cxnLst/>
              <a:rect l="l" t="t" r="r" b="b"/>
              <a:pathLst>
                <a:path w="9525" h="38100">
                  <a:moveTo>
                    <a:pt x="0" y="0"/>
                  </a:moveTo>
                  <a:lnTo>
                    <a:pt x="9146" y="38103"/>
                  </a:lnTo>
                </a:path>
              </a:pathLst>
            </a:custGeom>
            <a:ln w="9524">
              <a:solidFill>
                <a:srgbClr val="FF0000"/>
              </a:solidFill>
            </a:ln>
          </p:spPr>
          <p:txBody>
            <a:bodyPr wrap="square" lIns="0" tIns="0" rIns="0" bIns="0" rtlCol="0"/>
            <a:lstStyle/>
            <a:p>
              <a:endParaRPr/>
            </a:p>
          </p:txBody>
        </p:sp>
        <p:sp>
          <p:nvSpPr>
            <p:cNvPr id="1404" name="object 1404"/>
            <p:cNvSpPr/>
            <p:nvPr/>
          </p:nvSpPr>
          <p:spPr>
            <a:xfrm>
              <a:off x="3781730" y="3376208"/>
              <a:ext cx="0" cy="103734"/>
            </a:xfrm>
            <a:custGeom>
              <a:avLst/>
              <a:gdLst/>
              <a:ahLst/>
              <a:cxnLst/>
              <a:rect l="l" t="t" r="r" b="b"/>
              <a:pathLst>
                <a:path h="114300">
                  <a:moveTo>
                    <a:pt x="0" y="114309"/>
                  </a:moveTo>
                  <a:lnTo>
                    <a:pt x="0" y="0"/>
                  </a:lnTo>
                </a:path>
              </a:pathLst>
            </a:custGeom>
            <a:ln w="9524">
              <a:solidFill>
                <a:srgbClr val="FF0000"/>
              </a:solidFill>
            </a:ln>
          </p:spPr>
          <p:txBody>
            <a:bodyPr wrap="square" lIns="0" tIns="0" rIns="0" bIns="0" rtlCol="0"/>
            <a:lstStyle/>
            <a:p>
              <a:endParaRPr/>
            </a:p>
          </p:txBody>
        </p:sp>
        <p:sp>
          <p:nvSpPr>
            <p:cNvPr id="1405" name="object 1405"/>
            <p:cNvSpPr/>
            <p:nvPr/>
          </p:nvSpPr>
          <p:spPr>
            <a:xfrm>
              <a:off x="3781730" y="3376208"/>
              <a:ext cx="0" cy="87598"/>
            </a:xfrm>
            <a:custGeom>
              <a:avLst/>
              <a:gdLst/>
              <a:ahLst/>
              <a:cxnLst/>
              <a:rect l="l" t="t" r="r" b="b"/>
              <a:pathLst>
                <a:path h="96520">
                  <a:moveTo>
                    <a:pt x="0" y="0"/>
                  </a:moveTo>
                  <a:lnTo>
                    <a:pt x="0" y="96011"/>
                  </a:lnTo>
                </a:path>
              </a:pathLst>
            </a:custGeom>
            <a:ln w="9524">
              <a:solidFill>
                <a:srgbClr val="FF0000"/>
              </a:solidFill>
            </a:ln>
          </p:spPr>
          <p:txBody>
            <a:bodyPr wrap="square" lIns="0" tIns="0" rIns="0" bIns="0" rtlCol="0"/>
            <a:lstStyle/>
            <a:p>
              <a:endParaRPr/>
            </a:p>
          </p:txBody>
        </p:sp>
        <p:sp>
          <p:nvSpPr>
            <p:cNvPr id="1406" name="object 1406"/>
            <p:cNvSpPr/>
            <p:nvPr/>
          </p:nvSpPr>
          <p:spPr>
            <a:xfrm>
              <a:off x="3781730" y="3325035"/>
              <a:ext cx="0" cy="138313"/>
            </a:xfrm>
            <a:custGeom>
              <a:avLst/>
              <a:gdLst/>
              <a:ahLst/>
              <a:cxnLst/>
              <a:rect l="l" t="t" r="r" b="b"/>
              <a:pathLst>
                <a:path h="152400">
                  <a:moveTo>
                    <a:pt x="0" y="152396"/>
                  </a:moveTo>
                  <a:lnTo>
                    <a:pt x="0" y="0"/>
                  </a:lnTo>
                </a:path>
              </a:pathLst>
            </a:custGeom>
            <a:ln w="9524">
              <a:solidFill>
                <a:srgbClr val="FF0000"/>
              </a:solidFill>
            </a:ln>
          </p:spPr>
          <p:txBody>
            <a:bodyPr wrap="square" lIns="0" tIns="0" rIns="0" bIns="0" rtlCol="0"/>
            <a:lstStyle/>
            <a:p>
              <a:endParaRPr/>
            </a:p>
          </p:txBody>
        </p:sp>
        <p:sp>
          <p:nvSpPr>
            <p:cNvPr id="1407" name="object 1407"/>
            <p:cNvSpPr/>
            <p:nvPr/>
          </p:nvSpPr>
          <p:spPr>
            <a:xfrm>
              <a:off x="3781730" y="3325036"/>
              <a:ext cx="0" cy="120447"/>
            </a:xfrm>
            <a:custGeom>
              <a:avLst/>
              <a:gdLst/>
              <a:ahLst/>
              <a:cxnLst/>
              <a:rect l="l" t="t" r="r" b="b"/>
              <a:pathLst>
                <a:path h="132714">
                  <a:moveTo>
                    <a:pt x="0" y="0"/>
                  </a:moveTo>
                  <a:lnTo>
                    <a:pt x="0" y="132591"/>
                  </a:lnTo>
                </a:path>
              </a:pathLst>
            </a:custGeom>
            <a:ln w="9524">
              <a:solidFill>
                <a:srgbClr val="FF0000"/>
              </a:solidFill>
            </a:ln>
          </p:spPr>
          <p:txBody>
            <a:bodyPr wrap="square" lIns="0" tIns="0" rIns="0" bIns="0" rtlCol="0"/>
            <a:lstStyle/>
            <a:p>
              <a:endParaRPr/>
            </a:p>
          </p:txBody>
        </p:sp>
        <p:sp>
          <p:nvSpPr>
            <p:cNvPr id="1408" name="object 1408"/>
            <p:cNvSpPr/>
            <p:nvPr/>
          </p:nvSpPr>
          <p:spPr>
            <a:xfrm>
              <a:off x="3781730" y="3359616"/>
              <a:ext cx="8145" cy="85869"/>
            </a:xfrm>
            <a:custGeom>
              <a:avLst/>
              <a:gdLst/>
              <a:ahLst/>
              <a:cxnLst/>
              <a:rect l="l" t="t" r="r" b="b"/>
              <a:pathLst>
                <a:path w="9525" h="94614">
                  <a:moveTo>
                    <a:pt x="0" y="94488"/>
                  </a:moveTo>
                  <a:lnTo>
                    <a:pt x="9146" y="0"/>
                  </a:lnTo>
                </a:path>
              </a:pathLst>
            </a:custGeom>
            <a:ln w="9524">
              <a:solidFill>
                <a:srgbClr val="FF0000"/>
              </a:solidFill>
            </a:ln>
          </p:spPr>
          <p:txBody>
            <a:bodyPr wrap="square" lIns="0" tIns="0" rIns="0" bIns="0" rtlCol="0"/>
            <a:lstStyle/>
            <a:p>
              <a:endParaRPr/>
            </a:p>
          </p:txBody>
        </p:sp>
        <p:sp>
          <p:nvSpPr>
            <p:cNvPr id="1409" name="object 1409"/>
            <p:cNvSpPr/>
            <p:nvPr/>
          </p:nvSpPr>
          <p:spPr>
            <a:xfrm>
              <a:off x="3789552" y="3359616"/>
              <a:ext cx="0" cy="61088"/>
            </a:xfrm>
            <a:custGeom>
              <a:avLst/>
              <a:gdLst/>
              <a:ahLst/>
              <a:cxnLst/>
              <a:rect l="l" t="t" r="r" b="b"/>
              <a:pathLst>
                <a:path h="67310">
                  <a:moveTo>
                    <a:pt x="0" y="0"/>
                  </a:moveTo>
                  <a:lnTo>
                    <a:pt x="0" y="67049"/>
                  </a:lnTo>
                </a:path>
              </a:pathLst>
            </a:custGeom>
            <a:ln w="9524">
              <a:solidFill>
                <a:srgbClr val="FF0000"/>
              </a:solidFill>
            </a:ln>
          </p:spPr>
          <p:txBody>
            <a:bodyPr wrap="square" lIns="0" tIns="0" rIns="0" bIns="0" rtlCol="0"/>
            <a:lstStyle/>
            <a:p>
              <a:endParaRPr/>
            </a:p>
          </p:txBody>
        </p:sp>
        <p:sp>
          <p:nvSpPr>
            <p:cNvPr id="1410" name="object 1410"/>
            <p:cNvSpPr/>
            <p:nvPr/>
          </p:nvSpPr>
          <p:spPr>
            <a:xfrm>
              <a:off x="3789552" y="3351320"/>
              <a:ext cx="0" cy="69156"/>
            </a:xfrm>
            <a:custGeom>
              <a:avLst/>
              <a:gdLst/>
              <a:ahLst/>
              <a:cxnLst/>
              <a:rect l="l" t="t" r="r" b="b"/>
              <a:pathLst>
                <a:path h="76200">
                  <a:moveTo>
                    <a:pt x="0" y="76190"/>
                  </a:moveTo>
                  <a:lnTo>
                    <a:pt x="0" y="0"/>
                  </a:lnTo>
                </a:path>
              </a:pathLst>
            </a:custGeom>
            <a:ln w="9524">
              <a:solidFill>
                <a:srgbClr val="FF0000"/>
              </a:solidFill>
            </a:ln>
          </p:spPr>
          <p:txBody>
            <a:bodyPr wrap="square" lIns="0" tIns="0" rIns="0" bIns="0" rtlCol="0"/>
            <a:lstStyle/>
            <a:p>
              <a:endParaRPr/>
            </a:p>
          </p:txBody>
        </p:sp>
        <p:sp>
          <p:nvSpPr>
            <p:cNvPr id="1411" name="object 1411"/>
            <p:cNvSpPr/>
            <p:nvPr/>
          </p:nvSpPr>
          <p:spPr>
            <a:xfrm>
              <a:off x="3789552" y="3351320"/>
              <a:ext cx="0" cy="34578"/>
            </a:xfrm>
            <a:custGeom>
              <a:avLst/>
              <a:gdLst/>
              <a:ahLst/>
              <a:cxnLst/>
              <a:rect l="l" t="t" r="r" b="b"/>
              <a:pathLst>
                <a:path h="38100">
                  <a:moveTo>
                    <a:pt x="0" y="0"/>
                  </a:moveTo>
                  <a:lnTo>
                    <a:pt x="0" y="38087"/>
                  </a:lnTo>
                </a:path>
              </a:pathLst>
            </a:custGeom>
            <a:ln w="9524">
              <a:solidFill>
                <a:srgbClr val="FF0000"/>
              </a:solidFill>
            </a:ln>
          </p:spPr>
          <p:txBody>
            <a:bodyPr wrap="square" lIns="0" tIns="0" rIns="0" bIns="0" rtlCol="0"/>
            <a:lstStyle/>
            <a:p>
              <a:endParaRPr/>
            </a:p>
          </p:txBody>
        </p:sp>
        <p:sp>
          <p:nvSpPr>
            <p:cNvPr id="1412" name="object 1412"/>
            <p:cNvSpPr/>
            <p:nvPr/>
          </p:nvSpPr>
          <p:spPr>
            <a:xfrm>
              <a:off x="3789552" y="3385887"/>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413" name="object 1413"/>
            <p:cNvSpPr/>
            <p:nvPr/>
          </p:nvSpPr>
          <p:spPr>
            <a:xfrm>
              <a:off x="3789552" y="3420468"/>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1414" name="object 1414"/>
            <p:cNvSpPr/>
            <p:nvPr/>
          </p:nvSpPr>
          <p:spPr>
            <a:xfrm>
              <a:off x="3797373" y="3376208"/>
              <a:ext cx="0" cy="61088"/>
            </a:xfrm>
            <a:custGeom>
              <a:avLst/>
              <a:gdLst/>
              <a:ahLst/>
              <a:cxnLst/>
              <a:rect l="l" t="t" r="r" b="b"/>
              <a:pathLst>
                <a:path h="67310">
                  <a:moveTo>
                    <a:pt x="0" y="67065"/>
                  </a:moveTo>
                  <a:lnTo>
                    <a:pt x="0" y="0"/>
                  </a:lnTo>
                </a:path>
              </a:pathLst>
            </a:custGeom>
            <a:ln w="9524">
              <a:solidFill>
                <a:srgbClr val="FF0000"/>
              </a:solidFill>
            </a:ln>
          </p:spPr>
          <p:txBody>
            <a:bodyPr wrap="square" lIns="0" tIns="0" rIns="0" bIns="0" rtlCol="0"/>
            <a:lstStyle/>
            <a:p>
              <a:endParaRPr/>
            </a:p>
          </p:txBody>
        </p:sp>
        <p:sp>
          <p:nvSpPr>
            <p:cNvPr id="1415" name="object 1415"/>
            <p:cNvSpPr/>
            <p:nvPr/>
          </p:nvSpPr>
          <p:spPr>
            <a:xfrm>
              <a:off x="3797374" y="3410789"/>
              <a:ext cx="9231" cy="26509"/>
            </a:xfrm>
            <a:custGeom>
              <a:avLst/>
              <a:gdLst/>
              <a:ahLst/>
              <a:cxnLst/>
              <a:rect l="l" t="t" r="r" b="b"/>
              <a:pathLst>
                <a:path w="10795" h="29210">
                  <a:moveTo>
                    <a:pt x="0" y="0"/>
                  </a:moveTo>
                  <a:lnTo>
                    <a:pt x="10671" y="28961"/>
                  </a:lnTo>
                </a:path>
              </a:pathLst>
            </a:custGeom>
            <a:ln w="9524">
              <a:solidFill>
                <a:srgbClr val="FF0000"/>
              </a:solidFill>
            </a:ln>
          </p:spPr>
          <p:txBody>
            <a:bodyPr wrap="square" lIns="0" tIns="0" rIns="0" bIns="0" rtlCol="0"/>
            <a:lstStyle/>
            <a:p>
              <a:endParaRPr/>
            </a:p>
          </p:txBody>
        </p:sp>
        <p:sp>
          <p:nvSpPr>
            <p:cNvPr id="1416" name="object 1416"/>
            <p:cNvSpPr/>
            <p:nvPr/>
          </p:nvSpPr>
          <p:spPr>
            <a:xfrm>
              <a:off x="3806498" y="3385887"/>
              <a:ext cx="0" cy="51291"/>
            </a:xfrm>
            <a:custGeom>
              <a:avLst/>
              <a:gdLst/>
              <a:ahLst/>
              <a:cxnLst/>
              <a:rect l="l" t="t" r="r" b="b"/>
              <a:pathLst>
                <a:path h="56514">
                  <a:moveTo>
                    <a:pt x="0" y="56400"/>
                  </a:moveTo>
                  <a:lnTo>
                    <a:pt x="0" y="0"/>
                  </a:lnTo>
                </a:path>
              </a:pathLst>
            </a:custGeom>
            <a:ln w="9524">
              <a:solidFill>
                <a:srgbClr val="FF0000"/>
              </a:solidFill>
            </a:ln>
          </p:spPr>
          <p:txBody>
            <a:bodyPr wrap="square" lIns="0" tIns="0" rIns="0" bIns="0" rtlCol="0"/>
            <a:lstStyle/>
            <a:p>
              <a:endParaRPr/>
            </a:p>
          </p:txBody>
        </p:sp>
        <p:sp>
          <p:nvSpPr>
            <p:cNvPr id="1417" name="object 1417"/>
            <p:cNvSpPr/>
            <p:nvPr/>
          </p:nvSpPr>
          <p:spPr>
            <a:xfrm>
              <a:off x="3806498" y="3402493"/>
              <a:ext cx="8145" cy="18442"/>
            </a:xfrm>
            <a:custGeom>
              <a:avLst/>
              <a:gdLst/>
              <a:ahLst/>
              <a:cxnLst/>
              <a:rect l="l" t="t" r="r" b="b"/>
              <a:pathLst>
                <a:path w="9525" h="20320">
                  <a:moveTo>
                    <a:pt x="0" y="0"/>
                  </a:moveTo>
                  <a:lnTo>
                    <a:pt x="9131" y="19805"/>
                  </a:lnTo>
                </a:path>
              </a:pathLst>
            </a:custGeom>
            <a:ln w="9523">
              <a:solidFill>
                <a:srgbClr val="FF0000"/>
              </a:solidFill>
            </a:ln>
          </p:spPr>
          <p:txBody>
            <a:bodyPr wrap="square" lIns="0" tIns="0" rIns="0" bIns="0" rtlCol="0"/>
            <a:lstStyle/>
            <a:p>
              <a:endParaRPr/>
            </a:p>
          </p:txBody>
        </p:sp>
        <p:sp>
          <p:nvSpPr>
            <p:cNvPr id="1418" name="object 1418"/>
            <p:cNvSpPr/>
            <p:nvPr/>
          </p:nvSpPr>
          <p:spPr>
            <a:xfrm>
              <a:off x="3814307" y="3402493"/>
              <a:ext cx="0" cy="18442"/>
            </a:xfrm>
            <a:custGeom>
              <a:avLst/>
              <a:gdLst/>
              <a:ahLst/>
              <a:cxnLst/>
              <a:rect l="l" t="t" r="r" b="b"/>
              <a:pathLst>
                <a:path h="20320">
                  <a:moveTo>
                    <a:pt x="0" y="19805"/>
                  </a:moveTo>
                  <a:lnTo>
                    <a:pt x="0" y="0"/>
                  </a:lnTo>
                </a:path>
              </a:pathLst>
            </a:custGeom>
            <a:ln w="9524">
              <a:solidFill>
                <a:srgbClr val="FF0000"/>
              </a:solidFill>
            </a:ln>
          </p:spPr>
          <p:txBody>
            <a:bodyPr wrap="square" lIns="0" tIns="0" rIns="0" bIns="0" rtlCol="0"/>
            <a:lstStyle/>
            <a:p>
              <a:endParaRPr/>
            </a:p>
          </p:txBody>
        </p:sp>
        <p:sp>
          <p:nvSpPr>
            <p:cNvPr id="1419" name="object 1419"/>
            <p:cNvSpPr/>
            <p:nvPr/>
          </p:nvSpPr>
          <p:spPr>
            <a:xfrm>
              <a:off x="3810234"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420" name="object 1420"/>
            <p:cNvSpPr/>
            <p:nvPr/>
          </p:nvSpPr>
          <p:spPr>
            <a:xfrm>
              <a:off x="3814307" y="3402493"/>
              <a:ext cx="8145" cy="8645"/>
            </a:xfrm>
            <a:custGeom>
              <a:avLst/>
              <a:gdLst/>
              <a:ahLst/>
              <a:cxnLst/>
              <a:rect l="l" t="t" r="r" b="b"/>
              <a:pathLst>
                <a:path w="9525" h="9525">
                  <a:moveTo>
                    <a:pt x="0" y="0"/>
                  </a:moveTo>
                  <a:lnTo>
                    <a:pt x="9146" y="9141"/>
                  </a:lnTo>
                </a:path>
              </a:pathLst>
            </a:custGeom>
            <a:ln w="9521">
              <a:solidFill>
                <a:srgbClr val="FF0000"/>
              </a:solidFill>
            </a:ln>
          </p:spPr>
          <p:txBody>
            <a:bodyPr wrap="square" lIns="0" tIns="0" rIns="0" bIns="0" rtlCol="0"/>
            <a:lstStyle/>
            <a:p>
              <a:endParaRPr/>
            </a:p>
          </p:txBody>
        </p:sp>
        <p:sp>
          <p:nvSpPr>
            <p:cNvPr id="1421" name="object 1421"/>
            <p:cNvSpPr/>
            <p:nvPr/>
          </p:nvSpPr>
          <p:spPr>
            <a:xfrm>
              <a:off x="3818056" y="3406641"/>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422" name="object 1422"/>
            <p:cNvSpPr/>
            <p:nvPr/>
          </p:nvSpPr>
          <p:spPr>
            <a:xfrm>
              <a:off x="3822129" y="3402493"/>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1423" name="object 1423"/>
            <p:cNvSpPr/>
            <p:nvPr/>
          </p:nvSpPr>
          <p:spPr>
            <a:xfrm>
              <a:off x="3829950" y="3402493"/>
              <a:ext cx="0" cy="26509"/>
            </a:xfrm>
            <a:custGeom>
              <a:avLst/>
              <a:gdLst/>
              <a:ahLst/>
              <a:cxnLst/>
              <a:rect l="l" t="t" r="r" b="b"/>
              <a:pathLst>
                <a:path h="29210">
                  <a:moveTo>
                    <a:pt x="0" y="28947"/>
                  </a:moveTo>
                  <a:lnTo>
                    <a:pt x="0" y="0"/>
                  </a:lnTo>
                </a:path>
              </a:pathLst>
            </a:custGeom>
            <a:ln w="9524">
              <a:solidFill>
                <a:srgbClr val="FF0000"/>
              </a:solidFill>
            </a:ln>
          </p:spPr>
          <p:txBody>
            <a:bodyPr wrap="square" lIns="0" tIns="0" rIns="0" bIns="0" rtlCol="0"/>
            <a:lstStyle/>
            <a:p>
              <a:endParaRPr/>
            </a:p>
          </p:txBody>
        </p:sp>
        <p:sp>
          <p:nvSpPr>
            <p:cNvPr id="1424" name="object 1424"/>
            <p:cNvSpPr/>
            <p:nvPr/>
          </p:nvSpPr>
          <p:spPr>
            <a:xfrm>
              <a:off x="3829951" y="3402493"/>
              <a:ext cx="9231" cy="26509"/>
            </a:xfrm>
            <a:custGeom>
              <a:avLst/>
              <a:gdLst/>
              <a:ahLst/>
              <a:cxnLst/>
              <a:rect l="l" t="t" r="r" b="b"/>
              <a:pathLst>
                <a:path w="10795" h="29210">
                  <a:moveTo>
                    <a:pt x="0" y="0"/>
                  </a:moveTo>
                  <a:lnTo>
                    <a:pt x="10671" y="28946"/>
                  </a:lnTo>
                </a:path>
              </a:pathLst>
            </a:custGeom>
            <a:ln w="9524">
              <a:solidFill>
                <a:srgbClr val="FF0000"/>
              </a:solidFill>
            </a:ln>
          </p:spPr>
          <p:txBody>
            <a:bodyPr wrap="square" lIns="0" tIns="0" rIns="0" bIns="0" rtlCol="0"/>
            <a:lstStyle/>
            <a:p>
              <a:endParaRPr/>
            </a:p>
          </p:txBody>
        </p:sp>
        <p:sp>
          <p:nvSpPr>
            <p:cNvPr id="1425" name="object 1425"/>
            <p:cNvSpPr/>
            <p:nvPr/>
          </p:nvSpPr>
          <p:spPr>
            <a:xfrm>
              <a:off x="3839075" y="3385887"/>
              <a:ext cx="0" cy="43223"/>
            </a:xfrm>
            <a:custGeom>
              <a:avLst/>
              <a:gdLst/>
              <a:ahLst/>
              <a:cxnLst/>
              <a:rect l="l" t="t" r="r" b="b"/>
              <a:pathLst>
                <a:path h="47625">
                  <a:moveTo>
                    <a:pt x="0" y="47244"/>
                  </a:moveTo>
                  <a:lnTo>
                    <a:pt x="0" y="0"/>
                  </a:lnTo>
                </a:path>
              </a:pathLst>
            </a:custGeom>
            <a:ln w="9525">
              <a:solidFill>
                <a:srgbClr val="FF0000"/>
              </a:solidFill>
            </a:ln>
          </p:spPr>
          <p:txBody>
            <a:bodyPr wrap="square" lIns="0" tIns="0" rIns="0" bIns="0" rtlCol="0"/>
            <a:lstStyle/>
            <a:p>
              <a:endParaRPr/>
            </a:p>
          </p:txBody>
        </p:sp>
        <p:sp>
          <p:nvSpPr>
            <p:cNvPr id="1426" name="object 1426"/>
            <p:cNvSpPr/>
            <p:nvPr/>
          </p:nvSpPr>
          <p:spPr>
            <a:xfrm>
              <a:off x="3839075" y="3385887"/>
              <a:ext cx="8145" cy="8645"/>
            </a:xfrm>
            <a:custGeom>
              <a:avLst/>
              <a:gdLst/>
              <a:ahLst/>
              <a:cxnLst/>
              <a:rect l="l" t="t" r="r" b="b"/>
              <a:pathLst>
                <a:path w="9525" h="9525">
                  <a:moveTo>
                    <a:pt x="0" y="0"/>
                  </a:moveTo>
                  <a:lnTo>
                    <a:pt x="9146" y="9156"/>
                  </a:lnTo>
                </a:path>
              </a:pathLst>
            </a:custGeom>
            <a:ln w="9521">
              <a:solidFill>
                <a:srgbClr val="FF0000"/>
              </a:solidFill>
            </a:ln>
          </p:spPr>
          <p:txBody>
            <a:bodyPr wrap="square" lIns="0" tIns="0" rIns="0" bIns="0" rtlCol="0"/>
            <a:lstStyle/>
            <a:p>
              <a:endParaRPr/>
            </a:p>
          </p:txBody>
        </p:sp>
        <p:sp>
          <p:nvSpPr>
            <p:cNvPr id="1427" name="object 1427"/>
            <p:cNvSpPr/>
            <p:nvPr/>
          </p:nvSpPr>
          <p:spPr>
            <a:xfrm>
              <a:off x="3846897" y="3394197"/>
              <a:ext cx="0" cy="43223"/>
            </a:xfrm>
            <a:custGeom>
              <a:avLst/>
              <a:gdLst/>
              <a:ahLst/>
              <a:cxnLst/>
              <a:rect l="l" t="t" r="r" b="b"/>
              <a:pathLst>
                <a:path h="47625">
                  <a:moveTo>
                    <a:pt x="0" y="0"/>
                  </a:moveTo>
                  <a:lnTo>
                    <a:pt x="0" y="47244"/>
                  </a:lnTo>
                </a:path>
              </a:pathLst>
            </a:custGeom>
            <a:ln w="9524">
              <a:solidFill>
                <a:srgbClr val="FF0000"/>
              </a:solidFill>
            </a:ln>
          </p:spPr>
          <p:txBody>
            <a:bodyPr wrap="square" lIns="0" tIns="0" rIns="0" bIns="0" rtlCol="0"/>
            <a:lstStyle/>
            <a:p>
              <a:endParaRPr/>
            </a:p>
          </p:txBody>
        </p:sp>
        <p:sp>
          <p:nvSpPr>
            <p:cNvPr id="1428" name="object 1428"/>
            <p:cNvSpPr/>
            <p:nvPr/>
          </p:nvSpPr>
          <p:spPr>
            <a:xfrm>
              <a:off x="3846897" y="3437074"/>
              <a:ext cx="0" cy="34578"/>
            </a:xfrm>
            <a:custGeom>
              <a:avLst/>
              <a:gdLst/>
              <a:ahLst/>
              <a:cxnLst/>
              <a:rect l="l" t="t" r="r" b="b"/>
              <a:pathLst>
                <a:path h="38100">
                  <a:moveTo>
                    <a:pt x="0" y="0"/>
                  </a:moveTo>
                  <a:lnTo>
                    <a:pt x="0" y="38087"/>
                  </a:lnTo>
                </a:path>
              </a:pathLst>
            </a:custGeom>
            <a:ln w="9524">
              <a:solidFill>
                <a:srgbClr val="FF0000"/>
              </a:solidFill>
            </a:ln>
          </p:spPr>
          <p:txBody>
            <a:bodyPr wrap="square" lIns="0" tIns="0" rIns="0" bIns="0" rtlCol="0"/>
            <a:lstStyle/>
            <a:p>
              <a:endParaRPr/>
            </a:p>
          </p:txBody>
        </p:sp>
        <p:sp>
          <p:nvSpPr>
            <p:cNvPr id="1429" name="object 1429"/>
            <p:cNvSpPr/>
            <p:nvPr/>
          </p:nvSpPr>
          <p:spPr>
            <a:xfrm>
              <a:off x="3846897" y="3420468"/>
              <a:ext cx="0" cy="51291"/>
            </a:xfrm>
            <a:custGeom>
              <a:avLst/>
              <a:gdLst/>
              <a:ahLst/>
              <a:cxnLst/>
              <a:rect l="l" t="t" r="r" b="b"/>
              <a:pathLst>
                <a:path h="56514">
                  <a:moveTo>
                    <a:pt x="0" y="56385"/>
                  </a:moveTo>
                  <a:lnTo>
                    <a:pt x="0" y="0"/>
                  </a:lnTo>
                </a:path>
              </a:pathLst>
            </a:custGeom>
            <a:ln w="9524">
              <a:solidFill>
                <a:srgbClr val="FF0000"/>
              </a:solidFill>
            </a:ln>
          </p:spPr>
          <p:txBody>
            <a:bodyPr wrap="square" lIns="0" tIns="0" rIns="0" bIns="0" rtlCol="0"/>
            <a:lstStyle/>
            <a:p>
              <a:endParaRPr/>
            </a:p>
          </p:txBody>
        </p:sp>
        <p:sp>
          <p:nvSpPr>
            <p:cNvPr id="1430" name="object 1430"/>
            <p:cNvSpPr/>
            <p:nvPr/>
          </p:nvSpPr>
          <p:spPr>
            <a:xfrm>
              <a:off x="3846897" y="3420468"/>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431" name="object 1431"/>
            <p:cNvSpPr/>
            <p:nvPr/>
          </p:nvSpPr>
          <p:spPr>
            <a:xfrm>
              <a:off x="3846897" y="3410789"/>
              <a:ext cx="8145" cy="44375"/>
            </a:xfrm>
            <a:custGeom>
              <a:avLst/>
              <a:gdLst/>
              <a:ahLst/>
              <a:cxnLst/>
              <a:rect l="l" t="t" r="r" b="b"/>
              <a:pathLst>
                <a:path w="9525" h="48895">
                  <a:moveTo>
                    <a:pt x="0" y="48767"/>
                  </a:moveTo>
                  <a:lnTo>
                    <a:pt x="9131" y="0"/>
                  </a:lnTo>
                </a:path>
              </a:pathLst>
            </a:custGeom>
            <a:ln w="9524">
              <a:solidFill>
                <a:srgbClr val="FF0000"/>
              </a:solidFill>
            </a:ln>
          </p:spPr>
          <p:txBody>
            <a:bodyPr wrap="square" lIns="0" tIns="0" rIns="0" bIns="0" rtlCol="0"/>
            <a:lstStyle/>
            <a:p>
              <a:endParaRPr/>
            </a:p>
          </p:txBody>
        </p:sp>
        <p:sp>
          <p:nvSpPr>
            <p:cNvPr id="1432" name="object 1432"/>
            <p:cNvSpPr/>
            <p:nvPr/>
          </p:nvSpPr>
          <p:spPr>
            <a:xfrm>
              <a:off x="3854706" y="3410789"/>
              <a:ext cx="0" cy="61088"/>
            </a:xfrm>
            <a:custGeom>
              <a:avLst/>
              <a:gdLst/>
              <a:ahLst/>
              <a:cxnLst/>
              <a:rect l="l" t="t" r="r" b="b"/>
              <a:pathLst>
                <a:path h="67310">
                  <a:moveTo>
                    <a:pt x="0" y="0"/>
                  </a:moveTo>
                  <a:lnTo>
                    <a:pt x="0" y="67049"/>
                  </a:lnTo>
                </a:path>
              </a:pathLst>
            </a:custGeom>
            <a:ln w="9524">
              <a:solidFill>
                <a:srgbClr val="FF0000"/>
              </a:solidFill>
            </a:ln>
          </p:spPr>
          <p:txBody>
            <a:bodyPr wrap="square" lIns="0" tIns="0" rIns="0" bIns="0" rtlCol="0"/>
            <a:lstStyle/>
            <a:p>
              <a:endParaRPr/>
            </a:p>
          </p:txBody>
        </p:sp>
        <p:sp>
          <p:nvSpPr>
            <p:cNvPr id="1433" name="object 1433"/>
            <p:cNvSpPr/>
            <p:nvPr/>
          </p:nvSpPr>
          <p:spPr>
            <a:xfrm>
              <a:off x="3854706" y="3394197"/>
              <a:ext cx="0" cy="77801"/>
            </a:xfrm>
            <a:custGeom>
              <a:avLst/>
              <a:gdLst/>
              <a:ahLst/>
              <a:cxnLst/>
              <a:rect l="l" t="t" r="r" b="b"/>
              <a:pathLst>
                <a:path h="85725">
                  <a:moveTo>
                    <a:pt x="0" y="85331"/>
                  </a:moveTo>
                  <a:lnTo>
                    <a:pt x="0" y="0"/>
                  </a:lnTo>
                </a:path>
              </a:pathLst>
            </a:custGeom>
            <a:ln w="9524">
              <a:solidFill>
                <a:srgbClr val="FF0000"/>
              </a:solidFill>
            </a:ln>
          </p:spPr>
          <p:txBody>
            <a:bodyPr wrap="square" lIns="0" tIns="0" rIns="0" bIns="0" rtlCol="0"/>
            <a:lstStyle/>
            <a:p>
              <a:endParaRPr/>
            </a:p>
          </p:txBody>
        </p:sp>
        <p:sp>
          <p:nvSpPr>
            <p:cNvPr id="1434" name="object 1434"/>
            <p:cNvSpPr/>
            <p:nvPr/>
          </p:nvSpPr>
          <p:spPr>
            <a:xfrm>
              <a:off x="3854706" y="3351320"/>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1435" name="object 1435"/>
            <p:cNvSpPr/>
            <p:nvPr/>
          </p:nvSpPr>
          <p:spPr>
            <a:xfrm>
              <a:off x="3854706" y="3351320"/>
              <a:ext cx="0" cy="25357"/>
            </a:xfrm>
            <a:custGeom>
              <a:avLst/>
              <a:gdLst/>
              <a:ahLst/>
              <a:cxnLst/>
              <a:rect l="l" t="t" r="r" b="b"/>
              <a:pathLst>
                <a:path h="27939">
                  <a:moveTo>
                    <a:pt x="0" y="0"/>
                  </a:moveTo>
                  <a:lnTo>
                    <a:pt x="0" y="27423"/>
                  </a:lnTo>
                </a:path>
              </a:pathLst>
            </a:custGeom>
            <a:ln w="9524">
              <a:solidFill>
                <a:srgbClr val="FF0000"/>
              </a:solidFill>
            </a:ln>
          </p:spPr>
          <p:txBody>
            <a:bodyPr wrap="square" lIns="0" tIns="0" rIns="0" bIns="0" rtlCol="0"/>
            <a:lstStyle/>
            <a:p>
              <a:endParaRPr/>
            </a:p>
          </p:txBody>
        </p:sp>
        <p:sp>
          <p:nvSpPr>
            <p:cNvPr id="1436" name="object 1436"/>
            <p:cNvSpPr/>
            <p:nvPr/>
          </p:nvSpPr>
          <p:spPr>
            <a:xfrm>
              <a:off x="3854706" y="3376208"/>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437" name="object 1437"/>
            <p:cNvSpPr/>
            <p:nvPr/>
          </p:nvSpPr>
          <p:spPr>
            <a:xfrm>
              <a:off x="3854706" y="3402493"/>
              <a:ext cx="8145" cy="8645"/>
            </a:xfrm>
            <a:custGeom>
              <a:avLst/>
              <a:gdLst/>
              <a:ahLst/>
              <a:cxnLst/>
              <a:rect l="l" t="t" r="r" b="b"/>
              <a:pathLst>
                <a:path w="9525" h="9525">
                  <a:moveTo>
                    <a:pt x="0" y="9141"/>
                  </a:moveTo>
                  <a:lnTo>
                    <a:pt x="9146" y="0"/>
                  </a:lnTo>
                </a:path>
              </a:pathLst>
            </a:custGeom>
            <a:ln w="9521">
              <a:solidFill>
                <a:srgbClr val="FF0000"/>
              </a:solidFill>
            </a:ln>
          </p:spPr>
          <p:txBody>
            <a:bodyPr wrap="square" lIns="0" tIns="0" rIns="0" bIns="0" rtlCol="0"/>
            <a:lstStyle/>
            <a:p>
              <a:endParaRPr/>
            </a:p>
          </p:txBody>
        </p:sp>
        <p:sp>
          <p:nvSpPr>
            <p:cNvPr id="1438" name="object 1438"/>
            <p:cNvSpPr/>
            <p:nvPr/>
          </p:nvSpPr>
          <p:spPr>
            <a:xfrm>
              <a:off x="3862527" y="3402493"/>
              <a:ext cx="0" cy="87598"/>
            </a:xfrm>
            <a:custGeom>
              <a:avLst/>
              <a:gdLst/>
              <a:ahLst/>
              <a:cxnLst/>
              <a:rect l="l" t="t" r="r" b="b"/>
              <a:pathLst>
                <a:path h="96520">
                  <a:moveTo>
                    <a:pt x="0" y="0"/>
                  </a:moveTo>
                  <a:lnTo>
                    <a:pt x="0" y="96011"/>
                  </a:lnTo>
                </a:path>
              </a:pathLst>
            </a:custGeom>
            <a:ln w="9524">
              <a:solidFill>
                <a:srgbClr val="FF0000"/>
              </a:solidFill>
            </a:ln>
          </p:spPr>
          <p:txBody>
            <a:bodyPr wrap="square" lIns="0" tIns="0" rIns="0" bIns="0" rtlCol="0"/>
            <a:lstStyle/>
            <a:p>
              <a:endParaRPr/>
            </a:p>
          </p:txBody>
        </p:sp>
        <p:sp>
          <p:nvSpPr>
            <p:cNvPr id="1439" name="object 1439"/>
            <p:cNvSpPr/>
            <p:nvPr/>
          </p:nvSpPr>
          <p:spPr>
            <a:xfrm>
              <a:off x="3862527" y="3394197"/>
              <a:ext cx="0" cy="95666"/>
            </a:xfrm>
            <a:custGeom>
              <a:avLst/>
              <a:gdLst/>
              <a:ahLst/>
              <a:cxnLst/>
              <a:rect l="l" t="t" r="r" b="b"/>
              <a:pathLst>
                <a:path h="105410">
                  <a:moveTo>
                    <a:pt x="0" y="105152"/>
                  </a:moveTo>
                  <a:lnTo>
                    <a:pt x="0" y="0"/>
                  </a:lnTo>
                </a:path>
              </a:pathLst>
            </a:custGeom>
            <a:ln w="9524">
              <a:solidFill>
                <a:srgbClr val="FF0000"/>
              </a:solidFill>
            </a:ln>
          </p:spPr>
          <p:txBody>
            <a:bodyPr wrap="square" lIns="0" tIns="0" rIns="0" bIns="0" rtlCol="0"/>
            <a:lstStyle/>
            <a:p>
              <a:endParaRPr/>
            </a:p>
          </p:txBody>
        </p:sp>
        <p:sp>
          <p:nvSpPr>
            <p:cNvPr id="1440" name="object 1440"/>
            <p:cNvSpPr/>
            <p:nvPr/>
          </p:nvSpPr>
          <p:spPr>
            <a:xfrm>
              <a:off x="3862527" y="3394197"/>
              <a:ext cx="0" cy="26509"/>
            </a:xfrm>
            <a:custGeom>
              <a:avLst/>
              <a:gdLst/>
              <a:ahLst/>
              <a:cxnLst/>
              <a:rect l="l" t="t" r="r" b="b"/>
              <a:pathLst>
                <a:path h="29210">
                  <a:moveTo>
                    <a:pt x="0" y="0"/>
                  </a:moveTo>
                  <a:lnTo>
                    <a:pt x="0" y="28946"/>
                  </a:lnTo>
                </a:path>
              </a:pathLst>
            </a:custGeom>
            <a:ln w="9524">
              <a:solidFill>
                <a:srgbClr val="FF0000"/>
              </a:solidFill>
            </a:ln>
          </p:spPr>
          <p:txBody>
            <a:bodyPr wrap="square" lIns="0" tIns="0" rIns="0" bIns="0" rtlCol="0"/>
            <a:lstStyle/>
            <a:p>
              <a:endParaRPr/>
            </a:p>
          </p:txBody>
        </p:sp>
        <p:sp>
          <p:nvSpPr>
            <p:cNvPr id="1441" name="object 1441"/>
            <p:cNvSpPr/>
            <p:nvPr/>
          </p:nvSpPr>
          <p:spPr>
            <a:xfrm>
              <a:off x="3862527" y="3402493"/>
              <a:ext cx="0" cy="18442"/>
            </a:xfrm>
            <a:custGeom>
              <a:avLst/>
              <a:gdLst/>
              <a:ahLst/>
              <a:cxnLst/>
              <a:rect l="l" t="t" r="r" b="b"/>
              <a:pathLst>
                <a:path h="20320">
                  <a:moveTo>
                    <a:pt x="0" y="19805"/>
                  </a:moveTo>
                  <a:lnTo>
                    <a:pt x="0" y="0"/>
                  </a:lnTo>
                </a:path>
              </a:pathLst>
            </a:custGeom>
            <a:ln w="9524">
              <a:solidFill>
                <a:srgbClr val="FF0000"/>
              </a:solidFill>
            </a:ln>
          </p:spPr>
          <p:txBody>
            <a:bodyPr wrap="square" lIns="0" tIns="0" rIns="0" bIns="0" rtlCol="0"/>
            <a:lstStyle/>
            <a:p>
              <a:endParaRPr/>
            </a:p>
          </p:txBody>
        </p:sp>
        <p:sp>
          <p:nvSpPr>
            <p:cNvPr id="1442" name="object 1442"/>
            <p:cNvSpPr/>
            <p:nvPr/>
          </p:nvSpPr>
          <p:spPr>
            <a:xfrm>
              <a:off x="3862527" y="3402493"/>
              <a:ext cx="0" cy="18442"/>
            </a:xfrm>
            <a:custGeom>
              <a:avLst/>
              <a:gdLst/>
              <a:ahLst/>
              <a:cxnLst/>
              <a:rect l="l" t="t" r="r" b="b"/>
              <a:pathLst>
                <a:path h="20320">
                  <a:moveTo>
                    <a:pt x="0" y="0"/>
                  </a:moveTo>
                  <a:lnTo>
                    <a:pt x="0" y="19805"/>
                  </a:lnTo>
                </a:path>
              </a:pathLst>
            </a:custGeom>
            <a:ln w="9524">
              <a:solidFill>
                <a:srgbClr val="FF0000"/>
              </a:solidFill>
            </a:ln>
          </p:spPr>
          <p:txBody>
            <a:bodyPr wrap="square" lIns="0" tIns="0" rIns="0" bIns="0" rtlCol="0"/>
            <a:lstStyle/>
            <a:p>
              <a:endParaRPr/>
            </a:p>
          </p:txBody>
        </p:sp>
        <p:sp>
          <p:nvSpPr>
            <p:cNvPr id="1443" name="object 1443"/>
            <p:cNvSpPr/>
            <p:nvPr/>
          </p:nvSpPr>
          <p:spPr>
            <a:xfrm>
              <a:off x="3862528" y="3420468"/>
              <a:ext cx="9231" cy="34578"/>
            </a:xfrm>
            <a:custGeom>
              <a:avLst/>
              <a:gdLst/>
              <a:ahLst/>
              <a:cxnLst/>
              <a:rect l="l" t="t" r="r" b="b"/>
              <a:pathLst>
                <a:path w="10795" h="38100">
                  <a:moveTo>
                    <a:pt x="0" y="0"/>
                  </a:moveTo>
                  <a:lnTo>
                    <a:pt x="10671" y="38103"/>
                  </a:lnTo>
                </a:path>
              </a:pathLst>
            </a:custGeom>
            <a:ln w="9524">
              <a:solidFill>
                <a:srgbClr val="FF0000"/>
              </a:solidFill>
            </a:ln>
          </p:spPr>
          <p:txBody>
            <a:bodyPr wrap="square" lIns="0" tIns="0" rIns="0" bIns="0" rtlCol="0"/>
            <a:lstStyle/>
            <a:p>
              <a:endParaRPr/>
            </a:p>
          </p:txBody>
        </p:sp>
        <p:sp>
          <p:nvSpPr>
            <p:cNvPr id="1444" name="object 1444"/>
            <p:cNvSpPr/>
            <p:nvPr/>
          </p:nvSpPr>
          <p:spPr>
            <a:xfrm>
              <a:off x="3867580" y="3463345"/>
              <a:ext cx="8145" cy="0"/>
            </a:xfrm>
            <a:custGeom>
              <a:avLst/>
              <a:gdLst/>
              <a:ahLst/>
              <a:cxnLst/>
              <a:rect l="l" t="t" r="r" b="b"/>
              <a:pathLst>
                <a:path w="9525">
                  <a:moveTo>
                    <a:pt x="0" y="0"/>
                  </a:moveTo>
                  <a:lnTo>
                    <a:pt x="9524" y="0"/>
                  </a:lnTo>
                </a:path>
              </a:pathLst>
            </a:custGeom>
            <a:ln w="18282">
              <a:solidFill>
                <a:srgbClr val="FF0000"/>
              </a:solidFill>
            </a:ln>
          </p:spPr>
          <p:txBody>
            <a:bodyPr wrap="square" lIns="0" tIns="0" rIns="0" bIns="0" rtlCol="0"/>
            <a:lstStyle/>
            <a:p>
              <a:endParaRPr/>
            </a:p>
          </p:txBody>
        </p:sp>
        <p:sp>
          <p:nvSpPr>
            <p:cNvPr id="1445" name="object 1445"/>
            <p:cNvSpPr/>
            <p:nvPr/>
          </p:nvSpPr>
          <p:spPr>
            <a:xfrm>
              <a:off x="3871652" y="3385887"/>
              <a:ext cx="0" cy="85869"/>
            </a:xfrm>
            <a:custGeom>
              <a:avLst/>
              <a:gdLst/>
              <a:ahLst/>
              <a:cxnLst/>
              <a:rect l="l" t="t" r="r" b="b"/>
              <a:pathLst>
                <a:path h="94614">
                  <a:moveTo>
                    <a:pt x="0" y="94488"/>
                  </a:moveTo>
                  <a:lnTo>
                    <a:pt x="0" y="0"/>
                  </a:lnTo>
                </a:path>
              </a:pathLst>
            </a:custGeom>
            <a:ln w="9525">
              <a:solidFill>
                <a:srgbClr val="FF0000"/>
              </a:solidFill>
            </a:ln>
          </p:spPr>
          <p:txBody>
            <a:bodyPr wrap="square" lIns="0" tIns="0" rIns="0" bIns="0" rtlCol="0"/>
            <a:lstStyle/>
            <a:p>
              <a:endParaRPr/>
            </a:p>
          </p:txBody>
        </p:sp>
        <p:sp>
          <p:nvSpPr>
            <p:cNvPr id="1446" name="object 1446"/>
            <p:cNvSpPr/>
            <p:nvPr/>
          </p:nvSpPr>
          <p:spPr>
            <a:xfrm>
              <a:off x="3871652" y="3394197"/>
              <a:ext cx="8145" cy="51291"/>
            </a:xfrm>
            <a:custGeom>
              <a:avLst/>
              <a:gdLst/>
              <a:ahLst/>
              <a:cxnLst/>
              <a:rect l="l" t="t" r="r" b="b"/>
              <a:pathLst>
                <a:path w="9525" h="56514">
                  <a:moveTo>
                    <a:pt x="0" y="56385"/>
                  </a:moveTo>
                  <a:lnTo>
                    <a:pt x="9146" y="0"/>
                  </a:lnTo>
                </a:path>
              </a:pathLst>
            </a:custGeom>
            <a:ln w="9524">
              <a:solidFill>
                <a:srgbClr val="FF0000"/>
              </a:solidFill>
            </a:ln>
          </p:spPr>
          <p:txBody>
            <a:bodyPr wrap="square" lIns="0" tIns="0" rIns="0" bIns="0" rtlCol="0"/>
            <a:lstStyle/>
            <a:p>
              <a:endParaRPr/>
            </a:p>
          </p:txBody>
        </p:sp>
        <p:sp>
          <p:nvSpPr>
            <p:cNvPr id="1447" name="object 1447"/>
            <p:cNvSpPr/>
            <p:nvPr/>
          </p:nvSpPr>
          <p:spPr>
            <a:xfrm>
              <a:off x="3879474" y="3359616"/>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448" name="object 1448"/>
            <p:cNvSpPr/>
            <p:nvPr/>
          </p:nvSpPr>
          <p:spPr>
            <a:xfrm>
              <a:off x="3879474" y="3359616"/>
              <a:ext cx="0" cy="51291"/>
            </a:xfrm>
            <a:custGeom>
              <a:avLst/>
              <a:gdLst/>
              <a:ahLst/>
              <a:cxnLst/>
              <a:rect l="l" t="t" r="r" b="b"/>
              <a:pathLst>
                <a:path h="56514">
                  <a:moveTo>
                    <a:pt x="0" y="0"/>
                  </a:moveTo>
                  <a:lnTo>
                    <a:pt x="0" y="56385"/>
                  </a:lnTo>
                </a:path>
              </a:pathLst>
            </a:custGeom>
            <a:ln w="9524">
              <a:solidFill>
                <a:srgbClr val="FF0000"/>
              </a:solidFill>
            </a:ln>
          </p:spPr>
          <p:txBody>
            <a:bodyPr wrap="square" lIns="0" tIns="0" rIns="0" bIns="0" rtlCol="0"/>
            <a:lstStyle/>
            <a:p>
              <a:endParaRPr/>
            </a:p>
          </p:txBody>
        </p:sp>
        <p:sp>
          <p:nvSpPr>
            <p:cNvPr id="1449" name="object 1449"/>
            <p:cNvSpPr/>
            <p:nvPr/>
          </p:nvSpPr>
          <p:spPr>
            <a:xfrm>
              <a:off x="3879474" y="3410789"/>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450" name="object 1450"/>
            <p:cNvSpPr/>
            <p:nvPr/>
          </p:nvSpPr>
          <p:spPr>
            <a:xfrm>
              <a:off x="3879474" y="3420468"/>
              <a:ext cx="0" cy="25357"/>
            </a:xfrm>
            <a:custGeom>
              <a:avLst/>
              <a:gdLst/>
              <a:ahLst/>
              <a:cxnLst/>
              <a:rect l="l" t="t" r="r" b="b"/>
              <a:pathLst>
                <a:path h="27939">
                  <a:moveTo>
                    <a:pt x="0" y="27438"/>
                  </a:moveTo>
                  <a:lnTo>
                    <a:pt x="0" y="0"/>
                  </a:lnTo>
                </a:path>
              </a:pathLst>
            </a:custGeom>
            <a:ln w="9524">
              <a:solidFill>
                <a:srgbClr val="FF0000"/>
              </a:solidFill>
            </a:ln>
          </p:spPr>
          <p:txBody>
            <a:bodyPr wrap="square" lIns="0" tIns="0" rIns="0" bIns="0" rtlCol="0"/>
            <a:lstStyle/>
            <a:p>
              <a:endParaRPr/>
            </a:p>
          </p:txBody>
        </p:sp>
        <p:sp>
          <p:nvSpPr>
            <p:cNvPr id="1451" name="object 1451"/>
            <p:cNvSpPr/>
            <p:nvPr/>
          </p:nvSpPr>
          <p:spPr>
            <a:xfrm>
              <a:off x="3875402"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452" name="object 1452"/>
            <p:cNvSpPr/>
            <p:nvPr/>
          </p:nvSpPr>
          <p:spPr>
            <a:xfrm>
              <a:off x="3879474" y="3402493"/>
              <a:ext cx="8145" cy="34578"/>
            </a:xfrm>
            <a:custGeom>
              <a:avLst/>
              <a:gdLst/>
              <a:ahLst/>
              <a:cxnLst/>
              <a:rect l="l" t="t" r="r" b="b"/>
              <a:pathLst>
                <a:path w="9525" h="38100">
                  <a:moveTo>
                    <a:pt x="0" y="38103"/>
                  </a:moveTo>
                  <a:lnTo>
                    <a:pt x="9146" y="0"/>
                  </a:lnTo>
                </a:path>
              </a:pathLst>
            </a:custGeom>
            <a:ln w="9524">
              <a:solidFill>
                <a:srgbClr val="FF0000"/>
              </a:solidFill>
            </a:ln>
          </p:spPr>
          <p:txBody>
            <a:bodyPr wrap="square" lIns="0" tIns="0" rIns="0" bIns="0" rtlCol="0"/>
            <a:lstStyle/>
            <a:p>
              <a:endParaRPr/>
            </a:p>
          </p:txBody>
        </p:sp>
        <p:sp>
          <p:nvSpPr>
            <p:cNvPr id="1453" name="object 1453"/>
            <p:cNvSpPr/>
            <p:nvPr/>
          </p:nvSpPr>
          <p:spPr>
            <a:xfrm>
              <a:off x="3887295" y="3367912"/>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454" name="object 1454"/>
            <p:cNvSpPr/>
            <p:nvPr/>
          </p:nvSpPr>
          <p:spPr>
            <a:xfrm>
              <a:off x="3887295" y="3367912"/>
              <a:ext cx="0" cy="43223"/>
            </a:xfrm>
            <a:custGeom>
              <a:avLst/>
              <a:gdLst/>
              <a:ahLst/>
              <a:cxnLst/>
              <a:rect l="l" t="t" r="r" b="b"/>
              <a:pathLst>
                <a:path h="47625">
                  <a:moveTo>
                    <a:pt x="0" y="0"/>
                  </a:moveTo>
                  <a:lnTo>
                    <a:pt x="0" y="47244"/>
                  </a:lnTo>
                </a:path>
              </a:pathLst>
            </a:custGeom>
            <a:ln w="9524">
              <a:solidFill>
                <a:srgbClr val="FF0000"/>
              </a:solidFill>
            </a:ln>
          </p:spPr>
          <p:txBody>
            <a:bodyPr wrap="square" lIns="0" tIns="0" rIns="0" bIns="0" rtlCol="0"/>
            <a:lstStyle/>
            <a:p>
              <a:endParaRPr/>
            </a:p>
          </p:txBody>
        </p:sp>
        <p:sp>
          <p:nvSpPr>
            <p:cNvPr id="1455" name="object 1455"/>
            <p:cNvSpPr/>
            <p:nvPr/>
          </p:nvSpPr>
          <p:spPr>
            <a:xfrm>
              <a:off x="3887295" y="3410789"/>
              <a:ext cx="0" cy="26509"/>
            </a:xfrm>
            <a:custGeom>
              <a:avLst/>
              <a:gdLst/>
              <a:ahLst/>
              <a:cxnLst/>
              <a:rect l="l" t="t" r="r" b="b"/>
              <a:pathLst>
                <a:path h="29210">
                  <a:moveTo>
                    <a:pt x="0" y="0"/>
                  </a:moveTo>
                  <a:lnTo>
                    <a:pt x="0" y="28961"/>
                  </a:lnTo>
                </a:path>
              </a:pathLst>
            </a:custGeom>
            <a:ln w="9524">
              <a:solidFill>
                <a:srgbClr val="FF0000"/>
              </a:solidFill>
            </a:ln>
          </p:spPr>
          <p:txBody>
            <a:bodyPr wrap="square" lIns="0" tIns="0" rIns="0" bIns="0" rtlCol="0"/>
            <a:lstStyle/>
            <a:p>
              <a:endParaRPr/>
            </a:p>
          </p:txBody>
        </p:sp>
        <p:sp>
          <p:nvSpPr>
            <p:cNvPr id="1456" name="object 1456"/>
            <p:cNvSpPr/>
            <p:nvPr/>
          </p:nvSpPr>
          <p:spPr>
            <a:xfrm>
              <a:off x="3887295" y="3385888"/>
              <a:ext cx="0" cy="51291"/>
            </a:xfrm>
            <a:custGeom>
              <a:avLst/>
              <a:gdLst/>
              <a:ahLst/>
              <a:cxnLst/>
              <a:rect l="l" t="t" r="r" b="b"/>
              <a:pathLst>
                <a:path h="56514">
                  <a:moveTo>
                    <a:pt x="0" y="56400"/>
                  </a:moveTo>
                  <a:lnTo>
                    <a:pt x="0" y="0"/>
                  </a:lnTo>
                </a:path>
              </a:pathLst>
            </a:custGeom>
            <a:ln w="9524">
              <a:solidFill>
                <a:srgbClr val="FF0000"/>
              </a:solidFill>
            </a:ln>
          </p:spPr>
          <p:txBody>
            <a:bodyPr wrap="square" lIns="0" tIns="0" rIns="0" bIns="0" rtlCol="0"/>
            <a:lstStyle/>
            <a:p>
              <a:endParaRPr/>
            </a:p>
          </p:txBody>
        </p:sp>
        <p:sp>
          <p:nvSpPr>
            <p:cNvPr id="1457" name="object 1457"/>
            <p:cNvSpPr/>
            <p:nvPr/>
          </p:nvSpPr>
          <p:spPr>
            <a:xfrm>
              <a:off x="3887296" y="3385887"/>
              <a:ext cx="8145" cy="8645"/>
            </a:xfrm>
            <a:custGeom>
              <a:avLst/>
              <a:gdLst/>
              <a:ahLst/>
              <a:cxnLst/>
              <a:rect l="l" t="t" r="r" b="b"/>
              <a:pathLst>
                <a:path w="9525" h="9525">
                  <a:moveTo>
                    <a:pt x="0" y="0"/>
                  </a:moveTo>
                  <a:lnTo>
                    <a:pt x="9131" y="9156"/>
                  </a:lnTo>
                </a:path>
              </a:pathLst>
            </a:custGeom>
            <a:ln w="9521">
              <a:solidFill>
                <a:srgbClr val="FF0000"/>
              </a:solidFill>
            </a:ln>
          </p:spPr>
          <p:txBody>
            <a:bodyPr wrap="square" lIns="0" tIns="0" rIns="0" bIns="0" rtlCol="0"/>
            <a:lstStyle/>
            <a:p>
              <a:endParaRPr/>
            </a:p>
          </p:txBody>
        </p:sp>
        <p:sp>
          <p:nvSpPr>
            <p:cNvPr id="1458" name="object 1458"/>
            <p:cNvSpPr/>
            <p:nvPr/>
          </p:nvSpPr>
          <p:spPr>
            <a:xfrm>
              <a:off x="3895104" y="3394197"/>
              <a:ext cx="0" cy="43223"/>
            </a:xfrm>
            <a:custGeom>
              <a:avLst/>
              <a:gdLst/>
              <a:ahLst/>
              <a:cxnLst/>
              <a:rect l="l" t="t" r="r" b="b"/>
              <a:pathLst>
                <a:path h="47625">
                  <a:moveTo>
                    <a:pt x="0" y="47244"/>
                  </a:moveTo>
                  <a:lnTo>
                    <a:pt x="0" y="0"/>
                  </a:lnTo>
                </a:path>
              </a:pathLst>
            </a:custGeom>
            <a:ln w="9525">
              <a:solidFill>
                <a:srgbClr val="FF0000"/>
              </a:solidFill>
            </a:ln>
          </p:spPr>
          <p:txBody>
            <a:bodyPr wrap="square" lIns="0" tIns="0" rIns="0" bIns="0" rtlCol="0"/>
            <a:lstStyle/>
            <a:p>
              <a:endParaRPr/>
            </a:p>
          </p:txBody>
        </p:sp>
        <p:sp>
          <p:nvSpPr>
            <p:cNvPr id="1459" name="object 1459"/>
            <p:cNvSpPr/>
            <p:nvPr/>
          </p:nvSpPr>
          <p:spPr>
            <a:xfrm>
              <a:off x="3891032"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460" name="object 1460"/>
            <p:cNvSpPr/>
            <p:nvPr/>
          </p:nvSpPr>
          <p:spPr>
            <a:xfrm>
              <a:off x="3895105" y="3410789"/>
              <a:ext cx="9231" cy="9797"/>
            </a:xfrm>
            <a:custGeom>
              <a:avLst/>
              <a:gdLst/>
              <a:ahLst/>
              <a:cxnLst/>
              <a:rect l="l" t="t" r="r" b="b"/>
              <a:pathLst>
                <a:path w="10795" h="10795">
                  <a:moveTo>
                    <a:pt x="0" y="10664"/>
                  </a:moveTo>
                  <a:lnTo>
                    <a:pt x="10671" y="0"/>
                  </a:lnTo>
                </a:path>
              </a:pathLst>
            </a:custGeom>
            <a:ln w="9521">
              <a:solidFill>
                <a:srgbClr val="FF0000"/>
              </a:solidFill>
            </a:ln>
          </p:spPr>
          <p:txBody>
            <a:bodyPr wrap="square" lIns="0" tIns="0" rIns="0" bIns="0" rtlCol="0"/>
            <a:lstStyle/>
            <a:p>
              <a:endParaRPr/>
            </a:p>
          </p:txBody>
        </p:sp>
        <p:sp>
          <p:nvSpPr>
            <p:cNvPr id="1461" name="object 1461"/>
            <p:cNvSpPr/>
            <p:nvPr/>
          </p:nvSpPr>
          <p:spPr>
            <a:xfrm>
              <a:off x="3900157"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462" name="object 1462"/>
            <p:cNvSpPr/>
            <p:nvPr/>
          </p:nvSpPr>
          <p:spPr>
            <a:xfrm>
              <a:off x="3900157"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463" name="object 1463"/>
            <p:cNvSpPr/>
            <p:nvPr/>
          </p:nvSpPr>
          <p:spPr>
            <a:xfrm>
              <a:off x="3900157"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464" name="object 1464"/>
            <p:cNvSpPr/>
            <p:nvPr/>
          </p:nvSpPr>
          <p:spPr>
            <a:xfrm>
              <a:off x="3904229" y="3420468"/>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1465" name="object 1465"/>
            <p:cNvSpPr/>
            <p:nvPr/>
          </p:nvSpPr>
          <p:spPr>
            <a:xfrm>
              <a:off x="3907979" y="3424616"/>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466" name="object 1466"/>
            <p:cNvSpPr/>
            <p:nvPr/>
          </p:nvSpPr>
          <p:spPr>
            <a:xfrm>
              <a:off x="3912051" y="3420468"/>
              <a:ext cx="8145" cy="8645"/>
            </a:xfrm>
            <a:custGeom>
              <a:avLst/>
              <a:gdLst/>
              <a:ahLst/>
              <a:cxnLst/>
              <a:rect l="l" t="t" r="r" b="b"/>
              <a:pathLst>
                <a:path w="9525" h="9525">
                  <a:moveTo>
                    <a:pt x="0" y="9141"/>
                  </a:moveTo>
                  <a:lnTo>
                    <a:pt x="9146" y="0"/>
                  </a:lnTo>
                </a:path>
              </a:pathLst>
            </a:custGeom>
            <a:ln w="9521">
              <a:solidFill>
                <a:srgbClr val="FF0000"/>
              </a:solidFill>
            </a:ln>
          </p:spPr>
          <p:txBody>
            <a:bodyPr wrap="square" lIns="0" tIns="0" rIns="0" bIns="0" rtlCol="0"/>
            <a:lstStyle/>
            <a:p>
              <a:endParaRPr/>
            </a:p>
          </p:txBody>
        </p:sp>
        <p:sp>
          <p:nvSpPr>
            <p:cNvPr id="1467" name="object 1467"/>
            <p:cNvSpPr/>
            <p:nvPr/>
          </p:nvSpPr>
          <p:spPr>
            <a:xfrm>
              <a:off x="3915800"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468" name="object 1468"/>
            <p:cNvSpPr/>
            <p:nvPr/>
          </p:nvSpPr>
          <p:spPr>
            <a:xfrm>
              <a:off x="3919872" y="3410789"/>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469" name="object 1469"/>
            <p:cNvSpPr/>
            <p:nvPr/>
          </p:nvSpPr>
          <p:spPr>
            <a:xfrm>
              <a:off x="3919872" y="3420468"/>
              <a:ext cx="0" cy="25357"/>
            </a:xfrm>
            <a:custGeom>
              <a:avLst/>
              <a:gdLst/>
              <a:ahLst/>
              <a:cxnLst/>
              <a:rect l="l" t="t" r="r" b="b"/>
              <a:pathLst>
                <a:path h="27939">
                  <a:moveTo>
                    <a:pt x="0" y="27438"/>
                  </a:moveTo>
                  <a:lnTo>
                    <a:pt x="0" y="0"/>
                  </a:lnTo>
                </a:path>
              </a:pathLst>
            </a:custGeom>
            <a:ln w="9524">
              <a:solidFill>
                <a:srgbClr val="FF0000"/>
              </a:solidFill>
            </a:ln>
          </p:spPr>
          <p:txBody>
            <a:bodyPr wrap="square" lIns="0" tIns="0" rIns="0" bIns="0" rtlCol="0"/>
            <a:lstStyle/>
            <a:p>
              <a:endParaRPr/>
            </a:p>
          </p:txBody>
        </p:sp>
        <p:sp>
          <p:nvSpPr>
            <p:cNvPr id="1470" name="object 1470"/>
            <p:cNvSpPr/>
            <p:nvPr/>
          </p:nvSpPr>
          <p:spPr>
            <a:xfrm>
              <a:off x="3919872" y="3420468"/>
              <a:ext cx="0" cy="51291"/>
            </a:xfrm>
            <a:custGeom>
              <a:avLst/>
              <a:gdLst/>
              <a:ahLst/>
              <a:cxnLst/>
              <a:rect l="l" t="t" r="r" b="b"/>
              <a:pathLst>
                <a:path h="56514">
                  <a:moveTo>
                    <a:pt x="0" y="0"/>
                  </a:moveTo>
                  <a:lnTo>
                    <a:pt x="0" y="56385"/>
                  </a:lnTo>
                </a:path>
              </a:pathLst>
            </a:custGeom>
            <a:ln w="9524">
              <a:solidFill>
                <a:srgbClr val="FF0000"/>
              </a:solidFill>
            </a:ln>
          </p:spPr>
          <p:txBody>
            <a:bodyPr wrap="square" lIns="0" tIns="0" rIns="0" bIns="0" rtlCol="0"/>
            <a:lstStyle/>
            <a:p>
              <a:endParaRPr/>
            </a:p>
          </p:txBody>
        </p:sp>
        <p:sp>
          <p:nvSpPr>
            <p:cNvPr id="1471" name="object 1471"/>
            <p:cNvSpPr/>
            <p:nvPr/>
          </p:nvSpPr>
          <p:spPr>
            <a:xfrm>
              <a:off x="3919873" y="3410789"/>
              <a:ext cx="8145" cy="61088"/>
            </a:xfrm>
            <a:custGeom>
              <a:avLst/>
              <a:gdLst/>
              <a:ahLst/>
              <a:cxnLst/>
              <a:rect l="l" t="t" r="r" b="b"/>
              <a:pathLst>
                <a:path w="9525" h="67310">
                  <a:moveTo>
                    <a:pt x="0" y="67049"/>
                  </a:moveTo>
                  <a:lnTo>
                    <a:pt x="9146" y="0"/>
                  </a:lnTo>
                </a:path>
              </a:pathLst>
            </a:custGeom>
            <a:ln w="9524">
              <a:solidFill>
                <a:srgbClr val="FF0000"/>
              </a:solidFill>
            </a:ln>
          </p:spPr>
          <p:txBody>
            <a:bodyPr wrap="square" lIns="0" tIns="0" rIns="0" bIns="0" rtlCol="0"/>
            <a:lstStyle/>
            <a:p>
              <a:endParaRPr/>
            </a:p>
          </p:txBody>
        </p:sp>
        <p:sp>
          <p:nvSpPr>
            <p:cNvPr id="1472" name="object 1472"/>
            <p:cNvSpPr/>
            <p:nvPr/>
          </p:nvSpPr>
          <p:spPr>
            <a:xfrm>
              <a:off x="3923622"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473" name="object 1473"/>
            <p:cNvSpPr/>
            <p:nvPr/>
          </p:nvSpPr>
          <p:spPr>
            <a:xfrm>
              <a:off x="3927694" y="3394197"/>
              <a:ext cx="0" cy="34578"/>
            </a:xfrm>
            <a:custGeom>
              <a:avLst/>
              <a:gdLst/>
              <a:ahLst/>
              <a:cxnLst/>
              <a:rect l="l" t="t" r="r" b="b"/>
              <a:pathLst>
                <a:path h="38100">
                  <a:moveTo>
                    <a:pt x="0" y="38087"/>
                  </a:moveTo>
                  <a:lnTo>
                    <a:pt x="0" y="0"/>
                  </a:lnTo>
                </a:path>
              </a:pathLst>
            </a:custGeom>
            <a:ln w="9524">
              <a:solidFill>
                <a:srgbClr val="FF0000"/>
              </a:solidFill>
            </a:ln>
          </p:spPr>
          <p:txBody>
            <a:bodyPr wrap="square" lIns="0" tIns="0" rIns="0" bIns="0" rtlCol="0"/>
            <a:lstStyle/>
            <a:p>
              <a:endParaRPr/>
            </a:p>
          </p:txBody>
        </p:sp>
        <p:sp>
          <p:nvSpPr>
            <p:cNvPr id="1474" name="object 1474"/>
            <p:cNvSpPr/>
            <p:nvPr/>
          </p:nvSpPr>
          <p:spPr>
            <a:xfrm>
              <a:off x="3927694" y="3420468"/>
              <a:ext cx="9231" cy="8645"/>
            </a:xfrm>
            <a:custGeom>
              <a:avLst/>
              <a:gdLst/>
              <a:ahLst/>
              <a:cxnLst/>
              <a:rect l="l" t="t" r="r" b="b"/>
              <a:pathLst>
                <a:path w="10795" h="9525">
                  <a:moveTo>
                    <a:pt x="0" y="9141"/>
                  </a:moveTo>
                  <a:lnTo>
                    <a:pt x="10656" y="0"/>
                  </a:lnTo>
                </a:path>
              </a:pathLst>
            </a:custGeom>
            <a:ln w="9521">
              <a:solidFill>
                <a:srgbClr val="FF0000"/>
              </a:solidFill>
            </a:ln>
          </p:spPr>
          <p:txBody>
            <a:bodyPr wrap="square" lIns="0" tIns="0" rIns="0" bIns="0" rtlCol="0"/>
            <a:lstStyle/>
            <a:p>
              <a:endParaRPr/>
            </a:p>
          </p:txBody>
        </p:sp>
        <p:sp>
          <p:nvSpPr>
            <p:cNvPr id="1475" name="object 1475"/>
            <p:cNvSpPr/>
            <p:nvPr/>
          </p:nvSpPr>
          <p:spPr>
            <a:xfrm>
              <a:off x="3936806" y="3376209"/>
              <a:ext cx="0" cy="78953"/>
            </a:xfrm>
            <a:custGeom>
              <a:avLst/>
              <a:gdLst/>
              <a:ahLst/>
              <a:cxnLst/>
              <a:rect l="l" t="t" r="r" b="b"/>
              <a:pathLst>
                <a:path h="86995">
                  <a:moveTo>
                    <a:pt x="0" y="86870"/>
                  </a:moveTo>
                  <a:lnTo>
                    <a:pt x="0" y="0"/>
                  </a:lnTo>
                </a:path>
              </a:pathLst>
            </a:custGeom>
            <a:ln w="9525">
              <a:solidFill>
                <a:srgbClr val="FF0000"/>
              </a:solidFill>
            </a:ln>
          </p:spPr>
          <p:txBody>
            <a:bodyPr wrap="square" lIns="0" tIns="0" rIns="0" bIns="0" rtlCol="0"/>
            <a:lstStyle/>
            <a:p>
              <a:endParaRPr/>
            </a:p>
          </p:txBody>
        </p:sp>
        <p:sp>
          <p:nvSpPr>
            <p:cNvPr id="1476" name="object 1476"/>
            <p:cNvSpPr/>
            <p:nvPr/>
          </p:nvSpPr>
          <p:spPr>
            <a:xfrm>
              <a:off x="3936806" y="3385887"/>
              <a:ext cx="8145" cy="69156"/>
            </a:xfrm>
            <a:custGeom>
              <a:avLst/>
              <a:gdLst/>
              <a:ahLst/>
              <a:cxnLst/>
              <a:rect l="l" t="t" r="r" b="b"/>
              <a:pathLst>
                <a:path w="9525" h="76200">
                  <a:moveTo>
                    <a:pt x="0" y="76206"/>
                  </a:moveTo>
                  <a:lnTo>
                    <a:pt x="9146" y="0"/>
                  </a:lnTo>
                </a:path>
              </a:pathLst>
            </a:custGeom>
            <a:ln w="9524">
              <a:solidFill>
                <a:srgbClr val="FF0000"/>
              </a:solidFill>
            </a:ln>
          </p:spPr>
          <p:txBody>
            <a:bodyPr wrap="square" lIns="0" tIns="0" rIns="0" bIns="0" rtlCol="0"/>
            <a:lstStyle/>
            <a:p>
              <a:endParaRPr/>
            </a:p>
          </p:txBody>
        </p:sp>
        <p:sp>
          <p:nvSpPr>
            <p:cNvPr id="1477" name="object 1477"/>
            <p:cNvSpPr/>
            <p:nvPr/>
          </p:nvSpPr>
          <p:spPr>
            <a:xfrm>
              <a:off x="3944628" y="3385887"/>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478" name="object 1478"/>
            <p:cNvSpPr/>
            <p:nvPr/>
          </p:nvSpPr>
          <p:spPr>
            <a:xfrm>
              <a:off x="3940555"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479" name="object 1479"/>
            <p:cNvSpPr/>
            <p:nvPr/>
          </p:nvSpPr>
          <p:spPr>
            <a:xfrm>
              <a:off x="3940555"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480" name="object 1480"/>
            <p:cNvSpPr/>
            <p:nvPr/>
          </p:nvSpPr>
          <p:spPr>
            <a:xfrm>
              <a:off x="3944628" y="3359616"/>
              <a:ext cx="0" cy="61088"/>
            </a:xfrm>
            <a:custGeom>
              <a:avLst/>
              <a:gdLst/>
              <a:ahLst/>
              <a:cxnLst/>
              <a:rect l="l" t="t" r="r" b="b"/>
              <a:pathLst>
                <a:path h="67310">
                  <a:moveTo>
                    <a:pt x="0" y="67049"/>
                  </a:moveTo>
                  <a:lnTo>
                    <a:pt x="0" y="0"/>
                  </a:lnTo>
                </a:path>
              </a:pathLst>
            </a:custGeom>
            <a:ln w="9524">
              <a:solidFill>
                <a:srgbClr val="FF0000"/>
              </a:solidFill>
            </a:ln>
          </p:spPr>
          <p:txBody>
            <a:bodyPr wrap="square" lIns="0" tIns="0" rIns="0" bIns="0" rtlCol="0"/>
            <a:lstStyle/>
            <a:p>
              <a:endParaRPr/>
            </a:p>
          </p:txBody>
        </p:sp>
        <p:sp>
          <p:nvSpPr>
            <p:cNvPr id="1481" name="object 1481"/>
            <p:cNvSpPr/>
            <p:nvPr/>
          </p:nvSpPr>
          <p:spPr>
            <a:xfrm>
              <a:off x="3944628" y="3359616"/>
              <a:ext cx="0" cy="85869"/>
            </a:xfrm>
            <a:custGeom>
              <a:avLst/>
              <a:gdLst/>
              <a:ahLst/>
              <a:cxnLst/>
              <a:rect l="l" t="t" r="r" b="b"/>
              <a:pathLst>
                <a:path h="94614">
                  <a:moveTo>
                    <a:pt x="0" y="0"/>
                  </a:moveTo>
                  <a:lnTo>
                    <a:pt x="0" y="94488"/>
                  </a:lnTo>
                </a:path>
              </a:pathLst>
            </a:custGeom>
            <a:ln w="9524">
              <a:solidFill>
                <a:srgbClr val="FF0000"/>
              </a:solidFill>
            </a:ln>
          </p:spPr>
          <p:txBody>
            <a:bodyPr wrap="square" lIns="0" tIns="0" rIns="0" bIns="0" rtlCol="0"/>
            <a:lstStyle/>
            <a:p>
              <a:endParaRPr/>
            </a:p>
          </p:txBody>
        </p:sp>
        <p:sp>
          <p:nvSpPr>
            <p:cNvPr id="1482" name="object 1482"/>
            <p:cNvSpPr/>
            <p:nvPr/>
          </p:nvSpPr>
          <p:spPr>
            <a:xfrm>
              <a:off x="3944628" y="3445371"/>
              <a:ext cx="8145" cy="44375"/>
            </a:xfrm>
            <a:custGeom>
              <a:avLst/>
              <a:gdLst/>
              <a:ahLst/>
              <a:cxnLst/>
              <a:rect l="l" t="t" r="r" b="b"/>
              <a:pathLst>
                <a:path w="9525" h="48895">
                  <a:moveTo>
                    <a:pt x="0" y="0"/>
                  </a:moveTo>
                  <a:lnTo>
                    <a:pt x="9146" y="48767"/>
                  </a:lnTo>
                </a:path>
              </a:pathLst>
            </a:custGeom>
            <a:ln w="9524">
              <a:solidFill>
                <a:srgbClr val="FF0000"/>
              </a:solidFill>
            </a:ln>
          </p:spPr>
          <p:txBody>
            <a:bodyPr wrap="square" lIns="0" tIns="0" rIns="0" bIns="0" rtlCol="0"/>
            <a:lstStyle/>
            <a:p>
              <a:endParaRPr/>
            </a:p>
          </p:txBody>
        </p:sp>
        <p:sp>
          <p:nvSpPr>
            <p:cNvPr id="1483" name="object 1483"/>
            <p:cNvSpPr/>
            <p:nvPr/>
          </p:nvSpPr>
          <p:spPr>
            <a:xfrm>
              <a:off x="3952449" y="3428763"/>
              <a:ext cx="0" cy="61088"/>
            </a:xfrm>
            <a:custGeom>
              <a:avLst/>
              <a:gdLst/>
              <a:ahLst/>
              <a:cxnLst/>
              <a:rect l="l" t="t" r="r" b="b"/>
              <a:pathLst>
                <a:path h="67310">
                  <a:moveTo>
                    <a:pt x="0" y="67065"/>
                  </a:moveTo>
                  <a:lnTo>
                    <a:pt x="0" y="0"/>
                  </a:lnTo>
                </a:path>
              </a:pathLst>
            </a:custGeom>
            <a:ln w="9524">
              <a:solidFill>
                <a:srgbClr val="FF0000"/>
              </a:solidFill>
            </a:ln>
          </p:spPr>
          <p:txBody>
            <a:bodyPr wrap="square" lIns="0" tIns="0" rIns="0" bIns="0" rtlCol="0"/>
            <a:lstStyle/>
            <a:p>
              <a:endParaRPr/>
            </a:p>
          </p:txBody>
        </p:sp>
        <p:sp>
          <p:nvSpPr>
            <p:cNvPr id="1484" name="object 1484"/>
            <p:cNvSpPr/>
            <p:nvPr/>
          </p:nvSpPr>
          <p:spPr>
            <a:xfrm>
              <a:off x="3948377" y="3437067"/>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485" name="object 1485"/>
            <p:cNvSpPr/>
            <p:nvPr/>
          </p:nvSpPr>
          <p:spPr>
            <a:xfrm>
              <a:off x="3952450" y="3402493"/>
              <a:ext cx="8145" cy="34578"/>
            </a:xfrm>
            <a:custGeom>
              <a:avLst/>
              <a:gdLst/>
              <a:ahLst/>
              <a:cxnLst/>
              <a:rect l="l" t="t" r="r" b="b"/>
              <a:pathLst>
                <a:path w="9525" h="38100">
                  <a:moveTo>
                    <a:pt x="0" y="38103"/>
                  </a:moveTo>
                  <a:lnTo>
                    <a:pt x="9146" y="0"/>
                  </a:lnTo>
                </a:path>
              </a:pathLst>
            </a:custGeom>
            <a:ln w="9524">
              <a:solidFill>
                <a:srgbClr val="FF0000"/>
              </a:solidFill>
            </a:ln>
          </p:spPr>
          <p:txBody>
            <a:bodyPr wrap="square" lIns="0" tIns="0" rIns="0" bIns="0" rtlCol="0"/>
            <a:lstStyle/>
            <a:p>
              <a:endParaRPr/>
            </a:p>
          </p:txBody>
        </p:sp>
        <p:sp>
          <p:nvSpPr>
            <p:cNvPr id="1486" name="object 1486"/>
            <p:cNvSpPr/>
            <p:nvPr/>
          </p:nvSpPr>
          <p:spPr>
            <a:xfrm>
              <a:off x="3960271" y="3402493"/>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487" name="object 1487"/>
            <p:cNvSpPr/>
            <p:nvPr/>
          </p:nvSpPr>
          <p:spPr>
            <a:xfrm>
              <a:off x="3956199"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488" name="object 1488"/>
            <p:cNvSpPr/>
            <p:nvPr/>
          </p:nvSpPr>
          <p:spPr>
            <a:xfrm>
              <a:off x="3956199"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489" name="object 1489"/>
            <p:cNvSpPr/>
            <p:nvPr/>
          </p:nvSpPr>
          <p:spPr>
            <a:xfrm>
              <a:off x="3960271" y="3437074"/>
              <a:ext cx="0" cy="43223"/>
            </a:xfrm>
            <a:custGeom>
              <a:avLst/>
              <a:gdLst/>
              <a:ahLst/>
              <a:cxnLst/>
              <a:rect l="l" t="t" r="r" b="b"/>
              <a:pathLst>
                <a:path h="47625">
                  <a:moveTo>
                    <a:pt x="0" y="0"/>
                  </a:moveTo>
                  <a:lnTo>
                    <a:pt x="0" y="47244"/>
                  </a:lnTo>
                </a:path>
              </a:pathLst>
            </a:custGeom>
            <a:ln w="9524">
              <a:solidFill>
                <a:srgbClr val="FF0000"/>
              </a:solidFill>
            </a:ln>
          </p:spPr>
          <p:txBody>
            <a:bodyPr wrap="square" lIns="0" tIns="0" rIns="0" bIns="0" rtlCol="0"/>
            <a:lstStyle/>
            <a:p>
              <a:endParaRPr/>
            </a:p>
          </p:txBody>
        </p:sp>
        <p:sp>
          <p:nvSpPr>
            <p:cNvPr id="1490" name="object 1490"/>
            <p:cNvSpPr/>
            <p:nvPr/>
          </p:nvSpPr>
          <p:spPr>
            <a:xfrm>
              <a:off x="3960271" y="3410789"/>
              <a:ext cx="0" cy="69156"/>
            </a:xfrm>
            <a:custGeom>
              <a:avLst/>
              <a:gdLst/>
              <a:ahLst/>
              <a:cxnLst/>
              <a:rect l="l" t="t" r="r" b="b"/>
              <a:pathLst>
                <a:path h="76200">
                  <a:moveTo>
                    <a:pt x="0" y="76206"/>
                  </a:moveTo>
                  <a:lnTo>
                    <a:pt x="0" y="0"/>
                  </a:lnTo>
                </a:path>
              </a:pathLst>
            </a:custGeom>
            <a:ln w="9524">
              <a:solidFill>
                <a:srgbClr val="FF0000"/>
              </a:solidFill>
            </a:ln>
          </p:spPr>
          <p:txBody>
            <a:bodyPr wrap="square" lIns="0" tIns="0" rIns="0" bIns="0" rtlCol="0"/>
            <a:lstStyle/>
            <a:p>
              <a:endParaRPr/>
            </a:p>
          </p:txBody>
        </p:sp>
        <p:sp>
          <p:nvSpPr>
            <p:cNvPr id="1491" name="object 1491"/>
            <p:cNvSpPr/>
            <p:nvPr/>
          </p:nvSpPr>
          <p:spPr>
            <a:xfrm>
              <a:off x="3960271" y="3410789"/>
              <a:ext cx="9231" cy="34578"/>
            </a:xfrm>
            <a:custGeom>
              <a:avLst/>
              <a:gdLst/>
              <a:ahLst/>
              <a:cxnLst/>
              <a:rect l="l" t="t" r="r" b="b"/>
              <a:pathLst>
                <a:path w="10795" h="38100">
                  <a:moveTo>
                    <a:pt x="0" y="0"/>
                  </a:moveTo>
                  <a:lnTo>
                    <a:pt x="10671" y="38103"/>
                  </a:lnTo>
                </a:path>
              </a:pathLst>
            </a:custGeom>
            <a:ln w="9524">
              <a:solidFill>
                <a:srgbClr val="FF0000"/>
              </a:solidFill>
            </a:ln>
          </p:spPr>
          <p:txBody>
            <a:bodyPr wrap="square" lIns="0" tIns="0" rIns="0" bIns="0" rtlCol="0"/>
            <a:lstStyle/>
            <a:p>
              <a:endParaRPr/>
            </a:p>
          </p:txBody>
        </p:sp>
        <p:sp>
          <p:nvSpPr>
            <p:cNvPr id="1492" name="object 1492"/>
            <p:cNvSpPr/>
            <p:nvPr/>
          </p:nvSpPr>
          <p:spPr>
            <a:xfrm>
              <a:off x="3969396" y="3437074"/>
              <a:ext cx="0" cy="26509"/>
            </a:xfrm>
            <a:custGeom>
              <a:avLst/>
              <a:gdLst/>
              <a:ahLst/>
              <a:cxnLst/>
              <a:rect l="l" t="t" r="r" b="b"/>
              <a:pathLst>
                <a:path h="29210">
                  <a:moveTo>
                    <a:pt x="0" y="28947"/>
                  </a:moveTo>
                  <a:lnTo>
                    <a:pt x="0" y="0"/>
                  </a:lnTo>
                </a:path>
              </a:pathLst>
            </a:custGeom>
            <a:ln w="9525">
              <a:solidFill>
                <a:srgbClr val="FF0000"/>
              </a:solidFill>
            </a:ln>
          </p:spPr>
          <p:txBody>
            <a:bodyPr wrap="square" lIns="0" tIns="0" rIns="0" bIns="0" rtlCol="0"/>
            <a:lstStyle/>
            <a:p>
              <a:endParaRPr/>
            </a:p>
          </p:txBody>
        </p:sp>
        <p:sp>
          <p:nvSpPr>
            <p:cNvPr id="1493" name="object 1493"/>
            <p:cNvSpPr/>
            <p:nvPr/>
          </p:nvSpPr>
          <p:spPr>
            <a:xfrm>
              <a:off x="3969396" y="3394197"/>
              <a:ext cx="0" cy="43223"/>
            </a:xfrm>
            <a:custGeom>
              <a:avLst/>
              <a:gdLst/>
              <a:ahLst/>
              <a:cxnLst/>
              <a:rect l="l" t="t" r="r" b="b"/>
              <a:pathLst>
                <a:path h="47625">
                  <a:moveTo>
                    <a:pt x="0" y="47244"/>
                  </a:moveTo>
                  <a:lnTo>
                    <a:pt x="0" y="0"/>
                  </a:lnTo>
                </a:path>
              </a:pathLst>
            </a:custGeom>
            <a:ln w="9524">
              <a:solidFill>
                <a:srgbClr val="FF0000"/>
              </a:solidFill>
            </a:ln>
          </p:spPr>
          <p:txBody>
            <a:bodyPr wrap="square" lIns="0" tIns="0" rIns="0" bIns="0" rtlCol="0"/>
            <a:lstStyle/>
            <a:p>
              <a:endParaRPr/>
            </a:p>
          </p:txBody>
        </p:sp>
        <p:sp>
          <p:nvSpPr>
            <p:cNvPr id="1494" name="object 1494"/>
            <p:cNvSpPr/>
            <p:nvPr/>
          </p:nvSpPr>
          <p:spPr>
            <a:xfrm>
              <a:off x="3969396" y="3394197"/>
              <a:ext cx="8145" cy="26509"/>
            </a:xfrm>
            <a:custGeom>
              <a:avLst/>
              <a:gdLst/>
              <a:ahLst/>
              <a:cxnLst/>
              <a:rect l="l" t="t" r="r" b="b"/>
              <a:pathLst>
                <a:path w="9525" h="29210">
                  <a:moveTo>
                    <a:pt x="0" y="0"/>
                  </a:moveTo>
                  <a:lnTo>
                    <a:pt x="9131" y="28946"/>
                  </a:lnTo>
                </a:path>
              </a:pathLst>
            </a:custGeom>
            <a:ln w="9524">
              <a:solidFill>
                <a:srgbClr val="FF0000"/>
              </a:solidFill>
            </a:ln>
          </p:spPr>
          <p:txBody>
            <a:bodyPr wrap="square" lIns="0" tIns="0" rIns="0" bIns="0" rtlCol="0"/>
            <a:lstStyle/>
            <a:p>
              <a:endParaRPr/>
            </a:p>
          </p:txBody>
        </p:sp>
        <p:sp>
          <p:nvSpPr>
            <p:cNvPr id="1495" name="object 1495"/>
            <p:cNvSpPr/>
            <p:nvPr/>
          </p:nvSpPr>
          <p:spPr>
            <a:xfrm>
              <a:off x="3977205" y="3420468"/>
              <a:ext cx="0" cy="51291"/>
            </a:xfrm>
            <a:custGeom>
              <a:avLst/>
              <a:gdLst/>
              <a:ahLst/>
              <a:cxnLst/>
              <a:rect l="l" t="t" r="r" b="b"/>
              <a:pathLst>
                <a:path h="56514">
                  <a:moveTo>
                    <a:pt x="0" y="56385"/>
                  </a:moveTo>
                  <a:lnTo>
                    <a:pt x="0" y="0"/>
                  </a:lnTo>
                </a:path>
              </a:pathLst>
            </a:custGeom>
            <a:ln w="9525">
              <a:solidFill>
                <a:srgbClr val="FF0000"/>
              </a:solidFill>
            </a:ln>
          </p:spPr>
          <p:txBody>
            <a:bodyPr wrap="square" lIns="0" tIns="0" rIns="0" bIns="0" rtlCol="0"/>
            <a:lstStyle/>
            <a:p>
              <a:endParaRPr/>
            </a:p>
          </p:txBody>
        </p:sp>
        <p:sp>
          <p:nvSpPr>
            <p:cNvPr id="1496" name="object 1496"/>
            <p:cNvSpPr/>
            <p:nvPr/>
          </p:nvSpPr>
          <p:spPr>
            <a:xfrm>
              <a:off x="3977205" y="3428764"/>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1497" name="object 1497"/>
            <p:cNvSpPr/>
            <p:nvPr/>
          </p:nvSpPr>
          <p:spPr>
            <a:xfrm>
              <a:off x="3985026" y="3428764"/>
              <a:ext cx="0" cy="26509"/>
            </a:xfrm>
            <a:custGeom>
              <a:avLst/>
              <a:gdLst/>
              <a:ahLst/>
              <a:cxnLst/>
              <a:rect l="l" t="t" r="r" b="b"/>
              <a:pathLst>
                <a:path h="29210">
                  <a:moveTo>
                    <a:pt x="0" y="28961"/>
                  </a:moveTo>
                  <a:lnTo>
                    <a:pt x="0" y="0"/>
                  </a:lnTo>
                </a:path>
              </a:pathLst>
            </a:custGeom>
            <a:ln w="9524">
              <a:solidFill>
                <a:srgbClr val="FF0000"/>
              </a:solidFill>
            </a:ln>
          </p:spPr>
          <p:txBody>
            <a:bodyPr wrap="square" lIns="0" tIns="0" rIns="0" bIns="0" rtlCol="0"/>
            <a:lstStyle/>
            <a:p>
              <a:endParaRPr/>
            </a:p>
          </p:txBody>
        </p:sp>
        <p:sp>
          <p:nvSpPr>
            <p:cNvPr id="1498" name="object 1498"/>
            <p:cNvSpPr/>
            <p:nvPr/>
          </p:nvSpPr>
          <p:spPr>
            <a:xfrm>
              <a:off x="3980954" y="3450210"/>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499" name="object 1499"/>
            <p:cNvSpPr/>
            <p:nvPr/>
          </p:nvSpPr>
          <p:spPr>
            <a:xfrm>
              <a:off x="3985027" y="3420468"/>
              <a:ext cx="8145" cy="16713"/>
            </a:xfrm>
            <a:custGeom>
              <a:avLst/>
              <a:gdLst/>
              <a:ahLst/>
              <a:cxnLst/>
              <a:rect l="l" t="t" r="r" b="b"/>
              <a:pathLst>
                <a:path w="9525" h="18414">
                  <a:moveTo>
                    <a:pt x="0" y="18297"/>
                  </a:moveTo>
                  <a:lnTo>
                    <a:pt x="9146" y="0"/>
                  </a:lnTo>
                </a:path>
              </a:pathLst>
            </a:custGeom>
            <a:ln w="9523">
              <a:solidFill>
                <a:srgbClr val="FF0000"/>
              </a:solidFill>
            </a:ln>
          </p:spPr>
          <p:txBody>
            <a:bodyPr wrap="square" lIns="0" tIns="0" rIns="0" bIns="0" rtlCol="0"/>
            <a:lstStyle/>
            <a:p>
              <a:endParaRPr/>
            </a:p>
          </p:txBody>
        </p:sp>
        <p:sp>
          <p:nvSpPr>
            <p:cNvPr id="1500" name="object 1500"/>
            <p:cNvSpPr/>
            <p:nvPr/>
          </p:nvSpPr>
          <p:spPr>
            <a:xfrm>
              <a:off x="3988776" y="3424616"/>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501" name="object 1501"/>
            <p:cNvSpPr/>
            <p:nvPr/>
          </p:nvSpPr>
          <p:spPr>
            <a:xfrm>
              <a:off x="3988776"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02" name="object 1502"/>
            <p:cNvSpPr/>
            <p:nvPr/>
          </p:nvSpPr>
          <p:spPr>
            <a:xfrm>
              <a:off x="3992848" y="3437074"/>
              <a:ext cx="9231" cy="0"/>
            </a:xfrm>
            <a:custGeom>
              <a:avLst/>
              <a:gdLst/>
              <a:ahLst/>
              <a:cxnLst/>
              <a:rect l="l" t="t" r="r" b="b"/>
              <a:pathLst>
                <a:path w="10795">
                  <a:moveTo>
                    <a:pt x="0" y="0"/>
                  </a:moveTo>
                  <a:lnTo>
                    <a:pt x="10671" y="0"/>
                  </a:lnTo>
                </a:path>
              </a:pathLst>
            </a:custGeom>
            <a:ln w="9518">
              <a:solidFill>
                <a:srgbClr val="FF0000"/>
              </a:solidFill>
            </a:ln>
          </p:spPr>
          <p:txBody>
            <a:bodyPr wrap="square" lIns="0" tIns="0" rIns="0" bIns="0" rtlCol="0"/>
            <a:lstStyle/>
            <a:p>
              <a:endParaRPr/>
            </a:p>
          </p:txBody>
        </p:sp>
        <p:sp>
          <p:nvSpPr>
            <p:cNvPr id="1503" name="object 1503"/>
            <p:cNvSpPr/>
            <p:nvPr/>
          </p:nvSpPr>
          <p:spPr>
            <a:xfrm>
              <a:off x="3997901"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04" name="object 1504"/>
            <p:cNvSpPr/>
            <p:nvPr/>
          </p:nvSpPr>
          <p:spPr>
            <a:xfrm>
              <a:off x="3997901"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05" name="object 1505"/>
            <p:cNvSpPr/>
            <p:nvPr/>
          </p:nvSpPr>
          <p:spPr>
            <a:xfrm>
              <a:off x="3997901"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06" name="object 1506"/>
            <p:cNvSpPr/>
            <p:nvPr/>
          </p:nvSpPr>
          <p:spPr>
            <a:xfrm>
              <a:off x="3997901"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07" name="object 1507"/>
            <p:cNvSpPr/>
            <p:nvPr/>
          </p:nvSpPr>
          <p:spPr>
            <a:xfrm>
              <a:off x="4001973" y="3437074"/>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1508" name="object 1508"/>
            <p:cNvSpPr/>
            <p:nvPr/>
          </p:nvSpPr>
          <p:spPr>
            <a:xfrm>
              <a:off x="4005722"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509" name="object 1509"/>
            <p:cNvSpPr/>
            <p:nvPr/>
          </p:nvSpPr>
          <p:spPr>
            <a:xfrm>
              <a:off x="4005722"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510" name="object 1510"/>
            <p:cNvSpPr/>
            <p:nvPr/>
          </p:nvSpPr>
          <p:spPr>
            <a:xfrm>
              <a:off x="4009795" y="3437074"/>
              <a:ext cx="0" cy="18442"/>
            </a:xfrm>
            <a:custGeom>
              <a:avLst/>
              <a:gdLst/>
              <a:ahLst/>
              <a:cxnLst/>
              <a:rect l="l" t="t" r="r" b="b"/>
              <a:pathLst>
                <a:path h="20320">
                  <a:moveTo>
                    <a:pt x="0" y="0"/>
                  </a:moveTo>
                  <a:lnTo>
                    <a:pt x="0" y="19805"/>
                  </a:lnTo>
                </a:path>
              </a:pathLst>
            </a:custGeom>
            <a:ln w="9524">
              <a:solidFill>
                <a:srgbClr val="FF0000"/>
              </a:solidFill>
            </a:ln>
          </p:spPr>
          <p:txBody>
            <a:bodyPr wrap="square" lIns="0" tIns="0" rIns="0" bIns="0" rtlCol="0"/>
            <a:lstStyle/>
            <a:p>
              <a:endParaRPr/>
            </a:p>
          </p:txBody>
        </p:sp>
        <p:sp>
          <p:nvSpPr>
            <p:cNvPr id="1511" name="object 1511"/>
            <p:cNvSpPr/>
            <p:nvPr/>
          </p:nvSpPr>
          <p:spPr>
            <a:xfrm>
              <a:off x="4009795" y="3437074"/>
              <a:ext cx="0" cy="18442"/>
            </a:xfrm>
            <a:custGeom>
              <a:avLst/>
              <a:gdLst/>
              <a:ahLst/>
              <a:cxnLst/>
              <a:rect l="l" t="t" r="r" b="b"/>
              <a:pathLst>
                <a:path h="20320">
                  <a:moveTo>
                    <a:pt x="0" y="19805"/>
                  </a:moveTo>
                  <a:lnTo>
                    <a:pt x="0" y="0"/>
                  </a:lnTo>
                </a:path>
              </a:pathLst>
            </a:custGeom>
            <a:ln w="9524">
              <a:solidFill>
                <a:srgbClr val="FF0000"/>
              </a:solidFill>
            </a:ln>
          </p:spPr>
          <p:txBody>
            <a:bodyPr wrap="square" lIns="0" tIns="0" rIns="0" bIns="0" rtlCol="0"/>
            <a:lstStyle/>
            <a:p>
              <a:endParaRPr/>
            </a:p>
          </p:txBody>
        </p:sp>
        <p:sp>
          <p:nvSpPr>
            <p:cNvPr id="1512" name="object 1512"/>
            <p:cNvSpPr/>
            <p:nvPr/>
          </p:nvSpPr>
          <p:spPr>
            <a:xfrm>
              <a:off x="4009795" y="3420468"/>
              <a:ext cx="8145" cy="16713"/>
            </a:xfrm>
            <a:custGeom>
              <a:avLst/>
              <a:gdLst/>
              <a:ahLst/>
              <a:cxnLst/>
              <a:rect l="l" t="t" r="r" b="b"/>
              <a:pathLst>
                <a:path w="9525" h="18414">
                  <a:moveTo>
                    <a:pt x="0" y="18297"/>
                  </a:moveTo>
                  <a:lnTo>
                    <a:pt x="9131" y="0"/>
                  </a:lnTo>
                </a:path>
              </a:pathLst>
            </a:custGeom>
            <a:ln w="9523">
              <a:solidFill>
                <a:srgbClr val="FF0000"/>
              </a:solidFill>
            </a:ln>
          </p:spPr>
          <p:txBody>
            <a:bodyPr wrap="square" lIns="0" tIns="0" rIns="0" bIns="0" rtlCol="0"/>
            <a:lstStyle/>
            <a:p>
              <a:endParaRPr/>
            </a:p>
          </p:txBody>
        </p:sp>
        <p:sp>
          <p:nvSpPr>
            <p:cNvPr id="1513" name="object 1513"/>
            <p:cNvSpPr/>
            <p:nvPr/>
          </p:nvSpPr>
          <p:spPr>
            <a:xfrm>
              <a:off x="4013531"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514" name="object 1514"/>
            <p:cNvSpPr/>
            <p:nvPr/>
          </p:nvSpPr>
          <p:spPr>
            <a:xfrm>
              <a:off x="4013531"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515" name="object 1515"/>
            <p:cNvSpPr/>
            <p:nvPr/>
          </p:nvSpPr>
          <p:spPr>
            <a:xfrm>
              <a:off x="4013531"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516" name="object 1516"/>
            <p:cNvSpPr/>
            <p:nvPr/>
          </p:nvSpPr>
          <p:spPr>
            <a:xfrm>
              <a:off x="4017603" y="3410789"/>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517" name="object 1517"/>
            <p:cNvSpPr/>
            <p:nvPr/>
          </p:nvSpPr>
          <p:spPr>
            <a:xfrm>
              <a:off x="4017604" y="3428764"/>
              <a:ext cx="8145" cy="16713"/>
            </a:xfrm>
            <a:custGeom>
              <a:avLst/>
              <a:gdLst/>
              <a:ahLst/>
              <a:cxnLst/>
              <a:rect l="l" t="t" r="r" b="b"/>
              <a:pathLst>
                <a:path w="9525" h="18414">
                  <a:moveTo>
                    <a:pt x="0" y="18297"/>
                  </a:moveTo>
                  <a:lnTo>
                    <a:pt x="9146" y="0"/>
                  </a:lnTo>
                </a:path>
              </a:pathLst>
            </a:custGeom>
            <a:ln w="9523">
              <a:solidFill>
                <a:srgbClr val="FF0000"/>
              </a:solidFill>
            </a:ln>
          </p:spPr>
          <p:txBody>
            <a:bodyPr wrap="square" lIns="0" tIns="0" rIns="0" bIns="0" rtlCol="0"/>
            <a:lstStyle/>
            <a:p>
              <a:endParaRPr/>
            </a:p>
          </p:txBody>
        </p:sp>
        <p:sp>
          <p:nvSpPr>
            <p:cNvPr id="1518" name="object 1518"/>
            <p:cNvSpPr/>
            <p:nvPr/>
          </p:nvSpPr>
          <p:spPr>
            <a:xfrm>
              <a:off x="4021353" y="3415629"/>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519" name="object 1519"/>
            <p:cNvSpPr/>
            <p:nvPr/>
          </p:nvSpPr>
          <p:spPr>
            <a:xfrm>
              <a:off x="4025425" y="3410789"/>
              <a:ext cx="0" cy="53019"/>
            </a:xfrm>
            <a:custGeom>
              <a:avLst/>
              <a:gdLst/>
              <a:ahLst/>
              <a:cxnLst/>
              <a:rect l="l" t="t" r="r" b="b"/>
              <a:pathLst>
                <a:path h="58420">
                  <a:moveTo>
                    <a:pt x="0" y="57908"/>
                  </a:moveTo>
                  <a:lnTo>
                    <a:pt x="0" y="0"/>
                  </a:lnTo>
                </a:path>
              </a:pathLst>
            </a:custGeom>
            <a:ln w="9524">
              <a:solidFill>
                <a:srgbClr val="FF0000"/>
              </a:solidFill>
            </a:ln>
          </p:spPr>
          <p:txBody>
            <a:bodyPr wrap="square" lIns="0" tIns="0" rIns="0" bIns="0" rtlCol="0"/>
            <a:lstStyle/>
            <a:p>
              <a:endParaRPr/>
            </a:p>
          </p:txBody>
        </p:sp>
        <p:sp>
          <p:nvSpPr>
            <p:cNvPr id="1520" name="object 1520"/>
            <p:cNvSpPr/>
            <p:nvPr/>
          </p:nvSpPr>
          <p:spPr>
            <a:xfrm>
              <a:off x="4025425" y="3428764"/>
              <a:ext cx="9231" cy="34578"/>
            </a:xfrm>
            <a:custGeom>
              <a:avLst/>
              <a:gdLst/>
              <a:ahLst/>
              <a:cxnLst/>
              <a:rect l="l" t="t" r="r" b="b"/>
              <a:pathLst>
                <a:path w="10795" h="38100">
                  <a:moveTo>
                    <a:pt x="0" y="38103"/>
                  </a:moveTo>
                  <a:lnTo>
                    <a:pt x="10671" y="0"/>
                  </a:lnTo>
                </a:path>
              </a:pathLst>
            </a:custGeom>
            <a:ln w="9524">
              <a:solidFill>
                <a:srgbClr val="FF0000"/>
              </a:solidFill>
            </a:ln>
          </p:spPr>
          <p:txBody>
            <a:bodyPr wrap="square" lIns="0" tIns="0" rIns="0" bIns="0" rtlCol="0"/>
            <a:lstStyle/>
            <a:p>
              <a:endParaRPr/>
            </a:p>
          </p:txBody>
        </p:sp>
        <p:sp>
          <p:nvSpPr>
            <p:cNvPr id="1521" name="object 1521"/>
            <p:cNvSpPr/>
            <p:nvPr/>
          </p:nvSpPr>
          <p:spPr>
            <a:xfrm>
              <a:off x="4034550" y="3428764"/>
              <a:ext cx="0" cy="51291"/>
            </a:xfrm>
            <a:custGeom>
              <a:avLst/>
              <a:gdLst/>
              <a:ahLst/>
              <a:cxnLst/>
              <a:rect l="l" t="t" r="r" b="b"/>
              <a:pathLst>
                <a:path h="56514">
                  <a:moveTo>
                    <a:pt x="0" y="0"/>
                  </a:moveTo>
                  <a:lnTo>
                    <a:pt x="0" y="56400"/>
                  </a:lnTo>
                </a:path>
              </a:pathLst>
            </a:custGeom>
            <a:ln w="9524">
              <a:solidFill>
                <a:srgbClr val="FF0000"/>
              </a:solidFill>
            </a:ln>
          </p:spPr>
          <p:txBody>
            <a:bodyPr wrap="square" lIns="0" tIns="0" rIns="0" bIns="0" rtlCol="0"/>
            <a:lstStyle/>
            <a:p>
              <a:endParaRPr/>
            </a:p>
          </p:txBody>
        </p:sp>
        <p:sp>
          <p:nvSpPr>
            <p:cNvPr id="1522" name="object 1522"/>
            <p:cNvSpPr/>
            <p:nvPr/>
          </p:nvSpPr>
          <p:spPr>
            <a:xfrm>
              <a:off x="4030478" y="3471648"/>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523" name="object 1523"/>
            <p:cNvSpPr/>
            <p:nvPr/>
          </p:nvSpPr>
          <p:spPr>
            <a:xfrm>
              <a:off x="4034550" y="3445370"/>
              <a:ext cx="0" cy="18442"/>
            </a:xfrm>
            <a:custGeom>
              <a:avLst/>
              <a:gdLst/>
              <a:ahLst/>
              <a:cxnLst/>
              <a:rect l="l" t="t" r="r" b="b"/>
              <a:pathLst>
                <a:path h="20320">
                  <a:moveTo>
                    <a:pt x="0" y="19805"/>
                  </a:moveTo>
                  <a:lnTo>
                    <a:pt x="0" y="0"/>
                  </a:lnTo>
                </a:path>
              </a:pathLst>
            </a:custGeom>
            <a:ln w="9524">
              <a:solidFill>
                <a:srgbClr val="FF0000"/>
              </a:solidFill>
            </a:ln>
          </p:spPr>
          <p:txBody>
            <a:bodyPr wrap="square" lIns="0" tIns="0" rIns="0" bIns="0" rtlCol="0"/>
            <a:lstStyle/>
            <a:p>
              <a:endParaRPr/>
            </a:p>
          </p:txBody>
        </p:sp>
        <p:sp>
          <p:nvSpPr>
            <p:cNvPr id="1524" name="object 1524"/>
            <p:cNvSpPr/>
            <p:nvPr/>
          </p:nvSpPr>
          <p:spPr>
            <a:xfrm>
              <a:off x="4030478" y="3450210"/>
              <a:ext cx="8145" cy="0"/>
            </a:xfrm>
            <a:custGeom>
              <a:avLst/>
              <a:gdLst/>
              <a:ahLst/>
              <a:cxnLst/>
              <a:rect l="l" t="t" r="r" b="b"/>
              <a:pathLst>
                <a:path w="9525">
                  <a:moveTo>
                    <a:pt x="0" y="0"/>
                  </a:moveTo>
                  <a:lnTo>
                    <a:pt x="9524" y="0"/>
                  </a:lnTo>
                </a:path>
              </a:pathLst>
            </a:custGeom>
            <a:ln w="10664">
              <a:solidFill>
                <a:srgbClr val="FF0000"/>
              </a:solidFill>
            </a:ln>
          </p:spPr>
          <p:txBody>
            <a:bodyPr wrap="square" lIns="0" tIns="0" rIns="0" bIns="0" rtlCol="0"/>
            <a:lstStyle/>
            <a:p>
              <a:endParaRPr/>
            </a:p>
          </p:txBody>
        </p:sp>
        <p:sp>
          <p:nvSpPr>
            <p:cNvPr id="1525" name="object 1525"/>
            <p:cNvSpPr/>
            <p:nvPr/>
          </p:nvSpPr>
          <p:spPr>
            <a:xfrm>
              <a:off x="4034550" y="3376209"/>
              <a:ext cx="0" cy="78953"/>
            </a:xfrm>
            <a:custGeom>
              <a:avLst/>
              <a:gdLst/>
              <a:ahLst/>
              <a:cxnLst/>
              <a:rect l="l" t="t" r="r" b="b"/>
              <a:pathLst>
                <a:path h="86995">
                  <a:moveTo>
                    <a:pt x="0" y="86870"/>
                  </a:moveTo>
                  <a:lnTo>
                    <a:pt x="0" y="0"/>
                  </a:lnTo>
                </a:path>
              </a:pathLst>
            </a:custGeom>
            <a:ln w="9524">
              <a:solidFill>
                <a:srgbClr val="FF0000"/>
              </a:solidFill>
            </a:ln>
          </p:spPr>
          <p:txBody>
            <a:bodyPr wrap="square" lIns="0" tIns="0" rIns="0" bIns="0" rtlCol="0"/>
            <a:lstStyle/>
            <a:p>
              <a:endParaRPr/>
            </a:p>
          </p:txBody>
        </p:sp>
        <p:sp>
          <p:nvSpPr>
            <p:cNvPr id="1526" name="object 1526"/>
            <p:cNvSpPr/>
            <p:nvPr/>
          </p:nvSpPr>
          <p:spPr>
            <a:xfrm>
              <a:off x="4034550" y="3376208"/>
              <a:ext cx="8145" cy="53019"/>
            </a:xfrm>
            <a:custGeom>
              <a:avLst/>
              <a:gdLst/>
              <a:ahLst/>
              <a:cxnLst/>
              <a:rect l="l" t="t" r="r" b="b"/>
              <a:pathLst>
                <a:path w="9525" h="58420">
                  <a:moveTo>
                    <a:pt x="0" y="0"/>
                  </a:moveTo>
                  <a:lnTo>
                    <a:pt x="9146" y="57908"/>
                  </a:lnTo>
                </a:path>
              </a:pathLst>
            </a:custGeom>
            <a:ln w="9524">
              <a:solidFill>
                <a:srgbClr val="FF0000"/>
              </a:solidFill>
            </a:ln>
          </p:spPr>
          <p:txBody>
            <a:bodyPr wrap="square" lIns="0" tIns="0" rIns="0" bIns="0" rtlCol="0"/>
            <a:lstStyle/>
            <a:p>
              <a:endParaRPr/>
            </a:p>
          </p:txBody>
        </p:sp>
        <p:sp>
          <p:nvSpPr>
            <p:cNvPr id="1527" name="object 1527"/>
            <p:cNvSpPr/>
            <p:nvPr/>
          </p:nvSpPr>
          <p:spPr>
            <a:xfrm>
              <a:off x="4042372" y="3428764"/>
              <a:ext cx="0" cy="26509"/>
            </a:xfrm>
            <a:custGeom>
              <a:avLst/>
              <a:gdLst/>
              <a:ahLst/>
              <a:cxnLst/>
              <a:rect l="l" t="t" r="r" b="b"/>
              <a:pathLst>
                <a:path h="29210">
                  <a:moveTo>
                    <a:pt x="0" y="0"/>
                  </a:moveTo>
                  <a:lnTo>
                    <a:pt x="0" y="28961"/>
                  </a:lnTo>
                </a:path>
              </a:pathLst>
            </a:custGeom>
            <a:ln w="9524">
              <a:solidFill>
                <a:srgbClr val="FF0000"/>
              </a:solidFill>
            </a:ln>
          </p:spPr>
          <p:txBody>
            <a:bodyPr wrap="square" lIns="0" tIns="0" rIns="0" bIns="0" rtlCol="0"/>
            <a:lstStyle/>
            <a:p>
              <a:endParaRPr/>
            </a:p>
          </p:txBody>
        </p:sp>
        <p:sp>
          <p:nvSpPr>
            <p:cNvPr id="1528" name="object 1528"/>
            <p:cNvSpPr/>
            <p:nvPr/>
          </p:nvSpPr>
          <p:spPr>
            <a:xfrm>
              <a:off x="4042372" y="3420468"/>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529" name="object 1529"/>
            <p:cNvSpPr/>
            <p:nvPr/>
          </p:nvSpPr>
          <p:spPr>
            <a:xfrm>
              <a:off x="4042372" y="3420468"/>
              <a:ext cx="0" cy="34578"/>
            </a:xfrm>
            <a:custGeom>
              <a:avLst/>
              <a:gdLst/>
              <a:ahLst/>
              <a:cxnLst/>
              <a:rect l="l" t="t" r="r" b="b"/>
              <a:pathLst>
                <a:path h="38100">
                  <a:moveTo>
                    <a:pt x="0" y="0"/>
                  </a:moveTo>
                  <a:lnTo>
                    <a:pt x="0" y="38103"/>
                  </a:lnTo>
                </a:path>
              </a:pathLst>
            </a:custGeom>
            <a:ln w="9524">
              <a:solidFill>
                <a:srgbClr val="FF0000"/>
              </a:solidFill>
            </a:ln>
          </p:spPr>
          <p:txBody>
            <a:bodyPr wrap="square" lIns="0" tIns="0" rIns="0" bIns="0" rtlCol="0"/>
            <a:lstStyle/>
            <a:p>
              <a:endParaRPr/>
            </a:p>
          </p:txBody>
        </p:sp>
        <p:sp>
          <p:nvSpPr>
            <p:cNvPr id="1530" name="object 1530"/>
            <p:cNvSpPr/>
            <p:nvPr/>
          </p:nvSpPr>
          <p:spPr>
            <a:xfrm>
              <a:off x="4042372" y="3420468"/>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531" name="object 1531"/>
            <p:cNvSpPr/>
            <p:nvPr/>
          </p:nvSpPr>
          <p:spPr>
            <a:xfrm>
              <a:off x="4038300" y="3428771"/>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532" name="object 1532"/>
            <p:cNvSpPr/>
            <p:nvPr/>
          </p:nvSpPr>
          <p:spPr>
            <a:xfrm>
              <a:off x="4042372" y="3420468"/>
              <a:ext cx="8145" cy="16713"/>
            </a:xfrm>
            <a:custGeom>
              <a:avLst/>
              <a:gdLst/>
              <a:ahLst/>
              <a:cxnLst/>
              <a:rect l="l" t="t" r="r" b="b"/>
              <a:pathLst>
                <a:path w="9525" h="18414">
                  <a:moveTo>
                    <a:pt x="0" y="18297"/>
                  </a:moveTo>
                  <a:lnTo>
                    <a:pt x="9146" y="0"/>
                  </a:lnTo>
                </a:path>
              </a:pathLst>
            </a:custGeom>
            <a:ln w="9523">
              <a:solidFill>
                <a:srgbClr val="FF0000"/>
              </a:solidFill>
            </a:ln>
          </p:spPr>
          <p:txBody>
            <a:bodyPr wrap="square" lIns="0" tIns="0" rIns="0" bIns="0" rtlCol="0"/>
            <a:lstStyle/>
            <a:p>
              <a:endParaRPr/>
            </a:p>
          </p:txBody>
        </p:sp>
        <p:sp>
          <p:nvSpPr>
            <p:cNvPr id="1533" name="object 1533"/>
            <p:cNvSpPr/>
            <p:nvPr/>
          </p:nvSpPr>
          <p:spPr>
            <a:xfrm>
              <a:off x="4050193" y="3410789"/>
              <a:ext cx="0" cy="34578"/>
            </a:xfrm>
            <a:custGeom>
              <a:avLst/>
              <a:gdLst/>
              <a:ahLst/>
              <a:cxnLst/>
              <a:rect l="l" t="t" r="r" b="b"/>
              <a:pathLst>
                <a:path h="38100">
                  <a:moveTo>
                    <a:pt x="0" y="38103"/>
                  </a:moveTo>
                  <a:lnTo>
                    <a:pt x="0" y="0"/>
                  </a:lnTo>
                </a:path>
              </a:pathLst>
            </a:custGeom>
            <a:ln w="9524">
              <a:solidFill>
                <a:srgbClr val="FF0000"/>
              </a:solidFill>
            </a:ln>
          </p:spPr>
          <p:txBody>
            <a:bodyPr wrap="square" lIns="0" tIns="0" rIns="0" bIns="0" rtlCol="0"/>
            <a:lstStyle/>
            <a:p>
              <a:endParaRPr/>
            </a:p>
          </p:txBody>
        </p:sp>
        <p:sp>
          <p:nvSpPr>
            <p:cNvPr id="1534" name="object 1534"/>
            <p:cNvSpPr/>
            <p:nvPr/>
          </p:nvSpPr>
          <p:spPr>
            <a:xfrm>
              <a:off x="4050194" y="3428764"/>
              <a:ext cx="8145" cy="0"/>
            </a:xfrm>
            <a:custGeom>
              <a:avLst/>
              <a:gdLst/>
              <a:ahLst/>
              <a:cxnLst/>
              <a:rect l="l" t="t" r="r" b="b"/>
              <a:pathLst>
                <a:path w="9525">
                  <a:moveTo>
                    <a:pt x="0" y="0"/>
                  </a:moveTo>
                  <a:lnTo>
                    <a:pt x="9131" y="0"/>
                  </a:lnTo>
                </a:path>
              </a:pathLst>
            </a:custGeom>
            <a:ln w="9518">
              <a:solidFill>
                <a:srgbClr val="FF0000"/>
              </a:solidFill>
            </a:ln>
          </p:spPr>
          <p:txBody>
            <a:bodyPr wrap="square" lIns="0" tIns="0" rIns="0" bIns="0" rtlCol="0"/>
            <a:lstStyle/>
            <a:p>
              <a:endParaRPr/>
            </a:p>
          </p:txBody>
        </p:sp>
        <p:sp>
          <p:nvSpPr>
            <p:cNvPr id="1535" name="object 1535"/>
            <p:cNvSpPr/>
            <p:nvPr/>
          </p:nvSpPr>
          <p:spPr>
            <a:xfrm>
              <a:off x="4053930"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36" name="object 1536"/>
            <p:cNvSpPr/>
            <p:nvPr/>
          </p:nvSpPr>
          <p:spPr>
            <a:xfrm>
              <a:off x="4053930"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37" name="object 1537"/>
            <p:cNvSpPr/>
            <p:nvPr/>
          </p:nvSpPr>
          <p:spPr>
            <a:xfrm>
              <a:off x="4058002" y="3428764"/>
              <a:ext cx="9231" cy="8645"/>
            </a:xfrm>
            <a:custGeom>
              <a:avLst/>
              <a:gdLst/>
              <a:ahLst/>
              <a:cxnLst/>
              <a:rect l="l" t="t" r="r" b="b"/>
              <a:pathLst>
                <a:path w="10795" h="9525">
                  <a:moveTo>
                    <a:pt x="0" y="0"/>
                  </a:moveTo>
                  <a:lnTo>
                    <a:pt x="10671" y="9156"/>
                  </a:lnTo>
                </a:path>
              </a:pathLst>
            </a:custGeom>
            <a:ln w="9521">
              <a:solidFill>
                <a:srgbClr val="FF0000"/>
              </a:solidFill>
            </a:ln>
          </p:spPr>
          <p:txBody>
            <a:bodyPr wrap="square" lIns="0" tIns="0" rIns="0" bIns="0" rtlCol="0"/>
            <a:lstStyle/>
            <a:p>
              <a:endParaRPr/>
            </a:p>
          </p:txBody>
        </p:sp>
        <p:sp>
          <p:nvSpPr>
            <p:cNvPr id="1538" name="object 1538"/>
            <p:cNvSpPr/>
            <p:nvPr/>
          </p:nvSpPr>
          <p:spPr>
            <a:xfrm>
              <a:off x="4063054"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39" name="object 1539"/>
            <p:cNvSpPr/>
            <p:nvPr/>
          </p:nvSpPr>
          <p:spPr>
            <a:xfrm>
              <a:off x="4063054" y="3424616"/>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540" name="object 1540"/>
            <p:cNvSpPr/>
            <p:nvPr/>
          </p:nvSpPr>
          <p:spPr>
            <a:xfrm>
              <a:off x="4063054" y="3424616"/>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541" name="object 1541"/>
            <p:cNvSpPr/>
            <p:nvPr/>
          </p:nvSpPr>
          <p:spPr>
            <a:xfrm>
              <a:off x="4067127" y="3428764"/>
              <a:ext cx="8145" cy="8645"/>
            </a:xfrm>
            <a:custGeom>
              <a:avLst/>
              <a:gdLst/>
              <a:ahLst/>
              <a:cxnLst/>
              <a:rect l="l" t="t" r="r" b="b"/>
              <a:pathLst>
                <a:path w="9525" h="9525">
                  <a:moveTo>
                    <a:pt x="0" y="0"/>
                  </a:moveTo>
                  <a:lnTo>
                    <a:pt x="9146" y="9156"/>
                  </a:lnTo>
                </a:path>
              </a:pathLst>
            </a:custGeom>
            <a:ln w="9521">
              <a:solidFill>
                <a:srgbClr val="FF0000"/>
              </a:solidFill>
            </a:ln>
          </p:spPr>
          <p:txBody>
            <a:bodyPr wrap="square" lIns="0" tIns="0" rIns="0" bIns="0" rtlCol="0"/>
            <a:lstStyle/>
            <a:p>
              <a:endParaRPr/>
            </a:p>
          </p:txBody>
        </p:sp>
        <p:sp>
          <p:nvSpPr>
            <p:cNvPr id="1542" name="object 1542"/>
            <p:cNvSpPr/>
            <p:nvPr/>
          </p:nvSpPr>
          <p:spPr>
            <a:xfrm>
              <a:off x="4070877"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43" name="object 1543"/>
            <p:cNvSpPr/>
            <p:nvPr/>
          </p:nvSpPr>
          <p:spPr>
            <a:xfrm>
              <a:off x="4070877"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44" name="object 1544"/>
            <p:cNvSpPr/>
            <p:nvPr/>
          </p:nvSpPr>
          <p:spPr>
            <a:xfrm>
              <a:off x="4070877"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45" name="object 1545"/>
            <p:cNvSpPr/>
            <p:nvPr/>
          </p:nvSpPr>
          <p:spPr>
            <a:xfrm>
              <a:off x="4074949" y="3428764"/>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1546" name="object 1546"/>
            <p:cNvSpPr/>
            <p:nvPr/>
          </p:nvSpPr>
          <p:spPr>
            <a:xfrm>
              <a:off x="4082771" y="3428764"/>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1547" name="object 1547"/>
            <p:cNvSpPr/>
            <p:nvPr/>
          </p:nvSpPr>
          <p:spPr>
            <a:xfrm>
              <a:off x="4090592" y="3428764"/>
              <a:ext cx="9231" cy="8645"/>
            </a:xfrm>
            <a:custGeom>
              <a:avLst/>
              <a:gdLst/>
              <a:ahLst/>
              <a:cxnLst/>
              <a:rect l="l" t="t" r="r" b="b"/>
              <a:pathLst>
                <a:path w="10795" h="9525">
                  <a:moveTo>
                    <a:pt x="0" y="0"/>
                  </a:moveTo>
                  <a:lnTo>
                    <a:pt x="10656" y="9156"/>
                  </a:lnTo>
                </a:path>
              </a:pathLst>
            </a:custGeom>
            <a:ln w="9521">
              <a:solidFill>
                <a:srgbClr val="FF0000"/>
              </a:solidFill>
            </a:ln>
          </p:spPr>
          <p:txBody>
            <a:bodyPr wrap="square" lIns="0" tIns="0" rIns="0" bIns="0" rtlCol="0"/>
            <a:lstStyle/>
            <a:p>
              <a:endParaRPr/>
            </a:p>
          </p:txBody>
        </p:sp>
        <p:sp>
          <p:nvSpPr>
            <p:cNvPr id="1548" name="object 1548"/>
            <p:cNvSpPr/>
            <p:nvPr/>
          </p:nvSpPr>
          <p:spPr>
            <a:xfrm>
              <a:off x="4095631"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49" name="object 1549"/>
            <p:cNvSpPr/>
            <p:nvPr/>
          </p:nvSpPr>
          <p:spPr>
            <a:xfrm>
              <a:off x="4095631" y="3424616"/>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550" name="object 1550"/>
            <p:cNvSpPr/>
            <p:nvPr/>
          </p:nvSpPr>
          <p:spPr>
            <a:xfrm>
              <a:off x="4099704" y="3420468"/>
              <a:ext cx="8145" cy="8645"/>
            </a:xfrm>
            <a:custGeom>
              <a:avLst/>
              <a:gdLst/>
              <a:ahLst/>
              <a:cxnLst/>
              <a:rect l="l" t="t" r="r" b="b"/>
              <a:pathLst>
                <a:path w="9525" h="9525">
                  <a:moveTo>
                    <a:pt x="0" y="0"/>
                  </a:moveTo>
                  <a:lnTo>
                    <a:pt x="9146" y="9141"/>
                  </a:lnTo>
                </a:path>
              </a:pathLst>
            </a:custGeom>
            <a:ln w="9521">
              <a:solidFill>
                <a:srgbClr val="FF0000"/>
              </a:solidFill>
            </a:ln>
          </p:spPr>
          <p:txBody>
            <a:bodyPr wrap="square" lIns="0" tIns="0" rIns="0" bIns="0" rtlCol="0"/>
            <a:lstStyle/>
            <a:p>
              <a:endParaRPr/>
            </a:p>
          </p:txBody>
        </p:sp>
        <p:sp>
          <p:nvSpPr>
            <p:cNvPr id="1551" name="object 1551"/>
            <p:cNvSpPr/>
            <p:nvPr/>
          </p:nvSpPr>
          <p:spPr>
            <a:xfrm>
              <a:off x="4103453"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52" name="object 1552"/>
            <p:cNvSpPr/>
            <p:nvPr/>
          </p:nvSpPr>
          <p:spPr>
            <a:xfrm>
              <a:off x="4103453"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53" name="object 1553"/>
            <p:cNvSpPr/>
            <p:nvPr/>
          </p:nvSpPr>
          <p:spPr>
            <a:xfrm>
              <a:off x="4103453"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54" name="object 1554"/>
            <p:cNvSpPr/>
            <p:nvPr/>
          </p:nvSpPr>
          <p:spPr>
            <a:xfrm>
              <a:off x="4103453"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55" name="object 1555"/>
            <p:cNvSpPr/>
            <p:nvPr/>
          </p:nvSpPr>
          <p:spPr>
            <a:xfrm>
              <a:off x="4107526" y="3428764"/>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1556" name="object 1556"/>
            <p:cNvSpPr/>
            <p:nvPr/>
          </p:nvSpPr>
          <p:spPr>
            <a:xfrm>
              <a:off x="4111275" y="3437067"/>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557" name="object 1557"/>
            <p:cNvSpPr/>
            <p:nvPr/>
          </p:nvSpPr>
          <p:spPr>
            <a:xfrm>
              <a:off x="4111275" y="3437067"/>
              <a:ext cx="8145" cy="0"/>
            </a:xfrm>
            <a:custGeom>
              <a:avLst/>
              <a:gdLst/>
              <a:ahLst/>
              <a:cxnLst/>
              <a:rect l="l" t="t" r="r" b="b"/>
              <a:pathLst>
                <a:path w="9525">
                  <a:moveTo>
                    <a:pt x="0" y="0"/>
                  </a:moveTo>
                  <a:lnTo>
                    <a:pt x="9524" y="0"/>
                  </a:lnTo>
                </a:path>
              </a:pathLst>
            </a:custGeom>
            <a:ln w="18297">
              <a:solidFill>
                <a:srgbClr val="FF0000"/>
              </a:solidFill>
            </a:ln>
          </p:spPr>
          <p:txBody>
            <a:bodyPr wrap="square" lIns="0" tIns="0" rIns="0" bIns="0" rtlCol="0"/>
            <a:lstStyle/>
            <a:p>
              <a:endParaRPr/>
            </a:p>
          </p:txBody>
        </p:sp>
        <p:sp>
          <p:nvSpPr>
            <p:cNvPr id="1558" name="object 1558"/>
            <p:cNvSpPr/>
            <p:nvPr/>
          </p:nvSpPr>
          <p:spPr>
            <a:xfrm>
              <a:off x="4115348" y="3428764"/>
              <a:ext cx="8145" cy="16713"/>
            </a:xfrm>
            <a:custGeom>
              <a:avLst/>
              <a:gdLst/>
              <a:ahLst/>
              <a:cxnLst/>
              <a:rect l="l" t="t" r="r" b="b"/>
              <a:pathLst>
                <a:path w="9525" h="18414">
                  <a:moveTo>
                    <a:pt x="0" y="0"/>
                  </a:moveTo>
                  <a:lnTo>
                    <a:pt x="9146" y="18297"/>
                  </a:lnTo>
                </a:path>
              </a:pathLst>
            </a:custGeom>
            <a:ln w="9523">
              <a:solidFill>
                <a:srgbClr val="FF0000"/>
              </a:solidFill>
            </a:ln>
          </p:spPr>
          <p:txBody>
            <a:bodyPr wrap="square" lIns="0" tIns="0" rIns="0" bIns="0" rtlCol="0"/>
            <a:lstStyle/>
            <a:p>
              <a:endParaRPr/>
            </a:p>
          </p:txBody>
        </p:sp>
        <p:sp>
          <p:nvSpPr>
            <p:cNvPr id="1559" name="object 1559"/>
            <p:cNvSpPr/>
            <p:nvPr/>
          </p:nvSpPr>
          <p:spPr>
            <a:xfrm>
              <a:off x="4119096" y="3441222"/>
              <a:ext cx="8145" cy="0"/>
            </a:xfrm>
            <a:custGeom>
              <a:avLst/>
              <a:gdLst/>
              <a:ahLst/>
              <a:cxnLst/>
              <a:rect l="l" t="t" r="r" b="b"/>
              <a:pathLst>
                <a:path w="9525">
                  <a:moveTo>
                    <a:pt x="0" y="0"/>
                  </a:moveTo>
                  <a:lnTo>
                    <a:pt x="9524" y="0"/>
                  </a:lnTo>
                </a:path>
              </a:pathLst>
            </a:custGeom>
            <a:ln w="9141">
              <a:solidFill>
                <a:srgbClr val="FF0000"/>
              </a:solidFill>
            </a:ln>
          </p:spPr>
          <p:txBody>
            <a:bodyPr wrap="square" lIns="0" tIns="0" rIns="0" bIns="0" rtlCol="0"/>
            <a:lstStyle/>
            <a:p>
              <a:endParaRPr/>
            </a:p>
          </p:txBody>
        </p:sp>
        <p:sp>
          <p:nvSpPr>
            <p:cNvPr id="1560" name="object 1560"/>
            <p:cNvSpPr/>
            <p:nvPr/>
          </p:nvSpPr>
          <p:spPr>
            <a:xfrm>
              <a:off x="4119096"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61" name="object 1561"/>
            <p:cNvSpPr/>
            <p:nvPr/>
          </p:nvSpPr>
          <p:spPr>
            <a:xfrm>
              <a:off x="4123169" y="3428764"/>
              <a:ext cx="9231" cy="26509"/>
            </a:xfrm>
            <a:custGeom>
              <a:avLst/>
              <a:gdLst/>
              <a:ahLst/>
              <a:cxnLst/>
              <a:rect l="l" t="t" r="r" b="b"/>
              <a:pathLst>
                <a:path w="10795" h="29210">
                  <a:moveTo>
                    <a:pt x="0" y="0"/>
                  </a:moveTo>
                  <a:lnTo>
                    <a:pt x="10671" y="28961"/>
                  </a:lnTo>
                </a:path>
              </a:pathLst>
            </a:custGeom>
            <a:ln w="9524">
              <a:solidFill>
                <a:srgbClr val="FF0000"/>
              </a:solidFill>
            </a:ln>
          </p:spPr>
          <p:txBody>
            <a:bodyPr wrap="square" lIns="0" tIns="0" rIns="0" bIns="0" rtlCol="0"/>
            <a:lstStyle/>
            <a:p>
              <a:endParaRPr/>
            </a:p>
          </p:txBody>
        </p:sp>
        <p:sp>
          <p:nvSpPr>
            <p:cNvPr id="1562" name="object 1562"/>
            <p:cNvSpPr/>
            <p:nvPr/>
          </p:nvSpPr>
          <p:spPr>
            <a:xfrm>
              <a:off x="4132294" y="3428764"/>
              <a:ext cx="0" cy="26509"/>
            </a:xfrm>
            <a:custGeom>
              <a:avLst/>
              <a:gdLst/>
              <a:ahLst/>
              <a:cxnLst/>
              <a:rect l="l" t="t" r="r" b="b"/>
              <a:pathLst>
                <a:path h="29210">
                  <a:moveTo>
                    <a:pt x="0" y="28961"/>
                  </a:moveTo>
                  <a:lnTo>
                    <a:pt x="0" y="0"/>
                  </a:lnTo>
                </a:path>
              </a:pathLst>
            </a:custGeom>
            <a:ln w="9525">
              <a:solidFill>
                <a:srgbClr val="FF0000"/>
              </a:solidFill>
            </a:ln>
          </p:spPr>
          <p:txBody>
            <a:bodyPr wrap="square" lIns="0" tIns="0" rIns="0" bIns="0" rtlCol="0"/>
            <a:lstStyle/>
            <a:p>
              <a:endParaRPr/>
            </a:p>
          </p:txBody>
        </p:sp>
        <p:sp>
          <p:nvSpPr>
            <p:cNvPr id="1563" name="object 1563"/>
            <p:cNvSpPr/>
            <p:nvPr/>
          </p:nvSpPr>
          <p:spPr>
            <a:xfrm>
              <a:off x="4132294" y="3428764"/>
              <a:ext cx="8145" cy="8645"/>
            </a:xfrm>
            <a:custGeom>
              <a:avLst/>
              <a:gdLst/>
              <a:ahLst/>
              <a:cxnLst/>
              <a:rect l="l" t="t" r="r" b="b"/>
              <a:pathLst>
                <a:path w="9525" h="9525">
                  <a:moveTo>
                    <a:pt x="0" y="9156"/>
                  </a:moveTo>
                  <a:lnTo>
                    <a:pt x="9131" y="0"/>
                  </a:lnTo>
                </a:path>
              </a:pathLst>
            </a:custGeom>
            <a:ln w="9521">
              <a:solidFill>
                <a:srgbClr val="FF0000"/>
              </a:solidFill>
            </a:ln>
          </p:spPr>
          <p:txBody>
            <a:bodyPr wrap="square" lIns="0" tIns="0" rIns="0" bIns="0" rtlCol="0"/>
            <a:lstStyle/>
            <a:p>
              <a:endParaRPr/>
            </a:p>
          </p:txBody>
        </p:sp>
        <p:sp>
          <p:nvSpPr>
            <p:cNvPr id="1564" name="object 1564"/>
            <p:cNvSpPr/>
            <p:nvPr/>
          </p:nvSpPr>
          <p:spPr>
            <a:xfrm>
              <a:off x="4136030"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65" name="object 1565"/>
            <p:cNvSpPr/>
            <p:nvPr/>
          </p:nvSpPr>
          <p:spPr>
            <a:xfrm>
              <a:off x="4136030"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66" name="object 1566"/>
            <p:cNvSpPr/>
            <p:nvPr/>
          </p:nvSpPr>
          <p:spPr>
            <a:xfrm>
              <a:off x="4136030"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67" name="object 1567"/>
            <p:cNvSpPr/>
            <p:nvPr/>
          </p:nvSpPr>
          <p:spPr>
            <a:xfrm>
              <a:off x="4140103" y="3437074"/>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1568" name="object 1568"/>
            <p:cNvSpPr/>
            <p:nvPr/>
          </p:nvSpPr>
          <p:spPr>
            <a:xfrm>
              <a:off x="4147925" y="3437074"/>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1569" name="object 1569"/>
            <p:cNvSpPr/>
            <p:nvPr/>
          </p:nvSpPr>
          <p:spPr>
            <a:xfrm>
              <a:off x="4151673"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70" name="object 1570"/>
            <p:cNvSpPr/>
            <p:nvPr/>
          </p:nvSpPr>
          <p:spPr>
            <a:xfrm>
              <a:off x="4151673" y="3432919"/>
              <a:ext cx="8145" cy="0"/>
            </a:xfrm>
            <a:custGeom>
              <a:avLst/>
              <a:gdLst/>
              <a:ahLst/>
              <a:cxnLst/>
              <a:rect l="l" t="t" r="r" b="b"/>
              <a:pathLst>
                <a:path w="9525">
                  <a:moveTo>
                    <a:pt x="0" y="0"/>
                  </a:moveTo>
                  <a:lnTo>
                    <a:pt x="9524" y="0"/>
                  </a:lnTo>
                </a:path>
              </a:pathLst>
            </a:custGeom>
            <a:ln w="9156">
              <a:solidFill>
                <a:srgbClr val="FF0000"/>
              </a:solidFill>
            </a:ln>
          </p:spPr>
          <p:txBody>
            <a:bodyPr wrap="square" lIns="0" tIns="0" rIns="0" bIns="0" rtlCol="0"/>
            <a:lstStyle/>
            <a:p>
              <a:endParaRPr/>
            </a:p>
          </p:txBody>
        </p:sp>
        <p:sp>
          <p:nvSpPr>
            <p:cNvPr id="1571" name="object 1571"/>
            <p:cNvSpPr/>
            <p:nvPr/>
          </p:nvSpPr>
          <p:spPr>
            <a:xfrm>
              <a:off x="4155746" y="3437074"/>
              <a:ext cx="9231" cy="0"/>
            </a:xfrm>
            <a:custGeom>
              <a:avLst/>
              <a:gdLst/>
              <a:ahLst/>
              <a:cxnLst/>
              <a:rect l="l" t="t" r="r" b="b"/>
              <a:pathLst>
                <a:path w="10795">
                  <a:moveTo>
                    <a:pt x="0" y="0"/>
                  </a:moveTo>
                  <a:lnTo>
                    <a:pt x="10671" y="0"/>
                  </a:lnTo>
                </a:path>
              </a:pathLst>
            </a:custGeom>
            <a:ln w="9518">
              <a:solidFill>
                <a:srgbClr val="FF0000"/>
              </a:solidFill>
            </a:ln>
          </p:spPr>
          <p:txBody>
            <a:bodyPr wrap="square" lIns="0" tIns="0" rIns="0" bIns="0" rtlCol="0"/>
            <a:lstStyle/>
            <a:p>
              <a:endParaRPr/>
            </a:p>
          </p:txBody>
        </p:sp>
        <p:sp>
          <p:nvSpPr>
            <p:cNvPr id="1572" name="object 1572"/>
            <p:cNvSpPr/>
            <p:nvPr/>
          </p:nvSpPr>
          <p:spPr>
            <a:xfrm>
              <a:off x="4164871" y="3437074"/>
              <a:ext cx="8145" cy="0"/>
            </a:xfrm>
            <a:custGeom>
              <a:avLst/>
              <a:gdLst/>
              <a:ahLst/>
              <a:cxnLst/>
              <a:rect l="l" t="t" r="r" b="b"/>
              <a:pathLst>
                <a:path w="9525">
                  <a:moveTo>
                    <a:pt x="0" y="0"/>
                  </a:moveTo>
                  <a:lnTo>
                    <a:pt x="9146" y="0"/>
                  </a:lnTo>
                </a:path>
              </a:pathLst>
            </a:custGeom>
            <a:ln w="9518">
              <a:solidFill>
                <a:srgbClr val="FF0000"/>
              </a:solidFill>
            </a:ln>
          </p:spPr>
          <p:txBody>
            <a:bodyPr wrap="square" lIns="0" tIns="0" rIns="0" bIns="0" rtlCol="0"/>
            <a:lstStyle/>
            <a:p>
              <a:endParaRPr/>
            </a:p>
          </p:txBody>
        </p:sp>
        <p:sp>
          <p:nvSpPr>
            <p:cNvPr id="1573" name="object 1573"/>
            <p:cNvSpPr txBox="1"/>
            <p:nvPr/>
          </p:nvSpPr>
          <p:spPr>
            <a:xfrm>
              <a:off x="2565434" y="3835407"/>
              <a:ext cx="435480" cy="271869"/>
            </a:xfrm>
            <a:prstGeom prst="rect">
              <a:avLst/>
            </a:prstGeom>
          </p:spPr>
          <p:txBody>
            <a:bodyPr vert="horz" wrap="square" lIns="0" tIns="0" rIns="0" bIns="0" rtlCol="0">
              <a:spAutoFit/>
            </a:bodyPr>
            <a:lstStyle/>
            <a:p>
              <a:pPr algn="ctr">
                <a:lnSpc>
                  <a:spcPct val="100000"/>
                </a:lnSpc>
              </a:pPr>
              <a:r>
                <a:rPr sz="800" spc="4" dirty="0">
                  <a:latin typeface="Times New Roman"/>
                  <a:cs typeface="Times New Roman"/>
                </a:rPr>
                <a:t>100</a:t>
              </a:r>
              <a:r>
                <a:rPr sz="800" dirty="0">
                  <a:latin typeface="Times New Roman"/>
                  <a:cs typeface="Times New Roman"/>
                </a:rPr>
                <a:t>0</a:t>
              </a:r>
              <a:endParaRPr sz="800">
                <a:latin typeface="Times New Roman"/>
                <a:cs typeface="Times New Roman"/>
              </a:endParaRPr>
            </a:p>
            <a:p>
              <a:pPr algn="ctr">
                <a:spcBef>
                  <a:spcPts val="167"/>
                </a:spcBef>
              </a:pPr>
              <a:r>
                <a:rPr sz="800" dirty="0">
                  <a:latin typeface="Times New Roman"/>
                  <a:cs typeface="Times New Roman"/>
                </a:rPr>
                <a:t>Fr</a:t>
              </a:r>
              <a:r>
                <a:rPr sz="800" spc="-4" dirty="0">
                  <a:latin typeface="Times New Roman"/>
                  <a:cs typeface="Times New Roman"/>
                </a:rPr>
                <a:t>e</a:t>
              </a:r>
              <a:r>
                <a:rPr sz="800" spc="4" dirty="0">
                  <a:latin typeface="Times New Roman"/>
                  <a:cs typeface="Times New Roman"/>
                </a:rPr>
                <a:t>qu</a:t>
              </a:r>
              <a:r>
                <a:rPr sz="800" spc="-4" dirty="0">
                  <a:latin typeface="Times New Roman"/>
                  <a:cs typeface="Times New Roman"/>
                </a:rPr>
                <a:t>e</a:t>
              </a:r>
              <a:r>
                <a:rPr sz="800" spc="4" dirty="0">
                  <a:latin typeface="Times New Roman"/>
                  <a:cs typeface="Times New Roman"/>
                </a:rPr>
                <a:t>n</a:t>
              </a:r>
              <a:r>
                <a:rPr sz="800" spc="-4" dirty="0">
                  <a:latin typeface="Times New Roman"/>
                  <a:cs typeface="Times New Roman"/>
                </a:rPr>
                <a:t>c</a:t>
              </a:r>
              <a:r>
                <a:rPr sz="800" dirty="0">
                  <a:latin typeface="Times New Roman"/>
                  <a:cs typeface="Times New Roman"/>
                </a:rPr>
                <a:t>y</a:t>
              </a:r>
              <a:endParaRPr sz="800">
                <a:latin typeface="Times New Roman"/>
                <a:cs typeface="Times New Roman"/>
              </a:endParaRPr>
            </a:p>
          </p:txBody>
        </p:sp>
        <p:sp>
          <p:nvSpPr>
            <p:cNvPr id="1574" name="object 1574"/>
            <p:cNvSpPr txBox="1"/>
            <p:nvPr/>
          </p:nvSpPr>
          <p:spPr>
            <a:xfrm>
              <a:off x="999654" y="2419600"/>
              <a:ext cx="115416" cy="476026"/>
            </a:xfrm>
            <a:prstGeom prst="rect">
              <a:avLst/>
            </a:prstGeom>
          </p:spPr>
          <p:txBody>
            <a:bodyPr vert="vert270" wrap="square" lIns="0" tIns="0" rIns="0" bIns="0" rtlCol="0">
              <a:spAutoFit/>
            </a:bodyPr>
            <a:lstStyle/>
            <a:p>
              <a:pPr marL="11135">
                <a:lnSpc>
                  <a:spcPts val="850"/>
                </a:lnSpc>
              </a:pPr>
              <a:r>
                <a:rPr sz="800" dirty="0">
                  <a:latin typeface="Times New Roman"/>
                  <a:cs typeface="Times New Roman"/>
                </a:rPr>
                <a:t>M</a:t>
              </a:r>
              <a:r>
                <a:rPr sz="800" spc="-4" dirty="0">
                  <a:latin typeface="Times New Roman"/>
                  <a:cs typeface="Times New Roman"/>
                </a:rPr>
                <a:t>a</a:t>
              </a:r>
              <a:r>
                <a:rPr sz="800" spc="4" dirty="0">
                  <a:latin typeface="Times New Roman"/>
                  <a:cs typeface="Times New Roman"/>
                </a:rPr>
                <a:t>gn</a:t>
              </a:r>
              <a:r>
                <a:rPr sz="800" dirty="0">
                  <a:latin typeface="Times New Roman"/>
                  <a:cs typeface="Times New Roman"/>
                </a:rPr>
                <a:t>it</a:t>
              </a:r>
              <a:r>
                <a:rPr sz="800" spc="4" dirty="0">
                  <a:latin typeface="Times New Roman"/>
                  <a:cs typeface="Times New Roman"/>
                </a:rPr>
                <a:t>ud</a:t>
              </a:r>
              <a:r>
                <a:rPr sz="800" dirty="0">
                  <a:latin typeface="Times New Roman"/>
                  <a:cs typeface="Times New Roman"/>
                </a:rPr>
                <a:t>e</a:t>
              </a:r>
              <a:endParaRPr sz="800">
                <a:latin typeface="Times New Roman"/>
                <a:cs typeface="Times New Roman"/>
              </a:endParaRPr>
            </a:p>
          </p:txBody>
        </p:sp>
      </p:grpSp>
      <p:sp>
        <p:nvSpPr>
          <p:cNvPr id="1575" name="object 1575"/>
          <p:cNvSpPr/>
          <p:nvPr/>
        </p:nvSpPr>
        <p:spPr>
          <a:xfrm>
            <a:off x="4499993" y="3045296"/>
            <a:ext cx="4464496" cy="3480048"/>
          </a:xfrm>
          <a:prstGeom prst="rect">
            <a:avLst/>
          </a:prstGeom>
          <a:blipFill>
            <a:blip r:embed="rId2" cstate="print"/>
            <a:stretch>
              <a:fillRect/>
            </a:stretch>
          </a:blipFill>
        </p:spPr>
        <p:txBody>
          <a:bodyPr wrap="square" lIns="0" tIns="0" rIns="0" bIns="0" rtlCol="0"/>
          <a:lstStyle/>
          <a:p>
            <a:endParaRPr/>
          </a:p>
        </p:txBody>
      </p:sp>
      <p:sp>
        <p:nvSpPr>
          <p:cNvPr id="1576" name="object 1576"/>
          <p:cNvSpPr txBox="1"/>
          <p:nvPr/>
        </p:nvSpPr>
        <p:spPr>
          <a:xfrm>
            <a:off x="1015349" y="4789935"/>
            <a:ext cx="2462343" cy="279327"/>
          </a:xfrm>
          <a:prstGeom prst="rect">
            <a:avLst/>
          </a:prstGeom>
        </p:spPr>
        <p:txBody>
          <a:bodyPr vert="horz" wrap="square" lIns="0" tIns="0" rIns="0" bIns="0" rtlCol="0">
            <a:spAutoFit/>
          </a:bodyPr>
          <a:lstStyle/>
          <a:p>
            <a:pPr marL="11135" marR="4454" algn="ctr"/>
            <a:r>
              <a:rPr lang="el-GR" sz="1800" spc="-4" dirty="0">
                <a:latin typeface="Cambria Math" panose="02040503050406030204" pitchFamily="18" charset="0"/>
                <a:ea typeface="Cambria Math" panose="02040503050406030204" pitchFamily="18" charset="0"/>
                <a:cs typeface="Arial"/>
              </a:rPr>
              <a:t>Σήμα </a:t>
            </a:r>
            <a:r>
              <a:rPr lang="el-GR" sz="1800" spc="-4" dirty="0" smtClean="0">
                <a:latin typeface="Cambria Math" panose="02040503050406030204" pitchFamily="18" charset="0"/>
                <a:ea typeface="Cambria Math" panose="02040503050406030204" pitchFamily="18" charset="0"/>
                <a:cs typeface="Arial"/>
              </a:rPr>
              <a:t>απλού </a:t>
            </a:r>
            <a:r>
              <a:rPr lang="el-GR" sz="1800" spc="-4" dirty="0">
                <a:latin typeface="Cambria Math" panose="02040503050406030204" pitchFamily="18" charset="0"/>
                <a:ea typeface="Cambria Math" panose="02040503050406030204" pitchFamily="18" charset="0"/>
                <a:cs typeface="Arial"/>
              </a:rPr>
              <a:t>φέροντος</a:t>
            </a:r>
            <a:endParaRPr sz="1800" dirty="0">
              <a:latin typeface="Cambria Math" panose="02040503050406030204" pitchFamily="18" charset="0"/>
              <a:ea typeface="Cambria Math" panose="02040503050406030204" pitchFamily="18" charset="0"/>
              <a:cs typeface="Arial"/>
            </a:endParaRPr>
          </a:p>
        </p:txBody>
      </p:sp>
      <p:sp>
        <p:nvSpPr>
          <p:cNvPr id="1577" name="object 1577"/>
          <p:cNvSpPr txBox="1"/>
          <p:nvPr/>
        </p:nvSpPr>
        <p:spPr>
          <a:xfrm>
            <a:off x="4836873" y="2184142"/>
            <a:ext cx="4282471" cy="553998"/>
          </a:xfrm>
          <a:prstGeom prst="rect">
            <a:avLst/>
          </a:prstGeom>
        </p:spPr>
        <p:txBody>
          <a:bodyPr vert="horz" wrap="square" lIns="0" tIns="0" rIns="0" bIns="0" rtlCol="0">
            <a:spAutoFit/>
          </a:bodyPr>
          <a:lstStyle/>
          <a:p>
            <a:pPr marL="11135" marR="441517">
              <a:lnSpc>
                <a:spcPct val="99600"/>
              </a:lnSpc>
              <a:spcBef>
                <a:spcPts val="13"/>
              </a:spcBef>
            </a:pPr>
            <a:r>
              <a:rPr lang="en-US" sz="1800" spc="-4" dirty="0" smtClean="0">
                <a:latin typeface="Cambria Math" panose="02040503050406030204" pitchFamily="18" charset="0"/>
                <a:ea typeface="Cambria Math" panose="02040503050406030204" pitchFamily="18" charset="0"/>
                <a:cs typeface="Arial"/>
              </a:rPr>
              <a:t>H </a:t>
            </a:r>
            <a:r>
              <a:rPr lang="el-GR" sz="1800" spc="-4" dirty="0" smtClean="0">
                <a:latin typeface="Cambria Math" panose="02040503050406030204" pitchFamily="18" charset="0"/>
                <a:ea typeface="Cambria Math" panose="02040503050406030204" pitchFamily="18" charset="0"/>
                <a:cs typeface="Arial"/>
              </a:rPr>
              <a:t>μπλε </a:t>
            </a:r>
            <a:r>
              <a:rPr lang="el-GR" sz="1800" spc="-4" dirty="0">
                <a:latin typeface="Cambria Math" panose="02040503050406030204" pitchFamily="18" charset="0"/>
                <a:ea typeface="Cambria Math" panose="02040503050406030204" pitchFamily="18" charset="0"/>
                <a:cs typeface="Arial"/>
              </a:rPr>
              <a:t>γραφική είναι ένα σήμα OFDM  με 216 </a:t>
            </a:r>
            <a:r>
              <a:rPr lang="el-GR" sz="1800" spc="-4" dirty="0" err="1">
                <a:latin typeface="Cambria Math" panose="02040503050406030204" pitchFamily="18" charset="0"/>
                <a:ea typeface="Cambria Math" panose="02040503050406030204" pitchFamily="18" charset="0"/>
                <a:cs typeface="Arial"/>
              </a:rPr>
              <a:t>υπο</a:t>
            </a:r>
            <a:r>
              <a:rPr lang="el-GR" sz="1800" spc="-4" dirty="0">
                <a:latin typeface="Cambria Math" panose="02040503050406030204" pitchFamily="18" charset="0"/>
                <a:ea typeface="Cambria Math" panose="02040503050406030204" pitchFamily="18" charset="0"/>
                <a:cs typeface="Arial"/>
              </a:rPr>
              <a:t>-φέροντα.  </a:t>
            </a:r>
          </a:p>
        </p:txBody>
      </p:sp>
    </p:spTree>
    <p:extLst>
      <p:ext uri="{BB962C8B-B14F-4D97-AF65-F5344CB8AC3E}">
        <p14:creationId xmlns:p14="http://schemas.microsoft.com/office/powerpoint/2010/main" val="19410486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 Τίτλος"/>
          <p:cNvSpPr>
            <a:spLocks noGrp="1"/>
          </p:cNvSpPr>
          <p:nvPr>
            <p:ph type="title"/>
          </p:nvPr>
        </p:nvSpPr>
        <p:spPr>
          <a:xfrm>
            <a:off x="457200" y="116632"/>
            <a:ext cx="8229600" cy="1143000"/>
          </a:xfrm>
        </p:spPr>
        <p:txBody>
          <a:bodyPr/>
          <a:lstStyle/>
          <a:p>
            <a:pPr eaLnBrk="1" hangingPunct="1"/>
            <a:r>
              <a:rPr lang="el-GR" altLang="el-GR" sz="3600" b="1" dirty="0" smtClean="0">
                <a:latin typeface="Cambria Math" pitchFamily="18" charset="0"/>
                <a:ea typeface="Cambria Math" pitchFamily="18" charset="0"/>
                <a:cs typeface="Cambria Math" pitchFamily="18" charset="0"/>
              </a:rPr>
              <a:t>Χρήση του </a:t>
            </a:r>
            <a:r>
              <a:rPr lang="en-US" altLang="el-GR" sz="3600" b="1" dirty="0" smtClean="0">
                <a:latin typeface="Cambria Math" pitchFamily="18" charset="0"/>
                <a:ea typeface="Cambria Math" pitchFamily="18" charset="0"/>
                <a:cs typeface="Cambria Math" pitchFamily="18" charset="0"/>
              </a:rPr>
              <a:t>FFT – IFFT </a:t>
            </a:r>
            <a:r>
              <a:rPr lang="el-GR" altLang="el-GR" sz="3600" b="1" dirty="0" smtClean="0">
                <a:latin typeface="Cambria Math" pitchFamily="18" charset="0"/>
                <a:ea typeface="Cambria Math" pitchFamily="18" charset="0"/>
                <a:cs typeface="Cambria Math" pitchFamily="18" charset="0"/>
              </a:rPr>
              <a:t>στην </a:t>
            </a:r>
            <a:r>
              <a:rPr lang="en-US" altLang="el-GR" sz="3600" b="1" dirty="0" smtClean="0">
                <a:latin typeface="Cambria Math" pitchFamily="18" charset="0"/>
                <a:ea typeface="Cambria Math" pitchFamily="18" charset="0"/>
                <a:cs typeface="Cambria Math" pitchFamily="18" charset="0"/>
              </a:rPr>
              <a:t>OFDM </a:t>
            </a:r>
            <a:r>
              <a:rPr lang="el-GR" altLang="el-GR" sz="3600" b="1" dirty="0" smtClean="0">
                <a:latin typeface="Cambria Math" pitchFamily="18" charset="0"/>
                <a:ea typeface="Cambria Math" pitchFamily="18" charset="0"/>
                <a:cs typeface="Cambria Math" pitchFamily="18" charset="0"/>
              </a:rPr>
              <a:t>(</a:t>
            </a:r>
            <a:r>
              <a:rPr lang="en-US" altLang="el-GR" sz="3600" b="1" dirty="0" smtClean="0">
                <a:latin typeface="Cambria Math" pitchFamily="18" charset="0"/>
                <a:ea typeface="Cambria Math" pitchFamily="18" charset="0"/>
                <a:cs typeface="Cambria Math" pitchFamily="18" charset="0"/>
              </a:rPr>
              <a:t>1/2</a:t>
            </a:r>
            <a:r>
              <a:rPr lang="el-GR" altLang="el-GR" sz="3600" b="1" dirty="0" smtClean="0">
                <a:latin typeface="Cambria Math" pitchFamily="18" charset="0"/>
                <a:ea typeface="Cambria Math" pitchFamily="18" charset="0"/>
                <a:cs typeface="Cambria Math" pitchFamily="18" charset="0"/>
              </a:rPr>
              <a:t>)</a:t>
            </a:r>
            <a:endParaRPr lang="en-US" altLang="el-GR" sz="3600" b="1" dirty="0" smtClean="0">
              <a:latin typeface="Cambria Math" pitchFamily="18" charset="0"/>
              <a:ea typeface="Cambria Math" pitchFamily="18" charset="0"/>
              <a:cs typeface="Cambria Math" pitchFamily="18" charset="0"/>
            </a:endParaRPr>
          </a:p>
        </p:txBody>
      </p:sp>
      <p:sp>
        <p:nvSpPr>
          <p:cNvPr id="9219" name="2 - Θέση περιεχομένου"/>
          <p:cNvSpPr>
            <a:spLocks noGrp="1"/>
          </p:cNvSpPr>
          <p:nvPr>
            <p:ph idx="1"/>
          </p:nvPr>
        </p:nvSpPr>
        <p:spPr/>
        <p:txBody>
          <a:bodyPr/>
          <a:lstStyle/>
          <a:p>
            <a:pPr eaLnBrk="1" hangingPunct="1"/>
            <a:r>
              <a:rPr lang="el-GR" altLang="el-GR" sz="2000" dirty="0" smtClean="0">
                <a:latin typeface="Cambria Math" pitchFamily="18" charset="0"/>
                <a:ea typeface="Cambria Math" pitchFamily="18" charset="0"/>
                <a:cs typeface="Cambria Math" pitchFamily="18" charset="0"/>
              </a:rPr>
              <a:t>Η </a:t>
            </a:r>
            <a:r>
              <a:rPr lang="en-US" altLang="el-GR" sz="2000" dirty="0" smtClean="0">
                <a:latin typeface="Cambria Math" pitchFamily="18" charset="0"/>
                <a:ea typeface="Cambria Math" pitchFamily="18" charset="0"/>
                <a:cs typeface="Cambria Math" pitchFamily="18" charset="0"/>
              </a:rPr>
              <a:t>OFDM</a:t>
            </a:r>
            <a:r>
              <a:rPr lang="el-GR" altLang="el-GR" sz="2000" dirty="0" smtClean="0">
                <a:latin typeface="Cambria Math" pitchFamily="18" charset="0"/>
                <a:ea typeface="Cambria Math" pitchFamily="18" charset="0"/>
                <a:cs typeface="Cambria Math" pitchFamily="18" charset="0"/>
              </a:rPr>
              <a:t> τεχνική χρησιμοποιεί μια αποδοτική υπολογιστική τεχνική, </a:t>
            </a:r>
            <a:br>
              <a:rPr lang="el-GR" altLang="el-GR" sz="2000" dirty="0" smtClean="0">
                <a:latin typeface="Cambria Math" pitchFamily="18" charset="0"/>
                <a:ea typeface="Cambria Math" pitchFamily="18" charset="0"/>
                <a:cs typeface="Cambria Math" pitchFamily="18" charset="0"/>
              </a:rPr>
            </a:br>
            <a:r>
              <a:rPr lang="el-GR" altLang="el-GR" sz="2000" dirty="0" smtClean="0">
                <a:latin typeface="Cambria Math" pitchFamily="18" charset="0"/>
                <a:ea typeface="Cambria Math" pitchFamily="18" charset="0"/>
                <a:cs typeface="Cambria Math" pitchFamily="18" charset="0"/>
              </a:rPr>
              <a:t>τον διακριτό μετασχηματισμό </a:t>
            </a:r>
            <a:r>
              <a:rPr lang="en-US" altLang="el-GR" sz="2000" dirty="0" smtClean="0">
                <a:latin typeface="Cambria Math" pitchFamily="18" charset="0"/>
                <a:ea typeface="Cambria Math" pitchFamily="18" charset="0"/>
                <a:cs typeface="Cambria Math" pitchFamily="18" charset="0"/>
              </a:rPr>
              <a:t>Fourier</a:t>
            </a:r>
            <a:r>
              <a:rPr lang="el-GR" altLang="el-GR" sz="2000" dirty="0" smtClean="0">
                <a:latin typeface="Cambria Math" pitchFamily="18" charset="0"/>
                <a:ea typeface="Cambria Math" pitchFamily="18" charset="0"/>
                <a:cs typeface="Cambria Math" pitchFamily="18" charset="0"/>
              </a:rPr>
              <a:t> (</a:t>
            </a:r>
            <a:r>
              <a:rPr lang="en-US" altLang="el-GR" sz="2000" dirty="0" smtClean="0">
                <a:latin typeface="Cambria Math" pitchFamily="18" charset="0"/>
                <a:ea typeface="Cambria Math" pitchFamily="18" charset="0"/>
                <a:cs typeface="Cambria Math" pitchFamily="18" charset="0"/>
              </a:rPr>
              <a:t>DFT</a:t>
            </a:r>
            <a:r>
              <a:rPr lang="el-GR" altLang="el-GR" sz="2000" dirty="0" smtClean="0">
                <a:latin typeface="Cambria Math" pitchFamily="18" charset="0"/>
                <a:ea typeface="Cambria Math" pitchFamily="18" charset="0"/>
                <a:cs typeface="Cambria Math" pitchFamily="18" charset="0"/>
              </a:rPr>
              <a:t>) και την υλοποίηση </a:t>
            </a:r>
            <a:r>
              <a:rPr lang="en-US" altLang="el-GR" sz="2000" dirty="0" smtClean="0">
                <a:latin typeface="Cambria Math" pitchFamily="18" charset="0"/>
                <a:ea typeface="Cambria Math" pitchFamily="18" charset="0"/>
                <a:cs typeface="Cambria Math" pitchFamily="18" charset="0"/>
              </a:rPr>
              <a:t>Fast Fourier Transform </a:t>
            </a:r>
            <a:r>
              <a:rPr lang="el-GR" altLang="el-GR" sz="2000" dirty="0" smtClean="0">
                <a:latin typeface="Cambria Math" pitchFamily="18" charset="0"/>
                <a:ea typeface="Cambria Math" pitchFamily="18" charset="0"/>
                <a:cs typeface="Cambria Math" pitchFamily="18" charset="0"/>
              </a:rPr>
              <a:t>(</a:t>
            </a:r>
            <a:r>
              <a:rPr lang="en-US" altLang="el-GR" sz="2000" dirty="0" smtClean="0">
                <a:latin typeface="Cambria Math" pitchFamily="18" charset="0"/>
                <a:ea typeface="Cambria Math" pitchFamily="18" charset="0"/>
                <a:cs typeface="Cambria Math" pitchFamily="18" charset="0"/>
              </a:rPr>
              <a:t>FFT</a:t>
            </a:r>
            <a:r>
              <a:rPr lang="el-GR" altLang="el-GR" sz="2000" dirty="0" smtClean="0">
                <a:latin typeface="Cambria Math" pitchFamily="18" charset="0"/>
                <a:ea typeface="Cambria Math" pitchFamily="18" charset="0"/>
                <a:cs typeface="Cambria Math" pitchFamily="18" charset="0"/>
              </a:rPr>
              <a:t>). </a:t>
            </a:r>
          </a:p>
          <a:p>
            <a:pPr eaLnBrk="1" hangingPunct="1"/>
            <a:endParaRPr lang="el-GR" altLang="el-GR" sz="2000" dirty="0" smtClean="0">
              <a:latin typeface="Cambria Math" pitchFamily="18" charset="0"/>
              <a:ea typeface="Cambria Math" pitchFamily="18" charset="0"/>
              <a:cs typeface="Cambria Math" pitchFamily="18" charset="0"/>
            </a:endParaRPr>
          </a:p>
          <a:p>
            <a:pPr eaLnBrk="1" hangingPunct="1"/>
            <a:r>
              <a:rPr lang="el-GR" altLang="el-GR" sz="2000" dirty="0" smtClean="0">
                <a:latin typeface="Cambria Math" pitchFamily="18" charset="0"/>
                <a:ea typeface="Cambria Math" pitchFamily="18" charset="0"/>
                <a:cs typeface="Cambria Math" pitchFamily="18" charset="0"/>
              </a:rPr>
              <a:t>Ο </a:t>
            </a:r>
            <a:r>
              <a:rPr lang="en-US" altLang="el-GR" sz="2000" dirty="0" smtClean="0">
                <a:latin typeface="Cambria Math" pitchFamily="18" charset="0"/>
                <a:ea typeface="Cambria Math" pitchFamily="18" charset="0"/>
                <a:cs typeface="Cambria Math" pitchFamily="18" charset="0"/>
              </a:rPr>
              <a:t>FFT</a:t>
            </a:r>
            <a:r>
              <a:rPr lang="el-GR" altLang="el-GR" sz="2000" dirty="0" smtClean="0">
                <a:latin typeface="Cambria Math" pitchFamily="18" charset="0"/>
                <a:ea typeface="Cambria Math" pitchFamily="18" charset="0"/>
                <a:cs typeface="Cambria Math" pitchFamily="18" charset="0"/>
              </a:rPr>
              <a:t>  και ο αντίστροφός του </a:t>
            </a:r>
            <a:r>
              <a:rPr lang="en-US" altLang="el-GR" sz="2000" dirty="0" smtClean="0">
                <a:latin typeface="Cambria Math" pitchFamily="18" charset="0"/>
                <a:ea typeface="Cambria Math" pitchFamily="18" charset="0"/>
                <a:cs typeface="Cambria Math" pitchFamily="18" charset="0"/>
              </a:rPr>
              <a:t>IFFT</a:t>
            </a:r>
            <a:r>
              <a:rPr lang="el-GR" altLang="el-GR" sz="2000" dirty="0" smtClean="0">
                <a:latin typeface="Cambria Math" pitchFamily="18" charset="0"/>
                <a:ea typeface="Cambria Math" pitchFamily="18" charset="0"/>
                <a:cs typeface="Cambria Math" pitchFamily="18" charset="0"/>
              </a:rPr>
              <a:t> μπορούν να δημιουργήσουν πολλαπλά </a:t>
            </a:r>
            <a:r>
              <a:rPr lang="el-GR" altLang="el-GR" sz="2000" dirty="0" err="1" smtClean="0">
                <a:latin typeface="Cambria Math" pitchFamily="18" charset="0"/>
                <a:ea typeface="Cambria Math" pitchFamily="18" charset="0"/>
                <a:cs typeface="Cambria Math" pitchFamily="18" charset="0"/>
              </a:rPr>
              <a:t>ορθογωνικά</a:t>
            </a:r>
            <a:r>
              <a:rPr lang="el-GR" altLang="el-GR" sz="2000" dirty="0" smtClean="0">
                <a:latin typeface="Cambria Math" pitchFamily="18" charset="0"/>
                <a:ea typeface="Cambria Math" pitchFamily="18" charset="0"/>
                <a:cs typeface="Cambria Math" pitchFamily="18" charset="0"/>
              </a:rPr>
              <a:t> υποφέροντα χρησιμοποιώντας μια μόνο ραδιοσυχνότητα.</a:t>
            </a:r>
          </a:p>
          <a:p>
            <a:pPr eaLnBrk="1" hangingPunct="1"/>
            <a:endParaRPr lang="en-US" altLang="el-GR" sz="2000" dirty="0" smtClean="0">
              <a:latin typeface="Cambria Math" pitchFamily="18" charset="0"/>
              <a:ea typeface="Cambria Math" pitchFamily="18" charset="0"/>
              <a:cs typeface="Cambria Math" pitchFamily="18" charset="0"/>
            </a:endParaRPr>
          </a:p>
          <a:p>
            <a:pPr eaLnBrk="1" hangingPunct="1"/>
            <a:r>
              <a:rPr lang="el-GR" altLang="el-GR" sz="2000" dirty="0" smtClean="0">
                <a:latin typeface="Cambria Math" pitchFamily="18" charset="0"/>
                <a:ea typeface="Cambria Math" pitchFamily="18" charset="0"/>
                <a:cs typeface="Cambria Math" pitchFamily="18" charset="0"/>
              </a:rPr>
              <a:t>Η εφαρμογή των μετασχηματισμών </a:t>
            </a:r>
            <a:r>
              <a:rPr lang="el-GR" altLang="el-GR" sz="2000" dirty="0" err="1" smtClean="0">
                <a:latin typeface="Cambria Math" pitchFamily="18" charset="0"/>
                <a:ea typeface="Cambria Math" pitchFamily="18" charset="0"/>
                <a:cs typeface="Cambria Math" pitchFamily="18" charset="0"/>
              </a:rPr>
              <a:t>Fourier</a:t>
            </a:r>
            <a:r>
              <a:rPr lang="el-GR" altLang="el-GR" sz="2000" dirty="0" smtClean="0">
                <a:latin typeface="Cambria Math" pitchFamily="18" charset="0"/>
                <a:ea typeface="Cambria Math" pitchFamily="18" charset="0"/>
                <a:cs typeface="Cambria Math" pitchFamily="18" charset="0"/>
              </a:rPr>
              <a:t> συνιστά μια οικονομική και εύκολη υλοποίηση για την μετατροπή του προϊόντος της διαμόρφωσης από το πεδίο της συχνότητας στο πεδίο του χρόνου</a:t>
            </a:r>
            <a:r>
              <a:rPr lang="en-US" altLang="el-GR" sz="2000" dirty="0" smtClean="0">
                <a:latin typeface="Cambria Math" pitchFamily="18" charset="0"/>
                <a:ea typeface="Cambria Math" pitchFamily="18" charset="0"/>
                <a:cs typeface="Cambria Math" pitchFamily="18" charset="0"/>
              </a:rPr>
              <a:t> (IFFT)</a:t>
            </a:r>
            <a:r>
              <a:rPr lang="el-GR" altLang="el-GR" sz="2000" dirty="0" smtClean="0">
                <a:latin typeface="Cambria Math" pitchFamily="18" charset="0"/>
                <a:ea typeface="Cambria Math" pitchFamily="18" charset="0"/>
                <a:cs typeface="Cambria Math" pitchFamily="18" charset="0"/>
              </a:rPr>
              <a:t> και αντιστρόφως</a:t>
            </a:r>
            <a:r>
              <a:rPr lang="en-US" altLang="el-GR" sz="2000" dirty="0" smtClean="0">
                <a:latin typeface="Cambria Math" pitchFamily="18" charset="0"/>
                <a:ea typeface="Cambria Math" pitchFamily="18" charset="0"/>
                <a:cs typeface="Cambria Math" pitchFamily="18" charset="0"/>
              </a:rPr>
              <a:t> (FFT)</a:t>
            </a:r>
            <a:r>
              <a:rPr lang="el-GR" altLang="el-GR" sz="2000" dirty="0" smtClean="0">
                <a:latin typeface="Cambria Math" pitchFamily="18" charset="0"/>
                <a:ea typeface="Cambria Math" pitchFamily="18" charset="0"/>
                <a:cs typeface="Cambria Math" pitchFamily="18" charset="0"/>
              </a:rPr>
              <a:t>, η οποία διατηρεί ταυτόχρονα την </a:t>
            </a:r>
            <a:r>
              <a:rPr lang="el-GR" altLang="el-GR" sz="2000" dirty="0" err="1" smtClean="0">
                <a:latin typeface="Cambria Math" pitchFamily="18" charset="0"/>
                <a:ea typeface="Cambria Math" pitchFamily="18" charset="0"/>
                <a:cs typeface="Cambria Math" pitchFamily="18" charset="0"/>
              </a:rPr>
              <a:t>ορθογωνιότητα</a:t>
            </a:r>
            <a:r>
              <a:rPr lang="el-GR" altLang="el-GR" sz="2000" dirty="0" smtClean="0">
                <a:latin typeface="Cambria Math" pitchFamily="18" charset="0"/>
                <a:ea typeface="Cambria Math" pitchFamily="18" charset="0"/>
                <a:cs typeface="Cambria Math" pitchFamily="18" charset="0"/>
              </a:rPr>
              <a:t> των φερόντων των OFDM σημάτων.</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116013" y="2565400"/>
            <a:ext cx="7286625" cy="2066925"/>
          </a:xfrm>
        </p:spPr>
      </p:pic>
      <p:sp>
        <p:nvSpPr>
          <p:cNvPr id="4" name="3 - Αριστερό βέλος"/>
          <p:cNvSpPr/>
          <p:nvPr/>
        </p:nvSpPr>
        <p:spPr>
          <a:xfrm>
            <a:off x="3348038" y="4292600"/>
            <a:ext cx="503237" cy="144463"/>
          </a:xfrm>
          <a:prstGeom prst="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245" name="4 - TextBox"/>
          <p:cNvSpPr txBox="1">
            <a:spLocks noChangeArrowheads="1"/>
          </p:cNvSpPr>
          <p:nvPr/>
        </p:nvSpPr>
        <p:spPr bwMode="auto">
          <a:xfrm>
            <a:off x="3348038" y="4437112"/>
            <a:ext cx="7921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l-GR" sz="2000" b="1" dirty="0"/>
              <a:t>FFT</a:t>
            </a:r>
          </a:p>
        </p:txBody>
      </p:sp>
      <p:grpSp>
        <p:nvGrpSpPr>
          <p:cNvPr id="3" name="Group 2"/>
          <p:cNvGrpSpPr/>
          <p:nvPr/>
        </p:nvGrpSpPr>
        <p:grpSpPr>
          <a:xfrm>
            <a:off x="1187450" y="3141663"/>
            <a:ext cx="1439863" cy="1366837"/>
            <a:chOff x="1187450" y="3141663"/>
            <a:chExt cx="1439863" cy="1366837"/>
          </a:xfrm>
        </p:grpSpPr>
        <p:sp>
          <p:nvSpPr>
            <p:cNvPr id="6" name="5 - Διάγραμμα ροής: Παραπομπή"/>
            <p:cNvSpPr/>
            <p:nvPr/>
          </p:nvSpPr>
          <p:spPr>
            <a:xfrm>
              <a:off x="1187450" y="3141663"/>
              <a:ext cx="71438" cy="71437"/>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6 - Διάγραμμα ροής: Παραπομπή"/>
            <p:cNvSpPr/>
            <p:nvPr/>
          </p:nvSpPr>
          <p:spPr>
            <a:xfrm>
              <a:off x="2555875" y="4437063"/>
              <a:ext cx="71438" cy="71437"/>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7 - Διάγραμμα ροής: Παραπομπή"/>
            <p:cNvSpPr/>
            <p:nvPr/>
          </p:nvSpPr>
          <p:spPr>
            <a:xfrm>
              <a:off x="1187450" y="4437063"/>
              <a:ext cx="71438" cy="71437"/>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4" name="1 - Τίτλος"/>
          <p:cNvSpPr>
            <a:spLocks noGrp="1"/>
          </p:cNvSpPr>
          <p:nvPr>
            <p:ph type="title"/>
          </p:nvPr>
        </p:nvSpPr>
        <p:spPr>
          <a:xfrm>
            <a:off x="457200" y="116632"/>
            <a:ext cx="8229600" cy="1143000"/>
          </a:xfrm>
        </p:spPr>
        <p:txBody>
          <a:bodyPr/>
          <a:lstStyle/>
          <a:p>
            <a:pPr eaLnBrk="1" hangingPunct="1"/>
            <a:r>
              <a:rPr lang="el-GR" altLang="el-GR" sz="3600" b="1" dirty="0" smtClean="0">
                <a:latin typeface="Cambria Math" pitchFamily="18" charset="0"/>
                <a:ea typeface="Cambria Math" pitchFamily="18" charset="0"/>
                <a:cs typeface="Cambria Math" pitchFamily="18" charset="0"/>
              </a:rPr>
              <a:t>Χρήση του </a:t>
            </a:r>
            <a:r>
              <a:rPr lang="en-US" altLang="el-GR" sz="3600" b="1" dirty="0" smtClean="0">
                <a:latin typeface="Cambria Math" pitchFamily="18" charset="0"/>
                <a:ea typeface="Cambria Math" pitchFamily="18" charset="0"/>
                <a:cs typeface="Cambria Math" pitchFamily="18" charset="0"/>
              </a:rPr>
              <a:t>FFT – IFFT </a:t>
            </a:r>
            <a:r>
              <a:rPr lang="el-GR" altLang="el-GR" sz="3600" b="1" dirty="0" smtClean="0">
                <a:latin typeface="Cambria Math" pitchFamily="18" charset="0"/>
                <a:ea typeface="Cambria Math" pitchFamily="18" charset="0"/>
                <a:cs typeface="Cambria Math" pitchFamily="18" charset="0"/>
              </a:rPr>
              <a:t>στην </a:t>
            </a:r>
            <a:r>
              <a:rPr lang="en-US" altLang="el-GR" sz="3600" b="1" dirty="0" smtClean="0">
                <a:latin typeface="Cambria Math" pitchFamily="18" charset="0"/>
                <a:ea typeface="Cambria Math" pitchFamily="18" charset="0"/>
                <a:cs typeface="Cambria Math" pitchFamily="18" charset="0"/>
              </a:rPr>
              <a:t>OFDM </a:t>
            </a:r>
            <a:r>
              <a:rPr lang="el-GR" altLang="el-GR" sz="3600" b="1" dirty="0" smtClean="0">
                <a:latin typeface="Cambria Math" pitchFamily="18" charset="0"/>
                <a:ea typeface="Cambria Math" pitchFamily="18" charset="0"/>
                <a:cs typeface="Cambria Math" pitchFamily="18" charset="0"/>
              </a:rPr>
              <a:t>(</a:t>
            </a:r>
            <a:r>
              <a:rPr lang="en-US" altLang="el-GR" sz="3600" b="1" dirty="0">
                <a:latin typeface="Cambria Math" pitchFamily="18" charset="0"/>
                <a:ea typeface="Cambria Math" pitchFamily="18" charset="0"/>
                <a:cs typeface="Cambria Math" pitchFamily="18" charset="0"/>
              </a:rPr>
              <a:t>2</a:t>
            </a:r>
            <a:r>
              <a:rPr lang="en-US" altLang="el-GR" sz="3600" b="1" dirty="0" smtClean="0">
                <a:latin typeface="Cambria Math" pitchFamily="18" charset="0"/>
                <a:ea typeface="Cambria Math" pitchFamily="18" charset="0"/>
                <a:cs typeface="Cambria Math" pitchFamily="18" charset="0"/>
              </a:rPr>
              <a:t>/2</a:t>
            </a:r>
            <a:r>
              <a:rPr lang="el-GR" altLang="el-GR" sz="3600" b="1" dirty="0" smtClean="0">
                <a:latin typeface="Cambria Math" pitchFamily="18" charset="0"/>
                <a:ea typeface="Cambria Math" pitchFamily="18" charset="0"/>
                <a:cs typeface="Cambria Math" pitchFamily="18" charset="0"/>
              </a:rPr>
              <a:t>)</a:t>
            </a:r>
            <a:endParaRPr lang="en-US" altLang="el-GR" sz="3600" b="1" dirty="0" smtClean="0">
              <a:latin typeface="Cambria Math" pitchFamily="18" charset="0"/>
              <a:ea typeface="Cambria Math" pitchFamily="18" charset="0"/>
              <a:cs typeface="Cambria Math"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546346" y="116632"/>
            <a:ext cx="6051308" cy="924927"/>
          </a:xfrm>
          <a:prstGeom prst="rect">
            <a:avLst/>
          </a:prstGeom>
        </p:spPr>
        <p:txBody>
          <a:bodyPr vert="horz" lIns="91440" tIns="45720" rIns="91440" bIns="45720" rtlCol="0" anchor="ctr">
            <a:normAutofit/>
          </a:bodyPr>
          <a:lstStyle/>
          <a:p>
            <a:pPr algn="ctr" rtl="0">
              <a:spcBef>
                <a:spcPct val="0"/>
              </a:spcBef>
            </a:pPr>
            <a:r>
              <a:rPr lang="el-GR" sz="4400" b="1" kern="1200" dirty="0">
                <a:latin typeface="Cambria Math" pitchFamily="18" charset="0"/>
                <a:ea typeface="Cambria Math" pitchFamily="18" charset="0"/>
                <a:cs typeface="+mj-cs"/>
              </a:rPr>
              <a:t>Σύστημα </a:t>
            </a:r>
            <a:r>
              <a:rPr sz="4400" b="1" kern="1200" dirty="0">
                <a:latin typeface="Cambria Math" pitchFamily="18" charset="0"/>
                <a:ea typeface="Cambria Math" pitchFamily="18" charset="0"/>
                <a:cs typeface="+mj-cs"/>
              </a:rPr>
              <a:t>OFDM</a:t>
            </a:r>
          </a:p>
        </p:txBody>
      </p:sp>
      <p:sp>
        <p:nvSpPr>
          <p:cNvPr id="49" name="object 49"/>
          <p:cNvSpPr txBox="1"/>
          <p:nvPr/>
        </p:nvSpPr>
        <p:spPr>
          <a:xfrm>
            <a:off x="467544" y="1385892"/>
            <a:ext cx="8208912" cy="1846659"/>
          </a:xfrm>
          <a:prstGeom prst="rect">
            <a:avLst/>
          </a:prstGeom>
        </p:spPr>
        <p:txBody>
          <a:bodyPr vert="horz" wrap="square" lIns="0" tIns="0" rIns="0" bIns="0" rtlCol="0">
            <a:spAutoFit/>
          </a:bodyPr>
          <a:lstStyle/>
          <a:p>
            <a:pPr marL="612445" lvl="1" indent="-200436">
              <a:spcBef>
                <a:spcPts val="600"/>
              </a:spcBef>
              <a:spcAft>
                <a:spcPts val="600"/>
              </a:spcAft>
              <a:buChar char="–"/>
              <a:tabLst>
                <a:tab pos="612445" algn="l"/>
              </a:tabLst>
            </a:pPr>
            <a:r>
              <a:rPr lang="el-GR" sz="2000" dirty="0" smtClean="0">
                <a:latin typeface="Cambria Math" panose="02040503050406030204" pitchFamily="18" charset="0"/>
                <a:ea typeface="Cambria Math" panose="02040503050406030204" pitchFamily="18" charset="0"/>
                <a:cs typeface="Times New Roman"/>
              </a:rPr>
              <a:t>Μια υψηλού ρυθμού μετάδοσης ροή δεδομένων διασπάται </a:t>
            </a:r>
            <a:br>
              <a:rPr lang="el-GR" sz="2000" dirty="0" smtClean="0">
                <a:latin typeface="Cambria Math" panose="02040503050406030204" pitchFamily="18" charset="0"/>
                <a:ea typeface="Cambria Math" panose="02040503050406030204" pitchFamily="18" charset="0"/>
                <a:cs typeface="Times New Roman"/>
              </a:rPr>
            </a:br>
            <a:r>
              <a:rPr lang="el-GR" sz="2000" dirty="0" smtClean="0">
                <a:latin typeface="Cambria Math" panose="02040503050406030204" pitchFamily="18" charset="0"/>
                <a:ea typeface="Cambria Math" panose="02040503050406030204" pitchFamily="18" charset="0"/>
                <a:cs typeface="Times New Roman"/>
              </a:rPr>
              <a:t>σε Ν χαμηλότερου ρυθμού</a:t>
            </a:r>
            <a:endParaRPr sz="2000" dirty="0" smtClean="0">
              <a:latin typeface="Cambria Math" panose="02040503050406030204" pitchFamily="18" charset="0"/>
              <a:ea typeface="Cambria Math" panose="02040503050406030204" pitchFamily="18" charset="0"/>
              <a:cs typeface="Times New Roman"/>
            </a:endParaRPr>
          </a:p>
          <a:p>
            <a:pPr marL="612445" lvl="1" indent="-200436">
              <a:spcBef>
                <a:spcPts val="600"/>
              </a:spcBef>
              <a:spcAft>
                <a:spcPts val="600"/>
              </a:spcAft>
              <a:buChar char="–"/>
              <a:tabLst>
                <a:tab pos="612445" algn="l"/>
              </a:tabLst>
            </a:pPr>
            <a:r>
              <a:rPr lang="el-GR" sz="2000" spc="-4" dirty="0" smtClean="0">
                <a:latin typeface="Cambria Math" panose="02040503050406030204" pitchFamily="18" charset="0"/>
                <a:ea typeface="Cambria Math" panose="02040503050406030204" pitchFamily="18" charset="0"/>
                <a:cs typeface="Times New Roman"/>
              </a:rPr>
              <a:t>Οι </a:t>
            </a:r>
            <a:r>
              <a:rPr lang="el-GR" sz="2000" dirty="0" smtClean="0">
                <a:latin typeface="Cambria Math" panose="02040503050406030204" pitchFamily="18" charset="0"/>
                <a:ea typeface="Cambria Math" panose="02040503050406030204" pitchFamily="18" charset="0"/>
                <a:cs typeface="Times New Roman"/>
              </a:rPr>
              <a:t>Ν χαμηλότερου ρυθμού </a:t>
            </a:r>
            <a:r>
              <a:rPr sz="2000" dirty="0" smtClean="0">
                <a:latin typeface="Cambria Math" panose="02040503050406030204" pitchFamily="18" charset="0"/>
                <a:ea typeface="Cambria Math" panose="02040503050406030204" pitchFamily="18" charset="0"/>
                <a:cs typeface="Times New Roman"/>
              </a:rPr>
              <a:t> </a:t>
            </a:r>
            <a:r>
              <a:rPr lang="el-GR" sz="2000" dirty="0" smtClean="0">
                <a:latin typeface="Cambria Math" panose="02040503050406030204" pitchFamily="18" charset="0"/>
                <a:ea typeface="Cambria Math" panose="02040503050406030204" pitchFamily="18" charset="0"/>
                <a:cs typeface="Times New Roman"/>
              </a:rPr>
              <a:t>ροές δεδομένων </a:t>
            </a:r>
            <a:r>
              <a:rPr lang="el-GR" sz="2000" spc="-9" dirty="0" smtClean="0">
                <a:latin typeface="Cambria Math" panose="02040503050406030204" pitchFamily="18" charset="0"/>
                <a:ea typeface="Cambria Math" panose="02040503050406030204" pitchFamily="18" charset="0"/>
                <a:cs typeface="Times New Roman"/>
              </a:rPr>
              <a:t>μεταδίδονται </a:t>
            </a:r>
            <a:br>
              <a:rPr lang="el-GR" sz="2000" spc="-9" dirty="0" smtClean="0">
                <a:latin typeface="Cambria Math" panose="02040503050406030204" pitchFamily="18" charset="0"/>
                <a:ea typeface="Cambria Math" panose="02040503050406030204" pitchFamily="18" charset="0"/>
                <a:cs typeface="Times New Roman"/>
              </a:rPr>
            </a:br>
            <a:r>
              <a:rPr lang="el-GR" sz="2000" spc="-9" dirty="0" smtClean="0">
                <a:latin typeface="Cambria Math" panose="02040503050406030204" pitchFamily="18" charset="0"/>
                <a:ea typeface="Cambria Math" panose="02040503050406030204" pitchFamily="18" charset="0"/>
                <a:cs typeface="Times New Roman"/>
              </a:rPr>
              <a:t>από Ν </a:t>
            </a:r>
            <a:r>
              <a:rPr lang="el-GR" sz="2000" spc="-9" dirty="0" err="1" smtClean="0">
                <a:latin typeface="Cambria Math" panose="02040503050406030204" pitchFamily="18" charset="0"/>
                <a:ea typeface="Cambria Math" panose="02040503050406030204" pitchFamily="18" charset="0"/>
                <a:cs typeface="Times New Roman"/>
              </a:rPr>
              <a:t>υπο</a:t>
            </a:r>
            <a:r>
              <a:rPr lang="el-GR" sz="2000" spc="-9" dirty="0" smtClean="0">
                <a:latin typeface="Cambria Math" panose="02040503050406030204" pitchFamily="18" charset="0"/>
                <a:ea typeface="Cambria Math" panose="02040503050406030204" pitchFamily="18" charset="0"/>
                <a:cs typeface="Times New Roman"/>
              </a:rPr>
              <a:t>-φέροντα</a:t>
            </a:r>
            <a:endParaRPr sz="2000" dirty="0" smtClean="0">
              <a:latin typeface="Cambria Math" panose="02040503050406030204" pitchFamily="18" charset="0"/>
              <a:ea typeface="Cambria Math" panose="02040503050406030204" pitchFamily="18" charset="0"/>
              <a:cs typeface="Times New Roman"/>
            </a:endParaRPr>
          </a:p>
          <a:p>
            <a:pPr marL="612445" lvl="1" indent="-200436">
              <a:spcBef>
                <a:spcPts val="600"/>
              </a:spcBef>
              <a:spcAft>
                <a:spcPts val="600"/>
              </a:spcAft>
              <a:buChar char="–"/>
              <a:tabLst>
                <a:tab pos="612445" algn="l"/>
              </a:tabLst>
            </a:pPr>
            <a:r>
              <a:rPr lang="el-GR" sz="2000" dirty="0" smtClean="0">
                <a:latin typeface="Cambria Math" panose="02040503050406030204" pitchFamily="18" charset="0"/>
                <a:ea typeface="Cambria Math" panose="02040503050406030204" pitchFamily="18" charset="0"/>
                <a:cs typeface="Times New Roman"/>
              </a:rPr>
              <a:t>Τα </a:t>
            </a:r>
            <a:r>
              <a:rPr lang="el-GR" sz="2000" spc="-9" dirty="0" smtClean="0">
                <a:latin typeface="Cambria Math" panose="02040503050406030204" pitchFamily="18" charset="0"/>
                <a:ea typeface="Cambria Math" panose="02040503050406030204" pitchFamily="18" charset="0"/>
                <a:cs typeface="Times New Roman"/>
              </a:rPr>
              <a:t>Ν </a:t>
            </a:r>
            <a:r>
              <a:rPr lang="el-GR" sz="2000" spc="-9" dirty="0" err="1" smtClean="0">
                <a:latin typeface="Cambria Math" panose="02040503050406030204" pitchFamily="18" charset="0"/>
                <a:ea typeface="Cambria Math" panose="02040503050406030204" pitchFamily="18" charset="0"/>
                <a:cs typeface="Times New Roman"/>
              </a:rPr>
              <a:t>υπο</a:t>
            </a:r>
            <a:r>
              <a:rPr lang="el-GR" sz="2000" spc="-9" dirty="0" smtClean="0">
                <a:latin typeface="Cambria Math" panose="02040503050406030204" pitchFamily="18" charset="0"/>
                <a:ea typeface="Cambria Math" panose="02040503050406030204" pitchFamily="18" charset="0"/>
                <a:cs typeface="Times New Roman"/>
              </a:rPr>
              <a:t>-φέροντα πρέπει να είναι ορθογώνια</a:t>
            </a:r>
            <a:endParaRPr sz="2000" dirty="0">
              <a:latin typeface="Cambria Math" panose="02040503050406030204" pitchFamily="18" charset="0"/>
              <a:ea typeface="Cambria Math" panose="02040503050406030204" pitchFamily="18" charset="0"/>
              <a:cs typeface="Times New Roman"/>
            </a:endParaRPr>
          </a:p>
        </p:txBody>
      </p:sp>
    </p:spTree>
    <p:extLst>
      <p:ext uri="{BB962C8B-B14F-4D97-AF65-F5344CB8AC3E}">
        <p14:creationId xmlns:p14="http://schemas.microsoft.com/office/powerpoint/2010/main" val="14004152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40"/>
          <p:cNvGrpSpPr>
            <a:grpSpLocks/>
          </p:cNvGrpSpPr>
          <p:nvPr/>
        </p:nvGrpSpPr>
        <p:grpSpPr bwMode="auto">
          <a:xfrm>
            <a:off x="1047750" y="1611313"/>
            <a:ext cx="6837363" cy="1746250"/>
            <a:chOff x="288" y="576"/>
            <a:chExt cx="4752" cy="1399"/>
          </a:xfrm>
        </p:grpSpPr>
        <p:grpSp>
          <p:nvGrpSpPr>
            <p:cNvPr id="11270" name="Group 4"/>
            <p:cNvGrpSpPr>
              <a:grpSpLocks/>
            </p:cNvGrpSpPr>
            <p:nvPr/>
          </p:nvGrpSpPr>
          <p:grpSpPr bwMode="auto">
            <a:xfrm>
              <a:off x="3072" y="797"/>
              <a:ext cx="1601" cy="1060"/>
              <a:chOff x="3072" y="797"/>
              <a:chExt cx="1601" cy="1060"/>
            </a:xfrm>
          </p:grpSpPr>
          <p:sp>
            <p:nvSpPr>
              <p:cNvPr id="11297" name="Rectangle 5"/>
              <p:cNvSpPr>
                <a:spLocks noChangeArrowheads="1"/>
              </p:cNvSpPr>
              <p:nvPr/>
            </p:nvSpPr>
            <p:spPr bwMode="auto">
              <a:xfrm>
                <a:off x="3072" y="797"/>
                <a:ext cx="672" cy="10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l-GR" altLang="el-GR" sz="1800"/>
              </a:p>
            </p:txBody>
          </p:sp>
          <p:sp>
            <p:nvSpPr>
              <p:cNvPr id="11298" name="Text Box 6"/>
              <p:cNvSpPr txBox="1">
                <a:spLocks noChangeArrowheads="1"/>
              </p:cNvSpPr>
              <p:nvPr/>
            </p:nvSpPr>
            <p:spPr bwMode="auto">
              <a:xfrm>
                <a:off x="4041" y="807"/>
                <a:ext cx="632" cy="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50000"/>
                  </a:spcBef>
                  <a:buFontTx/>
                  <a:buNone/>
                </a:pPr>
                <a:r>
                  <a:rPr lang="en-US" altLang="el-GR" sz="1800">
                    <a:latin typeface="Times New Roman" pitchFamily="18" charset="0"/>
                  </a:rPr>
                  <a:t>Add </a:t>
                </a:r>
              </a:p>
              <a:p>
                <a:pPr algn="ctr" eaLnBrk="1" hangingPunct="1">
                  <a:spcBef>
                    <a:spcPct val="50000"/>
                  </a:spcBef>
                  <a:buFontTx/>
                  <a:buNone/>
                </a:pPr>
                <a:r>
                  <a:rPr lang="en-US" altLang="el-GR" sz="1800">
                    <a:latin typeface="Times New Roman" pitchFamily="18" charset="0"/>
                  </a:rPr>
                  <a:t>Cyclic </a:t>
                </a:r>
              </a:p>
              <a:p>
                <a:pPr algn="ctr" eaLnBrk="1" hangingPunct="1">
                  <a:spcBef>
                    <a:spcPct val="50000"/>
                  </a:spcBef>
                  <a:buFontTx/>
                  <a:buNone/>
                </a:pPr>
                <a:r>
                  <a:rPr lang="en-US" altLang="el-GR" sz="1800">
                    <a:latin typeface="Times New Roman" pitchFamily="18" charset="0"/>
                  </a:rPr>
                  <a:t>Prefix</a:t>
                </a:r>
              </a:p>
            </p:txBody>
          </p:sp>
          <p:sp>
            <p:nvSpPr>
              <p:cNvPr id="11299" name="Line 9"/>
              <p:cNvSpPr>
                <a:spLocks noChangeShapeType="1"/>
              </p:cNvSpPr>
              <p:nvPr/>
            </p:nvSpPr>
            <p:spPr bwMode="auto">
              <a:xfrm>
                <a:off x="3741" y="1326"/>
                <a:ext cx="27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l-GR"/>
              </a:p>
            </p:txBody>
          </p:sp>
        </p:grpSp>
        <p:grpSp>
          <p:nvGrpSpPr>
            <p:cNvPr id="11271" name="Group 11"/>
            <p:cNvGrpSpPr>
              <a:grpSpLocks/>
            </p:cNvGrpSpPr>
            <p:nvPr/>
          </p:nvGrpSpPr>
          <p:grpSpPr bwMode="auto">
            <a:xfrm>
              <a:off x="288" y="576"/>
              <a:ext cx="4560" cy="1399"/>
              <a:chOff x="288" y="576"/>
              <a:chExt cx="4560" cy="1399"/>
            </a:xfrm>
          </p:grpSpPr>
          <p:sp>
            <p:nvSpPr>
              <p:cNvPr id="11286" name="Rectangle 12"/>
              <p:cNvSpPr>
                <a:spLocks noChangeArrowheads="1"/>
              </p:cNvSpPr>
              <p:nvPr/>
            </p:nvSpPr>
            <p:spPr bwMode="auto">
              <a:xfrm>
                <a:off x="672" y="816"/>
                <a:ext cx="672" cy="10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l-GR" altLang="el-GR" sz="1800"/>
              </a:p>
            </p:txBody>
          </p:sp>
          <p:sp>
            <p:nvSpPr>
              <p:cNvPr id="11287" name="Text Box 13"/>
              <p:cNvSpPr txBox="1">
                <a:spLocks noChangeArrowheads="1"/>
              </p:cNvSpPr>
              <p:nvPr/>
            </p:nvSpPr>
            <p:spPr bwMode="auto">
              <a:xfrm>
                <a:off x="690" y="1002"/>
                <a:ext cx="665" cy="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50000"/>
                  </a:spcBef>
                  <a:buFontTx/>
                  <a:buNone/>
                </a:pPr>
                <a:r>
                  <a:rPr lang="en-US" altLang="el-GR" sz="1800">
                    <a:latin typeface="Times New Roman" pitchFamily="18" charset="0"/>
                  </a:rPr>
                  <a:t>Serial/</a:t>
                </a:r>
              </a:p>
              <a:p>
                <a:pPr algn="ctr" eaLnBrk="1" hangingPunct="1">
                  <a:spcBef>
                    <a:spcPct val="50000"/>
                  </a:spcBef>
                  <a:buFontTx/>
                  <a:buNone/>
                </a:pPr>
                <a:r>
                  <a:rPr lang="en-US" altLang="el-GR" sz="1800">
                    <a:latin typeface="Times New Roman" pitchFamily="18" charset="0"/>
                  </a:rPr>
                  <a:t>Parallel</a:t>
                </a:r>
              </a:p>
            </p:txBody>
          </p:sp>
          <p:sp>
            <p:nvSpPr>
              <p:cNvPr id="11288" name="Line 14"/>
              <p:cNvSpPr>
                <a:spLocks noChangeShapeType="1"/>
              </p:cNvSpPr>
              <p:nvPr/>
            </p:nvSpPr>
            <p:spPr bwMode="auto">
              <a:xfrm>
                <a:off x="288" y="1344"/>
                <a:ext cx="384" cy="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l-GR"/>
              </a:p>
            </p:txBody>
          </p:sp>
          <p:sp>
            <p:nvSpPr>
              <p:cNvPr id="11289" name="Line 15"/>
              <p:cNvSpPr>
                <a:spLocks noChangeShapeType="1"/>
              </p:cNvSpPr>
              <p:nvPr/>
            </p:nvSpPr>
            <p:spPr bwMode="auto">
              <a:xfrm>
                <a:off x="1344" y="912"/>
                <a:ext cx="62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l-GR"/>
              </a:p>
            </p:txBody>
          </p:sp>
          <p:sp>
            <p:nvSpPr>
              <p:cNvPr id="11290" name="Line 16"/>
              <p:cNvSpPr>
                <a:spLocks noChangeShapeType="1"/>
              </p:cNvSpPr>
              <p:nvPr/>
            </p:nvSpPr>
            <p:spPr bwMode="auto">
              <a:xfrm>
                <a:off x="1344" y="1008"/>
                <a:ext cx="62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l-GR"/>
              </a:p>
            </p:txBody>
          </p:sp>
          <p:sp>
            <p:nvSpPr>
              <p:cNvPr id="11291" name="Line 17"/>
              <p:cNvSpPr>
                <a:spLocks noChangeShapeType="1"/>
              </p:cNvSpPr>
              <p:nvPr/>
            </p:nvSpPr>
            <p:spPr bwMode="auto">
              <a:xfrm flipV="1">
                <a:off x="1344" y="1728"/>
                <a:ext cx="62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l-GR"/>
              </a:p>
            </p:txBody>
          </p:sp>
          <p:graphicFrame>
            <p:nvGraphicFramePr>
              <p:cNvPr id="11292" name="Object 18"/>
              <p:cNvGraphicFramePr>
                <a:graphicFrameLocks noChangeAspect="1"/>
              </p:cNvGraphicFramePr>
              <p:nvPr/>
            </p:nvGraphicFramePr>
            <p:xfrm>
              <a:off x="1392" y="672"/>
              <a:ext cx="480" cy="247"/>
            </p:xfrm>
            <a:graphic>
              <a:graphicData uri="http://schemas.openxmlformats.org/presentationml/2006/ole">
                <mc:AlternateContent xmlns:mc="http://schemas.openxmlformats.org/markup-compatibility/2006">
                  <mc:Choice xmlns:v="urn:schemas-microsoft-com:vml" Requires="v">
                    <p:oleObj spid="_x0000_s11391" name="Equation" r:id="rId3" imgW="393529" imgH="203112" progId="Equation.3">
                      <p:embed/>
                    </p:oleObj>
                  </mc:Choice>
                  <mc:Fallback>
                    <p:oleObj name="Equation" r:id="rId3" imgW="393529" imgH="203112" progId="Equation.3">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2" y="672"/>
                            <a:ext cx="480" cy="247"/>
                          </a:xfrm>
                          <a:prstGeom prst="rect">
                            <a:avLst/>
                          </a:prstGeom>
                          <a:noFill/>
                          <a:ln>
                            <a:noFill/>
                          </a:ln>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293" name="Object 19"/>
              <p:cNvGraphicFramePr>
                <a:graphicFrameLocks noChangeAspect="1"/>
              </p:cNvGraphicFramePr>
              <p:nvPr/>
            </p:nvGraphicFramePr>
            <p:xfrm>
              <a:off x="1392" y="1008"/>
              <a:ext cx="450" cy="247"/>
            </p:xfrm>
            <a:graphic>
              <a:graphicData uri="http://schemas.openxmlformats.org/presentationml/2006/ole">
                <mc:AlternateContent xmlns:mc="http://schemas.openxmlformats.org/markup-compatibility/2006">
                  <mc:Choice xmlns:v="urn:schemas-microsoft-com:vml" Requires="v">
                    <p:oleObj spid="_x0000_s11392" name="Equation" r:id="rId5" imgW="368140" imgH="203112" progId="Equation.3">
                      <p:embed/>
                    </p:oleObj>
                  </mc:Choice>
                  <mc:Fallback>
                    <p:oleObj name="Equation" r:id="rId5" imgW="368140" imgH="203112" progId="Equation.3">
                      <p:embed/>
                      <p:pic>
                        <p:nvPicPr>
                          <p:cNvPr id="0" name="Object 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92" y="1008"/>
                            <a:ext cx="450" cy="247"/>
                          </a:xfrm>
                          <a:prstGeom prst="rect">
                            <a:avLst/>
                          </a:prstGeom>
                          <a:noFill/>
                          <a:ln>
                            <a:noFill/>
                          </a:ln>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294" name="Object 20"/>
              <p:cNvGraphicFramePr>
                <a:graphicFrameLocks noChangeAspect="1"/>
              </p:cNvGraphicFramePr>
              <p:nvPr/>
            </p:nvGraphicFramePr>
            <p:xfrm>
              <a:off x="1394" y="1728"/>
              <a:ext cx="574" cy="247"/>
            </p:xfrm>
            <a:graphic>
              <a:graphicData uri="http://schemas.openxmlformats.org/presentationml/2006/ole">
                <mc:AlternateContent xmlns:mc="http://schemas.openxmlformats.org/markup-compatibility/2006">
                  <mc:Choice xmlns:v="urn:schemas-microsoft-com:vml" Requires="v">
                    <p:oleObj spid="_x0000_s11393" name="Equation" r:id="rId7" imgW="469696" imgH="203112" progId="Equation.3">
                      <p:embed/>
                    </p:oleObj>
                  </mc:Choice>
                  <mc:Fallback>
                    <p:oleObj name="Equation" r:id="rId7" imgW="469696" imgH="203112" progId="Equation.3">
                      <p:embed/>
                      <p:pic>
                        <p:nvPicPr>
                          <p:cNvPr id="0" name="Object 2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94" y="1728"/>
                            <a:ext cx="574" cy="247"/>
                          </a:xfrm>
                          <a:prstGeom prst="rect">
                            <a:avLst/>
                          </a:prstGeom>
                          <a:noFill/>
                          <a:ln>
                            <a:noFill/>
                          </a:ln>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95" name="Line 21"/>
              <p:cNvSpPr>
                <a:spLocks noChangeShapeType="1"/>
              </p:cNvSpPr>
              <p:nvPr/>
            </p:nvSpPr>
            <p:spPr bwMode="auto">
              <a:xfrm>
                <a:off x="1584" y="1296"/>
                <a:ext cx="0" cy="384"/>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l-GR"/>
              </a:p>
            </p:txBody>
          </p:sp>
          <p:sp>
            <p:nvSpPr>
              <p:cNvPr id="11296" name="Rectangle 22"/>
              <p:cNvSpPr>
                <a:spLocks noChangeArrowheads="1"/>
              </p:cNvSpPr>
              <p:nvPr/>
            </p:nvSpPr>
            <p:spPr bwMode="auto">
              <a:xfrm>
                <a:off x="480" y="576"/>
                <a:ext cx="4368" cy="1392"/>
              </a:xfrm>
              <a:prstGeom prst="rect">
                <a:avLst/>
              </a:prstGeom>
              <a:noFill/>
              <a:ln w="9525" cap="rnd">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l-GR" altLang="el-GR" sz="1800"/>
              </a:p>
            </p:txBody>
          </p:sp>
        </p:grpSp>
        <p:grpSp>
          <p:nvGrpSpPr>
            <p:cNvPr id="11272" name="Group 23"/>
            <p:cNvGrpSpPr>
              <a:grpSpLocks/>
            </p:cNvGrpSpPr>
            <p:nvPr/>
          </p:nvGrpSpPr>
          <p:grpSpPr bwMode="auto">
            <a:xfrm>
              <a:off x="3041" y="797"/>
              <a:ext cx="1999" cy="1056"/>
              <a:chOff x="3041" y="797"/>
              <a:chExt cx="1999" cy="1056"/>
            </a:xfrm>
          </p:grpSpPr>
          <p:sp>
            <p:nvSpPr>
              <p:cNvPr id="11283" name="Rectangle 24"/>
              <p:cNvSpPr>
                <a:spLocks noChangeArrowheads="1"/>
              </p:cNvSpPr>
              <p:nvPr/>
            </p:nvSpPr>
            <p:spPr bwMode="auto">
              <a:xfrm>
                <a:off x="4003" y="797"/>
                <a:ext cx="672" cy="10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l-GR" altLang="el-GR" sz="1800"/>
              </a:p>
            </p:txBody>
          </p:sp>
          <p:sp>
            <p:nvSpPr>
              <p:cNvPr id="11284" name="Text Box 25"/>
              <p:cNvSpPr txBox="1">
                <a:spLocks noChangeArrowheads="1"/>
              </p:cNvSpPr>
              <p:nvPr/>
            </p:nvSpPr>
            <p:spPr bwMode="auto">
              <a:xfrm>
                <a:off x="3041" y="980"/>
                <a:ext cx="714" cy="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50000"/>
                  </a:spcBef>
                  <a:buFontTx/>
                  <a:buNone/>
                </a:pPr>
                <a:r>
                  <a:rPr lang="en-US" altLang="el-GR" sz="1800">
                    <a:latin typeface="Times New Roman" pitchFamily="18" charset="0"/>
                  </a:rPr>
                  <a:t>Parallel/</a:t>
                </a:r>
              </a:p>
              <a:p>
                <a:pPr algn="ctr" eaLnBrk="1" hangingPunct="1">
                  <a:spcBef>
                    <a:spcPct val="50000"/>
                  </a:spcBef>
                  <a:buFontTx/>
                  <a:buNone/>
                </a:pPr>
                <a:r>
                  <a:rPr lang="en-US" altLang="el-GR" sz="1800">
                    <a:latin typeface="Times New Roman" pitchFamily="18" charset="0"/>
                  </a:rPr>
                  <a:t>Serial</a:t>
                </a:r>
              </a:p>
            </p:txBody>
          </p:sp>
          <p:sp>
            <p:nvSpPr>
              <p:cNvPr id="11285" name="Line 26"/>
              <p:cNvSpPr>
                <a:spLocks noChangeShapeType="1"/>
              </p:cNvSpPr>
              <p:nvPr/>
            </p:nvSpPr>
            <p:spPr bwMode="auto">
              <a:xfrm>
                <a:off x="4656" y="1344"/>
                <a:ext cx="38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l-GR"/>
              </a:p>
            </p:txBody>
          </p:sp>
        </p:grpSp>
        <p:grpSp>
          <p:nvGrpSpPr>
            <p:cNvPr id="11273" name="Group 27"/>
            <p:cNvGrpSpPr>
              <a:grpSpLocks/>
            </p:cNvGrpSpPr>
            <p:nvPr/>
          </p:nvGrpSpPr>
          <p:grpSpPr bwMode="auto">
            <a:xfrm>
              <a:off x="1968" y="665"/>
              <a:ext cx="1165" cy="1310"/>
              <a:chOff x="1968" y="665"/>
              <a:chExt cx="1165" cy="1310"/>
            </a:xfrm>
          </p:grpSpPr>
          <p:sp>
            <p:nvSpPr>
              <p:cNvPr id="11274" name="Rectangle 28"/>
              <p:cNvSpPr>
                <a:spLocks noChangeArrowheads="1"/>
              </p:cNvSpPr>
              <p:nvPr/>
            </p:nvSpPr>
            <p:spPr bwMode="auto">
              <a:xfrm>
                <a:off x="1968" y="797"/>
                <a:ext cx="576" cy="102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l-GR" altLang="el-GR" sz="1800"/>
              </a:p>
            </p:txBody>
          </p:sp>
          <p:sp>
            <p:nvSpPr>
              <p:cNvPr id="11275" name="Text Box 29"/>
              <p:cNvSpPr txBox="1">
                <a:spLocks noChangeArrowheads="1"/>
              </p:cNvSpPr>
              <p:nvPr/>
            </p:nvSpPr>
            <p:spPr bwMode="auto">
              <a:xfrm>
                <a:off x="1976" y="1166"/>
                <a:ext cx="491"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50000"/>
                  </a:spcBef>
                  <a:buFontTx/>
                  <a:buNone/>
                </a:pPr>
                <a:r>
                  <a:rPr lang="en-US" altLang="el-GR" sz="1800">
                    <a:latin typeface="Times New Roman" pitchFamily="18" charset="0"/>
                  </a:rPr>
                  <a:t>IFFT</a:t>
                </a:r>
              </a:p>
            </p:txBody>
          </p:sp>
          <p:sp>
            <p:nvSpPr>
              <p:cNvPr id="11276" name="Line 30"/>
              <p:cNvSpPr>
                <a:spLocks noChangeShapeType="1"/>
              </p:cNvSpPr>
              <p:nvPr/>
            </p:nvSpPr>
            <p:spPr bwMode="auto">
              <a:xfrm>
                <a:off x="2576" y="912"/>
                <a:ext cx="496"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l-GR"/>
              </a:p>
            </p:txBody>
          </p:sp>
          <p:sp>
            <p:nvSpPr>
              <p:cNvPr id="11277" name="Line 31"/>
              <p:cNvSpPr>
                <a:spLocks noChangeShapeType="1"/>
              </p:cNvSpPr>
              <p:nvPr/>
            </p:nvSpPr>
            <p:spPr bwMode="auto">
              <a:xfrm>
                <a:off x="2576" y="1008"/>
                <a:ext cx="496"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l-GR"/>
              </a:p>
            </p:txBody>
          </p:sp>
          <p:sp>
            <p:nvSpPr>
              <p:cNvPr id="11278" name="Line 32"/>
              <p:cNvSpPr>
                <a:spLocks noChangeShapeType="1"/>
              </p:cNvSpPr>
              <p:nvPr/>
            </p:nvSpPr>
            <p:spPr bwMode="auto">
              <a:xfrm>
                <a:off x="2576" y="1728"/>
                <a:ext cx="496"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l-GR"/>
              </a:p>
            </p:txBody>
          </p:sp>
          <p:sp>
            <p:nvSpPr>
              <p:cNvPr id="11279" name="Line 33"/>
              <p:cNvSpPr>
                <a:spLocks noChangeShapeType="1"/>
              </p:cNvSpPr>
              <p:nvPr/>
            </p:nvSpPr>
            <p:spPr bwMode="auto">
              <a:xfrm>
                <a:off x="2784" y="1344"/>
                <a:ext cx="0" cy="288"/>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l-GR"/>
              </a:p>
            </p:txBody>
          </p:sp>
          <p:graphicFrame>
            <p:nvGraphicFramePr>
              <p:cNvPr id="11280" name="Object 34"/>
              <p:cNvGraphicFramePr>
                <a:graphicFrameLocks noChangeAspect="1"/>
              </p:cNvGraphicFramePr>
              <p:nvPr/>
            </p:nvGraphicFramePr>
            <p:xfrm>
              <a:off x="2544" y="665"/>
              <a:ext cx="513" cy="247"/>
            </p:xfrm>
            <a:graphic>
              <a:graphicData uri="http://schemas.openxmlformats.org/presentationml/2006/ole">
                <mc:AlternateContent xmlns:mc="http://schemas.openxmlformats.org/markup-compatibility/2006">
                  <mc:Choice xmlns:v="urn:schemas-microsoft-com:vml" Requires="v">
                    <p:oleObj spid="_x0000_s11394" name="Equation" r:id="rId9" imgW="418918" imgH="203112" progId="Equation.DSMT4">
                      <p:embed/>
                    </p:oleObj>
                  </mc:Choice>
                  <mc:Fallback>
                    <p:oleObj name="Equation" r:id="rId9" imgW="418918" imgH="203112" progId="Equation.DSMT4">
                      <p:embed/>
                      <p:pic>
                        <p:nvPicPr>
                          <p:cNvPr id="0" name="Object 3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44" y="665"/>
                            <a:ext cx="513" cy="247"/>
                          </a:xfrm>
                          <a:prstGeom prst="rect">
                            <a:avLst/>
                          </a:prstGeom>
                          <a:noFill/>
                          <a:ln>
                            <a:noFill/>
                          </a:ln>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281" name="Object 35"/>
              <p:cNvGraphicFramePr>
                <a:graphicFrameLocks noChangeAspect="1"/>
              </p:cNvGraphicFramePr>
              <p:nvPr/>
            </p:nvGraphicFramePr>
            <p:xfrm>
              <a:off x="2559" y="1056"/>
              <a:ext cx="480" cy="247"/>
            </p:xfrm>
            <a:graphic>
              <a:graphicData uri="http://schemas.openxmlformats.org/presentationml/2006/ole">
                <mc:AlternateContent xmlns:mc="http://schemas.openxmlformats.org/markup-compatibility/2006">
                  <mc:Choice xmlns:v="urn:schemas-microsoft-com:vml" Requires="v">
                    <p:oleObj spid="_x0000_s11395" name="Equation" r:id="rId11" imgW="393529" imgH="203112" progId="Equation.3">
                      <p:embed/>
                    </p:oleObj>
                  </mc:Choice>
                  <mc:Fallback>
                    <p:oleObj name="Equation" r:id="rId11" imgW="393529" imgH="203112" progId="Equation.3">
                      <p:embed/>
                      <p:pic>
                        <p:nvPicPr>
                          <p:cNvPr id="0" name="Object 3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59" y="1056"/>
                            <a:ext cx="480" cy="247"/>
                          </a:xfrm>
                          <a:prstGeom prst="rect">
                            <a:avLst/>
                          </a:prstGeom>
                          <a:noFill/>
                          <a:ln>
                            <a:noFill/>
                          </a:ln>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282" name="Object 36"/>
              <p:cNvGraphicFramePr>
                <a:graphicFrameLocks noChangeAspect="1"/>
              </p:cNvGraphicFramePr>
              <p:nvPr/>
            </p:nvGraphicFramePr>
            <p:xfrm>
              <a:off x="2530" y="1728"/>
              <a:ext cx="603" cy="247"/>
            </p:xfrm>
            <a:graphic>
              <a:graphicData uri="http://schemas.openxmlformats.org/presentationml/2006/ole">
                <mc:AlternateContent xmlns:mc="http://schemas.openxmlformats.org/markup-compatibility/2006">
                  <mc:Choice xmlns:v="urn:schemas-microsoft-com:vml" Requires="v">
                    <p:oleObj spid="_x0000_s11396" name="Equation" r:id="rId13" imgW="494870" imgH="203024" progId="Equation.3">
                      <p:embed/>
                    </p:oleObj>
                  </mc:Choice>
                  <mc:Fallback>
                    <p:oleObj name="Equation" r:id="rId13" imgW="494870" imgH="203024" progId="Equation.3">
                      <p:embed/>
                      <p:pic>
                        <p:nvPicPr>
                          <p:cNvPr id="0" name="Object 3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530" y="1728"/>
                            <a:ext cx="603" cy="247"/>
                          </a:xfrm>
                          <a:prstGeom prst="rect">
                            <a:avLst/>
                          </a:prstGeom>
                          <a:noFill/>
                          <a:ln>
                            <a:noFill/>
                          </a:ln>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sp>
        <p:nvSpPr>
          <p:cNvPr id="11267" name="Rectangle 2"/>
          <p:cNvSpPr>
            <a:spLocks noGrp="1" noChangeArrowheads="1"/>
          </p:cNvSpPr>
          <p:nvPr>
            <p:ph type="title"/>
          </p:nvPr>
        </p:nvSpPr>
        <p:spPr>
          <a:xfrm>
            <a:off x="827088" y="116632"/>
            <a:ext cx="7772400" cy="936625"/>
          </a:xfrm>
        </p:spPr>
        <p:txBody>
          <a:bodyPr/>
          <a:lstStyle/>
          <a:p>
            <a:pPr eaLnBrk="1" hangingPunct="1"/>
            <a:r>
              <a:rPr lang="el-GR" altLang="el-GR" sz="4000" b="1" dirty="0" smtClean="0">
                <a:latin typeface="Cambria Math" pitchFamily="18" charset="0"/>
                <a:ea typeface="Cambria Math" pitchFamily="18" charset="0"/>
                <a:cs typeface="Cambria Math" pitchFamily="18" charset="0"/>
              </a:rPr>
              <a:t>Διαμορφωτής </a:t>
            </a:r>
            <a:r>
              <a:rPr lang="en-US" altLang="el-GR" sz="4000" b="1" dirty="0" smtClean="0">
                <a:latin typeface="Cambria Math" pitchFamily="18" charset="0"/>
                <a:ea typeface="Cambria Math" pitchFamily="18" charset="0"/>
                <a:cs typeface="Cambria Math" pitchFamily="18" charset="0"/>
              </a:rPr>
              <a:t>OFDM</a:t>
            </a:r>
          </a:p>
        </p:txBody>
      </p:sp>
      <p:sp>
        <p:nvSpPr>
          <p:cNvPr id="11268" name="Rectangle 38"/>
          <p:cNvSpPr>
            <a:spLocks noChangeArrowheads="1"/>
          </p:cNvSpPr>
          <p:nvPr/>
        </p:nvSpPr>
        <p:spPr bwMode="auto">
          <a:xfrm>
            <a:off x="611560" y="3789363"/>
            <a:ext cx="7704856"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l-GR" altLang="el-GR" sz="2000" dirty="0">
                <a:latin typeface="Cambria Math" pitchFamily="18" charset="0"/>
              </a:rPr>
              <a:t>Με τη βοήθεια του </a:t>
            </a:r>
            <a:r>
              <a:rPr lang="en-US" altLang="el-GR" sz="2000" dirty="0">
                <a:latin typeface="Cambria Math" pitchFamily="18" charset="0"/>
              </a:rPr>
              <a:t>IFFT</a:t>
            </a:r>
            <a:r>
              <a:rPr lang="el-GR" altLang="el-GR" sz="2000" dirty="0">
                <a:latin typeface="Cambria Math" pitchFamily="18" charset="0"/>
              </a:rPr>
              <a:t>,  το</a:t>
            </a:r>
            <a:r>
              <a:rPr lang="en-US" altLang="el-GR" sz="2000" dirty="0">
                <a:latin typeface="Cambria Math" pitchFamily="18" charset="0"/>
              </a:rPr>
              <a:t> </a:t>
            </a:r>
            <a:r>
              <a:rPr lang="el-GR" altLang="el-GR" sz="2000" dirty="0">
                <a:latin typeface="Cambria Math" pitchFamily="18" charset="0"/>
              </a:rPr>
              <a:t>σήμα που καταλαμβάνει συγκεκριμένο φάσμα, </a:t>
            </a:r>
            <a:r>
              <a:rPr lang="el-GR" altLang="el-GR" sz="2000" b="1" dirty="0">
                <a:latin typeface="Cambria Math" pitchFamily="18" charset="0"/>
              </a:rPr>
              <a:t>μετατρέπεται σε σήμα</a:t>
            </a:r>
            <a:r>
              <a:rPr lang="en-US" altLang="el-GR" sz="2000" b="1" dirty="0">
                <a:latin typeface="Cambria Math" pitchFamily="18" charset="0"/>
              </a:rPr>
              <a:t> </a:t>
            </a:r>
            <a:r>
              <a:rPr lang="el-GR" altLang="el-GR" sz="2000" b="1" dirty="0">
                <a:latin typeface="Cambria Math" pitchFamily="18" charset="0"/>
              </a:rPr>
              <a:t>συναρτήσει του χρόνου.</a:t>
            </a:r>
            <a:r>
              <a:rPr lang="en-US" altLang="el-GR" sz="2000" b="1" dirty="0">
                <a:latin typeface="Cambria Math" pitchFamily="18" charset="0"/>
              </a:rPr>
              <a:t> </a:t>
            </a:r>
            <a:endParaRPr lang="el-GR" altLang="el-GR" sz="2000" b="1" dirty="0" smtClean="0">
              <a:latin typeface="Cambria Math" pitchFamily="18" charset="0"/>
            </a:endParaRPr>
          </a:p>
          <a:p>
            <a:pPr eaLnBrk="1" hangingPunct="1">
              <a:spcBef>
                <a:spcPct val="0"/>
              </a:spcBef>
              <a:buFontTx/>
              <a:buNone/>
            </a:pPr>
            <a:endParaRPr lang="el-GR" altLang="el-GR" sz="2000" b="1" dirty="0" smtClean="0">
              <a:latin typeface="Cambria Math" pitchFamily="18" charset="0"/>
            </a:endParaRPr>
          </a:p>
          <a:p>
            <a:pPr eaLnBrk="1" hangingPunct="1">
              <a:spcBef>
                <a:spcPct val="0"/>
              </a:spcBef>
              <a:buFontTx/>
              <a:buNone/>
            </a:pPr>
            <a:endParaRPr lang="el-GR" altLang="el-GR" sz="2000" b="1" dirty="0">
              <a:latin typeface="Cambria Math" pitchFamily="18" charset="0"/>
            </a:endParaRPr>
          </a:p>
          <a:p>
            <a:pPr eaLnBrk="1" hangingPunct="1">
              <a:spcBef>
                <a:spcPct val="0"/>
              </a:spcBef>
              <a:buFontTx/>
              <a:buNone/>
            </a:pPr>
            <a:endParaRPr lang="el-GR" altLang="el-GR" sz="2000" b="1" dirty="0" smtClean="0">
              <a:latin typeface="Cambria Math" pitchFamily="18" charset="0"/>
            </a:endParaRPr>
          </a:p>
          <a:p>
            <a:pPr eaLnBrk="1" hangingPunct="1">
              <a:spcBef>
                <a:spcPct val="0"/>
              </a:spcBef>
              <a:buFontTx/>
              <a:buNone/>
            </a:pPr>
            <a:endParaRPr lang="el-GR" altLang="el-GR" sz="2000" b="1" dirty="0">
              <a:latin typeface="Cambria Math" pitchFamily="18" charset="0"/>
            </a:endParaRPr>
          </a:p>
          <a:p>
            <a:pPr eaLnBrk="1" hangingPunct="1">
              <a:spcBef>
                <a:spcPct val="0"/>
              </a:spcBef>
              <a:buFontTx/>
              <a:buNone/>
            </a:pPr>
            <a:r>
              <a:rPr lang="el-GR" altLang="el-GR" sz="2000" dirty="0" smtClean="0">
                <a:latin typeface="Cambria Math" pitchFamily="18" charset="0"/>
              </a:rPr>
              <a:t>Προστίθεται </a:t>
            </a:r>
            <a:r>
              <a:rPr lang="el-GR" altLang="el-GR" sz="2000" dirty="0">
                <a:latin typeface="Cambria Math" pitchFamily="18" charset="0"/>
              </a:rPr>
              <a:t>στη συνέχεια το </a:t>
            </a:r>
            <a:r>
              <a:rPr lang="en-US" altLang="el-GR" sz="2000" dirty="0">
                <a:latin typeface="Cambria Math" pitchFamily="18" charset="0"/>
              </a:rPr>
              <a:t>Guard Interval</a:t>
            </a:r>
            <a:r>
              <a:rPr lang="el-GR" altLang="el-GR" sz="2000" dirty="0">
                <a:latin typeface="Cambria Math" pitchFamily="18" charset="0"/>
              </a:rPr>
              <a:t>.</a:t>
            </a:r>
            <a:endParaRPr lang="en-US" altLang="el-GR" sz="2000" dirty="0">
              <a:latin typeface="Cambria Math" pitchFamily="18" charset="0"/>
            </a:endParaRPr>
          </a:p>
        </p:txBody>
      </p:sp>
      <p:graphicFrame>
        <p:nvGraphicFramePr>
          <p:cNvPr id="11269" name="Object 39"/>
          <p:cNvGraphicFramePr>
            <a:graphicFrameLocks noChangeAspect="1"/>
          </p:cNvGraphicFramePr>
          <p:nvPr>
            <p:extLst>
              <p:ext uri="{D42A27DB-BD31-4B8C-83A1-F6EECF244321}">
                <p14:modId xmlns:p14="http://schemas.microsoft.com/office/powerpoint/2010/main" val="417709052"/>
              </p:ext>
            </p:extLst>
          </p:nvPr>
        </p:nvGraphicFramePr>
        <p:xfrm>
          <a:off x="2403930" y="4531057"/>
          <a:ext cx="3871768" cy="978010"/>
        </p:xfrm>
        <a:graphic>
          <a:graphicData uri="http://schemas.openxmlformats.org/presentationml/2006/ole">
            <mc:AlternateContent xmlns:mc="http://schemas.openxmlformats.org/markup-compatibility/2006">
              <mc:Choice xmlns:v="urn:schemas-microsoft-com:vml" Requires="v">
                <p:oleObj spid="_x0000_s11397" name="Equation" r:id="rId15" imgW="1752600" imgH="444500" progId="Equation.DSMT4">
                  <p:embed/>
                </p:oleObj>
              </mc:Choice>
              <mc:Fallback>
                <p:oleObj name="Equation" r:id="rId15" imgW="1752600" imgH="444500" progId="Equation.DSMT4">
                  <p:embed/>
                  <p:pic>
                    <p:nvPicPr>
                      <p:cNvPr id="0" name="Object 3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403930" y="4531057"/>
                        <a:ext cx="3871768" cy="978010"/>
                      </a:xfrm>
                      <a:prstGeom prst="rect">
                        <a:avLst/>
                      </a:prstGeom>
                      <a:noFill/>
                      <a:ln>
                        <a:noFill/>
                      </a:ln>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900474" y="-76200"/>
            <a:ext cx="5613573" cy="1354217"/>
          </a:xfrm>
          <a:prstGeom prst="rect">
            <a:avLst/>
          </a:prstGeom>
        </p:spPr>
        <p:txBody>
          <a:bodyPr vert="horz" lIns="91440" tIns="45720" rIns="91440" bIns="45720" rtlCol="0" anchor="ctr">
            <a:normAutofit/>
          </a:bodyPr>
          <a:lstStyle/>
          <a:p>
            <a:pPr algn="ctr" rtl="0">
              <a:spcBef>
                <a:spcPct val="0"/>
              </a:spcBef>
            </a:pPr>
            <a:r>
              <a:rPr lang="el-GR" sz="3600" b="1" kern="1200" dirty="0">
                <a:latin typeface="Cambria Math" pitchFamily="18" charset="0"/>
                <a:ea typeface="Cambria Math" pitchFamily="18" charset="0"/>
                <a:cs typeface="+mj-cs"/>
              </a:rPr>
              <a:t>Διαμορφωτής </a:t>
            </a:r>
            <a:r>
              <a:rPr sz="3600" b="1" kern="1200" dirty="0">
                <a:latin typeface="Cambria Math" pitchFamily="18" charset="0"/>
                <a:ea typeface="Cambria Math" pitchFamily="18" charset="0"/>
                <a:cs typeface="+mj-cs"/>
              </a:rPr>
              <a:t>OFDM</a:t>
            </a:r>
          </a:p>
        </p:txBody>
      </p:sp>
      <p:grpSp>
        <p:nvGrpSpPr>
          <p:cNvPr id="476" name="Group 475"/>
          <p:cNvGrpSpPr/>
          <p:nvPr/>
        </p:nvGrpSpPr>
        <p:grpSpPr>
          <a:xfrm>
            <a:off x="1337212" y="1295400"/>
            <a:ext cx="6587588" cy="5141541"/>
            <a:chOff x="1241830" y="948824"/>
            <a:chExt cx="6587588" cy="5141541"/>
          </a:xfrm>
        </p:grpSpPr>
        <p:sp>
          <p:nvSpPr>
            <p:cNvPr id="3" name="object 3"/>
            <p:cNvSpPr/>
            <p:nvPr/>
          </p:nvSpPr>
          <p:spPr>
            <a:xfrm>
              <a:off x="3134050" y="1600276"/>
              <a:ext cx="1425899" cy="4479023"/>
            </a:xfrm>
            <a:custGeom>
              <a:avLst/>
              <a:gdLst/>
              <a:ahLst/>
              <a:cxnLst/>
              <a:rect l="l" t="t" r="r" b="b"/>
              <a:pathLst>
                <a:path w="1667510" h="4935220">
                  <a:moveTo>
                    <a:pt x="1667255" y="0"/>
                  </a:moveTo>
                  <a:lnTo>
                    <a:pt x="0" y="0"/>
                  </a:lnTo>
                  <a:lnTo>
                    <a:pt x="0" y="452627"/>
                  </a:lnTo>
                  <a:lnTo>
                    <a:pt x="1168907" y="452627"/>
                  </a:lnTo>
                  <a:lnTo>
                    <a:pt x="1168907" y="4934711"/>
                  </a:lnTo>
                  <a:lnTo>
                    <a:pt x="1656587" y="4934711"/>
                  </a:lnTo>
                  <a:lnTo>
                    <a:pt x="1667255" y="0"/>
                  </a:lnTo>
                  <a:close/>
                </a:path>
                <a:path w="1667510" h="4935220">
                  <a:moveTo>
                    <a:pt x="1168907" y="4934711"/>
                  </a:moveTo>
                  <a:lnTo>
                    <a:pt x="1168907" y="452627"/>
                  </a:lnTo>
                  <a:lnTo>
                    <a:pt x="1158239" y="4934711"/>
                  </a:lnTo>
                  <a:lnTo>
                    <a:pt x="1168907" y="4934711"/>
                  </a:lnTo>
                  <a:close/>
                </a:path>
              </a:pathLst>
            </a:custGeom>
            <a:solidFill>
              <a:srgbClr val="FCC7B0"/>
            </a:solidFill>
          </p:spPr>
          <p:txBody>
            <a:bodyPr wrap="square" lIns="0" tIns="0" rIns="0" bIns="0" rtlCol="0"/>
            <a:lstStyle/>
            <a:p>
              <a:endParaRPr/>
            </a:p>
          </p:txBody>
        </p:sp>
        <p:sp>
          <p:nvSpPr>
            <p:cNvPr id="4" name="object 4"/>
            <p:cNvSpPr/>
            <p:nvPr/>
          </p:nvSpPr>
          <p:spPr>
            <a:xfrm>
              <a:off x="3123626" y="1590595"/>
              <a:ext cx="1446532" cy="4499770"/>
            </a:xfrm>
            <a:custGeom>
              <a:avLst/>
              <a:gdLst/>
              <a:ahLst/>
              <a:cxnLst/>
              <a:rect l="l" t="t" r="r" b="b"/>
              <a:pathLst>
                <a:path w="1691639" h="4958080">
                  <a:moveTo>
                    <a:pt x="1691639" y="10667"/>
                  </a:moveTo>
                  <a:lnTo>
                    <a:pt x="1691639" y="0"/>
                  </a:lnTo>
                  <a:lnTo>
                    <a:pt x="0" y="0"/>
                  </a:lnTo>
                  <a:lnTo>
                    <a:pt x="0" y="10667"/>
                  </a:lnTo>
                  <a:lnTo>
                    <a:pt x="22859" y="10667"/>
                  </a:lnTo>
                  <a:lnTo>
                    <a:pt x="22859" y="22859"/>
                  </a:lnTo>
                  <a:lnTo>
                    <a:pt x="1668749" y="22859"/>
                  </a:lnTo>
                  <a:lnTo>
                    <a:pt x="1668779" y="10667"/>
                  </a:lnTo>
                  <a:lnTo>
                    <a:pt x="1691639" y="10667"/>
                  </a:lnTo>
                  <a:close/>
                </a:path>
                <a:path w="1691639" h="4958080">
                  <a:moveTo>
                    <a:pt x="22859" y="22859"/>
                  </a:moveTo>
                  <a:lnTo>
                    <a:pt x="22859" y="10667"/>
                  </a:lnTo>
                  <a:lnTo>
                    <a:pt x="0" y="10667"/>
                  </a:lnTo>
                  <a:lnTo>
                    <a:pt x="0" y="463295"/>
                  </a:lnTo>
                  <a:lnTo>
                    <a:pt x="12191" y="463295"/>
                  </a:lnTo>
                  <a:lnTo>
                    <a:pt x="12191" y="22859"/>
                  </a:lnTo>
                  <a:lnTo>
                    <a:pt x="22859" y="22859"/>
                  </a:lnTo>
                  <a:close/>
                </a:path>
                <a:path w="1691639" h="4958080">
                  <a:moveTo>
                    <a:pt x="22859" y="473963"/>
                  </a:moveTo>
                  <a:lnTo>
                    <a:pt x="22859" y="463295"/>
                  </a:lnTo>
                  <a:lnTo>
                    <a:pt x="0" y="463295"/>
                  </a:lnTo>
                  <a:lnTo>
                    <a:pt x="0" y="473963"/>
                  </a:lnTo>
                  <a:lnTo>
                    <a:pt x="22859" y="473963"/>
                  </a:lnTo>
                  <a:close/>
                </a:path>
                <a:path w="1691639" h="4958080">
                  <a:moveTo>
                    <a:pt x="22859" y="451103"/>
                  </a:moveTo>
                  <a:lnTo>
                    <a:pt x="22859" y="22859"/>
                  </a:lnTo>
                  <a:lnTo>
                    <a:pt x="12191" y="22859"/>
                  </a:lnTo>
                  <a:lnTo>
                    <a:pt x="12191" y="451103"/>
                  </a:lnTo>
                  <a:lnTo>
                    <a:pt x="22859" y="451103"/>
                  </a:lnTo>
                  <a:close/>
                </a:path>
                <a:path w="1691639" h="4958080">
                  <a:moveTo>
                    <a:pt x="1205483" y="463295"/>
                  </a:moveTo>
                  <a:lnTo>
                    <a:pt x="1205483" y="451103"/>
                  </a:lnTo>
                  <a:lnTo>
                    <a:pt x="12191" y="451103"/>
                  </a:lnTo>
                  <a:lnTo>
                    <a:pt x="12191" y="463295"/>
                  </a:lnTo>
                  <a:lnTo>
                    <a:pt x="22859" y="463295"/>
                  </a:lnTo>
                  <a:lnTo>
                    <a:pt x="22859" y="473963"/>
                  </a:lnTo>
                  <a:lnTo>
                    <a:pt x="1170402" y="473963"/>
                  </a:lnTo>
                  <a:lnTo>
                    <a:pt x="1170431" y="463295"/>
                  </a:lnTo>
                  <a:lnTo>
                    <a:pt x="1205483" y="463295"/>
                  </a:lnTo>
                  <a:close/>
                </a:path>
                <a:path w="1691639" h="4958080">
                  <a:moveTo>
                    <a:pt x="1181099" y="4934711"/>
                  </a:moveTo>
                  <a:lnTo>
                    <a:pt x="1181099" y="473963"/>
                  </a:lnTo>
                  <a:lnTo>
                    <a:pt x="1170402" y="473963"/>
                  </a:lnTo>
                  <a:lnTo>
                    <a:pt x="1158239" y="4945379"/>
                  </a:lnTo>
                  <a:lnTo>
                    <a:pt x="1170431" y="4945379"/>
                  </a:lnTo>
                  <a:lnTo>
                    <a:pt x="1170431" y="4934711"/>
                  </a:lnTo>
                  <a:lnTo>
                    <a:pt x="1181099" y="4934711"/>
                  </a:lnTo>
                  <a:close/>
                </a:path>
                <a:path w="1691639" h="4958080">
                  <a:moveTo>
                    <a:pt x="1656614" y="4934711"/>
                  </a:moveTo>
                  <a:lnTo>
                    <a:pt x="1193320" y="4934711"/>
                  </a:lnTo>
                  <a:lnTo>
                    <a:pt x="1193291" y="4945379"/>
                  </a:lnTo>
                  <a:lnTo>
                    <a:pt x="1158239" y="4945379"/>
                  </a:lnTo>
                  <a:lnTo>
                    <a:pt x="1158239" y="4957571"/>
                  </a:lnTo>
                  <a:lnTo>
                    <a:pt x="1656587" y="4957571"/>
                  </a:lnTo>
                  <a:lnTo>
                    <a:pt x="1656587" y="4945379"/>
                  </a:lnTo>
                  <a:lnTo>
                    <a:pt x="1656614" y="4934711"/>
                  </a:lnTo>
                  <a:close/>
                </a:path>
                <a:path w="1691639" h="4958080">
                  <a:moveTo>
                    <a:pt x="1205483" y="463295"/>
                  </a:moveTo>
                  <a:lnTo>
                    <a:pt x="1170431" y="463295"/>
                  </a:lnTo>
                  <a:lnTo>
                    <a:pt x="1170402" y="473963"/>
                  </a:lnTo>
                  <a:lnTo>
                    <a:pt x="1181099" y="473963"/>
                  </a:lnTo>
                  <a:lnTo>
                    <a:pt x="1181099" y="4934711"/>
                  </a:lnTo>
                  <a:lnTo>
                    <a:pt x="1193320" y="4934711"/>
                  </a:lnTo>
                  <a:lnTo>
                    <a:pt x="1205483" y="463295"/>
                  </a:lnTo>
                  <a:close/>
                </a:path>
                <a:path w="1691639" h="4958080">
                  <a:moveTo>
                    <a:pt x="1193320" y="4934711"/>
                  </a:moveTo>
                  <a:lnTo>
                    <a:pt x="1170431" y="4934711"/>
                  </a:lnTo>
                  <a:lnTo>
                    <a:pt x="1170431" y="4945379"/>
                  </a:lnTo>
                  <a:lnTo>
                    <a:pt x="1193291" y="4945379"/>
                  </a:lnTo>
                  <a:lnTo>
                    <a:pt x="1193320" y="4934711"/>
                  </a:lnTo>
                  <a:close/>
                </a:path>
                <a:path w="1691639" h="4958080">
                  <a:moveTo>
                    <a:pt x="1668779" y="4945379"/>
                  </a:moveTo>
                  <a:lnTo>
                    <a:pt x="1668779" y="4934711"/>
                  </a:lnTo>
                  <a:lnTo>
                    <a:pt x="1656614" y="4934711"/>
                  </a:lnTo>
                  <a:lnTo>
                    <a:pt x="1656587" y="4945379"/>
                  </a:lnTo>
                  <a:lnTo>
                    <a:pt x="1668779" y="4945379"/>
                  </a:lnTo>
                  <a:close/>
                </a:path>
                <a:path w="1691639" h="4958080">
                  <a:moveTo>
                    <a:pt x="1679447" y="4957571"/>
                  </a:moveTo>
                  <a:lnTo>
                    <a:pt x="1679447" y="4945379"/>
                  </a:lnTo>
                  <a:lnTo>
                    <a:pt x="1656587" y="4945379"/>
                  </a:lnTo>
                  <a:lnTo>
                    <a:pt x="1656587" y="4957571"/>
                  </a:lnTo>
                  <a:lnTo>
                    <a:pt x="1679447" y="4957571"/>
                  </a:lnTo>
                  <a:close/>
                </a:path>
                <a:path w="1691639" h="4958080">
                  <a:moveTo>
                    <a:pt x="1679447" y="4945379"/>
                  </a:moveTo>
                  <a:lnTo>
                    <a:pt x="1679447" y="22859"/>
                  </a:lnTo>
                  <a:lnTo>
                    <a:pt x="1668749" y="22859"/>
                  </a:lnTo>
                  <a:lnTo>
                    <a:pt x="1656614" y="4934711"/>
                  </a:lnTo>
                  <a:lnTo>
                    <a:pt x="1668779" y="4934711"/>
                  </a:lnTo>
                  <a:lnTo>
                    <a:pt x="1668779" y="4945379"/>
                  </a:lnTo>
                  <a:lnTo>
                    <a:pt x="1679447" y="4945379"/>
                  </a:lnTo>
                  <a:close/>
                </a:path>
                <a:path w="1691639" h="4958080">
                  <a:moveTo>
                    <a:pt x="1691639" y="10667"/>
                  </a:moveTo>
                  <a:lnTo>
                    <a:pt x="1668779" y="10667"/>
                  </a:lnTo>
                  <a:lnTo>
                    <a:pt x="1668749" y="22859"/>
                  </a:lnTo>
                  <a:lnTo>
                    <a:pt x="1679447" y="22859"/>
                  </a:lnTo>
                  <a:lnTo>
                    <a:pt x="1679447" y="4945379"/>
                  </a:lnTo>
                  <a:lnTo>
                    <a:pt x="1691639" y="10667"/>
                  </a:lnTo>
                  <a:close/>
                </a:path>
              </a:pathLst>
            </a:custGeom>
            <a:solidFill>
              <a:srgbClr val="24211D"/>
            </a:solidFill>
          </p:spPr>
          <p:txBody>
            <a:bodyPr wrap="square" lIns="0" tIns="0" rIns="0" bIns="0" rtlCol="0"/>
            <a:lstStyle/>
            <a:p>
              <a:endParaRPr/>
            </a:p>
          </p:txBody>
        </p:sp>
        <p:sp>
          <p:nvSpPr>
            <p:cNvPr id="5" name="object 5"/>
            <p:cNvSpPr/>
            <p:nvPr/>
          </p:nvSpPr>
          <p:spPr>
            <a:xfrm>
              <a:off x="2509826" y="1805671"/>
              <a:ext cx="514757" cy="0"/>
            </a:xfrm>
            <a:custGeom>
              <a:avLst/>
              <a:gdLst/>
              <a:ahLst/>
              <a:cxnLst/>
              <a:rect l="l" t="t" r="r" b="b"/>
              <a:pathLst>
                <a:path w="601979">
                  <a:moveTo>
                    <a:pt x="0" y="0"/>
                  </a:moveTo>
                  <a:lnTo>
                    <a:pt x="601979" y="0"/>
                  </a:lnTo>
                </a:path>
              </a:pathLst>
            </a:custGeom>
            <a:ln w="35051">
              <a:solidFill>
                <a:srgbClr val="24211D"/>
              </a:solidFill>
            </a:ln>
          </p:spPr>
          <p:txBody>
            <a:bodyPr wrap="square" lIns="0" tIns="0" rIns="0" bIns="0" rtlCol="0"/>
            <a:lstStyle/>
            <a:p>
              <a:endParaRPr/>
            </a:p>
          </p:txBody>
        </p:sp>
        <p:sp>
          <p:nvSpPr>
            <p:cNvPr id="6" name="object 6"/>
            <p:cNvSpPr/>
            <p:nvPr/>
          </p:nvSpPr>
          <p:spPr>
            <a:xfrm>
              <a:off x="3015460" y="1748270"/>
              <a:ext cx="108599" cy="115261"/>
            </a:xfrm>
            <a:custGeom>
              <a:avLst/>
              <a:gdLst/>
              <a:ahLst/>
              <a:cxnLst/>
              <a:rect l="l" t="t" r="r" b="b"/>
              <a:pathLst>
                <a:path w="127000" h="127000">
                  <a:moveTo>
                    <a:pt x="126491" y="68579"/>
                  </a:moveTo>
                  <a:lnTo>
                    <a:pt x="0" y="0"/>
                  </a:lnTo>
                  <a:lnTo>
                    <a:pt x="0" y="126491"/>
                  </a:lnTo>
                  <a:lnTo>
                    <a:pt x="126491" y="68579"/>
                  </a:lnTo>
                  <a:close/>
                </a:path>
              </a:pathLst>
            </a:custGeom>
            <a:solidFill>
              <a:srgbClr val="24211D"/>
            </a:solidFill>
          </p:spPr>
          <p:txBody>
            <a:bodyPr wrap="square" lIns="0" tIns="0" rIns="0" bIns="0" rtlCol="0"/>
            <a:lstStyle/>
            <a:p>
              <a:endParaRPr/>
            </a:p>
          </p:txBody>
        </p:sp>
        <p:sp>
          <p:nvSpPr>
            <p:cNvPr id="7" name="object 7"/>
            <p:cNvSpPr/>
            <p:nvPr/>
          </p:nvSpPr>
          <p:spPr>
            <a:xfrm>
              <a:off x="6729532" y="3513831"/>
              <a:ext cx="514757" cy="0"/>
            </a:xfrm>
            <a:custGeom>
              <a:avLst/>
              <a:gdLst/>
              <a:ahLst/>
              <a:cxnLst/>
              <a:rect l="l" t="t" r="r" b="b"/>
              <a:pathLst>
                <a:path w="601979">
                  <a:moveTo>
                    <a:pt x="0" y="0"/>
                  </a:moveTo>
                  <a:lnTo>
                    <a:pt x="601979" y="0"/>
                  </a:lnTo>
                </a:path>
              </a:pathLst>
            </a:custGeom>
            <a:ln w="22859">
              <a:solidFill>
                <a:srgbClr val="24211D"/>
              </a:solidFill>
            </a:ln>
          </p:spPr>
          <p:txBody>
            <a:bodyPr wrap="square" lIns="0" tIns="0" rIns="0" bIns="0" rtlCol="0"/>
            <a:lstStyle/>
            <a:p>
              <a:endParaRPr/>
            </a:p>
          </p:txBody>
        </p:sp>
        <p:sp>
          <p:nvSpPr>
            <p:cNvPr id="8" name="object 8"/>
            <p:cNvSpPr/>
            <p:nvPr/>
          </p:nvSpPr>
          <p:spPr>
            <a:xfrm>
              <a:off x="7233864" y="3450899"/>
              <a:ext cx="109685" cy="126210"/>
            </a:xfrm>
            <a:custGeom>
              <a:avLst/>
              <a:gdLst/>
              <a:ahLst/>
              <a:cxnLst/>
              <a:rect l="l" t="t" r="r" b="b"/>
              <a:pathLst>
                <a:path w="128270" h="139064">
                  <a:moveTo>
                    <a:pt x="128015" y="70103"/>
                  </a:moveTo>
                  <a:lnTo>
                    <a:pt x="0" y="0"/>
                  </a:lnTo>
                  <a:lnTo>
                    <a:pt x="0" y="138683"/>
                  </a:lnTo>
                  <a:lnTo>
                    <a:pt x="128015" y="70103"/>
                  </a:lnTo>
                  <a:close/>
                </a:path>
              </a:pathLst>
            </a:custGeom>
            <a:solidFill>
              <a:srgbClr val="24211D"/>
            </a:solidFill>
          </p:spPr>
          <p:txBody>
            <a:bodyPr wrap="square" lIns="0" tIns="0" rIns="0" bIns="0" rtlCol="0"/>
            <a:lstStyle/>
            <a:p>
              <a:endParaRPr/>
            </a:p>
          </p:txBody>
        </p:sp>
        <p:sp>
          <p:nvSpPr>
            <p:cNvPr id="9" name="object 9"/>
            <p:cNvSpPr/>
            <p:nvPr/>
          </p:nvSpPr>
          <p:spPr>
            <a:xfrm>
              <a:off x="4559732" y="1800138"/>
              <a:ext cx="495210" cy="0"/>
            </a:xfrm>
            <a:custGeom>
              <a:avLst/>
              <a:gdLst/>
              <a:ahLst/>
              <a:cxnLst/>
              <a:rect l="l" t="t" r="r" b="b"/>
              <a:pathLst>
                <a:path w="579120">
                  <a:moveTo>
                    <a:pt x="0" y="0"/>
                  </a:moveTo>
                  <a:lnTo>
                    <a:pt x="579119" y="0"/>
                  </a:lnTo>
                </a:path>
              </a:pathLst>
            </a:custGeom>
            <a:ln w="22859">
              <a:solidFill>
                <a:srgbClr val="24211D"/>
              </a:solidFill>
            </a:ln>
          </p:spPr>
          <p:txBody>
            <a:bodyPr wrap="square" lIns="0" tIns="0" rIns="0" bIns="0" rtlCol="0"/>
            <a:lstStyle/>
            <a:p>
              <a:endParaRPr/>
            </a:p>
          </p:txBody>
        </p:sp>
        <p:sp>
          <p:nvSpPr>
            <p:cNvPr id="10" name="object 10"/>
            <p:cNvSpPr/>
            <p:nvPr/>
          </p:nvSpPr>
          <p:spPr>
            <a:xfrm>
              <a:off x="5045820" y="1737207"/>
              <a:ext cx="108599" cy="126210"/>
            </a:xfrm>
            <a:custGeom>
              <a:avLst/>
              <a:gdLst/>
              <a:ahLst/>
              <a:cxnLst/>
              <a:rect l="l" t="t" r="r" b="b"/>
              <a:pathLst>
                <a:path w="127000" h="139064">
                  <a:moveTo>
                    <a:pt x="126491" y="70103"/>
                  </a:moveTo>
                  <a:lnTo>
                    <a:pt x="0" y="0"/>
                  </a:lnTo>
                  <a:lnTo>
                    <a:pt x="0" y="138683"/>
                  </a:lnTo>
                  <a:lnTo>
                    <a:pt x="126491" y="70103"/>
                  </a:lnTo>
                  <a:close/>
                </a:path>
              </a:pathLst>
            </a:custGeom>
            <a:solidFill>
              <a:srgbClr val="24211D"/>
            </a:solidFill>
          </p:spPr>
          <p:txBody>
            <a:bodyPr wrap="square" lIns="0" tIns="0" rIns="0" bIns="0" rtlCol="0"/>
            <a:lstStyle/>
            <a:p>
              <a:endParaRPr/>
            </a:p>
          </p:txBody>
        </p:sp>
        <p:sp>
          <p:nvSpPr>
            <p:cNvPr id="11" name="object 11"/>
            <p:cNvSpPr/>
            <p:nvPr/>
          </p:nvSpPr>
          <p:spPr>
            <a:xfrm>
              <a:off x="4570157" y="3093361"/>
              <a:ext cx="495210" cy="0"/>
            </a:xfrm>
            <a:custGeom>
              <a:avLst/>
              <a:gdLst/>
              <a:ahLst/>
              <a:cxnLst/>
              <a:rect l="l" t="t" r="r" b="b"/>
              <a:pathLst>
                <a:path w="579120">
                  <a:moveTo>
                    <a:pt x="0" y="0"/>
                  </a:moveTo>
                  <a:lnTo>
                    <a:pt x="579119" y="0"/>
                  </a:lnTo>
                </a:path>
              </a:pathLst>
            </a:custGeom>
            <a:ln w="22859">
              <a:solidFill>
                <a:srgbClr val="24211D"/>
              </a:solidFill>
            </a:ln>
          </p:spPr>
          <p:txBody>
            <a:bodyPr wrap="square" lIns="0" tIns="0" rIns="0" bIns="0" rtlCol="0"/>
            <a:lstStyle/>
            <a:p>
              <a:endParaRPr/>
            </a:p>
          </p:txBody>
        </p:sp>
        <p:sp>
          <p:nvSpPr>
            <p:cNvPr id="12" name="object 12"/>
            <p:cNvSpPr/>
            <p:nvPr/>
          </p:nvSpPr>
          <p:spPr>
            <a:xfrm>
              <a:off x="5054942" y="3030429"/>
              <a:ext cx="109685" cy="126210"/>
            </a:xfrm>
            <a:custGeom>
              <a:avLst/>
              <a:gdLst/>
              <a:ahLst/>
              <a:cxnLst/>
              <a:rect l="l" t="t" r="r" b="b"/>
              <a:pathLst>
                <a:path w="128270" h="139064">
                  <a:moveTo>
                    <a:pt x="128015" y="70103"/>
                  </a:moveTo>
                  <a:lnTo>
                    <a:pt x="0" y="0"/>
                  </a:lnTo>
                  <a:lnTo>
                    <a:pt x="0" y="138683"/>
                  </a:lnTo>
                  <a:lnTo>
                    <a:pt x="128015" y="70103"/>
                  </a:lnTo>
                  <a:close/>
                </a:path>
              </a:pathLst>
            </a:custGeom>
            <a:solidFill>
              <a:srgbClr val="24211D"/>
            </a:solidFill>
          </p:spPr>
          <p:txBody>
            <a:bodyPr wrap="square" lIns="0" tIns="0" rIns="0" bIns="0" rtlCol="0"/>
            <a:lstStyle/>
            <a:p>
              <a:endParaRPr/>
            </a:p>
          </p:txBody>
        </p:sp>
        <p:sp>
          <p:nvSpPr>
            <p:cNvPr id="13" name="object 13"/>
            <p:cNvSpPr/>
            <p:nvPr/>
          </p:nvSpPr>
          <p:spPr>
            <a:xfrm>
              <a:off x="4570157" y="3939835"/>
              <a:ext cx="495210" cy="0"/>
            </a:xfrm>
            <a:custGeom>
              <a:avLst/>
              <a:gdLst/>
              <a:ahLst/>
              <a:cxnLst/>
              <a:rect l="l" t="t" r="r" b="b"/>
              <a:pathLst>
                <a:path w="579120">
                  <a:moveTo>
                    <a:pt x="0" y="0"/>
                  </a:moveTo>
                  <a:lnTo>
                    <a:pt x="579119" y="0"/>
                  </a:lnTo>
                </a:path>
              </a:pathLst>
            </a:custGeom>
            <a:ln w="35051">
              <a:solidFill>
                <a:srgbClr val="24211D"/>
              </a:solidFill>
            </a:ln>
          </p:spPr>
          <p:txBody>
            <a:bodyPr wrap="square" lIns="0" tIns="0" rIns="0" bIns="0" rtlCol="0"/>
            <a:lstStyle/>
            <a:p>
              <a:endParaRPr/>
            </a:p>
          </p:txBody>
        </p:sp>
        <p:sp>
          <p:nvSpPr>
            <p:cNvPr id="14" name="object 14"/>
            <p:cNvSpPr/>
            <p:nvPr/>
          </p:nvSpPr>
          <p:spPr>
            <a:xfrm>
              <a:off x="5054942" y="3882434"/>
              <a:ext cx="109685" cy="115261"/>
            </a:xfrm>
            <a:custGeom>
              <a:avLst/>
              <a:gdLst/>
              <a:ahLst/>
              <a:cxnLst/>
              <a:rect l="l" t="t" r="r" b="b"/>
              <a:pathLst>
                <a:path w="128270" h="127000">
                  <a:moveTo>
                    <a:pt x="128015" y="57911"/>
                  </a:moveTo>
                  <a:lnTo>
                    <a:pt x="0" y="0"/>
                  </a:lnTo>
                  <a:lnTo>
                    <a:pt x="0" y="126491"/>
                  </a:lnTo>
                  <a:lnTo>
                    <a:pt x="128015" y="57911"/>
                  </a:lnTo>
                  <a:close/>
                </a:path>
              </a:pathLst>
            </a:custGeom>
            <a:solidFill>
              <a:srgbClr val="24211D"/>
            </a:solidFill>
          </p:spPr>
          <p:txBody>
            <a:bodyPr wrap="square" lIns="0" tIns="0" rIns="0" bIns="0" rtlCol="0"/>
            <a:lstStyle/>
            <a:p>
              <a:endParaRPr/>
            </a:p>
          </p:txBody>
        </p:sp>
        <p:sp>
          <p:nvSpPr>
            <p:cNvPr id="15" name="object 15"/>
            <p:cNvSpPr/>
            <p:nvPr/>
          </p:nvSpPr>
          <p:spPr>
            <a:xfrm>
              <a:off x="4559732" y="2242046"/>
              <a:ext cx="495210" cy="0"/>
            </a:xfrm>
            <a:custGeom>
              <a:avLst/>
              <a:gdLst/>
              <a:ahLst/>
              <a:cxnLst/>
              <a:rect l="l" t="t" r="r" b="b"/>
              <a:pathLst>
                <a:path w="579120">
                  <a:moveTo>
                    <a:pt x="0" y="0"/>
                  </a:moveTo>
                  <a:lnTo>
                    <a:pt x="579119" y="0"/>
                  </a:lnTo>
                </a:path>
              </a:pathLst>
            </a:custGeom>
            <a:ln w="24383">
              <a:solidFill>
                <a:srgbClr val="24211D"/>
              </a:solidFill>
            </a:ln>
          </p:spPr>
          <p:txBody>
            <a:bodyPr wrap="square" lIns="0" tIns="0" rIns="0" bIns="0" rtlCol="0"/>
            <a:lstStyle/>
            <a:p>
              <a:endParaRPr/>
            </a:p>
          </p:txBody>
        </p:sp>
        <p:sp>
          <p:nvSpPr>
            <p:cNvPr id="16" name="object 16"/>
            <p:cNvSpPr/>
            <p:nvPr/>
          </p:nvSpPr>
          <p:spPr>
            <a:xfrm>
              <a:off x="5045820" y="2178424"/>
              <a:ext cx="108599" cy="127363"/>
            </a:xfrm>
            <a:custGeom>
              <a:avLst/>
              <a:gdLst/>
              <a:ahLst/>
              <a:cxnLst/>
              <a:rect l="l" t="t" r="r" b="b"/>
              <a:pathLst>
                <a:path w="127000" h="140335">
                  <a:moveTo>
                    <a:pt x="126491" y="70103"/>
                  </a:moveTo>
                  <a:lnTo>
                    <a:pt x="0" y="0"/>
                  </a:lnTo>
                  <a:lnTo>
                    <a:pt x="0" y="140207"/>
                  </a:lnTo>
                  <a:lnTo>
                    <a:pt x="126491" y="70103"/>
                  </a:lnTo>
                  <a:close/>
                </a:path>
              </a:pathLst>
            </a:custGeom>
            <a:solidFill>
              <a:srgbClr val="24211D"/>
            </a:solidFill>
          </p:spPr>
          <p:txBody>
            <a:bodyPr wrap="square" lIns="0" tIns="0" rIns="0" bIns="0" rtlCol="0"/>
            <a:lstStyle/>
            <a:p>
              <a:endParaRPr/>
            </a:p>
          </p:txBody>
        </p:sp>
        <p:sp>
          <p:nvSpPr>
            <p:cNvPr id="17" name="object 17"/>
            <p:cNvSpPr/>
            <p:nvPr/>
          </p:nvSpPr>
          <p:spPr>
            <a:xfrm>
              <a:off x="4559732" y="2672890"/>
              <a:ext cx="495210" cy="0"/>
            </a:xfrm>
            <a:custGeom>
              <a:avLst/>
              <a:gdLst/>
              <a:ahLst/>
              <a:cxnLst/>
              <a:rect l="l" t="t" r="r" b="b"/>
              <a:pathLst>
                <a:path w="579120">
                  <a:moveTo>
                    <a:pt x="0" y="0"/>
                  </a:moveTo>
                  <a:lnTo>
                    <a:pt x="579119" y="0"/>
                  </a:lnTo>
                </a:path>
              </a:pathLst>
            </a:custGeom>
            <a:ln w="22859">
              <a:solidFill>
                <a:srgbClr val="24211D"/>
              </a:solidFill>
            </a:ln>
          </p:spPr>
          <p:txBody>
            <a:bodyPr wrap="square" lIns="0" tIns="0" rIns="0" bIns="0" rtlCol="0"/>
            <a:lstStyle/>
            <a:p>
              <a:endParaRPr/>
            </a:p>
          </p:txBody>
        </p:sp>
        <p:sp>
          <p:nvSpPr>
            <p:cNvPr id="18" name="object 18"/>
            <p:cNvSpPr/>
            <p:nvPr/>
          </p:nvSpPr>
          <p:spPr>
            <a:xfrm>
              <a:off x="5045820" y="2609959"/>
              <a:ext cx="108599" cy="126210"/>
            </a:xfrm>
            <a:custGeom>
              <a:avLst/>
              <a:gdLst/>
              <a:ahLst/>
              <a:cxnLst/>
              <a:rect l="l" t="t" r="r" b="b"/>
              <a:pathLst>
                <a:path w="127000" h="139064">
                  <a:moveTo>
                    <a:pt x="126491" y="70103"/>
                  </a:moveTo>
                  <a:lnTo>
                    <a:pt x="0" y="0"/>
                  </a:lnTo>
                  <a:lnTo>
                    <a:pt x="0" y="138683"/>
                  </a:lnTo>
                  <a:lnTo>
                    <a:pt x="126491" y="70103"/>
                  </a:lnTo>
                  <a:close/>
                </a:path>
              </a:pathLst>
            </a:custGeom>
            <a:solidFill>
              <a:srgbClr val="24211D"/>
            </a:solidFill>
          </p:spPr>
          <p:txBody>
            <a:bodyPr wrap="square" lIns="0" tIns="0" rIns="0" bIns="0" rtlCol="0"/>
            <a:lstStyle/>
            <a:p>
              <a:endParaRPr/>
            </a:p>
          </p:txBody>
        </p:sp>
        <p:sp>
          <p:nvSpPr>
            <p:cNvPr id="19" name="object 19"/>
            <p:cNvSpPr/>
            <p:nvPr/>
          </p:nvSpPr>
          <p:spPr>
            <a:xfrm>
              <a:off x="4550611" y="3513831"/>
              <a:ext cx="504440" cy="0"/>
            </a:xfrm>
            <a:custGeom>
              <a:avLst/>
              <a:gdLst/>
              <a:ahLst/>
              <a:cxnLst/>
              <a:rect l="l" t="t" r="r" b="b"/>
              <a:pathLst>
                <a:path w="589914">
                  <a:moveTo>
                    <a:pt x="0" y="0"/>
                  </a:moveTo>
                  <a:lnTo>
                    <a:pt x="589787" y="0"/>
                  </a:lnTo>
                </a:path>
              </a:pathLst>
            </a:custGeom>
            <a:ln w="22859">
              <a:solidFill>
                <a:srgbClr val="24211D"/>
              </a:solidFill>
            </a:ln>
          </p:spPr>
          <p:txBody>
            <a:bodyPr wrap="square" lIns="0" tIns="0" rIns="0" bIns="0" rtlCol="0"/>
            <a:lstStyle/>
            <a:p>
              <a:endParaRPr/>
            </a:p>
          </p:txBody>
        </p:sp>
        <p:sp>
          <p:nvSpPr>
            <p:cNvPr id="20" name="object 20"/>
            <p:cNvSpPr/>
            <p:nvPr/>
          </p:nvSpPr>
          <p:spPr>
            <a:xfrm>
              <a:off x="5045820" y="3450899"/>
              <a:ext cx="99368" cy="126210"/>
            </a:xfrm>
            <a:custGeom>
              <a:avLst/>
              <a:gdLst/>
              <a:ahLst/>
              <a:cxnLst/>
              <a:rect l="l" t="t" r="r" b="b"/>
              <a:pathLst>
                <a:path w="116204" h="139064">
                  <a:moveTo>
                    <a:pt x="115823" y="70103"/>
                  </a:moveTo>
                  <a:lnTo>
                    <a:pt x="0" y="0"/>
                  </a:lnTo>
                  <a:lnTo>
                    <a:pt x="0" y="138683"/>
                  </a:lnTo>
                  <a:lnTo>
                    <a:pt x="115823" y="70103"/>
                  </a:lnTo>
                  <a:close/>
                </a:path>
              </a:pathLst>
            </a:custGeom>
            <a:solidFill>
              <a:srgbClr val="24211D"/>
            </a:solidFill>
          </p:spPr>
          <p:txBody>
            <a:bodyPr wrap="square" lIns="0" tIns="0" rIns="0" bIns="0" rtlCol="0"/>
            <a:lstStyle/>
            <a:p>
              <a:endParaRPr/>
            </a:p>
          </p:txBody>
        </p:sp>
        <p:sp>
          <p:nvSpPr>
            <p:cNvPr id="21" name="object 21"/>
            <p:cNvSpPr/>
            <p:nvPr/>
          </p:nvSpPr>
          <p:spPr>
            <a:xfrm>
              <a:off x="4559732" y="5858229"/>
              <a:ext cx="495210" cy="0"/>
            </a:xfrm>
            <a:custGeom>
              <a:avLst/>
              <a:gdLst/>
              <a:ahLst/>
              <a:cxnLst/>
              <a:rect l="l" t="t" r="r" b="b"/>
              <a:pathLst>
                <a:path w="579120">
                  <a:moveTo>
                    <a:pt x="0" y="0"/>
                  </a:moveTo>
                  <a:lnTo>
                    <a:pt x="579119" y="0"/>
                  </a:lnTo>
                </a:path>
              </a:pathLst>
            </a:custGeom>
            <a:ln w="22859">
              <a:solidFill>
                <a:srgbClr val="24211D"/>
              </a:solidFill>
            </a:ln>
          </p:spPr>
          <p:txBody>
            <a:bodyPr wrap="square" lIns="0" tIns="0" rIns="0" bIns="0" rtlCol="0"/>
            <a:lstStyle/>
            <a:p>
              <a:endParaRPr/>
            </a:p>
          </p:txBody>
        </p:sp>
        <p:sp>
          <p:nvSpPr>
            <p:cNvPr id="22" name="object 22"/>
            <p:cNvSpPr/>
            <p:nvPr/>
          </p:nvSpPr>
          <p:spPr>
            <a:xfrm>
              <a:off x="5045820" y="5795298"/>
              <a:ext cx="108599" cy="126210"/>
            </a:xfrm>
            <a:custGeom>
              <a:avLst/>
              <a:gdLst/>
              <a:ahLst/>
              <a:cxnLst/>
              <a:rect l="l" t="t" r="r" b="b"/>
              <a:pathLst>
                <a:path w="127000" h="139065">
                  <a:moveTo>
                    <a:pt x="126491" y="70103"/>
                  </a:moveTo>
                  <a:lnTo>
                    <a:pt x="0" y="0"/>
                  </a:lnTo>
                  <a:lnTo>
                    <a:pt x="0" y="138683"/>
                  </a:lnTo>
                  <a:lnTo>
                    <a:pt x="126491" y="70103"/>
                  </a:lnTo>
                  <a:close/>
                </a:path>
              </a:pathLst>
            </a:custGeom>
            <a:solidFill>
              <a:srgbClr val="24211D"/>
            </a:solidFill>
          </p:spPr>
          <p:txBody>
            <a:bodyPr wrap="square" lIns="0" tIns="0" rIns="0" bIns="0" rtlCol="0"/>
            <a:lstStyle/>
            <a:p>
              <a:endParaRPr/>
            </a:p>
          </p:txBody>
        </p:sp>
        <p:sp>
          <p:nvSpPr>
            <p:cNvPr id="23" name="object 23"/>
            <p:cNvSpPr/>
            <p:nvPr/>
          </p:nvSpPr>
          <p:spPr>
            <a:xfrm>
              <a:off x="4261304" y="3521438"/>
              <a:ext cx="144652" cy="645919"/>
            </a:xfrm>
            <a:prstGeom prst="rect">
              <a:avLst/>
            </a:prstGeom>
            <a:blipFill>
              <a:blip r:embed="rId2" cstate="print"/>
              <a:stretch>
                <a:fillRect/>
              </a:stretch>
            </a:blipFill>
          </p:spPr>
          <p:txBody>
            <a:bodyPr wrap="square" lIns="0" tIns="0" rIns="0" bIns="0" rtlCol="0"/>
            <a:lstStyle/>
            <a:p>
              <a:endParaRPr/>
            </a:p>
          </p:txBody>
        </p:sp>
        <p:sp>
          <p:nvSpPr>
            <p:cNvPr id="24" name="object 24"/>
            <p:cNvSpPr/>
            <p:nvPr/>
          </p:nvSpPr>
          <p:spPr>
            <a:xfrm>
              <a:off x="4261304" y="3521438"/>
              <a:ext cx="144652" cy="645919"/>
            </a:xfrm>
            <a:prstGeom prst="rect">
              <a:avLst/>
            </a:prstGeom>
            <a:blipFill>
              <a:blip r:embed="rId3" cstate="print"/>
              <a:stretch>
                <a:fillRect/>
              </a:stretch>
            </a:blipFill>
          </p:spPr>
          <p:txBody>
            <a:bodyPr wrap="square" lIns="0" tIns="0" rIns="0" bIns="0" rtlCol="0"/>
            <a:lstStyle/>
            <a:p>
              <a:endParaRPr/>
            </a:p>
          </p:txBody>
        </p:sp>
        <p:sp>
          <p:nvSpPr>
            <p:cNvPr id="25" name="object 25"/>
            <p:cNvSpPr/>
            <p:nvPr/>
          </p:nvSpPr>
          <p:spPr>
            <a:xfrm>
              <a:off x="4261304" y="3521438"/>
              <a:ext cx="144652" cy="645919"/>
            </a:xfrm>
            <a:prstGeom prst="rect">
              <a:avLst/>
            </a:prstGeom>
            <a:blipFill>
              <a:blip r:embed="rId4" cstate="print"/>
              <a:stretch>
                <a:fillRect/>
              </a:stretch>
            </a:blipFill>
          </p:spPr>
          <p:txBody>
            <a:bodyPr wrap="square" lIns="0" tIns="0" rIns="0" bIns="0" rtlCol="0"/>
            <a:lstStyle/>
            <a:p>
              <a:endParaRPr/>
            </a:p>
          </p:txBody>
        </p:sp>
        <p:sp>
          <p:nvSpPr>
            <p:cNvPr id="26" name="object 26"/>
            <p:cNvSpPr/>
            <p:nvPr/>
          </p:nvSpPr>
          <p:spPr>
            <a:xfrm>
              <a:off x="4261304" y="3521438"/>
              <a:ext cx="144652" cy="645919"/>
            </a:xfrm>
            <a:prstGeom prst="rect">
              <a:avLst/>
            </a:prstGeom>
            <a:blipFill>
              <a:blip r:embed="rId5" cstate="print"/>
              <a:stretch>
                <a:fillRect/>
              </a:stretch>
            </a:blipFill>
          </p:spPr>
          <p:txBody>
            <a:bodyPr wrap="square" lIns="0" tIns="0" rIns="0" bIns="0" rtlCol="0"/>
            <a:lstStyle/>
            <a:p>
              <a:endParaRPr/>
            </a:p>
          </p:txBody>
        </p:sp>
        <p:sp>
          <p:nvSpPr>
            <p:cNvPr id="27" name="object 27"/>
            <p:cNvSpPr/>
            <p:nvPr/>
          </p:nvSpPr>
          <p:spPr>
            <a:xfrm>
              <a:off x="3511973" y="1717842"/>
              <a:ext cx="445688" cy="156292"/>
            </a:xfrm>
            <a:prstGeom prst="rect">
              <a:avLst/>
            </a:prstGeom>
            <a:blipFill>
              <a:blip r:embed="rId6" cstate="print"/>
              <a:stretch>
                <a:fillRect/>
              </a:stretch>
            </a:blipFill>
          </p:spPr>
          <p:txBody>
            <a:bodyPr wrap="square" lIns="0" tIns="0" rIns="0" bIns="0" rtlCol="0"/>
            <a:lstStyle/>
            <a:p>
              <a:endParaRPr/>
            </a:p>
          </p:txBody>
        </p:sp>
        <p:sp>
          <p:nvSpPr>
            <p:cNvPr id="28" name="object 28"/>
            <p:cNvSpPr/>
            <p:nvPr/>
          </p:nvSpPr>
          <p:spPr>
            <a:xfrm>
              <a:off x="3511973" y="1717842"/>
              <a:ext cx="445688" cy="156292"/>
            </a:xfrm>
            <a:prstGeom prst="rect">
              <a:avLst/>
            </a:prstGeom>
            <a:blipFill>
              <a:blip r:embed="rId7" cstate="print"/>
              <a:stretch>
                <a:fillRect/>
              </a:stretch>
            </a:blipFill>
          </p:spPr>
          <p:txBody>
            <a:bodyPr wrap="square" lIns="0" tIns="0" rIns="0" bIns="0" rtlCol="0"/>
            <a:lstStyle/>
            <a:p>
              <a:endParaRPr/>
            </a:p>
          </p:txBody>
        </p:sp>
        <p:sp>
          <p:nvSpPr>
            <p:cNvPr id="29" name="object 29"/>
            <p:cNvSpPr/>
            <p:nvPr/>
          </p:nvSpPr>
          <p:spPr>
            <a:xfrm>
              <a:off x="3511973" y="1717842"/>
              <a:ext cx="445688" cy="156292"/>
            </a:xfrm>
            <a:prstGeom prst="rect">
              <a:avLst/>
            </a:prstGeom>
            <a:blipFill>
              <a:blip r:embed="rId8" cstate="print"/>
              <a:stretch>
                <a:fillRect/>
              </a:stretch>
            </a:blipFill>
          </p:spPr>
          <p:txBody>
            <a:bodyPr wrap="square" lIns="0" tIns="0" rIns="0" bIns="0" rtlCol="0"/>
            <a:lstStyle/>
            <a:p>
              <a:endParaRPr/>
            </a:p>
          </p:txBody>
        </p:sp>
        <p:sp>
          <p:nvSpPr>
            <p:cNvPr id="30" name="object 30"/>
            <p:cNvSpPr/>
            <p:nvPr/>
          </p:nvSpPr>
          <p:spPr>
            <a:xfrm>
              <a:off x="3511973" y="1717842"/>
              <a:ext cx="445688" cy="156292"/>
            </a:xfrm>
            <a:prstGeom prst="rect">
              <a:avLst/>
            </a:prstGeom>
            <a:blipFill>
              <a:blip r:embed="rId9" cstate="print"/>
              <a:stretch>
                <a:fillRect/>
              </a:stretch>
            </a:blipFill>
          </p:spPr>
          <p:txBody>
            <a:bodyPr wrap="square" lIns="0" tIns="0" rIns="0" bIns="0" rtlCol="0"/>
            <a:lstStyle/>
            <a:p>
              <a:endParaRPr/>
            </a:p>
          </p:txBody>
        </p:sp>
        <p:sp>
          <p:nvSpPr>
            <p:cNvPr id="31" name="object 31"/>
            <p:cNvSpPr/>
            <p:nvPr/>
          </p:nvSpPr>
          <p:spPr>
            <a:xfrm>
              <a:off x="4902469" y="5410789"/>
              <a:ext cx="24760" cy="27662"/>
            </a:xfrm>
            <a:prstGeom prst="rect">
              <a:avLst/>
            </a:prstGeom>
            <a:blipFill>
              <a:blip r:embed="rId10" cstate="print"/>
              <a:stretch>
                <a:fillRect/>
              </a:stretch>
            </a:blipFill>
          </p:spPr>
          <p:txBody>
            <a:bodyPr wrap="square" lIns="0" tIns="0" rIns="0" bIns="0" rtlCol="0"/>
            <a:lstStyle/>
            <a:p>
              <a:endParaRPr/>
            </a:p>
          </p:txBody>
        </p:sp>
        <p:sp>
          <p:nvSpPr>
            <p:cNvPr id="32" name="object 32"/>
            <p:cNvSpPr/>
            <p:nvPr/>
          </p:nvSpPr>
          <p:spPr>
            <a:xfrm>
              <a:off x="4902469" y="5326418"/>
              <a:ext cx="24760" cy="27662"/>
            </a:xfrm>
            <a:prstGeom prst="rect">
              <a:avLst/>
            </a:prstGeom>
            <a:blipFill>
              <a:blip r:embed="rId11" cstate="print"/>
              <a:stretch>
                <a:fillRect/>
              </a:stretch>
            </a:blipFill>
          </p:spPr>
          <p:txBody>
            <a:bodyPr wrap="square" lIns="0" tIns="0" rIns="0" bIns="0" rtlCol="0"/>
            <a:lstStyle/>
            <a:p>
              <a:endParaRPr/>
            </a:p>
          </p:txBody>
        </p:sp>
        <p:sp>
          <p:nvSpPr>
            <p:cNvPr id="33" name="object 33"/>
            <p:cNvSpPr/>
            <p:nvPr/>
          </p:nvSpPr>
          <p:spPr>
            <a:xfrm>
              <a:off x="4902469" y="5253112"/>
              <a:ext cx="24760" cy="27662"/>
            </a:xfrm>
            <a:prstGeom prst="rect">
              <a:avLst/>
            </a:prstGeom>
            <a:blipFill>
              <a:blip r:embed="rId12" cstate="print"/>
              <a:stretch>
                <a:fillRect/>
              </a:stretch>
            </a:blipFill>
          </p:spPr>
          <p:txBody>
            <a:bodyPr wrap="square" lIns="0" tIns="0" rIns="0" bIns="0" rtlCol="0"/>
            <a:lstStyle/>
            <a:p>
              <a:endParaRPr/>
            </a:p>
          </p:txBody>
        </p:sp>
        <p:sp>
          <p:nvSpPr>
            <p:cNvPr id="34" name="object 34"/>
            <p:cNvSpPr/>
            <p:nvPr/>
          </p:nvSpPr>
          <p:spPr>
            <a:xfrm>
              <a:off x="4902469" y="5168742"/>
              <a:ext cx="24760" cy="27662"/>
            </a:xfrm>
            <a:prstGeom prst="rect">
              <a:avLst/>
            </a:prstGeom>
            <a:blipFill>
              <a:blip r:embed="rId13" cstate="print"/>
              <a:stretch>
                <a:fillRect/>
              </a:stretch>
            </a:blipFill>
          </p:spPr>
          <p:txBody>
            <a:bodyPr wrap="square" lIns="0" tIns="0" rIns="0" bIns="0" rtlCol="0"/>
            <a:lstStyle/>
            <a:p>
              <a:endParaRPr/>
            </a:p>
          </p:txBody>
        </p:sp>
        <p:sp>
          <p:nvSpPr>
            <p:cNvPr id="35" name="object 35"/>
            <p:cNvSpPr/>
            <p:nvPr/>
          </p:nvSpPr>
          <p:spPr>
            <a:xfrm>
              <a:off x="4902469" y="5085754"/>
              <a:ext cx="24760" cy="27662"/>
            </a:xfrm>
            <a:prstGeom prst="rect">
              <a:avLst/>
            </a:prstGeom>
            <a:blipFill>
              <a:blip r:embed="rId13" cstate="print"/>
              <a:stretch>
                <a:fillRect/>
              </a:stretch>
            </a:blipFill>
          </p:spPr>
          <p:txBody>
            <a:bodyPr wrap="square" lIns="0" tIns="0" rIns="0" bIns="0" rtlCol="0"/>
            <a:lstStyle/>
            <a:p>
              <a:endParaRPr/>
            </a:p>
          </p:txBody>
        </p:sp>
        <p:sp>
          <p:nvSpPr>
            <p:cNvPr id="36" name="object 36"/>
            <p:cNvSpPr/>
            <p:nvPr/>
          </p:nvSpPr>
          <p:spPr>
            <a:xfrm>
              <a:off x="4902469" y="5011065"/>
              <a:ext cx="24760" cy="27662"/>
            </a:xfrm>
            <a:prstGeom prst="rect">
              <a:avLst/>
            </a:prstGeom>
            <a:blipFill>
              <a:blip r:embed="rId14" cstate="print"/>
              <a:stretch>
                <a:fillRect/>
              </a:stretch>
            </a:blipFill>
          </p:spPr>
          <p:txBody>
            <a:bodyPr wrap="square" lIns="0" tIns="0" rIns="0" bIns="0" rtlCol="0"/>
            <a:lstStyle/>
            <a:p>
              <a:endParaRPr/>
            </a:p>
          </p:txBody>
        </p:sp>
        <p:sp>
          <p:nvSpPr>
            <p:cNvPr id="37" name="object 37"/>
            <p:cNvSpPr/>
            <p:nvPr/>
          </p:nvSpPr>
          <p:spPr>
            <a:xfrm>
              <a:off x="4902469" y="4928077"/>
              <a:ext cx="24760" cy="27662"/>
            </a:xfrm>
            <a:prstGeom prst="rect">
              <a:avLst/>
            </a:prstGeom>
            <a:blipFill>
              <a:blip r:embed="rId11" cstate="print"/>
              <a:stretch>
                <a:fillRect/>
              </a:stretch>
            </a:blipFill>
          </p:spPr>
          <p:txBody>
            <a:bodyPr wrap="square" lIns="0" tIns="0" rIns="0" bIns="0" rtlCol="0"/>
            <a:lstStyle/>
            <a:p>
              <a:endParaRPr/>
            </a:p>
          </p:txBody>
        </p:sp>
        <p:sp>
          <p:nvSpPr>
            <p:cNvPr id="38" name="object 38"/>
            <p:cNvSpPr/>
            <p:nvPr/>
          </p:nvSpPr>
          <p:spPr>
            <a:xfrm>
              <a:off x="4902469" y="4853389"/>
              <a:ext cx="24760" cy="27662"/>
            </a:xfrm>
            <a:prstGeom prst="rect">
              <a:avLst/>
            </a:prstGeom>
            <a:blipFill>
              <a:blip r:embed="rId13" cstate="print"/>
              <a:stretch>
                <a:fillRect/>
              </a:stretch>
            </a:blipFill>
          </p:spPr>
          <p:txBody>
            <a:bodyPr wrap="square" lIns="0" tIns="0" rIns="0" bIns="0" rtlCol="0"/>
            <a:lstStyle/>
            <a:p>
              <a:endParaRPr/>
            </a:p>
          </p:txBody>
        </p:sp>
        <p:sp>
          <p:nvSpPr>
            <p:cNvPr id="39" name="object 39"/>
            <p:cNvSpPr/>
            <p:nvPr/>
          </p:nvSpPr>
          <p:spPr>
            <a:xfrm>
              <a:off x="4902469" y="4769018"/>
              <a:ext cx="24760" cy="27662"/>
            </a:xfrm>
            <a:prstGeom prst="rect">
              <a:avLst/>
            </a:prstGeom>
            <a:blipFill>
              <a:blip r:embed="rId15" cstate="print"/>
              <a:stretch>
                <a:fillRect/>
              </a:stretch>
            </a:blipFill>
          </p:spPr>
          <p:txBody>
            <a:bodyPr wrap="square" lIns="0" tIns="0" rIns="0" bIns="0" rtlCol="0"/>
            <a:lstStyle/>
            <a:p>
              <a:endParaRPr/>
            </a:p>
          </p:txBody>
        </p:sp>
        <p:sp>
          <p:nvSpPr>
            <p:cNvPr id="40" name="object 40"/>
            <p:cNvSpPr/>
            <p:nvPr/>
          </p:nvSpPr>
          <p:spPr>
            <a:xfrm>
              <a:off x="4902469" y="4686030"/>
              <a:ext cx="24760" cy="27662"/>
            </a:xfrm>
            <a:prstGeom prst="rect">
              <a:avLst/>
            </a:prstGeom>
            <a:blipFill>
              <a:blip r:embed="rId16" cstate="print"/>
              <a:stretch>
                <a:fillRect/>
              </a:stretch>
            </a:blipFill>
          </p:spPr>
          <p:txBody>
            <a:bodyPr wrap="square" lIns="0" tIns="0" rIns="0" bIns="0" rtlCol="0"/>
            <a:lstStyle/>
            <a:p>
              <a:endParaRPr/>
            </a:p>
          </p:txBody>
        </p:sp>
        <p:sp>
          <p:nvSpPr>
            <p:cNvPr id="41" name="object 41"/>
            <p:cNvSpPr/>
            <p:nvPr/>
          </p:nvSpPr>
          <p:spPr>
            <a:xfrm>
              <a:off x="4902469" y="4611342"/>
              <a:ext cx="24760" cy="27662"/>
            </a:xfrm>
            <a:prstGeom prst="rect">
              <a:avLst/>
            </a:prstGeom>
            <a:blipFill>
              <a:blip r:embed="rId17" cstate="print"/>
              <a:stretch>
                <a:fillRect/>
              </a:stretch>
            </a:blipFill>
          </p:spPr>
          <p:txBody>
            <a:bodyPr wrap="square" lIns="0" tIns="0" rIns="0" bIns="0" rtlCol="0"/>
            <a:lstStyle/>
            <a:p>
              <a:endParaRPr/>
            </a:p>
          </p:txBody>
        </p:sp>
        <p:sp>
          <p:nvSpPr>
            <p:cNvPr id="42" name="object 42"/>
            <p:cNvSpPr/>
            <p:nvPr/>
          </p:nvSpPr>
          <p:spPr>
            <a:xfrm>
              <a:off x="4902469" y="4528355"/>
              <a:ext cx="24760" cy="27662"/>
            </a:xfrm>
            <a:prstGeom prst="rect">
              <a:avLst/>
            </a:prstGeom>
            <a:blipFill>
              <a:blip r:embed="rId17" cstate="print"/>
              <a:stretch>
                <a:fillRect/>
              </a:stretch>
            </a:blipFill>
          </p:spPr>
          <p:txBody>
            <a:bodyPr wrap="square" lIns="0" tIns="0" rIns="0" bIns="0" rtlCol="0"/>
            <a:lstStyle/>
            <a:p>
              <a:endParaRPr/>
            </a:p>
          </p:txBody>
        </p:sp>
        <p:sp>
          <p:nvSpPr>
            <p:cNvPr id="43" name="object 43"/>
            <p:cNvSpPr/>
            <p:nvPr/>
          </p:nvSpPr>
          <p:spPr>
            <a:xfrm>
              <a:off x="4902469" y="4443983"/>
              <a:ext cx="24760" cy="27662"/>
            </a:xfrm>
            <a:prstGeom prst="rect">
              <a:avLst/>
            </a:prstGeom>
            <a:blipFill>
              <a:blip r:embed="rId13" cstate="print"/>
              <a:stretch>
                <a:fillRect/>
              </a:stretch>
            </a:blipFill>
          </p:spPr>
          <p:txBody>
            <a:bodyPr wrap="square" lIns="0" tIns="0" rIns="0" bIns="0" rtlCol="0"/>
            <a:lstStyle/>
            <a:p>
              <a:endParaRPr/>
            </a:p>
          </p:txBody>
        </p:sp>
        <p:sp>
          <p:nvSpPr>
            <p:cNvPr id="44" name="object 44"/>
            <p:cNvSpPr/>
            <p:nvPr/>
          </p:nvSpPr>
          <p:spPr>
            <a:xfrm>
              <a:off x="4902469" y="4370678"/>
              <a:ext cx="24760" cy="27662"/>
            </a:xfrm>
            <a:prstGeom prst="rect">
              <a:avLst/>
            </a:prstGeom>
            <a:blipFill>
              <a:blip r:embed="rId18" cstate="print"/>
              <a:stretch>
                <a:fillRect/>
              </a:stretch>
            </a:blipFill>
          </p:spPr>
          <p:txBody>
            <a:bodyPr wrap="square" lIns="0" tIns="0" rIns="0" bIns="0" rtlCol="0"/>
            <a:lstStyle/>
            <a:p>
              <a:endParaRPr/>
            </a:p>
          </p:txBody>
        </p:sp>
        <p:sp>
          <p:nvSpPr>
            <p:cNvPr id="45" name="object 45"/>
            <p:cNvSpPr/>
            <p:nvPr/>
          </p:nvSpPr>
          <p:spPr>
            <a:xfrm>
              <a:off x="4902469" y="5410789"/>
              <a:ext cx="24760" cy="27662"/>
            </a:xfrm>
            <a:prstGeom prst="rect">
              <a:avLst/>
            </a:prstGeom>
            <a:blipFill>
              <a:blip r:embed="rId19" cstate="print"/>
              <a:stretch>
                <a:fillRect/>
              </a:stretch>
            </a:blipFill>
          </p:spPr>
          <p:txBody>
            <a:bodyPr wrap="square" lIns="0" tIns="0" rIns="0" bIns="0" rtlCol="0"/>
            <a:lstStyle/>
            <a:p>
              <a:endParaRPr/>
            </a:p>
          </p:txBody>
        </p:sp>
        <p:sp>
          <p:nvSpPr>
            <p:cNvPr id="46" name="object 46"/>
            <p:cNvSpPr/>
            <p:nvPr/>
          </p:nvSpPr>
          <p:spPr>
            <a:xfrm>
              <a:off x="4902469" y="5326418"/>
              <a:ext cx="24760" cy="27662"/>
            </a:xfrm>
            <a:prstGeom prst="rect">
              <a:avLst/>
            </a:prstGeom>
            <a:blipFill>
              <a:blip r:embed="rId20" cstate="print"/>
              <a:stretch>
                <a:fillRect/>
              </a:stretch>
            </a:blipFill>
          </p:spPr>
          <p:txBody>
            <a:bodyPr wrap="square" lIns="0" tIns="0" rIns="0" bIns="0" rtlCol="0"/>
            <a:lstStyle/>
            <a:p>
              <a:endParaRPr/>
            </a:p>
          </p:txBody>
        </p:sp>
        <p:sp>
          <p:nvSpPr>
            <p:cNvPr id="47" name="object 47"/>
            <p:cNvSpPr/>
            <p:nvPr/>
          </p:nvSpPr>
          <p:spPr>
            <a:xfrm>
              <a:off x="4902469" y="5253112"/>
              <a:ext cx="24760" cy="27662"/>
            </a:xfrm>
            <a:prstGeom prst="rect">
              <a:avLst/>
            </a:prstGeom>
            <a:blipFill>
              <a:blip r:embed="rId21" cstate="print"/>
              <a:stretch>
                <a:fillRect/>
              </a:stretch>
            </a:blipFill>
          </p:spPr>
          <p:txBody>
            <a:bodyPr wrap="square" lIns="0" tIns="0" rIns="0" bIns="0" rtlCol="0"/>
            <a:lstStyle/>
            <a:p>
              <a:endParaRPr/>
            </a:p>
          </p:txBody>
        </p:sp>
        <p:sp>
          <p:nvSpPr>
            <p:cNvPr id="48" name="object 48"/>
            <p:cNvSpPr/>
            <p:nvPr/>
          </p:nvSpPr>
          <p:spPr>
            <a:xfrm>
              <a:off x="4902469" y="5168742"/>
              <a:ext cx="24760" cy="27662"/>
            </a:xfrm>
            <a:prstGeom prst="rect">
              <a:avLst/>
            </a:prstGeom>
            <a:blipFill>
              <a:blip r:embed="rId22" cstate="print"/>
              <a:stretch>
                <a:fillRect/>
              </a:stretch>
            </a:blipFill>
          </p:spPr>
          <p:txBody>
            <a:bodyPr wrap="square" lIns="0" tIns="0" rIns="0" bIns="0" rtlCol="0"/>
            <a:lstStyle/>
            <a:p>
              <a:endParaRPr/>
            </a:p>
          </p:txBody>
        </p:sp>
        <p:sp>
          <p:nvSpPr>
            <p:cNvPr id="49" name="object 49"/>
            <p:cNvSpPr/>
            <p:nvPr/>
          </p:nvSpPr>
          <p:spPr>
            <a:xfrm>
              <a:off x="4902469" y="5085754"/>
              <a:ext cx="24760" cy="27662"/>
            </a:xfrm>
            <a:prstGeom prst="rect">
              <a:avLst/>
            </a:prstGeom>
            <a:blipFill>
              <a:blip r:embed="rId22" cstate="print"/>
              <a:stretch>
                <a:fillRect/>
              </a:stretch>
            </a:blipFill>
          </p:spPr>
          <p:txBody>
            <a:bodyPr wrap="square" lIns="0" tIns="0" rIns="0" bIns="0" rtlCol="0"/>
            <a:lstStyle/>
            <a:p>
              <a:endParaRPr/>
            </a:p>
          </p:txBody>
        </p:sp>
        <p:sp>
          <p:nvSpPr>
            <p:cNvPr id="50" name="object 50"/>
            <p:cNvSpPr/>
            <p:nvPr/>
          </p:nvSpPr>
          <p:spPr>
            <a:xfrm>
              <a:off x="4902469" y="5011065"/>
              <a:ext cx="24760" cy="27662"/>
            </a:xfrm>
            <a:prstGeom prst="rect">
              <a:avLst/>
            </a:prstGeom>
            <a:blipFill>
              <a:blip r:embed="rId23" cstate="print"/>
              <a:stretch>
                <a:fillRect/>
              </a:stretch>
            </a:blipFill>
          </p:spPr>
          <p:txBody>
            <a:bodyPr wrap="square" lIns="0" tIns="0" rIns="0" bIns="0" rtlCol="0"/>
            <a:lstStyle/>
            <a:p>
              <a:endParaRPr/>
            </a:p>
          </p:txBody>
        </p:sp>
        <p:sp>
          <p:nvSpPr>
            <p:cNvPr id="51" name="object 51"/>
            <p:cNvSpPr/>
            <p:nvPr/>
          </p:nvSpPr>
          <p:spPr>
            <a:xfrm>
              <a:off x="4902469" y="4928077"/>
              <a:ext cx="24760" cy="27662"/>
            </a:xfrm>
            <a:prstGeom prst="rect">
              <a:avLst/>
            </a:prstGeom>
            <a:blipFill>
              <a:blip r:embed="rId20" cstate="print"/>
              <a:stretch>
                <a:fillRect/>
              </a:stretch>
            </a:blipFill>
          </p:spPr>
          <p:txBody>
            <a:bodyPr wrap="square" lIns="0" tIns="0" rIns="0" bIns="0" rtlCol="0"/>
            <a:lstStyle/>
            <a:p>
              <a:endParaRPr/>
            </a:p>
          </p:txBody>
        </p:sp>
        <p:sp>
          <p:nvSpPr>
            <p:cNvPr id="52" name="object 52"/>
            <p:cNvSpPr/>
            <p:nvPr/>
          </p:nvSpPr>
          <p:spPr>
            <a:xfrm>
              <a:off x="4902469" y="4853389"/>
              <a:ext cx="24760" cy="27662"/>
            </a:xfrm>
            <a:prstGeom prst="rect">
              <a:avLst/>
            </a:prstGeom>
            <a:blipFill>
              <a:blip r:embed="rId22" cstate="print"/>
              <a:stretch>
                <a:fillRect/>
              </a:stretch>
            </a:blipFill>
          </p:spPr>
          <p:txBody>
            <a:bodyPr wrap="square" lIns="0" tIns="0" rIns="0" bIns="0" rtlCol="0"/>
            <a:lstStyle/>
            <a:p>
              <a:endParaRPr/>
            </a:p>
          </p:txBody>
        </p:sp>
        <p:sp>
          <p:nvSpPr>
            <p:cNvPr id="53" name="object 53"/>
            <p:cNvSpPr/>
            <p:nvPr/>
          </p:nvSpPr>
          <p:spPr>
            <a:xfrm>
              <a:off x="4902469" y="4769018"/>
              <a:ext cx="24760" cy="27662"/>
            </a:xfrm>
            <a:prstGeom prst="rect">
              <a:avLst/>
            </a:prstGeom>
            <a:blipFill>
              <a:blip r:embed="rId24" cstate="print"/>
              <a:stretch>
                <a:fillRect/>
              </a:stretch>
            </a:blipFill>
          </p:spPr>
          <p:txBody>
            <a:bodyPr wrap="square" lIns="0" tIns="0" rIns="0" bIns="0" rtlCol="0"/>
            <a:lstStyle/>
            <a:p>
              <a:endParaRPr/>
            </a:p>
          </p:txBody>
        </p:sp>
        <p:sp>
          <p:nvSpPr>
            <p:cNvPr id="54" name="object 54"/>
            <p:cNvSpPr/>
            <p:nvPr/>
          </p:nvSpPr>
          <p:spPr>
            <a:xfrm>
              <a:off x="4902469" y="4686030"/>
              <a:ext cx="24760" cy="27662"/>
            </a:xfrm>
            <a:prstGeom prst="rect">
              <a:avLst/>
            </a:prstGeom>
            <a:blipFill>
              <a:blip r:embed="rId25" cstate="print"/>
              <a:stretch>
                <a:fillRect/>
              </a:stretch>
            </a:blipFill>
          </p:spPr>
          <p:txBody>
            <a:bodyPr wrap="square" lIns="0" tIns="0" rIns="0" bIns="0" rtlCol="0"/>
            <a:lstStyle/>
            <a:p>
              <a:endParaRPr/>
            </a:p>
          </p:txBody>
        </p:sp>
        <p:sp>
          <p:nvSpPr>
            <p:cNvPr id="55" name="object 55"/>
            <p:cNvSpPr/>
            <p:nvPr/>
          </p:nvSpPr>
          <p:spPr>
            <a:xfrm>
              <a:off x="4902469" y="4611342"/>
              <a:ext cx="24760" cy="27662"/>
            </a:xfrm>
            <a:prstGeom prst="rect">
              <a:avLst/>
            </a:prstGeom>
            <a:blipFill>
              <a:blip r:embed="rId26" cstate="print"/>
              <a:stretch>
                <a:fillRect/>
              </a:stretch>
            </a:blipFill>
          </p:spPr>
          <p:txBody>
            <a:bodyPr wrap="square" lIns="0" tIns="0" rIns="0" bIns="0" rtlCol="0"/>
            <a:lstStyle/>
            <a:p>
              <a:endParaRPr/>
            </a:p>
          </p:txBody>
        </p:sp>
        <p:sp>
          <p:nvSpPr>
            <p:cNvPr id="56" name="object 56"/>
            <p:cNvSpPr/>
            <p:nvPr/>
          </p:nvSpPr>
          <p:spPr>
            <a:xfrm>
              <a:off x="4902469" y="4528355"/>
              <a:ext cx="24760" cy="27662"/>
            </a:xfrm>
            <a:prstGeom prst="rect">
              <a:avLst/>
            </a:prstGeom>
            <a:blipFill>
              <a:blip r:embed="rId26" cstate="print"/>
              <a:stretch>
                <a:fillRect/>
              </a:stretch>
            </a:blipFill>
          </p:spPr>
          <p:txBody>
            <a:bodyPr wrap="square" lIns="0" tIns="0" rIns="0" bIns="0" rtlCol="0"/>
            <a:lstStyle/>
            <a:p>
              <a:endParaRPr/>
            </a:p>
          </p:txBody>
        </p:sp>
        <p:sp>
          <p:nvSpPr>
            <p:cNvPr id="57" name="object 57"/>
            <p:cNvSpPr/>
            <p:nvPr/>
          </p:nvSpPr>
          <p:spPr>
            <a:xfrm>
              <a:off x="4902469" y="4443983"/>
              <a:ext cx="24760" cy="27662"/>
            </a:xfrm>
            <a:prstGeom prst="rect">
              <a:avLst/>
            </a:prstGeom>
            <a:blipFill>
              <a:blip r:embed="rId22" cstate="print"/>
              <a:stretch>
                <a:fillRect/>
              </a:stretch>
            </a:blipFill>
          </p:spPr>
          <p:txBody>
            <a:bodyPr wrap="square" lIns="0" tIns="0" rIns="0" bIns="0" rtlCol="0"/>
            <a:lstStyle/>
            <a:p>
              <a:endParaRPr/>
            </a:p>
          </p:txBody>
        </p:sp>
        <p:sp>
          <p:nvSpPr>
            <p:cNvPr id="58" name="object 58"/>
            <p:cNvSpPr/>
            <p:nvPr/>
          </p:nvSpPr>
          <p:spPr>
            <a:xfrm>
              <a:off x="4902469" y="4370678"/>
              <a:ext cx="24760" cy="27662"/>
            </a:xfrm>
            <a:prstGeom prst="rect">
              <a:avLst/>
            </a:prstGeom>
            <a:blipFill>
              <a:blip r:embed="rId19" cstate="print"/>
              <a:stretch>
                <a:fillRect/>
              </a:stretch>
            </a:blipFill>
          </p:spPr>
          <p:txBody>
            <a:bodyPr wrap="square" lIns="0" tIns="0" rIns="0" bIns="0" rtlCol="0"/>
            <a:lstStyle/>
            <a:p>
              <a:endParaRPr/>
            </a:p>
          </p:txBody>
        </p:sp>
        <p:sp>
          <p:nvSpPr>
            <p:cNvPr id="59" name="object 59"/>
            <p:cNvSpPr/>
            <p:nvPr/>
          </p:nvSpPr>
          <p:spPr>
            <a:xfrm>
              <a:off x="4902469" y="5410789"/>
              <a:ext cx="24760" cy="27662"/>
            </a:xfrm>
            <a:prstGeom prst="rect">
              <a:avLst/>
            </a:prstGeom>
            <a:blipFill>
              <a:blip r:embed="rId27" cstate="print"/>
              <a:stretch>
                <a:fillRect/>
              </a:stretch>
            </a:blipFill>
          </p:spPr>
          <p:txBody>
            <a:bodyPr wrap="square" lIns="0" tIns="0" rIns="0" bIns="0" rtlCol="0"/>
            <a:lstStyle/>
            <a:p>
              <a:endParaRPr/>
            </a:p>
          </p:txBody>
        </p:sp>
        <p:sp>
          <p:nvSpPr>
            <p:cNvPr id="60" name="object 60"/>
            <p:cNvSpPr/>
            <p:nvPr/>
          </p:nvSpPr>
          <p:spPr>
            <a:xfrm>
              <a:off x="4902469" y="5326418"/>
              <a:ext cx="24760" cy="27662"/>
            </a:xfrm>
            <a:prstGeom prst="rect">
              <a:avLst/>
            </a:prstGeom>
            <a:blipFill>
              <a:blip r:embed="rId28" cstate="print"/>
              <a:stretch>
                <a:fillRect/>
              </a:stretch>
            </a:blipFill>
          </p:spPr>
          <p:txBody>
            <a:bodyPr wrap="square" lIns="0" tIns="0" rIns="0" bIns="0" rtlCol="0"/>
            <a:lstStyle/>
            <a:p>
              <a:endParaRPr/>
            </a:p>
          </p:txBody>
        </p:sp>
        <p:sp>
          <p:nvSpPr>
            <p:cNvPr id="61" name="object 61"/>
            <p:cNvSpPr/>
            <p:nvPr/>
          </p:nvSpPr>
          <p:spPr>
            <a:xfrm>
              <a:off x="4902469" y="5253112"/>
              <a:ext cx="24760" cy="27662"/>
            </a:xfrm>
            <a:prstGeom prst="rect">
              <a:avLst/>
            </a:prstGeom>
            <a:blipFill>
              <a:blip r:embed="rId29" cstate="print"/>
              <a:stretch>
                <a:fillRect/>
              </a:stretch>
            </a:blipFill>
          </p:spPr>
          <p:txBody>
            <a:bodyPr wrap="square" lIns="0" tIns="0" rIns="0" bIns="0" rtlCol="0"/>
            <a:lstStyle/>
            <a:p>
              <a:endParaRPr/>
            </a:p>
          </p:txBody>
        </p:sp>
        <p:sp>
          <p:nvSpPr>
            <p:cNvPr id="62" name="object 62"/>
            <p:cNvSpPr/>
            <p:nvPr/>
          </p:nvSpPr>
          <p:spPr>
            <a:xfrm>
              <a:off x="4902469" y="5168742"/>
              <a:ext cx="24760" cy="27662"/>
            </a:xfrm>
            <a:prstGeom prst="rect">
              <a:avLst/>
            </a:prstGeom>
            <a:blipFill>
              <a:blip r:embed="rId30" cstate="print"/>
              <a:stretch>
                <a:fillRect/>
              </a:stretch>
            </a:blipFill>
          </p:spPr>
          <p:txBody>
            <a:bodyPr wrap="square" lIns="0" tIns="0" rIns="0" bIns="0" rtlCol="0"/>
            <a:lstStyle/>
            <a:p>
              <a:endParaRPr/>
            </a:p>
          </p:txBody>
        </p:sp>
        <p:sp>
          <p:nvSpPr>
            <p:cNvPr id="63" name="object 63"/>
            <p:cNvSpPr/>
            <p:nvPr/>
          </p:nvSpPr>
          <p:spPr>
            <a:xfrm>
              <a:off x="4902469" y="5085754"/>
              <a:ext cx="24760" cy="27662"/>
            </a:xfrm>
            <a:prstGeom prst="rect">
              <a:avLst/>
            </a:prstGeom>
            <a:blipFill>
              <a:blip r:embed="rId30" cstate="print"/>
              <a:stretch>
                <a:fillRect/>
              </a:stretch>
            </a:blipFill>
          </p:spPr>
          <p:txBody>
            <a:bodyPr wrap="square" lIns="0" tIns="0" rIns="0" bIns="0" rtlCol="0"/>
            <a:lstStyle/>
            <a:p>
              <a:endParaRPr/>
            </a:p>
          </p:txBody>
        </p:sp>
        <p:sp>
          <p:nvSpPr>
            <p:cNvPr id="64" name="object 64"/>
            <p:cNvSpPr/>
            <p:nvPr/>
          </p:nvSpPr>
          <p:spPr>
            <a:xfrm>
              <a:off x="4902469" y="5011065"/>
              <a:ext cx="24760" cy="27662"/>
            </a:xfrm>
            <a:prstGeom prst="rect">
              <a:avLst/>
            </a:prstGeom>
            <a:blipFill>
              <a:blip r:embed="rId31" cstate="print"/>
              <a:stretch>
                <a:fillRect/>
              </a:stretch>
            </a:blipFill>
          </p:spPr>
          <p:txBody>
            <a:bodyPr wrap="square" lIns="0" tIns="0" rIns="0" bIns="0" rtlCol="0"/>
            <a:lstStyle/>
            <a:p>
              <a:endParaRPr/>
            </a:p>
          </p:txBody>
        </p:sp>
        <p:sp>
          <p:nvSpPr>
            <p:cNvPr id="65" name="object 65"/>
            <p:cNvSpPr/>
            <p:nvPr/>
          </p:nvSpPr>
          <p:spPr>
            <a:xfrm>
              <a:off x="4902469" y="4928077"/>
              <a:ext cx="24760" cy="27662"/>
            </a:xfrm>
            <a:prstGeom prst="rect">
              <a:avLst/>
            </a:prstGeom>
            <a:blipFill>
              <a:blip r:embed="rId28" cstate="print"/>
              <a:stretch>
                <a:fillRect/>
              </a:stretch>
            </a:blipFill>
          </p:spPr>
          <p:txBody>
            <a:bodyPr wrap="square" lIns="0" tIns="0" rIns="0" bIns="0" rtlCol="0"/>
            <a:lstStyle/>
            <a:p>
              <a:endParaRPr/>
            </a:p>
          </p:txBody>
        </p:sp>
        <p:sp>
          <p:nvSpPr>
            <p:cNvPr id="66" name="object 66"/>
            <p:cNvSpPr/>
            <p:nvPr/>
          </p:nvSpPr>
          <p:spPr>
            <a:xfrm>
              <a:off x="4902469" y="4853389"/>
              <a:ext cx="24760" cy="27662"/>
            </a:xfrm>
            <a:prstGeom prst="rect">
              <a:avLst/>
            </a:prstGeom>
            <a:blipFill>
              <a:blip r:embed="rId30" cstate="print"/>
              <a:stretch>
                <a:fillRect/>
              </a:stretch>
            </a:blipFill>
          </p:spPr>
          <p:txBody>
            <a:bodyPr wrap="square" lIns="0" tIns="0" rIns="0" bIns="0" rtlCol="0"/>
            <a:lstStyle/>
            <a:p>
              <a:endParaRPr/>
            </a:p>
          </p:txBody>
        </p:sp>
        <p:sp>
          <p:nvSpPr>
            <p:cNvPr id="67" name="object 67"/>
            <p:cNvSpPr/>
            <p:nvPr/>
          </p:nvSpPr>
          <p:spPr>
            <a:xfrm>
              <a:off x="4902469" y="4769018"/>
              <a:ext cx="24760" cy="27662"/>
            </a:xfrm>
            <a:prstGeom prst="rect">
              <a:avLst/>
            </a:prstGeom>
            <a:blipFill>
              <a:blip r:embed="rId32" cstate="print"/>
              <a:stretch>
                <a:fillRect/>
              </a:stretch>
            </a:blipFill>
          </p:spPr>
          <p:txBody>
            <a:bodyPr wrap="square" lIns="0" tIns="0" rIns="0" bIns="0" rtlCol="0"/>
            <a:lstStyle/>
            <a:p>
              <a:endParaRPr/>
            </a:p>
          </p:txBody>
        </p:sp>
        <p:sp>
          <p:nvSpPr>
            <p:cNvPr id="68" name="object 68"/>
            <p:cNvSpPr/>
            <p:nvPr/>
          </p:nvSpPr>
          <p:spPr>
            <a:xfrm>
              <a:off x="4902469" y="4686030"/>
              <a:ext cx="24760" cy="27662"/>
            </a:xfrm>
            <a:prstGeom prst="rect">
              <a:avLst/>
            </a:prstGeom>
            <a:blipFill>
              <a:blip r:embed="rId33" cstate="print"/>
              <a:stretch>
                <a:fillRect/>
              </a:stretch>
            </a:blipFill>
          </p:spPr>
          <p:txBody>
            <a:bodyPr wrap="square" lIns="0" tIns="0" rIns="0" bIns="0" rtlCol="0"/>
            <a:lstStyle/>
            <a:p>
              <a:endParaRPr/>
            </a:p>
          </p:txBody>
        </p:sp>
        <p:sp>
          <p:nvSpPr>
            <p:cNvPr id="69" name="object 69"/>
            <p:cNvSpPr/>
            <p:nvPr/>
          </p:nvSpPr>
          <p:spPr>
            <a:xfrm>
              <a:off x="4902469" y="4611342"/>
              <a:ext cx="24760" cy="27662"/>
            </a:xfrm>
            <a:prstGeom prst="rect">
              <a:avLst/>
            </a:prstGeom>
            <a:blipFill>
              <a:blip r:embed="rId34" cstate="print"/>
              <a:stretch>
                <a:fillRect/>
              </a:stretch>
            </a:blipFill>
          </p:spPr>
          <p:txBody>
            <a:bodyPr wrap="square" lIns="0" tIns="0" rIns="0" bIns="0" rtlCol="0"/>
            <a:lstStyle/>
            <a:p>
              <a:endParaRPr/>
            </a:p>
          </p:txBody>
        </p:sp>
        <p:sp>
          <p:nvSpPr>
            <p:cNvPr id="70" name="object 70"/>
            <p:cNvSpPr/>
            <p:nvPr/>
          </p:nvSpPr>
          <p:spPr>
            <a:xfrm>
              <a:off x="4902469" y="4528355"/>
              <a:ext cx="24760" cy="27662"/>
            </a:xfrm>
            <a:prstGeom prst="rect">
              <a:avLst/>
            </a:prstGeom>
            <a:blipFill>
              <a:blip r:embed="rId34" cstate="print"/>
              <a:stretch>
                <a:fillRect/>
              </a:stretch>
            </a:blipFill>
          </p:spPr>
          <p:txBody>
            <a:bodyPr wrap="square" lIns="0" tIns="0" rIns="0" bIns="0" rtlCol="0"/>
            <a:lstStyle/>
            <a:p>
              <a:endParaRPr/>
            </a:p>
          </p:txBody>
        </p:sp>
        <p:sp>
          <p:nvSpPr>
            <p:cNvPr id="71" name="object 71"/>
            <p:cNvSpPr/>
            <p:nvPr/>
          </p:nvSpPr>
          <p:spPr>
            <a:xfrm>
              <a:off x="4902469" y="4443983"/>
              <a:ext cx="24760" cy="27662"/>
            </a:xfrm>
            <a:prstGeom prst="rect">
              <a:avLst/>
            </a:prstGeom>
            <a:blipFill>
              <a:blip r:embed="rId30" cstate="print"/>
              <a:stretch>
                <a:fillRect/>
              </a:stretch>
            </a:blipFill>
          </p:spPr>
          <p:txBody>
            <a:bodyPr wrap="square" lIns="0" tIns="0" rIns="0" bIns="0" rtlCol="0"/>
            <a:lstStyle/>
            <a:p>
              <a:endParaRPr/>
            </a:p>
          </p:txBody>
        </p:sp>
        <p:sp>
          <p:nvSpPr>
            <p:cNvPr id="72" name="object 72"/>
            <p:cNvSpPr/>
            <p:nvPr/>
          </p:nvSpPr>
          <p:spPr>
            <a:xfrm>
              <a:off x="4902469" y="4370678"/>
              <a:ext cx="24760" cy="27662"/>
            </a:xfrm>
            <a:prstGeom prst="rect">
              <a:avLst/>
            </a:prstGeom>
            <a:blipFill>
              <a:blip r:embed="rId27" cstate="print"/>
              <a:stretch>
                <a:fillRect/>
              </a:stretch>
            </a:blipFill>
          </p:spPr>
          <p:txBody>
            <a:bodyPr wrap="square" lIns="0" tIns="0" rIns="0" bIns="0" rtlCol="0"/>
            <a:lstStyle/>
            <a:p>
              <a:endParaRPr/>
            </a:p>
          </p:txBody>
        </p:sp>
        <p:sp>
          <p:nvSpPr>
            <p:cNvPr id="73" name="object 73"/>
            <p:cNvSpPr/>
            <p:nvPr/>
          </p:nvSpPr>
          <p:spPr>
            <a:xfrm>
              <a:off x="4902469" y="5410789"/>
              <a:ext cx="24760" cy="27662"/>
            </a:xfrm>
            <a:prstGeom prst="rect">
              <a:avLst/>
            </a:prstGeom>
            <a:blipFill>
              <a:blip r:embed="rId35" cstate="print"/>
              <a:stretch>
                <a:fillRect/>
              </a:stretch>
            </a:blipFill>
          </p:spPr>
          <p:txBody>
            <a:bodyPr wrap="square" lIns="0" tIns="0" rIns="0" bIns="0" rtlCol="0"/>
            <a:lstStyle/>
            <a:p>
              <a:endParaRPr/>
            </a:p>
          </p:txBody>
        </p:sp>
        <p:sp>
          <p:nvSpPr>
            <p:cNvPr id="74" name="object 74"/>
            <p:cNvSpPr/>
            <p:nvPr/>
          </p:nvSpPr>
          <p:spPr>
            <a:xfrm>
              <a:off x="4902469" y="5326418"/>
              <a:ext cx="24760" cy="27662"/>
            </a:xfrm>
            <a:prstGeom prst="rect">
              <a:avLst/>
            </a:prstGeom>
            <a:blipFill>
              <a:blip r:embed="rId36" cstate="print"/>
              <a:stretch>
                <a:fillRect/>
              </a:stretch>
            </a:blipFill>
          </p:spPr>
          <p:txBody>
            <a:bodyPr wrap="square" lIns="0" tIns="0" rIns="0" bIns="0" rtlCol="0"/>
            <a:lstStyle/>
            <a:p>
              <a:endParaRPr/>
            </a:p>
          </p:txBody>
        </p:sp>
        <p:sp>
          <p:nvSpPr>
            <p:cNvPr id="75" name="object 75"/>
            <p:cNvSpPr/>
            <p:nvPr/>
          </p:nvSpPr>
          <p:spPr>
            <a:xfrm>
              <a:off x="4902469" y="5253112"/>
              <a:ext cx="24760" cy="27662"/>
            </a:xfrm>
            <a:prstGeom prst="rect">
              <a:avLst/>
            </a:prstGeom>
            <a:blipFill>
              <a:blip r:embed="rId37" cstate="print"/>
              <a:stretch>
                <a:fillRect/>
              </a:stretch>
            </a:blipFill>
          </p:spPr>
          <p:txBody>
            <a:bodyPr wrap="square" lIns="0" tIns="0" rIns="0" bIns="0" rtlCol="0"/>
            <a:lstStyle/>
            <a:p>
              <a:endParaRPr/>
            </a:p>
          </p:txBody>
        </p:sp>
        <p:sp>
          <p:nvSpPr>
            <p:cNvPr id="76" name="object 76"/>
            <p:cNvSpPr/>
            <p:nvPr/>
          </p:nvSpPr>
          <p:spPr>
            <a:xfrm>
              <a:off x="4902469" y="5168742"/>
              <a:ext cx="24760" cy="27662"/>
            </a:xfrm>
            <a:prstGeom prst="rect">
              <a:avLst/>
            </a:prstGeom>
            <a:blipFill>
              <a:blip r:embed="rId38" cstate="print"/>
              <a:stretch>
                <a:fillRect/>
              </a:stretch>
            </a:blipFill>
          </p:spPr>
          <p:txBody>
            <a:bodyPr wrap="square" lIns="0" tIns="0" rIns="0" bIns="0" rtlCol="0"/>
            <a:lstStyle/>
            <a:p>
              <a:endParaRPr/>
            </a:p>
          </p:txBody>
        </p:sp>
        <p:sp>
          <p:nvSpPr>
            <p:cNvPr id="77" name="object 77"/>
            <p:cNvSpPr/>
            <p:nvPr/>
          </p:nvSpPr>
          <p:spPr>
            <a:xfrm>
              <a:off x="4902469" y="5085754"/>
              <a:ext cx="24760" cy="27662"/>
            </a:xfrm>
            <a:prstGeom prst="rect">
              <a:avLst/>
            </a:prstGeom>
            <a:blipFill>
              <a:blip r:embed="rId38" cstate="print"/>
              <a:stretch>
                <a:fillRect/>
              </a:stretch>
            </a:blipFill>
          </p:spPr>
          <p:txBody>
            <a:bodyPr wrap="square" lIns="0" tIns="0" rIns="0" bIns="0" rtlCol="0"/>
            <a:lstStyle/>
            <a:p>
              <a:endParaRPr/>
            </a:p>
          </p:txBody>
        </p:sp>
        <p:sp>
          <p:nvSpPr>
            <p:cNvPr id="78" name="object 78"/>
            <p:cNvSpPr/>
            <p:nvPr/>
          </p:nvSpPr>
          <p:spPr>
            <a:xfrm>
              <a:off x="4902469" y="5011065"/>
              <a:ext cx="24760" cy="27662"/>
            </a:xfrm>
            <a:prstGeom prst="rect">
              <a:avLst/>
            </a:prstGeom>
            <a:blipFill>
              <a:blip r:embed="rId39" cstate="print"/>
              <a:stretch>
                <a:fillRect/>
              </a:stretch>
            </a:blipFill>
          </p:spPr>
          <p:txBody>
            <a:bodyPr wrap="square" lIns="0" tIns="0" rIns="0" bIns="0" rtlCol="0"/>
            <a:lstStyle/>
            <a:p>
              <a:endParaRPr/>
            </a:p>
          </p:txBody>
        </p:sp>
        <p:sp>
          <p:nvSpPr>
            <p:cNvPr id="79" name="object 79"/>
            <p:cNvSpPr/>
            <p:nvPr/>
          </p:nvSpPr>
          <p:spPr>
            <a:xfrm>
              <a:off x="4902469" y="4928077"/>
              <a:ext cx="24760" cy="27662"/>
            </a:xfrm>
            <a:prstGeom prst="rect">
              <a:avLst/>
            </a:prstGeom>
            <a:blipFill>
              <a:blip r:embed="rId36" cstate="print"/>
              <a:stretch>
                <a:fillRect/>
              </a:stretch>
            </a:blipFill>
          </p:spPr>
          <p:txBody>
            <a:bodyPr wrap="square" lIns="0" tIns="0" rIns="0" bIns="0" rtlCol="0"/>
            <a:lstStyle/>
            <a:p>
              <a:endParaRPr/>
            </a:p>
          </p:txBody>
        </p:sp>
        <p:sp>
          <p:nvSpPr>
            <p:cNvPr id="80" name="object 80"/>
            <p:cNvSpPr/>
            <p:nvPr/>
          </p:nvSpPr>
          <p:spPr>
            <a:xfrm>
              <a:off x="4902469" y="4853389"/>
              <a:ext cx="24760" cy="27662"/>
            </a:xfrm>
            <a:prstGeom prst="rect">
              <a:avLst/>
            </a:prstGeom>
            <a:blipFill>
              <a:blip r:embed="rId38" cstate="print"/>
              <a:stretch>
                <a:fillRect/>
              </a:stretch>
            </a:blipFill>
          </p:spPr>
          <p:txBody>
            <a:bodyPr wrap="square" lIns="0" tIns="0" rIns="0" bIns="0" rtlCol="0"/>
            <a:lstStyle/>
            <a:p>
              <a:endParaRPr/>
            </a:p>
          </p:txBody>
        </p:sp>
        <p:sp>
          <p:nvSpPr>
            <p:cNvPr id="81" name="object 81"/>
            <p:cNvSpPr/>
            <p:nvPr/>
          </p:nvSpPr>
          <p:spPr>
            <a:xfrm>
              <a:off x="4902469" y="4769018"/>
              <a:ext cx="24760" cy="27662"/>
            </a:xfrm>
            <a:prstGeom prst="rect">
              <a:avLst/>
            </a:prstGeom>
            <a:blipFill>
              <a:blip r:embed="rId40" cstate="print"/>
              <a:stretch>
                <a:fillRect/>
              </a:stretch>
            </a:blipFill>
          </p:spPr>
          <p:txBody>
            <a:bodyPr wrap="square" lIns="0" tIns="0" rIns="0" bIns="0" rtlCol="0"/>
            <a:lstStyle/>
            <a:p>
              <a:endParaRPr/>
            </a:p>
          </p:txBody>
        </p:sp>
        <p:sp>
          <p:nvSpPr>
            <p:cNvPr id="82" name="object 82"/>
            <p:cNvSpPr/>
            <p:nvPr/>
          </p:nvSpPr>
          <p:spPr>
            <a:xfrm>
              <a:off x="4902469" y="4686030"/>
              <a:ext cx="24760" cy="27662"/>
            </a:xfrm>
            <a:prstGeom prst="rect">
              <a:avLst/>
            </a:prstGeom>
            <a:blipFill>
              <a:blip r:embed="rId41" cstate="print"/>
              <a:stretch>
                <a:fillRect/>
              </a:stretch>
            </a:blipFill>
          </p:spPr>
          <p:txBody>
            <a:bodyPr wrap="square" lIns="0" tIns="0" rIns="0" bIns="0" rtlCol="0"/>
            <a:lstStyle/>
            <a:p>
              <a:endParaRPr/>
            </a:p>
          </p:txBody>
        </p:sp>
        <p:sp>
          <p:nvSpPr>
            <p:cNvPr id="83" name="object 83"/>
            <p:cNvSpPr/>
            <p:nvPr/>
          </p:nvSpPr>
          <p:spPr>
            <a:xfrm>
              <a:off x="4902469" y="4611342"/>
              <a:ext cx="24760" cy="27662"/>
            </a:xfrm>
            <a:prstGeom prst="rect">
              <a:avLst/>
            </a:prstGeom>
            <a:blipFill>
              <a:blip r:embed="rId42" cstate="print"/>
              <a:stretch>
                <a:fillRect/>
              </a:stretch>
            </a:blipFill>
          </p:spPr>
          <p:txBody>
            <a:bodyPr wrap="square" lIns="0" tIns="0" rIns="0" bIns="0" rtlCol="0"/>
            <a:lstStyle/>
            <a:p>
              <a:endParaRPr/>
            </a:p>
          </p:txBody>
        </p:sp>
        <p:sp>
          <p:nvSpPr>
            <p:cNvPr id="84" name="object 84"/>
            <p:cNvSpPr/>
            <p:nvPr/>
          </p:nvSpPr>
          <p:spPr>
            <a:xfrm>
              <a:off x="4902469" y="4528355"/>
              <a:ext cx="24760" cy="27662"/>
            </a:xfrm>
            <a:prstGeom prst="rect">
              <a:avLst/>
            </a:prstGeom>
            <a:blipFill>
              <a:blip r:embed="rId42" cstate="print"/>
              <a:stretch>
                <a:fillRect/>
              </a:stretch>
            </a:blipFill>
          </p:spPr>
          <p:txBody>
            <a:bodyPr wrap="square" lIns="0" tIns="0" rIns="0" bIns="0" rtlCol="0"/>
            <a:lstStyle/>
            <a:p>
              <a:endParaRPr/>
            </a:p>
          </p:txBody>
        </p:sp>
        <p:sp>
          <p:nvSpPr>
            <p:cNvPr id="85" name="object 85"/>
            <p:cNvSpPr/>
            <p:nvPr/>
          </p:nvSpPr>
          <p:spPr>
            <a:xfrm>
              <a:off x="4902469" y="4443983"/>
              <a:ext cx="24760" cy="27662"/>
            </a:xfrm>
            <a:prstGeom prst="rect">
              <a:avLst/>
            </a:prstGeom>
            <a:blipFill>
              <a:blip r:embed="rId38" cstate="print"/>
              <a:stretch>
                <a:fillRect/>
              </a:stretch>
            </a:blipFill>
          </p:spPr>
          <p:txBody>
            <a:bodyPr wrap="square" lIns="0" tIns="0" rIns="0" bIns="0" rtlCol="0"/>
            <a:lstStyle/>
            <a:p>
              <a:endParaRPr/>
            </a:p>
          </p:txBody>
        </p:sp>
        <p:sp>
          <p:nvSpPr>
            <p:cNvPr id="86" name="object 86"/>
            <p:cNvSpPr/>
            <p:nvPr/>
          </p:nvSpPr>
          <p:spPr>
            <a:xfrm>
              <a:off x="4902469" y="4370678"/>
              <a:ext cx="24760" cy="27662"/>
            </a:xfrm>
            <a:prstGeom prst="rect">
              <a:avLst/>
            </a:prstGeom>
            <a:blipFill>
              <a:blip r:embed="rId43" cstate="print"/>
              <a:stretch>
                <a:fillRect/>
              </a:stretch>
            </a:blipFill>
          </p:spPr>
          <p:txBody>
            <a:bodyPr wrap="square" lIns="0" tIns="0" rIns="0" bIns="0" rtlCol="0"/>
            <a:lstStyle/>
            <a:p>
              <a:endParaRPr/>
            </a:p>
          </p:txBody>
        </p:sp>
        <p:sp>
          <p:nvSpPr>
            <p:cNvPr id="87" name="object 87"/>
            <p:cNvSpPr/>
            <p:nvPr/>
          </p:nvSpPr>
          <p:spPr>
            <a:xfrm>
              <a:off x="4276942" y="1730290"/>
              <a:ext cx="134227" cy="165974"/>
            </a:xfrm>
            <a:prstGeom prst="rect">
              <a:avLst/>
            </a:prstGeom>
            <a:blipFill>
              <a:blip r:embed="rId44" cstate="print"/>
              <a:stretch>
                <a:fillRect/>
              </a:stretch>
            </a:blipFill>
          </p:spPr>
          <p:txBody>
            <a:bodyPr wrap="square" lIns="0" tIns="0" rIns="0" bIns="0" rtlCol="0"/>
            <a:lstStyle/>
            <a:p>
              <a:endParaRPr/>
            </a:p>
          </p:txBody>
        </p:sp>
        <p:sp>
          <p:nvSpPr>
            <p:cNvPr id="88" name="object 88"/>
            <p:cNvSpPr/>
            <p:nvPr/>
          </p:nvSpPr>
          <p:spPr>
            <a:xfrm>
              <a:off x="4276942" y="1730290"/>
              <a:ext cx="134227" cy="165974"/>
            </a:xfrm>
            <a:prstGeom prst="rect">
              <a:avLst/>
            </a:prstGeom>
            <a:blipFill>
              <a:blip r:embed="rId45" cstate="print"/>
              <a:stretch>
                <a:fillRect/>
              </a:stretch>
            </a:blipFill>
          </p:spPr>
          <p:txBody>
            <a:bodyPr wrap="square" lIns="0" tIns="0" rIns="0" bIns="0" rtlCol="0"/>
            <a:lstStyle/>
            <a:p>
              <a:endParaRPr/>
            </a:p>
          </p:txBody>
        </p:sp>
        <p:sp>
          <p:nvSpPr>
            <p:cNvPr id="89" name="object 89"/>
            <p:cNvSpPr/>
            <p:nvPr/>
          </p:nvSpPr>
          <p:spPr>
            <a:xfrm>
              <a:off x="4276942" y="1730290"/>
              <a:ext cx="134227" cy="165974"/>
            </a:xfrm>
            <a:prstGeom prst="rect">
              <a:avLst/>
            </a:prstGeom>
            <a:blipFill>
              <a:blip r:embed="rId46" cstate="print"/>
              <a:stretch>
                <a:fillRect/>
              </a:stretch>
            </a:blipFill>
          </p:spPr>
          <p:txBody>
            <a:bodyPr wrap="square" lIns="0" tIns="0" rIns="0" bIns="0" rtlCol="0"/>
            <a:lstStyle/>
            <a:p>
              <a:endParaRPr/>
            </a:p>
          </p:txBody>
        </p:sp>
        <p:sp>
          <p:nvSpPr>
            <p:cNvPr id="90" name="object 90"/>
            <p:cNvSpPr/>
            <p:nvPr/>
          </p:nvSpPr>
          <p:spPr>
            <a:xfrm>
              <a:off x="4276942" y="1730290"/>
              <a:ext cx="134227" cy="165974"/>
            </a:xfrm>
            <a:prstGeom prst="rect">
              <a:avLst/>
            </a:prstGeom>
            <a:blipFill>
              <a:blip r:embed="rId47" cstate="print"/>
              <a:stretch>
                <a:fillRect/>
              </a:stretch>
            </a:blipFill>
          </p:spPr>
          <p:txBody>
            <a:bodyPr wrap="square" lIns="0" tIns="0" rIns="0" bIns="0" rtlCol="0"/>
            <a:lstStyle/>
            <a:p>
              <a:endParaRPr/>
            </a:p>
          </p:txBody>
        </p:sp>
        <p:sp>
          <p:nvSpPr>
            <p:cNvPr id="91" name="object 91"/>
            <p:cNvSpPr/>
            <p:nvPr/>
          </p:nvSpPr>
          <p:spPr>
            <a:xfrm>
              <a:off x="1499860" y="1474411"/>
              <a:ext cx="999650" cy="662748"/>
            </a:xfrm>
            <a:custGeom>
              <a:avLst/>
              <a:gdLst/>
              <a:ahLst/>
              <a:cxnLst/>
              <a:rect l="l" t="t" r="r" b="b"/>
              <a:pathLst>
                <a:path w="1169035" h="730250">
                  <a:moveTo>
                    <a:pt x="0" y="0"/>
                  </a:moveTo>
                  <a:lnTo>
                    <a:pt x="0" y="729995"/>
                  </a:lnTo>
                  <a:lnTo>
                    <a:pt x="1168907" y="729995"/>
                  </a:lnTo>
                  <a:lnTo>
                    <a:pt x="1168907" y="0"/>
                  </a:lnTo>
                  <a:lnTo>
                    <a:pt x="0" y="0"/>
                  </a:lnTo>
                  <a:close/>
                </a:path>
              </a:pathLst>
            </a:custGeom>
            <a:solidFill>
              <a:srgbClr val="FCF900"/>
            </a:solidFill>
          </p:spPr>
          <p:txBody>
            <a:bodyPr wrap="square" lIns="0" tIns="0" rIns="0" bIns="0" rtlCol="0"/>
            <a:lstStyle/>
            <a:p>
              <a:endParaRPr/>
            </a:p>
          </p:txBody>
        </p:sp>
        <p:sp>
          <p:nvSpPr>
            <p:cNvPr id="92" name="object 92"/>
            <p:cNvSpPr/>
            <p:nvPr/>
          </p:nvSpPr>
          <p:spPr>
            <a:xfrm>
              <a:off x="1480198" y="1469571"/>
              <a:ext cx="29322" cy="0"/>
            </a:xfrm>
            <a:custGeom>
              <a:avLst/>
              <a:gdLst/>
              <a:ahLst/>
              <a:cxnLst/>
              <a:rect l="l" t="t" r="r" b="b"/>
              <a:pathLst>
                <a:path w="34289">
                  <a:moveTo>
                    <a:pt x="0" y="0"/>
                  </a:moveTo>
                  <a:lnTo>
                    <a:pt x="34289" y="0"/>
                  </a:lnTo>
                </a:path>
              </a:pathLst>
            </a:custGeom>
            <a:ln w="10667">
              <a:solidFill>
                <a:srgbClr val="24211D"/>
              </a:solidFill>
            </a:ln>
          </p:spPr>
          <p:txBody>
            <a:bodyPr wrap="square" lIns="0" tIns="0" rIns="0" bIns="0" rtlCol="0"/>
            <a:lstStyle/>
            <a:p>
              <a:endParaRPr/>
            </a:p>
          </p:txBody>
        </p:sp>
        <p:sp>
          <p:nvSpPr>
            <p:cNvPr id="93" name="object 93"/>
            <p:cNvSpPr/>
            <p:nvPr/>
          </p:nvSpPr>
          <p:spPr>
            <a:xfrm>
              <a:off x="1509520" y="1464730"/>
              <a:ext cx="980645" cy="30544"/>
            </a:xfrm>
            <a:custGeom>
              <a:avLst/>
              <a:gdLst/>
              <a:ahLst/>
              <a:cxnLst/>
              <a:rect l="l" t="t" r="r" b="b"/>
              <a:pathLst>
                <a:path w="1146810" h="33655">
                  <a:moveTo>
                    <a:pt x="0" y="33527"/>
                  </a:moveTo>
                  <a:lnTo>
                    <a:pt x="1146810" y="33527"/>
                  </a:lnTo>
                  <a:lnTo>
                    <a:pt x="1146810" y="0"/>
                  </a:lnTo>
                  <a:lnTo>
                    <a:pt x="0" y="0"/>
                  </a:lnTo>
                  <a:lnTo>
                    <a:pt x="0" y="33527"/>
                  </a:lnTo>
                  <a:close/>
                </a:path>
              </a:pathLst>
            </a:custGeom>
            <a:solidFill>
              <a:srgbClr val="24211D"/>
            </a:solidFill>
          </p:spPr>
          <p:txBody>
            <a:bodyPr wrap="square" lIns="0" tIns="0" rIns="0" bIns="0" rtlCol="0"/>
            <a:lstStyle/>
            <a:p>
              <a:endParaRPr/>
            </a:p>
          </p:txBody>
        </p:sp>
        <p:sp>
          <p:nvSpPr>
            <p:cNvPr id="94" name="object 94"/>
            <p:cNvSpPr/>
            <p:nvPr/>
          </p:nvSpPr>
          <p:spPr>
            <a:xfrm>
              <a:off x="2490165" y="1469571"/>
              <a:ext cx="19548" cy="0"/>
            </a:xfrm>
            <a:custGeom>
              <a:avLst/>
              <a:gdLst/>
              <a:ahLst/>
              <a:cxnLst/>
              <a:rect l="l" t="t" r="r" b="b"/>
              <a:pathLst>
                <a:path w="22860">
                  <a:moveTo>
                    <a:pt x="0" y="0"/>
                  </a:moveTo>
                  <a:lnTo>
                    <a:pt x="22860" y="0"/>
                  </a:lnTo>
                </a:path>
              </a:pathLst>
            </a:custGeom>
            <a:ln w="10667">
              <a:solidFill>
                <a:srgbClr val="24211D"/>
              </a:solidFill>
            </a:ln>
          </p:spPr>
          <p:txBody>
            <a:bodyPr wrap="square" lIns="0" tIns="0" rIns="0" bIns="0" rtlCol="0"/>
            <a:lstStyle/>
            <a:p>
              <a:endParaRPr/>
            </a:p>
          </p:txBody>
        </p:sp>
        <p:sp>
          <p:nvSpPr>
            <p:cNvPr id="95" name="object 95"/>
            <p:cNvSpPr/>
            <p:nvPr/>
          </p:nvSpPr>
          <p:spPr>
            <a:xfrm>
              <a:off x="1489972" y="1474411"/>
              <a:ext cx="0" cy="662748"/>
            </a:xfrm>
            <a:custGeom>
              <a:avLst/>
              <a:gdLst/>
              <a:ahLst/>
              <a:cxnLst/>
              <a:rect l="l" t="t" r="r" b="b"/>
              <a:pathLst>
                <a:path h="730250">
                  <a:moveTo>
                    <a:pt x="0" y="0"/>
                  </a:moveTo>
                  <a:lnTo>
                    <a:pt x="0" y="729995"/>
                  </a:lnTo>
                </a:path>
              </a:pathLst>
            </a:custGeom>
            <a:ln w="22859">
              <a:solidFill>
                <a:srgbClr val="24211D"/>
              </a:solidFill>
            </a:ln>
          </p:spPr>
          <p:txBody>
            <a:bodyPr wrap="square" lIns="0" tIns="0" rIns="0" bIns="0" rtlCol="0"/>
            <a:lstStyle/>
            <a:p>
              <a:endParaRPr/>
            </a:p>
          </p:txBody>
        </p:sp>
        <p:sp>
          <p:nvSpPr>
            <p:cNvPr id="96" name="object 96"/>
            <p:cNvSpPr/>
            <p:nvPr/>
          </p:nvSpPr>
          <p:spPr>
            <a:xfrm>
              <a:off x="1480312" y="2142461"/>
              <a:ext cx="28779" cy="0"/>
            </a:xfrm>
            <a:custGeom>
              <a:avLst/>
              <a:gdLst/>
              <a:ahLst/>
              <a:cxnLst/>
              <a:rect l="l" t="t" r="r" b="b"/>
              <a:pathLst>
                <a:path w="33655">
                  <a:moveTo>
                    <a:pt x="0" y="0"/>
                  </a:moveTo>
                  <a:lnTo>
                    <a:pt x="33527" y="0"/>
                  </a:lnTo>
                </a:path>
              </a:pathLst>
            </a:custGeom>
            <a:ln w="12191">
              <a:solidFill>
                <a:srgbClr val="24211D"/>
              </a:solidFill>
            </a:ln>
          </p:spPr>
          <p:txBody>
            <a:bodyPr wrap="square" lIns="0" tIns="0" rIns="0" bIns="0" rtlCol="0"/>
            <a:lstStyle/>
            <a:p>
              <a:endParaRPr/>
            </a:p>
          </p:txBody>
        </p:sp>
        <p:sp>
          <p:nvSpPr>
            <p:cNvPr id="97" name="object 97"/>
            <p:cNvSpPr/>
            <p:nvPr/>
          </p:nvSpPr>
          <p:spPr>
            <a:xfrm>
              <a:off x="1504633" y="1474411"/>
              <a:ext cx="0" cy="662748"/>
            </a:xfrm>
            <a:custGeom>
              <a:avLst/>
              <a:gdLst/>
              <a:ahLst/>
              <a:cxnLst/>
              <a:rect l="l" t="t" r="r" b="b"/>
              <a:pathLst>
                <a:path h="730250">
                  <a:moveTo>
                    <a:pt x="0" y="0"/>
                  </a:moveTo>
                  <a:lnTo>
                    <a:pt x="0" y="729995"/>
                  </a:lnTo>
                </a:path>
              </a:pathLst>
            </a:custGeom>
            <a:ln w="11429">
              <a:solidFill>
                <a:srgbClr val="24211D"/>
              </a:solidFill>
            </a:ln>
          </p:spPr>
          <p:txBody>
            <a:bodyPr wrap="square" lIns="0" tIns="0" rIns="0" bIns="0" rtlCol="0"/>
            <a:lstStyle/>
            <a:p>
              <a:endParaRPr/>
            </a:p>
          </p:txBody>
        </p:sp>
        <p:sp>
          <p:nvSpPr>
            <p:cNvPr id="98" name="object 98"/>
            <p:cNvSpPr/>
            <p:nvPr/>
          </p:nvSpPr>
          <p:spPr>
            <a:xfrm>
              <a:off x="1509520" y="2132088"/>
              <a:ext cx="980645" cy="0"/>
            </a:xfrm>
            <a:custGeom>
              <a:avLst/>
              <a:gdLst/>
              <a:ahLst/>
              <a:cxnLst/>
              <a:rect l="l" t="t" r="r" b="b"/>
              <a:pathLst>
                <a:path w="1146810">
                  <a:moveTo>
                    <a:pt x="0" y="0"/>
                  </a:moveTo>
                  <a:lnTo>
                    <a:pt x="1146810" y="0"/>
                  </a:lnTo>
                </a:path>
              </a:pathLst>
            </a:custGeom>
            <a:ln w="35051">
              <a:solidFill>
                <a:srgbClr val="24211D"/>
              </a:solidFill>
            </a:ln>
          </p:spPr>
          <p:txBody>
            <a:bodyPr wrap="square" lIns="0" tIns="0" rIns="0" bIns="0" rtlCol="0"/>
            <a:lstStyle/>
            <a:p>
              <a:endParaRPr/>
            </a:p>
          </p:txBody>
        </p:sp>
        <p:sp>
          <p:nvSpPr>
            <p:cNvPr id="99" name="object 99"/>
            <p:cNvSpPr/>
            <p:nvPr/>
          </p:nvSpPr>
          <p:spPr>
            <a:xfrm>
              <a:off x="2504825" y="1474411"/>
              <a:ext cx="0" cy="662748"/>
            </a:xfrm>
            <a:custGeom>
              <a:avLst/>
              <a:gdLst/>
              <a:ahLst/>
              <a:cxnLst/>
              <a:rect l="l" t="t" r="r" b="b"/>
              <a:pathLst>
                <a:path h="730250">
                  <a:moveTo>
                    <a:pt x="0" y="0"/>
                  </a:moveTo>
                  <a:lnTo>
                    <a:pt x="0" y="729995"/>
                  </a:lnTo>
                </a:path>
              </a:pathLst>
            </a:custGeom>
            <a:ln w="11430">
              <a:solidFill>
                <a:srgbClr val="24211D"/>
              </a:solidFill>
            </a:ln>
          </p:spPr>
          <p:txBody>
            <a:bodyPr wrap="square" lIns="0" tIns="0" rIns="0" bIns="0" rtlCol="0"/>
            <a:lstStyle/>
            <a:p>
              <a:endParaRPr/>
            </a:p>
          </p:txBody>
        </p:sp>
        <p:sp>
          <p:nvSpPr>
            <p:cNvPr id="100" name="object 100"/>
            <p:cNvSpPr/>
            <p:nvPr/>
          </p:nvSpPr>
          <p:spPr>
            <a:xfrm>
              <a:off x="2495052" y="1474411"/>
              <a:ext cx="0" cy="662748"/>
            </a:xfrm>
            <a:custGeom>
              <a:avLst/>
              <a:gdLst/>
              <a:ahLst/>
              <a:cxnLst/>
              <a:rect l="l" t="t" r="r" b="b"/>
              <a:pathLst>
                <a:path h="730250">
                  <a:moveTo>
                    <a:pt x="0" y="0"/>
                  </a:moveTo>
                  <a:lnTo>
                    <a:pt x="0" y="729995"/>
                  </a:lnTo>
                </a:path>
              </a:pathLst>
            </a:custGeom>
            <a:ln w="11429">
              <a:solidFill>
                <a:srgbClr val="24211D"/>
              </a:solidFill>
            </a:ln>
          </p:spPr>
          <p:txBody>
            <a:bodyPr wrap="square" lIns="0" tIns="0" rIns="0" bIns="0" rtlCol="0"/>
            <a:lstStyle/>
            <a:p>
              <a:endParaRPr/>
            </a:p>
          </p:txBody>
        </p:sp>
        <p:sp>
          <p:nvSpPr>
            <p:cNvPr id="101" name="object 101"/>
            <p:cNvSpPr/>
            <p:nvPr/>
          </p:nvSpPr>
          <p:spPr>
            <a:xfrm>
              <a:off x="2490278" y="2142461"/>
              <a:ext cx="19548" cy="0"/>
            </a:xfrm>
            <a:custGeom>
              <a:avLst/>
              <a:gdLst/>
              <a:ahLst/>
              <a:cxnLst/>
              <a:rect l="l" t="t" r="r" b="b"/>
              <a:pathLst>
                <a:path w="22860">
                  <a:moveTo>
                    <a:pt x="0" y="0"/>
                  </a:moveTo>
                  <a:lnTo>
                    <a:pt x="22859" y="0"/>
                  </a:lnTo>
                </a:path>
              </a:pathLst>
            </a:custGeom>
            <a:ln w="12191">
              <a:solidFill>
                <a:srgbClr val="24211D"/>
              </a:solidFill>
            </a:ln>
          </p:spPr>
          <p:txBody>
            <a:bodyPr wrap="square" lIns="0" tIns="0" rIns="0" bIns="0" rtlCol="0"/>
            <a:lstStyle/>
            <a:p>
              <a:endParaRPr/>
            </a:p>
          </p:txBody>
        </p:sp>
        <p:sp>
          <p:nvSpPr>
            <p:cNvPr id="102" name="object 102"/>
            <p:cNvSpPr/>
            <p:nvPr/>
          </p:nvSpPr>
          <p:spPr>
            <a:xfrm>
              <a:off x="1558502" y="1611343"/>
              <a:ext cx="931775" cy="409404"/>
            </a:xfrm>
            <a:prstGeom prst="rect">
              <a:avLst/>
            </a:prstGeom>
            <a:blipFill>
              <a:blip r:embed="rId48" cstate="print"/>
              <a:stretch>
                <a:fillRect/>
              </a:stretch>
            </a:blipFill>
          </p:spPr>
          <p:txBody>
            <a:bodyPr wrap="square" lIns="0" tIns="0" rIns="0" bIns="0" rtlCol="0"/>
            <a:lstStyle/>
            <a:p>
              <a:endParaRPr/>
            </a:p>
          </p:txBody>
        </p:sp>
        <p:sp>
          <p:nvSpPr>
            <p:cNvPr id="103" name="object 103"/>
            <p:cNvSpPr/>
            <p:nvPr/>
          </p:nvSpPr>
          <p:spPr>
            <a:xfrm>
              <a:off x="1558502" y="1611343"/>
              <a:ext cx="931775" cy="409404"/>
            </a:xfrm>
            <a:prstGeom prst="rect">
              <a:avLst/>
            </a:prstGeom>
            <a:blipFill>
              <a:blip r:embed="rId49" cstate="print"/>
              <a:stretch>
                <a:fillRect/>
              </a:stretch>
            </a:blipFill>
          </p:spPr>
          <p:txBody>
            <a:bodyPr wrap="square" lIns="0" tIns="0" rIns="0" bIns="0" rtlCol="0"/>
            <a:lstStyle/>
            <a:p>
              <a:endParaRPr/>
            </a:p>
          </p:txBody>
        </p:sp>
        <p:sp>
          <p:nvSpPr>
            <p:cNvPr id="104" name="object 104"/>
            <p:cNvSpPr/>
            <p:nvPr/>
          </p:nvSpPr>
          <p:spPr>
            <a:xfrm>
              <a:off x="1558502" y="1611343"/>
              <a:ext cx="931775" cy="409404"/>
            </a:xfrm>
            <a:prstGeom prst="rect">
              <a:avLst/>
            </a:prstGeom>
            <a:blipFill>
              <a:blip r:embed="rId50" cstate="print"/>
              <a:stretch>
                <a:fillRect/>
              </a:stretch>
            </a:blipFill>
          </p:spPr>
          <p:txBody>
            <a:bodyPr wrap="square" lIns="0" tIns="0" rIns="0" bIns="0" rtlCol="0"/>
            <a:lstStyle/>
            <a:p>
              <a:endParaRPr/>
            </a:p>
          </p:txBody>
        </p:sp>
        <p:sp>
          <p:nvSpPr>
            <p:cNvPr id="105" name="object 105"/>
            <p:cNvSpPr/>
            <p:nvPr/>
          </p:nvSpPr>
          <p:spPr>
            <a:xfrm>
              <a:off x="1558502" y="1611343"/>
              <a:ext cx="931775" cy="409404"/>
            </a:xfrm>
            <a:prstGeom prst="rect">
              <a:avLst/>
            </a:prstGeom>
            <a:blipFill>
              <a:blip r:embed="rId51" cstate="print"/>
              <a:stretch>
                <a:fillRect/>
              </a:stretch>
            </a:blipFill>
          </p:spPr>
          <p:txBody>
            <a:bodyPr wrap="square" lIns="0" tIns="0" rIns="0" bIns="0" rtlCol="0"/>
            <a:lstStyle/>
            <a:p>
              <a:endParaRPr/>
            </a:p>
          </p:txBody>
        </p:sp>
        <p:sp>
          <p:nvSpPr>
            <p:cNvPr id="106" name="object 106"/>
            <p:cNvSpPr/>
            <p:nvPr/>
          </p:nvSpPr>
          <p:spPr>
            <a:xfrm>
              <a:off x="2620597" y="1554633"/>
              <a:ext cx="250210" cy="154909"/>
            </a:xfrm>
            <a:prstGeom prst="rect">
              <a:avLst/>
            </a:prstGeom>
            <a:blipFill>
              <a:blip r:embed="rId52" cstate="print"/>
              <a:stretch>
                <a:fillRect/>
              </a:stretch>
            </a:blipFill>
          </p:spPr>
          <p:txBody>
            <a:bodyPr wrap="square" lIns="0" tIns="0" rIns="0" bIns="0" rtlCol="0"/>
            <a:lstStyle/>
            <a:p>
              <a:endParaRPr/>
            </a:p>
          </p:txBody>
        </p:sp>
        <p:sp>
          <p:nvSpPr>
            <p:cNvPr id="107" name="object 107"/>
            <p:cNvSpPr/>
            <p:nvPr/>
          </p:nvSpPr>
          <p:spPr>
            <a:xfrm>
              <a:off x="2620597" y="1554633"/>
              <a:ext cx="250210" cy="154909"/>
            </a:xfrm>
            <a:prstGeom prst="rect">
              <a:avLst/>
            </a:prstGeom>
            <a:blipFill>
              <a:blip r:embed="rId53" cstate="print"/>
              <a:stretch>
                <a:fillRect/>
              </a:stretch>
            </a:blipFill>
          </p:spPr>
          <p:txBody>
            <a:bodyPr wrap="square" lIns="0" tIns="0" rIns="0" bIns="0" rtlCol="0"/>
            <a:lstStyle/>
            <a:p>
              <a:endParaRPr/>
            </a:p>
          </p:txBody>
        </p:sp>
        <p:sp>
          <p:nvSpPr>
            <p:cNvPr id="108" name="object 108"/>
            <p:cNvSpPr/>
            <p:nvPr/>
          </p:nvSpPr>
          <p:spPr>
            <a:xfrm>
              <a:off x="2620597" y="1554633"/>
              <a:ext cx="250210" cy="154909"/>
            </a:xfrm>
            <a:prstGeom prst="rect">
              <a:avLst/>
            </a:prstGeom>
            <a:blipFill>
              <a:blip r:embed="rId54" cstate="print"/>
              <a:stretch>
                <a:fillRect/>
              </a:stretch>
            </a:blipFill>
          </p:spPr>
          <p:txBody>
            <a:bodyPr wrap="square" lIns="0" tIns="0" rIns="0" bIns="0" rtlCol="0"/>
            <a:lstStyle/>
            <a:p>
              <a:endParaRPr/>
            </a:p>
          </p:txBody>
        </p:sp>
        <p:sp>
          <p:nvSpPr>
            <p:cNvPr id="109" name="object 109"/>
            <p:cNvSpPr/>
            <p:nvPr/>
          </p:nvSpPr>
          <p:spPr>
            <a:xfrm>
              <a:off x="2620597" y="1554633"/>
              <a:ext cx="250210" cy="154909"/>
            </a:xfrm>
            <a:prstGeom prst="rect">
              <a:avLst/>
            </a:prstGeom>
            <a:blipFill>
              <a:blip r:embed="rId55" cstate="print"/>
              <a:stretch>
                <a:fillRect/>
              </a:stretch>
            </a:blipFill>
          </p:spPr>
          <p:txBody>
            <a:bodyPr wrap="square" lIns="0" tIns="0" rIns="0" bIns="0" rtlCol="0"/>
            <a:lstStyle/>
            <a:p>
              <a:endParaRPr/>
            </a:p>
          </p:txBody>
        </p:sp>
        <p:sp>
          <p:nvSpPr>
            <p:cNvPr id="110" name="object 110"/>
            <p:cNvSpPr/>
            <p:nvPr/>
          </p:nvSpPr>
          <p:spPr>
            <a:xfrm>
              <a:off x="4751300" y="1575380"/>
              <a:ext cx="271061" cy="154909"/>
            </a:xfrm>
            <a:prstGeom prst="rect">
              <a:avLst/>
            </a:prstGeom>
            <a:blipFill>
              <a:blip r:embed="rId56" cstate="print"/>
              <a:stretch>
                <a:fillRect/>
              </a:stretch>
            </a:blipFill>
          </p:spPr>
          <p:txBody>
            <a:bodyPr wrap="square" lIns="0" tIns="0" rIns="0" bIns="0" rtlCol="0"/>
            <a:lstStyle/>
            <a:p>
              <a:endParaRPr/>
            </a:p>
          </p:txBody>
        </p:sp>
        <p:sp>
          <p:nvSpPr>
            <p:cNvPr id="111" name="object 111"/>
            <p:cNvSpPr/>
            <p:nvPr/>
          </p:nvSpPr>
          <p:spPr>
            <a:xfrm>
              <a:off x="4751300" y="1575380"/>
              <a:ext cx="271061" cy="154909"/>
            </a:xfrm>
            <a:prstGeom prst="rect">
              <a:avLst/>
            </a:prstGeom>
            <a:blipFill>
              <a:blip r:embed="rId57" cstate="print"/>
              <a:stretch>
                <a:fillRect/>
              </a:stretch>
            </a:blipFill>
          </p:spPr>
          <p:txBody>
            <a:bodyPr wrap="square" lIns="0" tIns="0" rIns="0" bIns="0" rtlCol="0"/>
            <a:lstStyle/>
            <a:p>
              <a:endParaRPr/>
            </a:p>
          </p:txBody>
        </p:sp>
        <p:sp>
          <p:nvSpPr>
            <p:cNvPr id="112" name="object 112"/>
            <p:cNvSpPr/>
            <p:nvPr/>
          </p:nvSpPr>
          <p:spPr>
            <a:xfrm>
              <a:off x="4751300" y="1575380"/>
              <a:ext cx="271061" cy="154909"/>
            </a:xfrm>
            <a:prstGeom prst="rect">
              <a:avLst/>
            </a:prstGeom>
            <a:blipFill>
              <a:blip r:embed="rId58" cstate="print"/>
              <a:stretch>
                <a:fillRect/>
              </a:stretch>
            </a:blipFill>
          </p:spPr>
          <p:txBody>
            <a:bodyPr wrap="square" lIns="0" tIns="0" rIns="0" bIns="0" rtlCol="0"/>
            <a:lstStyle/>
            <a:p>
              <a:endParaRPr/>
            </a:p>
          </p:txBody>
        </p:sp>
        <p:sp>
          <p:nvSpPr>
            <p:cNvPr id="113" name="object 113"/>
            <p:cNvSpPr/>
            <p:nvPr/>
          </p:nvSpPr>
          <p:spPr>
            <a:xfrm>
              <a:off x="4751300" y="1575380"/>
              <a:ext cx="271061" cy="154909"/>
            </a:xfrm>
            <a:prstGeom prst="rect">
              <a:avLst/>
            </a:prstGeom>
            <a:blipFill>
              <a:blip r:embed="rId59" cstate="print"/>
              <a:stretch>
                <a:fillRect/>
              </a:stretch>
            </a:blipFill>
          </p:spPr>
          <p:txBody>
            <a:bodyPr wrap="square" lIns="0" tIns="0" rIns="0" bIns="0" rtlCol="0"/>
            <a:lstStyle/>
            <a:p>
              <a:endParaRPr/>
            </a:p>
          </p:txBody>
        </p:sp>
        <p:sp>
          <p:nvSpPr>
            <p:cNvPr id="114" name="object 114"/>
            <p:cNvSpPr/>
            <p:nvPr/>
          </p:nvSpPr>
          <p:spPr>
            <a:xfrm>
              <a:off x="4736966" y="2005533"/>
              <a:ext cx="269758" cy="154909"/>
            </a:xfrm>
            <a:prstGeom prst="rect">
              <a:avLst/>
            </a:prstGeom>
            <a:blipFill>
              <a:blip r:embed="rId60" cstate="print"/>
              <a:stretch>
                <a:fillRect/>
              </a:stretch>
            </a:blipFill>
          </p:spPr>
          <p:txBody>
            <a:bodyPr wrap="square" lIns="0" tIns="0" rIns="0" bIns="0" rtlCol="0"/>
            <a:lstStyle/>
            <a:p>
              <a:endParaRPr/>
            </a:p>
          </p:txBody>
        </p:sp>
        <p:sp>
          <p:nvSpPr>
            <p:cNvPr id="115" name="object 115"/>
            <p:cNvSpPr/>
            <p:nvPr/>
          </p:nvSpPr>
          <p:spPr>
            <a:xfrm>
              <a:off x="4736966" y="2005533"/>
              <a:ext cx="269758" cy="154909"/>
            </a:xfrm>
            <a:prstGeom prst="rect">
              <a:avLst/>
            </a:prstGeom>
            <a:blipFill>
              <a:blip r:embed="rId61" cstate="print"/>
              <a:stretch>
                <a:fillRect/>
              </a:stretch>
            </a:blipFill>
          </p:spPr>
          <p:txBody>
            <a:bodyPr wrap="square" lIns="0" tIns="0" rIns="0" bIns="0" rtlCol="0"/>
            <a:lstStyle/>
            <a:p>
              <a:endParaRPr/>
            </a:p>
          </p:txBody>
        </p:sp>
        <p:sp>
          <p:nvSpPr>
            <p:cNvPr id="116" name="object 116"/>
            <p:cNvSpPr/>
            <p:nvPr/>
          </p:nvSpPr>
          <p:spPr>
            <a:xfrm>
              <a:off x="4736966" y="2005533"/>
              <a:ext cx="269758" cy="154909"/>
            </a:xfrm>
            <a:prstGeom prst="rect">
              <a:avLst/>
            </a:prstGeom>
            <a:blipFill>
              <a:blip r:embed="rId62" cstate="print"/>
              <a:stretch>
                <a:fillRect/>
              </a:stretch>
            </a:blipFill>
          </p:spPr>
          <p:txBody>
            <a:bodyPr wrap="square" lIns="0" tIns="0" rIns="0" bIns="0" rtlCol="0"/>
            <a:lstStyle/>
            <a:p>
              <a:endParaRPr/>
            </a:p>
          </p:txBody>
        </p:sp>
        <p:sp>
          <p:nvSpPr>
            <p:cNvPr id="117" name="object 117"/>
            <p:cNvSpPr/>
            <p:nvPr/>
          </p:nvSpPr>
          <p:spPr>
            <a:xfrm>
              <a:off x="4736966" y="2005533"/>
              <a:ext cx="269758" cy="154909"/>
            </a:xfrm>
            <a:prstGeom prst="rect">
              <a:avLst/>
            </a:prstGeom>
            <a:blipFill>
              <a:blip r:embed="rId63" cstate="print"/>
              <a:stretch>
                <a:fillRect/>
              </a:stretch>
            </a:blipFill>
          </p:spPr>
          <p:txBody>
            <a:bodyPr wrap="square" lIns="0" tIns="0" rIns="0" bIns="0" rtlCol="0"/>
            <a:lstStyle/>
            <a:p>
              <a:endParaRPr/>
            </a:p>
          </p:txBody>
        </p:sp>
        <p:sp>
          <p:nvSpPr>
            <p:cNvPr id="118" name="object 118"/>
            <p:cNvSpPr/>
            <p:nvPr/>
          </p:nvSpPr>
          <p:spPr>
            <a:xfrm>
              <a:off x="4747391" y="2450899"/>
              <a:ext cx="269758" cy="154909"/>
            </a:xfrm>
            <a:prstGeom prst="rect">
              <a:avLst/>
            </a:prstGeom>
            <a:blipFill>
              <a:blip r:embed="rId64" cstate="print"/>
              <a:stretch>
                <a:fillRect/>
              </a:stretch>
            </a:blipFill>
          </p:spPr>
          <p:txBody>
            <a:bodyPr wrap="square" lIns="0" tIns="0" rIns="0" bIns="0" rtlCol="0"/>
            <a:lstStyle/>
            <a:p>
              <a:endParaRPr/>
            </a:p>
          </p:txBody>
        </p:sp>
        <p:sp>
          <p:nvSpPr>
            <p:cNvPr id="119" name="object 119"/>
            <p:cNvSpPr/>
            <p:nvPr/>
          </p:nvSpPr>
          <p:spPr>
            <a:xfrm>
              <a:off x="4747391" y="2450899"/>
              <a:ext cx="269758" cy="154909"/>
            </a:xfrm>
            <a:prstGeom prst="rect">
              <a:avLst/>
            </a:prstGeom>
            <a:blipFill>
              <a:blip r:embed="rId65" cstate="print"/>
              <a:stretch>
                <a:fillRect/>
              </a:stretch>
            </a:blipFill>
          </p:spPr>
          <p:txBody>
            <a:bodyPr wrap="square" lIns="0" tIns="0" rIns="0" bIns="0" rtlCol="0"/>
            <a:lstStyle/>
            <a:p>
              <a:endParaRPr/>
            </a:p>
          </p:txBody>
        </p:sp>
        <p:sp>
          <p:nvSpPr>
            <p:cNvPr id="120" name="object 120"/>
            <p:cNvSpPr/>
            <p:nvPr/>
          </p:nvSpPr>
          <p:spPr>
            <a:xfrm>
              <a:off x="4747391" y="2450899"/>
              <a:ext cx="269758" cy="154909"/>
            </a:xfrm>
            <a:prstGeom prst="rect">
              <a:avLst/>
            </a:prstGeom>
            <a:blipFill>
              <a:blip r:embed="rId66" cstate="print"/>
              <a:stretch>
                <a:fillRect/>
              </a:stretch>
            </a:blipFill>
          </p:spPr>
          <p:txBody>
            <a:bodyPr wrap="square" lIns="0" tIns="0" rIns="0" bIns="0" rtlCol="0"/>
            <a:lstStyle/>
            <a:p>
              <a:endParaRPr/>
            </a:p>
          </p:txBody>
        </p:sp>
        <p:sp>
          <p:nvSpPr>
            <p:cNvPr id="121" name="object 121"/>
            <p:cNvSpPr/>
            <p:nvPr/>
          </p:nvSpPr>
          <p:spPr>
            <a:xfrm>
              <a:off x="4747391" y="2450899"/>
              <a:ext cx="269758" cy="154909"/>
            </a:xfrm>
            <a:prstGeom prst="rect">
              <a:avLst/>
            </a:prstGeom>
            <a:blipFill>
              <a:blip r:embed="rId67" cstate="print"/>
              <a:stretch>
                <a:fillRect/>
              </a:stretch>
            </a:blipFill>
          </p:spPr>
          <p:txBody>
            <a:bodyPr wrap="square" lIns="0" tIns="0" rIns="0" bIns="0" rtlCol="0"/>
            <a:lstStyle/>
            <a:p>
              <a:endParaRPr/>
            </a:p>
          </p:txBody>
        </p:sp>
        <p:sp>
          <p:nvSpPr>
            <p:cNvPr id="122" name="object 122"/>
            <p:cNvSpPr/>
            <p:nvPr/>
          </p:nvSpPr>
          <p:spPr>
            <a:xfrm>
              <a:off x="4731752" y="2881051"/>
              <a:ext cx="271061" cy="154909"/>
            </a:xfrm>
            <a:prstGeom prst="rect">
              <a:avLst/>
            </a:prstGeom>
            <a:blipFill>
              <a:blip r:embed="rId68" cstate="print"/>
              <a:stretch>
                <a:fillRect/>
              </a:stretch>
            </a:blipFill>
          </p:spPr>
          <p:txBody>
            <a:bodyPr wrap="square" lIns="0" tIns="0" rIns="0" bIns="0" rtlCol="0"/>
            <a:lstStyle/>
            <a:p>
              <a:endParaRPr/>
            </a:p>
          </p:txBody>
        </p:sp>
        <p:sp>
          <p:nvSpPr>
            <p:cNvPr id="123" name="object 123"/>
            <p:cNvSpPr/>
            <p:nvPr/>
          </p:nvSpPr>
          <p:spPr>
            <a:xfrm>
              <a:off x="4731752" y="2881051"/>
              <a:ext cx="271061" cy="154909"/>
            </a:xfrm>
            <a:prstGeom prst="rect">
              <a:avLst/>
            </a:prstGeom>
            <a:blipFill>
              <a:blip r:embed="rId69" cstate="print"/>
              <a:stretch>
                <a:fillRect/>
              </a:stretch>
            </a:blipFill>
          </p:spPr>
          <p:txBody>
            <a:bodyPr wrap="square" lIns="0" tIns="0" rIns="0" bIns="0" rtlCol="0"/>
            <a:lstStyle/>
            <a:p>
              <a:endParaRPr/>
            </a:p>
          </p:txBody>
        </p:sp>
        <p:sp>
          <p:nvSpPr>
            <p:cNvPr id="124" name="object 124"/>
            <p:cNvSpPr/>
            <p:nvPr/>
          </p:nvSpPr>
          <p:spPr>
            <a:xfrm>
              <a:off x="4731752" y="2881051"/>
              <a:ext cx="271061" cy="154909"/>
            </a:xfrm>
            <a:prstGeom prst="rect">
              <a:avLst/>
            </a:prstGeom>
            <a:blipFill>
              <a:blip r:embed="rId70" cstate="print"/>
              <a:stretch>
                <a:fillRect/>
              </a:stretch>
            </a:blipFill>
          </p:spPr>
          <p:txBody>
            <a:bodyPr wrap="square" lIns="0" tIns="0" rIns="0" bIns="0" rtlCol="0"/>
            <a:lstStyle/>
            <a:p>
              <a:endParaRPr/>
            </a:p>
          </p:txBody>
        </p:sp>
        <p:sp>
          <p:nvSpPr>
            <p:cNvPr id="125" name="object 125"/>
            <p:cNvSpPr/>
            <p:nvPr/>
          </p:nvSpPr>
          <p:spPr>
            <a:xfrm>
              <a:off x="4731752" y="2881051"/>
              <a:ext cx="271061" cy="154909"/>
            </a:xfrm>
            <a:prstGeom prst="rect">
              <a:avLst/>
            </a:prstGeom>
            <a:blipFill>
              <a:blip r:embed="rId71" cstate="print"/>
              <a:stretch>
                <a:fillRect/>
              </a:stretch>
            </a:blipFill>
          </p:spPr>
          <p:txBody>
            <a:bodyPr wrap="square" lIns="0" tIns="0" rIns="0" bIns="0" rtlCol="0"/>
            <a:lstStyle/>
            <a:p>
              <a:endParaRPr/>
            </a:p>
          </p:txBody>
        </p:sp>
        <p:sp>
          <p:nvSpPr>
            <p:cNvPr id="126" name="object 126"/>
            <p:cNvSpPr/>
            <p:nvPr/>
          </p:nvSpPr>
          <p:spPr>
            <a:xfrm>
              <a:off x="4733056" y="3308438"/>
              <a:ext cx="271061" cy="154909"/>
            </a:xfrm>
            <a:prstGeom prst="rect">
              <a:avLst/>
            </a:prstGeom>
            <a:blipFill>
              <a:blip r:embed="rId72" cstate="print"/>
              <a:stretch>
                <a:fillRect/>
              </a:stretch>
            </a:blipFill>
          </p:spPr>
          <p:txBody>
            <a:bodyPr wrap="square" lIns="0" tIns="0" rIns="0" bIns="0" rtlCol="0"/>
            <a:lstStyle/>
            <a:p>
              <a:endParaRPr/>
            </a:p>
          </p:txBody>
        </p:sp>
        <p:sp>
          <p:nvSpPr>
            <p:cNvPr id="127" name="object 127"/>
            <p:cNvSpPr/>
            <p:nvPr/>
          </p:nvSpPr>
          <p:spPr>
            <a:xfrm>
              <a:off x="4733056" y="3308438"/>
              <a:ext cx="271061" cy="154909"/>
            </a:xfrm>
            <a:prstGeom prst="rect">
              <a:avLst/>
            </a:prstGeom>
            <a:blipFill>
              <a:blip r:embed="rId73" cstate="print"/>
              <a:stretch>
                <a:fillRect/>
              </a:stretch>
            </a:blipFill>
          </p:spPr>
          <p:txBody>
            <a:bodyPr wrap="square" lIns="0" tIns="0" rIns="0" bIns="0" rtlCol="0"/>
            <a:lstStyle/>
            <a:p>
              <a:endParaRPr/>
            </a:p>
          </p:txBody>
        </p:sp>
        <p:sp>
          <p:nvSpPr>
            <p:cNvPr id="128" name="object 128"/>
            <p:cNvSpPr/>
            <p:nvPr/>
          </p:nvSpPr>
          <p:spPr>
            <a:xfrm>
              <a:off x="4733056" y="3308438"/>
              <a:ext cx="271061" cy="154909"/>
            </a:xfrm>
            <a:prstGeom prst="rect">
              <a:avLst/>
            </a:prstGeom>
            <a:blipFill>
              <a:blip r:embed="rId74" cstate="print"/>
              <a:stretch>
                <a:fillRect/>
              </a:stretch>
            </a:blipFill>
          </p:spPr>
          <p:txBody>
            <a:bodyPr wrap="square" lIns="0" tIns="0" rIns="0" bIns="0" rtlCol="0"/>
            <a:lstStyle/>
            <a:p>
              <a:endParaRPr/>
            </a:p>
          </p:txBody>
        </p:sp>
        <p:sp>
          <p:nvSpPr>
            <p:cNvPr id="129" name="object 129"/>
            <p:cNvSpPr/>
            <p:nvPr/>
          </p:nvSpPr>
          <p:spPr>
            <a:xfrm>
              <a:off x="4733056" y="3308438"/>
              <a:ext cx="271061" cy="154909"/>
            </a:xfrm>
            <a:prstGeom prst="rect">
              <a:avLst/>
            </a:prstGeom>
            <a:blipFill>
              <a:blip r:embed="rId75" cstate="print"/>
              <a:stretch>
                <a:fillRect/>
              </a:stretch>
            </a:blipFill>
          </p:spPr>
          <p:txBody>
            <a:bodyPr wrap="square" lIns="0" tIns="0" rIns="0" bIns="0" rtlCol="0"/>
            <a:lstStyle/>
            <a:p>
              <a:endParaRPr/>
            </a:p>
          </p:txBody>
        </p:sp>
        <p:sp>
          <p:nvSpPr>
            <p:cNvPr id="130" name="object 130"/>
            <p:cNvSpPr/>
            <p:nvPr/>
          </p:nvSpPr>
          <p:spPr>
            <a:xfrm>
              <a:off x="4731752" y="3701245"/>
              <a:ext cx="271061" cy="154909"/>
            </a:xfrm>
            <a:prstGeom prst="rect">
              <a:avLst/>
            </a:prstGeom>
            <a:blipFill>
              <a:blip r:embed="rId76" cstate="print"/>
              <a:stretch>
                <a:fillRect/>
              </a:stretch>
            </a:blipFill>
          </p:spPr>
          <p:txBody>
            <a:bodyPr wrap="square" lIns="0" tIns="0" rIns="0" bIns="0" rtlCol="0"/>
            <a:lstStyle/>
            <a:p>
              <a:endParaRPr/>
            </a:p>
          </p:txBody>
        </p:sp>
        <p:sp>
          <p:nvSpPr>
            <p:cNvPr id="131" name="object 131"/>
            <p:cNvSpPr/>
            <p:nvPr/>
          </p:nvSpPr>
          <p:spPr>
            <a:xfrm>
              <a:off x="4731752" y="3701245"/>
              <a:ext cx="271061" cy="154909"/>
            </a:xfrm>
            <a:prstGeom prst="rect">
              <a:avLst/>
            </a:prstGeom>
            <a:blipFill>
              <a:blip r:embed="rId77" cstate="print"/>
              <a:stretch>
                <a:fillRect/>
              </a:stretch>
            </a:blipFill>
          </p:spPr>
          <p:txBody>
            <a:bodyPr wrap="square" lIns="0" tIns="0" rIns="0" bIns="0" rtlCol="0"/>
            <a:lstStyle/>
            <a:p>
              <a:endParaRPr/>
            </a:p>
          </p:txBody>
        </p:sp>
        <p:sp>
          <p:nvSpPr>
            <p:cNvPr id="132" name="object 132"/>
            <p:cNvSpPr/>
            <p:nvPr/>
          </p:nvSpPr>
          <p:spPr>
            <a:xfrm>
              <a:off x="4731752" y="3701245"/>
              <a:ext cx="271061" cy="154909"/>
            </a:xfrm>
            <a:prstGeom prst="rect">
              <a:avLst/>
            </a:prstGeom>
            <a:blipFill>
              <a:blip r:embed="rId78" cstate="print"/>
              <a:stretch>
                <a:fillRect/>
              </a:stretch>
            </a:blipFill>
          </p:spPr>
          <p:txBody>
            <a:bodyPr wrap="square" lIns="0" tIns="0" rIns="0" bIns="0" rtlCol="0"/>
            <a:lstStyle/>
            <a:p>
              <a:endParaRPr/>
            </a:p>
          </p:txBody>
        </p:sp>
        <p:sp>
          <p:nvSpPr>
            <p:cNvPr id="133" name="object 133"/>
            <p:cNvSpPr/>
            <p:nvPr/>
          </p:nvSpPr>
          <p:spPr>
            <a:xfrm>
              <a:off x="4731752" y="3701245"/>
              <a:ext cx="271061" cy="154909"/>
            </a:xfrm>
            <a:prstGeom prst="rect">
              <a:avLst/>
            </a:prstGeom>
            <a:blipFill>
              <a:blip r:embed="rId79" cstate="print"/>
              <a:stretch>
                <a:fillRect/>
              </a:stretch>
            </a:blipFill>
          </p:spPr>
          <p:txBody>
            <a:bodyPr wrap="square" lIns="0" tIns="0" rIns="0" bIns="0" rtlCol="0"/>
            <a:lstStyle/>
            <a:p>
              <a:endParaRPr/>
            </a:p>
          </p:txBody>
        </p:sp>
        <p:sp>
          <p:nvSpPr>
            <p:cNvPr id="134" name="object 134"/>
            <p:cNvSpPr/>
            <p:nvPr/>
          </p:nvSpPr>
          <p:spPr>
            <a:xfrm>
              <a:off x="4653561" y="5636239"/>
              <a:ext cx="430050" cy="154909"/>
            </a:xfrm>
            <a:prstGeom prst="rect">
              <a:avLst/>
            </a:prstGeom>
            <a:blipFill>
              <a:blip r:embed="rId80" cstate="print"/>
              <a:stretch>
                <a:fillRect/>
              </a:stretch>
            </a:blipFill>
          </p:spPr>
          <p:txBody>
            <a:bodyPr wrap="square" lIns="0" tIns="0" rIns="0" bIns="0" rtlCol="0"/>
            <a:lstStyle/>
            <a:p>
              <a:endParaRPr/>
            </a:p>
          </p:txBody>
        </p:sp>
        <p:sp>
          <p:nvSpPr>
            <p:cNvPr id="135" name="object 135"/>
            <p:cNvSpPr/>
            <p:nvPr/>
          </p:nvSpPr>
          <p:spPr>
            <a:xfrm>
              <a:off x="4653561" y="5636239"/>
              <a:ext cx="430050" cy="154909"/>
            </a:xfrm>
            <a:prstGeom prst="rect">
              <a:avLst/>
            </a:prstGeom>
            <a:blipFill>
              <a:blip r:embed="rId81" cstate="print"/>
              <a:stretch>
                <a:fillRect/>
              </a:stretch>
            </a:blipFill>
          </p:spPr>
          <p:txBody>
            <a:bodyPr wrap="square" lIns="0" tIns="0" rIns="0" bIns="0" rtlCol="0"/>
            <a:lstStyle/>
            <a:p>
              <a:endParaRPr/>
            </a:p>
          </p:txBody>
        </p:sp>
        <p:sp>
          <p:nvSpPr>
            <p:cNvPr id="136" name="object 136"/>
            <p:cNvSpPr/>
            <p:nvPr/>
          </p:nvSpPr>
          <p:spPr>
            <a:xfrm>
              <a:off x="4653561" y="5636239"/>
              <a:ext cx="430050" cy="154909"/>
            </a:xfrm>
            <a:prstGeom prst="rect">
              <a:avLst/>
            </a:prstGeom>
            <a:blipFill>
              <a:blip r:embed="rId82" cstate="print"/>
              <a:stretch>
                <a:fillRect/>
              </a:stretch>
            </a:blipFill>
          </p:spPr>
          <p:txBody>
            <a:bodyPr wrap="square" lIns="0" tIns="0" rIns="0" bIns="0" rtlCol="0"/>
            <a:lstStyle/>
            <a:p>
              <a:endParaRPr/>
            </a:p>
          </p:txBody>
        </p:sp>
        <p:sp>
          <p:nvSpPr>
            <p:cNvPr id="137" name="object 137"/>
            <p:cNvSpPr/>
            <p:nvPr/>
          </p:nvSpPr>
          <p:spPr>
            <a:xfrm>
              <a:off x="4653561" y="5636239"/>
              <a:ext cx="430050" cy="154909"/>
            </a:xfrm>
            <a:prstGeom prst="rect">
              <a:avLst/>
            </a:prstGeom>
            <a:blipFill>
              <a:blip r:embed="rId83" cstate="print"/>
              <a:stretch>
                <a:fillRect/>
              </a:stretch>
            </a:blipFill>
          </p:spPr>
          <p:txBody>
            <a:bodyPr wrap="square" lIns="0" tIns="0" rIns="0" bIns="0" rtlCol="0"/>
            <a:lstStyle/>
            <a:p>
              <a:endParaRPr/>
            </a:p>
          </p:txBody>
        </p:sp>
        <p:sp>
          <p:nvSpPr>
            <p:cNvPr id="138" name="object 138"/>
            <p:cNvSpPr/>
            <p:nvPr/>
          </p:nvSpPr>
          <p:spPr>
            <a:xfrm>
              <a:off x="5152058" y="1714599"/>
              <a:ext cx="162898" cy="182688"/>
            </a:xfrm>
            <a:custGeom>
              <a:avLst/>
              <a:gdLst/>
              <a:ahLst/>
              <a:cxnLst/>
              <a:rect l="l" t="t" r="r" b="b"/>
              <a:pathLst>
                <a:path w="190500" h="201294">
                  <a:moveTo>
                    <a:pt x="190431" y="102118"/>
                  </a:moveTo>
                  <a:lnTo>
                    <a:pt x="190431" y="96657"/>
                  </a:lnTo>
                  <a:lnTo>
                    <a:pt x="190155" y="91145"/>
                  </a:lnTo>
                  <a:lnTo>
                    <a:pt x="180496" y="52030"/>
                  </a:lnTo>
                  <a:lnTo>
                    <a:pt x="157752" y="18161"/>
                  </a:lnTo>
                  <a:lnTo>
                    <a:pt x="122278" y="1652"/>
                  </a:lnTo>
                  <a:lnTo>
                    <a:pt x="107419" y="0"/>
                  </a:lnTo>
                  <a:lnTo>
                    <a:pt x="102343" y="23"/>
                  </a:lnTo>
                  <a:lnTo>
                    <a:pt x="60715" y="10976"/>
                  </a:lnTo>
                  <a:lnTo>
                    <a:pt x="25111" y="37101"/>
                  </a:lnTo>
                  <a:lnTo>
                    <a:pt x="5794" y="69956"/>
                  </a:lnTo>
                  <a:lnTo>
                    <a:pt x="0" y="103565"/>
                  </a:lnTo>
                  <a:lnTo>
                    <a:pt x="0" y="109321"/>
                  </a:lnTo>
                  <a:lnTo>
                    <a:pt x="7726" y="148186"/>
                  </a:lnTo>
                  <a:lnTo>
                    <a:pt x="32678" y="182533"/>
                  </a:lnTo>
                  <a:lnTo>
                    <a:pt x="68152" y="199042"/>
                  </a:lnTo>
                  <a:lnTo>
                    <a:pt x="83011" y="200694"/>
                  </a:lnTo>
                  <a:lnTo>
                    <a:pt x="88087" y="200671"/>
                  </a:lnTo>
                  <a:lnTo>
                    <a:pt x="129715" y="189718"/>
                  </a:lnTo>
                  <a:lnTo>
                    <a:pt x="165319" y="163593"/>
                  </a:lnTo>
                  <a:lnTo>
                    <a:pt x="186291" y="128280"/>
                  </a:lnTo>
                  <a:lnTo>
                    <a:pt x="190431" y="102118"/>
                  </a:lnTo>
                  <a:close/>
                </a:path>
              </a:pathLst>
            </a:custGeom>
            <a:solidFill>
              <a:srgbClr val="FCC800"/>
            </a:solidFill>
          </p:spPr>
          <p:txBody>
            <a:bodyPr wrap="square" lIns="0" tIns="0" rIns="0" bIns="0" rtlCol="0"/>
            <a:lstStyle/>
            <a:p>
              <a:endParaRPr/>
            </a:p>
          </p:txBody>
        </p:sp>
        <p:sp>
          <p:nvSpPr>
            <p:cNvPr id="139" name="object 139"/>
            <p:cNvSpPr/>
            <p:nvPr/>
          </p:nvSpPr>
          <p:spPr>
            <a:xfrm>
              <a:off x="5134436" y="1705394"/>
              <a:ext cx="198192" cy="200552"/>
            </a:xfrm>
            <a:custGeom>
              <a:avLst/>
              <a:gdLst/>
              <a:ahLst/>
              <a:cxnLst/>
              <a:rect l="l" t="t" r="r" b="b"/>
              <a:pathLst>
                <a:path w="231775" h="220980">
                  <a:moveTo>
                    <a:pt x="57911" y="57911"/>
                  </a:moveTo>
                  <a:lnTo>
                    <a:pt x="35051" y="35051"/>
                  </a:lnTo>
                  <a:lnTo>
                    <a:pt x="30622" y="39646"/>
                  </a:lnTo>
                  <a:lnTo>
                    <a:pt x="26480" y="44295"/>
                  </a:lnTo>
                  <a:lnTo>
                    <a:pt x="5754" y="79491"/>
                  </a:lnTo>
                  <a:lnTo>
                    <a:pt x="0" y="115823"/>
                  </a:lnTo>
                  <a:lnTo>
                    <a:pt x="35051" y="115823"/>
                  </a:lnTo>
                  <a:lnTo>
                    <a:pt x="35065" y="110115"/>
                  </a:lnTo>
                  <a:lnTo>
                    <a:pt x="35157" y="104443"/>
                  </a:lnTo>
                  <a:lnTo>
                    <a:pt x="48281" y="64847"/>
                  </a:lnTo>
                  <a:lnTo>
                    <a:pt x="52660" y="61176"/>
                  </a:lnTo>
                  <a:lnTo>
                    <a:pt x="57911" y="57911"/>
                  </a:lnTo>
                  <a:close/>
                </a:path>
                <a:path w="231775" h="220980">
                  <a:moveTo>
                    <a:pt x="57911" y="173735"/>
                  </a:moveTo>
                  <a:lnTo>
                    <a:pt x="35898" y="139304"/>
                  </a:lnTo>
                  <a:lnTo>
                    <a:pt x="35051" y="115823"/>
                  </a:lnTo>
                  <a:lnTo>
                    <a:pt x="0" y="115823"/>
                  </a:lnTo>
                  <a:lnTo>
                    <a:pt x="7810" y="154077"/>
                  </a:lnTo>
                  <a:lnTo>
                    <a:pt x="26480" y="187922"/>
                  </a:lnTo>
                  <a:lnTo>
                    <a:pt x="35051" y="198119"/>
                  </a:lnTo>
                  <a:lnTo>
                    <a:pt x="57911" y="173735"/>
                  </a:lnTo>
                  <a:close/>
                </a:path>
                <a:path w="231775" h="220980">
                  <a:moveTo>
                    <a:pt x="196595" y="35051"/>
                  </a:moveTo>
                  <a:lnTo>
                    <a:pt x="163352" y="10172"/>
                  </a:lnTo>
                  <a:lnTo>
                    <a:pt x="122675" y="162"/>
                  </a:lnTo>
                  <a:lnTo>
                    <a:pt x="115823" y="0"/>
                  </a:lnTo>
                  <a:lnTo>
                    <a:pt x="111096" y="162"/>
                  </a:lnTo>
                  <a:lnTo>
                    <a:pt x="72543" y="10172"/>
                  </a:lnTo>
                  <a:lnTo>
                    <a:pt x="39779" y="30622"/>
                  </a:lnTo>
                  <a:lnTo>
                    <a:pt x="35051" y="35051"/>
                  </a:lnTo>
                  <a:lnTo>
                    <a:pt x="57911" y="57911"/>
                  </a:lnTo>
                  <a:lnTo>
                    <a:pt x="61176" y="52450"/>
                  </a:lnTo>
                  <a:lnTo>
                    <a:pt x="64847" y="47490"/>
                  </a:lnTo>
                  <a:lnTo>
                    <a:pt x="98845" y="26408"/>
                  </a:lnTo>
                  <a:lnTo>
                    <a:pt x="115823" y="24383"/>
                  </a:lnTo>
                  <a:lnTo>
                    <a:pt x="122050" y="24641"/>
                  </a:lnTo>
                  <a:lnTo>
                    <a:pt x="161596" y="37794"/>
                  </a:lnTo>
                  <a:lnTo>
                    <a:pt x="173735" y="47243"/>
                  </a:lnTo>
                  <a:lnTo>
                    <a:pt x="196595" y="35051"/>
                  </a:lnTo>
                  <a:close/>
                </a:path>
                <a:path w="231775" h="220980">
                  <a:moveTo>
                    <a:pt x="196595" y="185927"/>
                  </a:moveTo>
                  <a:lnTo>
                    <a:pt x="173735" y="173735"/>
                  </a:lnTo>
                  <a:lnTo>
                    <a:pt x="170154" y="177051"/>
                  </a:lnTo>
                  <a:lnTo>
                    <a:pt x="166091" y="180312"/>
                  </a:lnTo>
                  <a:lnTo>
                    <a:pt x="128228" y="196984"/>
                  </a:lnTo>
                  <a:lnTo>
                    <a:pt x="115823" y="198119"/>
                  </a:lnTo>
                  <a:lnTo>
                    <a:pt x="109597" y="197826"/>
                  </a:lnTo>
                  <a:lnTo>
                    <a:pt x="70051" y="183463"/>
                  </a:lnTo>
                  <a:lnTo>
                    <a:pt x="57911" y="173735"/>
                  </a:lnTo>
                  <a:lnTo>
                    <a:pt x="35051" y="198119"/>
                  </a:lnTo>
                  <a:lnTo>
                    <a:pt x="70865" y="213550"/>
                  </a:lnTo>
                  <a:lnTo>
                    <a:pt x="108495" y="220798"/>
                  </a:lnTo>
                  <a:lnTo>
                    <a:pt x="115823" y="220979"/>
                  </a:lnTo>
                  <a:lnTo>
                    <a:pt x="120551" y="220817"/>
                  </a:lnTo>
                  <a:lnTo>
                    <a:pt x="159104" y="210807"/>
                  </a:lnTo>
                  <a:lnTo>
                    <a:pt x="191868" y="190357"/>
                  </a:lnTo>
                  <a:lnTo>
                    <a:pt x="196595" y="185927"/>
                  </a:lnTo>
                  <a:close/>
                </a:path>
                <a:path w="231775" h="220980">
                  <a:moveTo>
                    <a:pt x="231647" y="105155"/>
                  </a:moveTo>
                  <a:lnTo>
                    <a:pt x="222694" y="66103"/>
                  </a:lnTo>
                  <a:lnTo>
                    <a:pt x="196595" y="35051"/>
                  </a:lnTo>
                  <a:lnTo>
                    <a:pt x="173735" y="47243"/>
                  </a:lnTo>
                  <a:lnTo>
                    <a:pt x="179420" y="53230"/>
                  </a:lnTo>
                  <a:lnTo>
                    <a:pt x="184075" y="58783"/>
                  </a:lnTo>
                  <a:lnTo>
                    <a:pt x="196578" y="99169"/>
                  </a:lnTo>
                  <a:lnTo>
                    <a:pt x="196595" y="105155"/>
                  </a:lnTo>
                  <a:lnTo>
                    <a:pt x="231647" y="105155"/>
                  </a:lnTo>
                  <a:close/>
                </a:path>
                <a:path w="231775" h="220980">
                  <a:moveTo>
                    <a:pt x="231647" y="105155"/>
                  </a:moveTo>
                  <a:lnTo>
                    <a:pt x="196595" y="105155"/>
                  </a:lnTo>
                  <a:lnTo>
                    <a:pt x="196585" y="110431"/>
                  </a:lnTo>
                  <a:lnTo>
                    <a:pt x="196512" y="115706"/>
                  </a:lnTo>
                  <a:lnTo>
                    <a:pt x="186190" y="157909"/>
                  </a:lnTo>
                  <a:lnTo>
                    <a:pt x="173735" y="173735"/>
                  </a:lnTo>
                  <a:lnTo>
                    <a:pt x="196595" y="185927"/>
                  </a:lnTo>
                  <a:lnTo>
                    <a:pt x="221475" y="152684"/>
                  </a:lnTo>
                  <a:lnTo>
                    <a:pt x="231485" y="112007"/>
                  </a:lnTo>
                  <a:lnTo>
                    <a:pt x="231647" y="105155"/>
                  </a:lnTo>
                  <a:close/>
                </a:path>
              </a:pathLst>
            </a:custGeom>
            <a:solidFill>
              <a:srgbClr val="24211D"/>
            </a:solidFill>
          </p:spPr>
          <p:txBody>
            <a:bodyPr wrap="square" lIns="0" tIns="0" rIns="0" bIns="0" rtlCol="0"/>
            <a:lstStyle/>
            <a:p>
              <a:endParaRPr/>
            </a:p>
          </p:txBody>
        </p:sp>
        <p:sp>
          <p:nvSpPr>
            <p:cNvPr id="140" name="object 140"/>
            <p:cNvSpPr/>
            <p:nvPr/>
          </p:nvSpPr>
          <p:spPr>
            <a:xfrm>
              <a:off x="5173532" y="1748270"/>
              <a:ext cx="120001" cy="115261"/>
            </a:xfrm>
            <a:custGeom>
              <a:avLst/>
              <a:gdLst/>
              <a:ahLst/>
              <a:cxnLst/>
              <a:rect l="l" t="t" r="r" b="b"/>
              <a:pathLst>
                <a:path w="140335" h="127000">
                  <a:moveTo>
                    <a:pt x="140207" y="10667"/>
                  </a:moveTo>
                  <a:lnTo>
                    <a:pt x="115823" y="0"/>
                  </a:lnTo>
                  <a:lnTo>
                    <a:pt x="0" y="115823"/>
                  </a:lnTo>
                  <a:lnTo>
                    <a:pt x="24383" y="126491"/>
                  </a:lnTo>
                  <a:lnTo>
                    <a:pt x="140207" y="10667"/>
                  </a:lnTo>
                  <a:close/>
                </a:path>
              </a:pathLst>
            </a:custGeom>
            <a:solidFill>
              <a:srgbClr val="24211D"/>
            </a:solidFill>
          </p:spPr>
          <p:txBody>
            <a:bodyPr wrap="square" lIns="0" tIns="0" rIns="0" bIns="0" rtlCol="0"/>
            <a:lstStyle/>
            <a:p>
              <a:endParaRPr/>
            </a:p>
          </p:txBody>
        </p:sp>
        <p:sp>
          <p:nvSpPr>
            <p:cNvPr id="141" name="object 141"/>
            <p:cNvSpPr/>
            <p:nvPr/>
          </p:nvSpPr>
          <p:spPr>
            <a:xfrm>
              <a:off x="5173532" y="1748270"/>
              <a:ext cx="120001" cy="115261"/>
            </a:xfrm>
            <a:custGeom>
              <a:avLst/>
              <a:gdLst/>
              <a:ahLst/>
              <a:cxnLst/>
              <a:rect l="l" t="t" r="r" b="b"/>
              <a:pathLst>
                <a:path w="140335" h="127000">
                  <a:moveTo>
                    <a:pt x="140207" y="115823"/>
                  </a:moveTo>
                  <a:lnTo>
                    <a:pt x="24383" y="0"/>
                  </a:lnTo>
                  <a:lnTo>
                    <a:pt x="0" y="10667"/>
                  </a:lnTo>
                  <a:lnTo>
                    <a:pt x="115823" y="126491"/>
                  </a:lnTo>
                  <a:lnTo>
                    <a:pt x="140207" y="115823"/>
                  </a:lnTo>
                  <a:close/>
                </a:path>
              </a:pathLst>
            </a:custGeom>
            <a:solidFill>
              <a:srgbClr val="24211D"/>
            </a:solidFill>
          </p:spPr>
          <p:txBody>
            <a:bodyPr wrap="square" lIns="0" tIns="0" rIns="0" bIns="0" rtlCol="0"/>
            <a:lstStyle/>
            <a:p>
              <a:endParaRPr/>
            </a:p>
          </p:txBody>
        </p:sp>
        <p:sp>
          <p:nvSpPr>
            <p:cNvPr id="142" name="object 142"/>
            <p:cNvSpPr/>
            <p:nvPr/>
          </p:nvSpPr>
          <p:spPr>
            <a:xfrm>
              <a:off x="5152058" y="2151317"/>
              <a:ext cx="167242" cy="177501"/>
            </a:xfrm>
            <a:custGeom>
              <a:avLst/>
              <a:gdLst/>
              <a:ahLst/>
              <a:cxnLst/>
              <a:rect l="l" t="t" r="r" b="b"/>
              <a:pathLst>
                <a:path w="195579" h="195580">
                  <a:moveTo>
                    <a:pt x="195187" y="87767"/>
                  </a:moveTo>
                  <a:lnTo>
                    <a:pt x="183990" y="49865"/>
                  </a:lnTo>
                  <a:lnTo>
                    <a:pt x="165319" y="29867"/>
                  </a:lnTo>
                  <a:lnTo>
                    <a:pt x="161613" y="25343"/>
                  </a:lnTo>
                  <a:lnTo>
                    <a:pt x="127081" y="2940"/>
                  </a:lnTo>
                  <a:lnTo>
                    <a:pt x="107419" y="0"/>
                  </a:lnTo>
                  <a:lnTo>
                    <a:pt x="102343" y="27"/>
                  </a:lnTo>
                  <a:lnTo>
                    <a:pt x="60715" y="9832"/>
                  </a:lnTo>
                  <a:lnTo>
                    <a:pt x="25111" y="29867"/>
                  </a:lnTo>
                  <a:lnTo>
                    <a:pt x="5794" y="62976"/>
                  </a:lnTo>
                  <a:lnTo>
                    <a:pt x="0" y="97051"/>
                  </a:lnTo>
                  <a:lnTo>
                    <a:pt x="0" y="102892"/>
                  </a:lnTo>
                  <a:lnTo>
                    <a:pt x="7726" y="142284"/>
                  </a:lnTo>
                  <a:lnTo>
                    <a:pt x="33449" y="176974"/>
                  </a:lnTo>
                  <a:lnTo>
                    <a:pt x="69251" y="192427"/>
                  </a:lnTo>
                  <a:lnTo>
                    <a:pt x="98136" y="195187"/>
                  </a:lnTo>
                  <a:lnTo>
                    <a:pt x="103966" y="194911"/>
                  </a:lnTo>
                  <a:lnTo>
                    <a:pt x="142685" y="185253"/>
                  </a:lnTo>
                  <a:lnTo>
                    <a:pt x="171939" y="160160"/>
                  </a:lnTo>
                  <a:lnTo>
                    <a:pt x="189277" y="124009"/>
                  </a:lnTo>
                  <a:lnTo>
                    <a:pt x="195159" y="92843"/>
                  </a:lnTo>
                  <a:lnTo>
                    <a:pt x="195187" y="87767"/>
                  </a:lnTo>
                  <a:close/>
                </a:path>
              </a:pathLst>
            </a:custGeom>
            <a:solidFill>
              <a:srgbClr val="FCC800"/>
            </a:solidFill>
          </p:spPr>
          <p:txBody>
            <a:bodyPr wrap="square" lIns="0" tIns="0" rIns="0" bIns="0" rtlCol="0"/>
            <a:lstStyle/>
            <a:p>
              <a:endParaRPr/>
            </a:p>
          </p:txBody>
        </p:sp>
        <p:sp>
          <p:nvSpPr>
            <p:cNvPr id="143" name="object 143"/>
            <p:cNvSpPr/>
            <p:nvPr/>
          </p:nvSpPr>
          <p:spPr>
            <a:xfrm>
              <a:off x="5140769" y="2136929"/>
              <a:ext cx="192219" cy="199401"/>
            </a:xfrm>
            <a:custGeom>
              <a:avLst/>
              <a:gdLst/>
              <a:ahLst/>
              <a:cxnLst/>
              <a:rect l="l" t="t" r="r" b="b"/>
              <a:pathLst>
                <a:path w="224789" h="219710">
                  <a:moveTo>
                    <a:pt x="50506" y="173735"/>
                  </a:moveTo>
                  <a:lnTo>
                    <a:pt x="28492" y="138288"/>
                  </a:lnTo>
                  <a:lnTo>
                    <a:pt x="27646" y="115823"/>
                  </a:lnTo>
                  <a:lnTo>
                    <a:pt x="4786" y="115823"/>
                  </a:lnTo>
                  <a:lnTo>
                    <a:pt x="2782" y="120247"/>
                  </a:lnTo>
                  <a:lnTo>
                    <a:pt x="1330" y="124920"/>
                  </a:lnTo>
                  <a:lnTo>
                    <a:pt x="409" y="129807"/>
                  </a:lnTo>
                  <a:lnTo>
                    <a:pt x="0" y="134873"/>
                  </a:lnTo>
                  <a:lnTo>
                    <a:pt x="81" y="140082"/>
                  </a:lnTo>
                  <a:lnTo>
                    <a:pt x="12715" y="177545"/>
                  </a:lnTo>
                  <a:lnTo>
                    <a:pt x="27646" y="196595"/>
                  </a:lnTo>
                  <a:lnTo>
                    <a:pt x="50506" y="173735"/>
                  </a:lnTo>
                  <a:close/>
                </a:path>
                <a:path w="224789" h="219710">
                  <a:moveTo>
                    <a:pt x="50506" y="57911"/>
                  </a:moveTo>
                  <a:lnTo>
                    <a:pt x="38314" y="35051"/>
                  </a:lnTo>
                  <a:lnTo>
                    <a:pt x="33904" y="39779"/>
                  </a:lnTo>
                  <a:lnTo>
                    <a:pt x="29816" y="44788"/>
                  </a:lnTo>
                  <a:lnTo>
                    <a:pt x="10004" y="84100"/>
                  </a:lnTo>
                  <a:lnTo>
                    <a:pt x="4786" y="115823"/>
                  </a:lnTo>
                  <a:lnTo>
                    <a:pt x="27646" y="115823"/>
                  </a:lnTo>
                  <a:lnTo>
                    <a:pt x="27903" y="109597"/>
                  </a:lnTo>
                  <a:lnTo>
                    <a:pt x="28649" y="103419"/>
                  </a:lnTo>
                  <a:lnTo>
                    <a:pt x="44062" y="65556"/>
                  </a:lnTo>
                  <a:lnTo>
                    <a:pt x="47225" y="61493"/>
                  </a:lnTo>
                  <a:lnTo>
                    <a:pt x="50506" y="57911"/>
                  </a:lnTo>
                  <a:close/>
                </a:path>
                <a:path w="224789" h="219710">
                  <a:moveTo>
                    <a:pt x="189190" y="185927"/>
                  </a:moveTo>
                  <a:lnTo>
                    <a:pt x="166330" y="173735"/>
                  </a:lnTo>
                  <a:lnTo>
                    <a:pt x="162748" y="177016"/>
                  </a:lnTo>
                  <a:lnTo>
                    <a:pt x="158686" y="180180"/>
                  </a:lnTo>
                  <a:lnTo>
                    <a:pt x="120823" y="195592"/>
                  </a:lnTo>
                  <a:lnTo>
                    <a:pt x="108418" y="196595"/>
                  </a:lnTo>
                  <a:lnTo>
                    <a:pt x="102709" y="196582"/>
                  </a:lnTo>
                  <a:lnTo>
                    <a:pt x="61483" y="186951"/>
                  </a:lnTo>
                  <a:lnTo>
                    <a:pt x="50506" y="173735"/>
                  </a:lnTo>
                  <a:lnTo>
                    <a:pt x="27646" y="196595"/>
                  </a:lnTo>
                  <a:lnTo>
                    <a:pt x="60889" y="215988"/>
                  </a:lnTo>
                  <a:lnTo>
                    <a:pt x="101566" y="219449"/>
                  </a:lnTo>
                  <a:lnTo>
                    <a:pt x="108418" y="219455"/>
                  </a:lnTo>
                  <a:lnTo>
                    <a:pt x="113145" y="219313"/>
                  </a:lnTo>
                  <a:lnTo>
                    <a:pt x="151699" y="210121"/>
                  </a:lnTo>
                  <a:lnTo>
                    <a:pt x="184462" y="190337"/>
                  </a:lnTo>
                  <a:lnTo>
                    <a:pt x="189190" y="185927"/>
                  </a:lnTo>
                  <a:close/>
                </a:path>
                <a:path w="224789" h="219710">
                  <a:moveTo>
                    <a:pt x="189190" y="35051"/>
                  </a:moveTo>
                  <a:lnTo>
                    <a:pt x="155947" y="10172"/>
                  </a:lnTo>
                  <a:lnTo>
                    <a:pt x="115269" y="162"/>
                  </a:lnTo>
                  <a:lnTo>
                    <a:pt x="108418" y="0"/>
                  </a:lnTo>
                  <a:lnTo>
                    <a:pt x="103345" y="186"/>
                  </a:lnTo>
                  <a:lnTo>
                    <a:pt x="63826" y="11658"/>
                  </a:lnTo>
                  <a:lnTo>
                    <a:pt x="38314" y="35051"/>
                  </a:lnTo>
                  <a:lnTo>
                    <a:pt x="50506" y="57911"/>
                  </a:lnTo>
                  <a:lnTo>
                    <a:pt x="56011" y="52652"/>
                  </a:lnTo>
                  <a:lnTo>
                    <a:pt x="61146" y="48224"/>
                  </a:lnTo>
                  <a:lnTo>
                    <a:pt x="92940" y="30265"/>
                  </a:lnTo>
                  <a:lnTo>
                    <a:pt x="97778" y="28102"/>
                  </a:lnTo>
                  <a:lnTo>
                    <a:pt x="102913" y="25674"/>
                  </a:lnTo>
                  <a:lnTo>
                    <a:pt x="108418" y="22859"/>
                  </a:lnTo>
                  <a:lnTo>
                    <a:pt x="114134" y="23106"/>
                  </a:lnTo>
                  <a:lnTo>
                    <a:pt x="154589" y="35051"/>
                  </a:lnTo>
                  <a:lnTo>
                    <a:pt x="172457" y="43029"/>
                  </a:lnTo>
                  <a:lnTo>
                    <a:pt x="178522" y="45719"/>
                  </a:lnTo>
                  <a:lnTo>
                    <a:pt x="189190" y="35051"/>
                  </a:lnTo>
                  <a:close/>
                </a:path>
                <a:path w="224789" h="219710">
                  <a:moveTo>
                    <a:pt x="224242" y="115823"/>
                  </a:moveTo>
                  <a:lnTo>
                    <a:pt x="201382" y="115823"/>
                  </a:lnTo>
                  <a:lnTo>
                    <a:pt x="198568" y="119088"/>
                  </a:lnTo>
                  <a:lnTo>
                    <a:pt x="196140" y="122759"/>
                  </a:lnTo>
                  <a:lnTo>
                    <a:pt x="193976" y="126801"/>
                  </a:lnTo>
                  <a:lnTo>
                    <a:pt x="191956" y="131176"/>
                  </a:lnTo>
                  <a:lnTo>
                    <a:pt x="187856" y="140779"/>
                  </a:lnTo>
                  <a:lnTo>
                    <a:pt x="185534" y="145932"/>
                  </a:lnTo>
                  <a:lnTo>
                    <a:pt x="166330" y="173735"/>
                  </a:lnTo>
                  <a:lnTo>
                    <a:pt x="189190" y="185927"/>
                  </a:lnTo>
                  <a:lnTo>
                    <a:pt x="215288" y="154876"/>
                  </a:lnTo>
                  <a:lnTo>
                    <a:pt x="224056" y="120896"/>
                  </a:lnTo>
                  <a:lnTo>
                    <a:pt x="224242" y="115823"/>
                  </a:lnTo>
                  <a:close/>
                </a:path>
                <a:path w="224789" h="219710">
                  <a:moveTo>
                    <a:pt x="224242" y="115823"/>
                  </a:moveTo>
                  <a:lnTo>
                    <a:pt x="216431" y="73477"/>
                  </a:lnTo>
                  <a:lnTo>
                    <a:pt x="193619" y="39627"/>
                  </a:lnTo>
                  <a:lnTo>
                    <a:pt x="189190" y="35051"/>
                  </a:lnTo>
                  <a:lnTo>
                    <a:pt x="178522" y="45719"/>
                  </a:lnTo>
                  <a:lnTo>
                    <a:pt x="189190" y="69652"/>
                  </a:lnTo>
                  <a:lnTo>
                    <a:pt x="191658" y="75516"/>
                  </a:lnTo>
                  <a:lnTo>
                    <a:pt x="201382" y="115823"/>
                  </a:lnTo>
                  <a:lnTo>
                    <a:pt x="224242" y="115823"/>
                  </a:lnTo>
                  <a:close/>
                </a:path>
              </a:pathLst>
            </a:custGeom>
            <a:solidFill>
              <a:srgbClr val="24211D"/>
            </a:solidFill>
          </p:spPr>
          <p:txBody>
            <a:bodyPr wrap="square" lIns="0" tIns="0" rIns="0" bIns="0" rtlCol="0"/>
            <a:lstStyle/>
            <a:p>
              <a:endParaRPr/>
            </a:p>
          </p:txBody>
        </p:sp>
        <p:sp>
          <p:nvSpPr>
            <p:cNvPr id="144" name="object 144"/>
            <p:cNvSpPr/>
            <p:nvPr/>
          </p:nvSpPr>
          <p:spPr>
            <a:xfrm>
              <a:off x="5173532" y="2178424"/>
              <a:ext cx="120001" cy="116413"/>
            </a:xfrm>
            <a:custGeom>
              <a:avLst/>
              <a:gdLst/>
              <a:ahLst/>
              <a:cxnLst/>
              <a:rect l="l" t="t" r="r" b="b"/>
              <a:pathLst>
                <a:path w="140335" h="128269">
                  <a:moveTo>
                    <a:pt x="140207" y="24383"/>
                  </a:moveTo>
                  <a:lnTo>
                    <a:pt x="115823" y="0"/>
                  </a:lnTo>
                  <a:lnTo>
                    <a:pt x="0" y="115823"/>
                  </a:lnTo>
                  <a:lnTo>
                    <a:pt x="24383" y="128015"/>
                  </a:lnTo>
                  <a:lnTo>
                    <a:pt x="140207" y="24383"/>
                  </a:lnTo>
                  <a:close/>
                </a:path>
              </a:pathLst>
            </a:custGeom>
            <a:solidFill>
              <a:srgbClr val="24211D"/>
            </a:solidFill>
          </p:spPr>
          <p:txBody>
            <a:bodyPr wrap="square" lIns="0" tIns="0" rIns="0" bIns="0" rtlCol="0"/>
            <a:lstStyle/>
            <a:p>
              <a:endParaRPr/>
            </a:p>
          </p:txBody>
        </p:sp>
        <p:sp>
          <p:nvSpPr>
            <p:cNvPr id="145" name="object 145"/>
            <p:cNvSpPr/>
            <p:nvPr/>
          </p:nvSpPr>
          <p:spPr>
            <a:xfrm>
              <a:off x="5173532" y="2178424"/>
              <a:ext cx="120001" cy="116413"/>
            </a:xfrm>
            <a:custGeom>
              <a:avLst/>
              <a:gdLst/>
              <a:ahLst/>
              <a:cxnLst/>
              <a:rect l="l" t="t" r="r" b="b"/>
              <a:pathLst>
                <a:path w="140335" h="128269">
                  <a:moveTo>
                    <a:pt x="140207" y="115823"/>
                  </a:moveTo>
                  <a:lnTo>
                    <a:pt x="24383" y="0"/>
                  </a:lnTo>
                  <a:lnTo>
                    <a:pt x="0" y="12191"/>
                  </a:lnTo>
                  <a:lnTo>
                    <a:pt x="115823" y="128015"/>
                  </a:lnTo>
                  <a:lnTo>
                    <a:pt x="140207" y="115823"/>
                  </a:lnTo>
                  <a:close/>
                </a:path>
              </a:pathLst>
            </a:custGeom>
            <a:solidFill>
              <a:srgbClr val="24211D"/>
            </a:solidFill>
          </p:spPr>
          <p:txBody>
            <a:bodyPr wrap="square" lIns="0" tIns="0" rIns="0" bIns="0" rtlCol="0"/>
            <a:lstStyle/>
            <a:p>
              <a:endParaRPr/>
            </a:p>
          </p:txBody>
        </p:sp>
        <p:sp>
          <p:nvSpPr>
            <p:cNvPr id="146" name="object 146"/>
            <p:cNvSpPr/>
            <p:nvPr/>
          </p:nvSpPr>
          <p:spPr>
            <a:xfrm>
              <a:off x="5152059" y="2577296"/>
              <a:ext cx="171043" cy="181535"/>
            </a:xfrm>
            <a:custGeom>
              <a:avLst/>
              <a:gdLst/>
              <a:ahLst/>
              <a:cxnLst/>
              <a:rect l="l" t="t" r="r" b="b"/>
              <a:pathLst>
                <a:path w="200025" h="200025">
                  <a:moveTo>
                    <a:pt x="199609" y="98473"/>
                  </a:moveTo>
                  <a:lnTo>
                    <a:pt x="189855" y="58184"/>
                  </a:lnTo>
                  <a:lnTo>
                    <a:pt x="165319" y="23797"/>
                  </a:lnTo>
                  <a:lnTo>
                    <a:pt x="130458" y="3554"/>
                  </a:lnTo>
                  <a:lnTo>
                    <a:pt x="105069" y="0"/>
                  </a:lnTo>
                  <a:lnTo>
                    <a:pt x="99787" y="175"/>
                  </a:lnTo>
                  <a:lnTo>
                    <a:pt x="62020" y="10081"/>
                  </a:lnTo>
                  <a:lnTo>
                    <a:pt x="30212" y="31265"/>
                  </a:lnTo>
                  <a:lnTo>
                    <a:pt x="7726" y="62359"/>
                  </a:lnTo>
                  <a:lnTo>
                    <a:pt x="0" y="98606"/>
                  </a:lnTo>
                  <a:lnTo>
                    <a:pt x="0" y="104066"/>
                  </a:lnTo>
                  <a:lnTo>
                    <a:pt x="7726" y="142771"/>
                  </a:lnTo>
                  <a:lnTo>
                    <a:pt x="28859" y="178174"/>
                  </a:lnTo>
                  <a:lnTo>
                    <a:pt x="65778" y="196861"/>
                  </a:lnTo>
                  <a:lnTo>
                    <a:pt x="92496" y="199730"/>
                  </a:lnTo>
                  <a:lnTo>
                    <a:pt x="97934" y="199454"/>
                  </a:lnTo>
                  <a:lnTo>
                    <a:pt x="134796" y="189271"/>
                  </a:lnTo>
                  <a:lnTo>
                    <a:pt x="165319" y="164005"/>
                  </a:lnTo>
                  <a:lnTo>
                    <a:pt x="169739" y="160425"/>
                  </a:lnTo>
                  <a:lnTo>
                    <a:pt x="194123" y="127191"/>
                  </a:lnTo>
                  <a:lnTo>
                    <a:pt x="199457" y="103404"/>
                  </a:lnTo>
                  <a:lnTo>
                    <a:pt x="199609" y="98473"/>
                  </a:lnTo>
                  <a:close/>
                </a:path>
              </a:pathLst>
            </a:custGeom>
            <a:solidFill>
              <a:srgbClr val="FCC800"/>
            </a:solidFill>
          </p:spPr>
          <p:txBody>
            <a:bodyPr wrap="square" lIns="0" tIns="0" rIns="0" bIns="0" rtlCol="0"/>
            <a:lstStyle/>
            <a:p>
              <a:endParaRPr/>
            </a:p>
          </p:txBody>
        </p:sp>
        <p:sp>
          <p:nvSpPr>
            <p:cNvPr id="147" name="object 147"/>
            <p:cNvSpPr/>
            <p:nvPr/>
          </p:nvSpPr>
          <p:spPr>
            <a:xfrm>
              <a:off x="5144862" y="2568464"/>
              <a:ext cx="187876" cy="199401"/>
            </a:xfrm>
            <a:custGeom>
              <a:avLst/>
              <a:gdLst/>
              <a:ahLst/>
              <a:cxnLst/>
              <a:rect l="l" t="t" r="r" b="b"/>
              <a:pathLst>
                <a:path w="219710" h="219710">
                  <a:moveTo>
                    <a:pt x="45719" y="45719"/>
                  </a:moveTo>
                  <a:lnTo>
                    <a:pt x="33527" y="33527"/>
                  </a:lnTo>
                  <a:lnTo>
                    <a:pt x="29118" y="38388"/>
                  </a:lnTo>
                  <a:lnTo>
                    <a:pt x="25030" y="43232"/>
                  </a:lnTo>
                  <a:lnTo>
                    <a:pt x="5218" y="78735"/>
                  </a:lnTo>
                  <a:lnTo>
                    <a:pt x="0" y="115823"/>
                  </a:lnTo>
                  <a:lnTo>
                    <a:pt x="22859" y="115823"/>
                  </a:lnTo>
                  <a:lnTo>
                    <a:pt x="23076" y="109758"/>
                  </a:lnTo>
                  <a:lnTo>
                    <a:pt x="23706" y="103751"/>
                  </a:lnTo>
                  <a:lnTo>
                    <a:pt x="37004" y="62888"/>
                  </a:lnTo>
                  <a:lnTo>
                    <a:pt x="42709" y="51435"/>
                  </a:lnTo>
                  <a:lnTo>
                    <a:pt x="45719" y="45719"/>
                  </a:lnTo>
                  <a:close/>
                </a:path>
                <a:path w="219710" h="219710">
                  <a:moveTo>
                    <a:pt x="45719" y="173735"/>
                  </a:moveTo>
                  <a:lnTo>
                    <a:pt x="26652" y="140249"/>
                  </a:lnTo>
                  <a:lnTo>
                    <a:pt x="22859" y="115823"/>
                  </a:lnTo>
                  <a:lnTo>
                    <a:pt x="0" y="115823"/>
                  </a:lnTo>
                  <a:lnTo>
                    <a:pt x="2857" y="154685"/>
                  </a:lnTo>
                  <a:lnTo>
                    <a:pt x="22859" y="184403"/>
                  </a:lnTo>
                  <a:lnTo>
                    <a:pt x="45719" y="173735"/>
                  </a:lnTo>
                  <a:close/>
                </a:path>
                <a:path w="219710" h="219710">
                  <a:moveTo>
                    <a:pt x="184403" y="184403"/>
                  </a:moveTo>
                  <a:lnTo>
                    <a:pt x="161543" y="173735"/>
                  </a:lnTo>
                  <a:lnTo>
                    <a:pt x="157962" y="176672"/>
                  </a:lnTo>
                  <a:lnTo>
                    <a:pt x="153899" y="179623"/>
                  </a:lnTo>
                  <a:lnTo>
                    <a:pt x="116036" y="195469"/>
                  </a:lnTo>
                  <a:lnTo>
                    <a:pt x="103631" y="196595"/>
                  </a:lnTo>
                  <a:lnTo>
                    <a:pt x="97405" y="196304"/>
                  </a:lnTo>
                  <a:lnTo>
                    <a:pt x="57859" y="182526"/>
                  </a:lnTo>
                  <a:lnTo>
                    <a:pt x="45719" y="173735"/>
                  </a:lnTo>
                  <a:lnTo>
                    <a:pt x="22859" y="184403"/>
                  </a:lnTo>
                  <a:lnTo>
                    <a:pt x="54583" y="206617"/>
                  </a:lnTo>
                  <a:lnTo>
                    <a:pt x="93895" y="218809"/>
                  </a:lnTo>
                  <a:lnTo>
                    <a:pt x="103631" y="219455"/>
                  </a:lnTo>
                  <a:lnTo>
                    <a:pt x="110483" y="219293"/>
                  </a:lnTo>
                  <a:lnTo>
                    <a:pt x="151160" y="209283"/>
                  </a:lnTo>
                  <a:lnTo>
                    <a:pt x="179828" y="188833"/>
                  </a:lnTo>
                  <a:lnTo>
                    <a:pt x="184403" y="184403"/>
                  </a:lnTo>
                  <a:close/>
                </a:path>
                <a:path w="219710" h="219710">
                  <a:moveTo>
                    <a:pt x="115823" y="22859"/>
                  </a:moveTo>
                  <a:lnTo>
                    <a:pt x="103631" y="0"/>
                  </a:lnTo>
                  <a:lnTo>
                    <a:pt x="98355" y="190"/>
                  </a:lnTo>
                  <a:lnTo>
                    <a:pt x="93075" y="763"/>
                  </a:lnTo>
                  <a:lnTo>
                    <a:pt x="55647" y="15844"/>
                  </a:lnTo>
                  <a:lnTo>
                    <a:pt x="33527" y="33527"/>
                  </a:lnTo>
                  <a:lnTo>
                    <a:pt x="45719" y="45719"/>
                  </a:lnTo>
                  <a:lnTo>
                    <a:pt x="51435" y="42709"/>
                  </a:lnTo>
                  <a:lnTo>
                    <a:pt x="57157" y="39793"/>
                  </a:lnTo>
                  <a:lnTo>
                    <a:pt x="97797" y="24717"/>
                  </a:lnTo>
                  <a:lnTo>
                    <a:pt x="109758" y="23076"/>
                  </a:lnTo>
                  <a:lnTo>
                    <a:pt x="115823" y="22859"/>
                  </a:lnTo>
                  <a:close/>
                </a:path>
                <a:path w="219710" h="219710">
                  <a:moveTo>
                    <a:pt x="184403" y="33527"/>
                  </a:moveTo>
                  <a:lnTo>
                    <a:pt x="151160" y="9334"/>
                  </a:lnTo>
                  <a:lnTo>
                    <a:pt x="110483" y="142"/>
                  </a:lnTo>
                  <a:lnTo>
                    <a:pt x="103631" y="0"/>
                  </a:lnTo>
                  <a:lnTo>
                    <a:pt x="115823" y="22859"/>
                  </a:lnTo>
                  <a:lnTo>
                    <a:pt x="119379" y="23170"/>
                  </a:lnTo>
                  <a:lnTo>
                    <a:pt x="123602" y="24067"/>
                  </a:lnTo>
                  <a:lnTo>
                    <a:pt x="159373" y="38660"/>
                  </a:lnTo>
                  <a:lnTo>
                    <a:pt x="173735" y="45719"/>
                  </a:lnTo>
                  <a:lnTo>
                    <a:pt x="184403" y="33527"/>
                  </a:lnTo>
                  <a:close/>
                </a:path>
                <a:path w="219710" h="219710">
                  <a:moveTo>
                    <a:pt x="219455" y="103631"/>
                  </a:moveTo>
                  <a:lnTo>
                    <a:pt x="196595" y="103631"/>
                  </a:lnTo>
                  <a:lnTo>
                    <a:pt x="196380" y="108908"/>
                  </a:lnTo>
                  <a:lnTo>
                    <a:pt x="195735" y="114188"/>
                  </a:lnTo>
                  <a:lnTo>
                    <a:pt x="179571" y="151616"/>
                  </a:lnTo>
                  <a:lnTo>
                    <a:pt x="161543" y="173735"/>
                  </a:lnTo>
                  <a:lnTo>
                    <a:pt x="184403" y="184403"/>
                  </a:lnTo>
                  <a:lnTo>
                    <a:pt x="209283" y="151160"/>
                  </a:lnTo>
                  <a:lnTo>
                    <a:pt x="219293" y="110483"/>
                  </a:lnTo>
                  <a:lnTo>
                    <a:pt x="219455" y="103631"/>
                  </a:lnTo>
                  <a:close/>
                </a:path>
                <a:path w="219710" h="219710">
                  <a:moveTo>
                    <a:pt x="219455" y="103631"/>
                  </a:moveTo>
                  <a:lnTo>
                    <a:pt x="210502" y="64579"/>
                  </a:lnTo>
                  <a:lnTo>
                    <a:pt x="184403" y="33527"/>
                  </a:lnTo>
                  <a:lnTo>
                    <a:pt x="173735" y="45719"/>
                  </a:lnTo>
                  <a:lnTo>
                    <a:pt x="176672" y="51706"/>
                  </a:lnTo>
                  <a:lnTo>
                    <a:pt x="179623" y="57259"/>
                  </a:lnTo>
                  <a:lnTo>
                    <a:pt x="185318" y="67452"/>
                  </a:lnTo>
                  <a:lnTo>
                    <a:pt x="187939" y="72284"/>
                  </a:lnTo>
                  <a:lnTo>
                    <a:pt x="196595" y="103631"/>
                  </a:lnTo>
                  <a:lnTo>
                    <a:pt x="219455" y="103631"/>
                  </a:lnTo>
                  <a:close/>
                </a:path>
              </a:pathLst>
            </a:custGeom>
            <a:solidFill>
              <a:srgbClr val="24211D"/>
            </a:solidFill>
          </p:spPr>
          <p:txBody>
            <a:bodyPr wrap="square" lIns="0" tIns="0" rIns="0" bIns="0" rtlCol="0"/>
            <a:lstStyle/>
            <a:p>
              <a:endParaRPr/>
            </a:p>
          </p:txBody>
        </p:sp>
        <p:sp>
          <p:nvSpPr>
            <p:cNvPr id="148" name="object 148"/>
            <p:cNvSpPr/>
            <p:nvPr/>
          </p:nvSpPr>
          <p:spPr>
            <a:xfrm>
              <a:off x="5183957" y="2609959"/>
              <a:ext cx="109685" cy="116413"/>
            </a:xfrm>
            <a:custGeom>
              <a:avLst/>
              <a:gdLst/>
              <a:ahLst/>
              <a:cxnLst/>
              <a:rect l="l" t="t" r="r" b="b"/>
              <a:pathLst>
                <a:path w="128270" h="128269">
                  <a:moveTo>
                    <a:pt x="128015" y="12191"/>
                  </a:moveTo>
                  <a:lnTo>
                    <a:pt x="103631" y="0"/>
                  </a:lnTo>
                  <a:lnTo>
                    <a:pt x="0" y="115823"/>
                  </a:lnTo>
                  <a:lnTo>
                    <a:pt x="12191" y="128015"/>
                  </a:lnTo>
                  <a:lnTo>
                    <a:pt x="128015" y="12191"/>
                  </a:lnTo>
                  <a:close/>
                </a:path>
              </a:pathLst>
            </a:custGeom>
            <a:solidFill>
              <a:srgbClr val="24211D"/>
            </a:solidFill>
          </p:spPr>
          <p:txBody>
            <a:bodyPr wrap="square" lIns="0" tIns="0" rIns="0" bIns="0" rtlCol="0"/>
            <a:lstStyle/>
            <a:p>
              <a:endParaRPr/>
            </a:p>
          </p:txBody>
        </p:sp>
        <p:sp>
          <p:nvSpPr>
            <p:cNvPr id="149" name="object 149"/>
            <p:cNvSpPr/>
            <p:nvPr/>
          </p:nvSpPr>
          <p:spPr>
            <a:xfrm>
              <a:off x="5183957" y="2609959"/>
              <a:ext cx="109685" cy="116413"/>
            </a:xfrm>
            <a:custGeom>
              <a:avLst/>
              <a:gdLst/>
              <a:ahLst/>
              <a:cxnLst/>
              <a:rect l="l" t="t" r="r" b="b"/>
              <a:pathLst>
                <a:path w="128270" h="128269">
                  <a:moveTo>
                    <a:pt x="128015" y="103631"/>
                  </a:moveTo>
                  <a:lnTo>
                    <a:pt x="12191" y="0"/>
                  </a:lnTo>
                  <a:lnTo>
                    <a:pt x="0" y="12191"/>
                  </a:lnTo>
                  <a:lnTo>
                    <a:pt x="103631" y="128015"/>
                  </a:lnTo>
                  <a:lnTo>
                    <a:pt x="128015" y="103631"/>
                  </a:lnTo>
                  <a:close/>
                </a:path>
              </a:pathLst>
            </a:custGeom>
            <a:solidFill>
              <a:srgbClr val="24211D"/>
            </a:solidFill>
          </p:spPr>
          <p:txBody>
            <a:bodyPr wrap="square" lIns="0" tIns="0" rIns="0" bIns="0" rtlCol="0"/>
            <a:lstStyle/>
            <a:p>
              <a:endParaRPr/>
            </a:p>
          </p:txBody>
        </p:sp>
        <p:sp>
          <p:nvSpPr>
            <p:cNvPr id="150" name="object 150"/>
            <p:cNvSpPr/>
            <p:nvPr/>
          </p:nvSpPr>
          <p:spPr>
            <a:xfrm>
              <a:off x="5153182" y="2996921"/>
              <a:ext cx="171043" cy="177501"/>
            </a:xfrm>
            <a:custGeom>
              <a:avLst/>
              <a:gdLst/>
              <a:ahLst/>
              <a:cxnLst/>
              <a:rect l="l" t="t" r="r" b="b"/>
              <a:pathLst>
                <a:path w="200025" h="195579">
                  <a:moveTo>
                    <a:pt x="199730" y="92324"/>
                  </a:moveTo>
                  <a:lnTo>
                    <a:pt x="191834" y="51126"/>
                  </a:lnTo>
                  <a:lnTo>
                    <a:pt x="164327" y="19040"/>
                  </a:lnTo>
                  <a:lnTo>
                    <a:pt x="126187" y="2884"/>
                  </a:lnTo>
                  <a:lnTo>
                    <a:pt x="104066" y="0"/>
                  </a:lnTo>
                  <a:lnTo>
                    <a:pt x="98606" y="0"/>
                  </a:lnTo>
                  <a:lnTo>
                    <a:pt x="57592" y="10385"/>
                  </a:lnTo>
                  <a:lnTo>
                    <a:pt x="26887" y="36223"/>
                  </a:lnTo>
                  <a:lnTo>
                    <a:pt x="5668" y="72954"/>
                  </a:lnTo>
                  <a:lnTo>
                    <a:pt x="0" y="104839"/>
                  </a:lnTo>
                  <a:lnTo>
                    <a:pt x="124" y="110032"/>
                  </a:lnTo>
                  <a:lnTo>
                    <a:pt x="11516" y="148617"/>
                  </a:lnTo>
                  <a:lnTo>
                    <a:pt x="23797" y="164936"/>
                  </a:lnTo>
                  <a:lnTo>
                    <a:pt x="27545" y="169466"/>
                  </a:lnTo>
                  <a:lnTo>
                    <a:pt x="59336" y="190572"/>
                  </a:lnTo>
                  <a:lnTo>
                    <a:pt x="91182" y="195328"/>
                  </a:lnTo>
                  <a:lnTo>
                    <a:pt x="96620" y="195052"/>
                  </a:lnTo>
                  <a:lnTo>
                    <a:pt x="138368" y="183278"/>
                  </a:lnTo>
                  <a:lnTo>
                    <a:pt x="164005" y="164936"/>
                  </a:lnTo>
                  <a:lnTo>
                    <a:pt x="168572" y="161188"/>
                  </a:lnTo>
                  <a:lnTo>
                    <a:pt x="191628" y="129429"/>
                  </a:lnTo>
                  <a:lnTo>
                    <a:pt x="199454" y="97723"/>
                  </a:lnTo>
                  <a:lnTo>
                    <a:pt x="199730" y="92324"/>
                  </a:lnTo>
                  <a:close/>
                </a:path>
              </a:pathLst>
            </a:custGeom>
            <a:solidFill>
              <a:srgbClr val="FCC800"/>
            </a:solidFill>
          </p:spPr>
          <p:txBody>
            <a:bodyPr wrap="square" lIns="0" tIns="0" rIns="0" bIns="0" rtlCol="0"/>
            <a:lstStyle/>
            <a:p>
              <a:endParaRPr/>
            </a:p>
          </p:txBody>
        </p:sp>
        <p:sp>
          <p:nvSpPr>
            <p:cNvPr id="151" name="object 151"/>
            <p:cNvSpPr/>
            <p:nvPr/>
          </p:nvSpPr>
          <p:spPr>
            <a:xfrm>
              <a:off x="5144862" y="2988935"/>
              <a:ext cx="187876" cy="199401"/>
            </a:xfrm>
            <a:custGeom>
              <a:avLst/>
              <a:gdLst/>
              <a:ahLst/>
              <a:cxnLst/>
              <a:rect l="l" t="t" r="r" b="b"/>
              <a:pathLst>
                <a:path w="219710" h="219710">
                  <a:moveTo>
                    <a:pt x="45719" y="45719"/>
                  </a:moveTo>
                  <a:lnTo>
                    <a:pt x="33527" y="35051"/>
                  </a:lnTo>
                  <a:lnTo>
                    <a:pt x="28815" y="37697"/>
                  </a:lnTo>
                  <a:lnTo>
                    <a:pt x="24472" y="41010"/>
                  </a:lnTo>
                  <a:lnTo>
                    <a:pt x="4151" y="76140"/>
                  </a:lnTo>
                  <a:lnTo>
                    <a:pt x="0" y="103631"/>
                  </a:lnTo>
                  <a:lnTo>
                    <a:pt x="22859" y="103631"/>
                  </a:lnTo>
                  <a:lnTo>
                    <a:pt x="23170" y="100035"/>
                  </a:lnTo>
                  <a:lnTo>
                    <a:pt x="24067" y="95707"/>
                  </a:lnTo>
                  <a:lnTo>
                    <a:pt x="38660" y="59496"/>
                  </a:lnTo>
                  <a:lnTo>
                    <a:pt x="42117" y="52608"/>
                  </a:lnTo>
                  <a:lnTo>
                    <a:pt x="45719" y="45719"/>
                  </a:lnTo>
                  <a:close/>
                </a:path>
                <a:path w="219710" h="219710">
                  <a:moveTo>
                    <a:pt x="45719" y="173735"/>
                  </a:moveTo>
                  <a:lnTo>
                    <a:pt x="29717" y="138683"/>
                  </a:lnTo>
                  <a:lnTo>
                    <a:pt x="22859" y="103631"/>
                  </a:lnTo>
                  <a:lnTo>
                    <a:pt x="0" y="103631"/>
                  </a:lnTo>
                  <a:lnTo>
                    <a:pt x="5158" y="142940"/>
                  </a:lnTo>
                  <a:lnTo>
                    <a:pt x="20274" y="179500"/>
                  </a:lnTo>
                  <a:lnTo>
                    <a:pt x="22859" y="184403"/>
                  </a:lnTo>
                  <a:lnTo>
                    <a:pt x="45719" y="173735"/>
                  </a:lnTo>
                  <a:close/>
                </a:path>
                <a:path w="219710" h="219710">
                  <a:moveTo>
                    <a:pt x="184403" y="184403"/>
                  </a:moveTo>
                  <a:lnTo>
                    <a:pt x="161543" y="161543"/>
                  </a:lnTo>
                  <a:lnTo>
                    <a:pt x="158279" y="167035"/>
                  </a:lnTo>
                  <a:lnTo>
                    <a:pt x="154608" y="172077"/>
                  </a:lnTo>
                  <a:lnTo>
                    <a:pt x="120610" y="194333"/>
                  </a:lnTo>
                  <a:lnTo>
                    <a:pt x="103631" y="196595"/>
                  </a:lnTo>
                  <a:lnTo>
                    <a:pt x="97405" y="196304"/>
                  </a:lnTo>
                  <a:lnTo>
                    <a:pt x="57859" y="182526"/>
                  </a:lnTo>
                  <a:lnTo>
                    <a:pt x="45719" y="173735"/>
                  </a:lnTo>
                  <a:lnTo>
                    <a:pt x="22859" y="184403"/>
                  </a:lnTo>
                  <a:lnTo>
                    <a:pt x="54583" y="207276"/>
                  </a:lnTo>
                  <a:lnTo>
                    <a:pt x="93895" y="218879"/>
                  </a:lnTo>
                  <a:lnTo>
                    <a:pt x="103751" y="219453"/>
                  </a:lnTo>
                  <a:lnTo>
                    <a:pt x="110483" y="219312"/>
                  </a:lnTo>
                  <a:lnTo>
                    <a:pt x="151160" y="209890"/>
                  </a:lnTo>
                  <a:lnTo>
                    <a:pt x="179828" y="189098"/>
                  </a:lnTo>
                  <a:lnTo>
                    <a:pt x="184403" y="184403"/>
                  </a:lnTo>
                  <a:close/>
                </a:path>
                <a:path w="219710" h="219710">
                  <a:moveTo>
                    <a:pt x="184403" y="22859"/>
                  </a:moveTo>
                  <a:lnTo>
                    <a:pt x="149054" y="1799"/>
                  </a:lnTo>
                  <a:lnTo>
                    <a:pt x="115823" y="0"/>
                  </a:lnTo>
                  <a:lnTo>
                    <a:pt x="109758" y="118"/>
                  </a:lnTo>
                  <a:lnTo>
                    <a:pt x="70675" y="8381"/>
                  </a:lnTo>
                  <a:lnTo>
                    <a:pt x="38085" y="30639"/>
                  </a:lnTo>
                  <a:lnTo>
                    <a:pt x="33527" y="35051"/>
                  </a:lnTo>
                  <a:lnTo>
                    <a:pt x="45719" y="45719"/>
                  </a:lnTo>
                  <a:lnTo>
                    <a:pt x="51435" y="43029"/>
                  </a:lnTo>
                  <a:lnTo>
                    <a:pt x="57157" y="40322"/>
                  </a:lnTo>
                  <a:lnTo>
                    <a:pt x="62888" y="37647"/>
                  </a:lnTo>
                  <a:lnTo>
                    <a:pt x="103751" y="23812"/>
                  </a:lnTo>
                  <a:lnTo>
                    <a:pt x="115823" y="22859"/>
                  </a:lnTo>
                  <a:lnTo>
                    <a:pt x="121775" y="22877"/>
                  </a:lnTo>
                  <a:lnTo>
                    <a:pt x="161640" y="35380"/>
                  </a:lnTo>
                  <a:lnTo>
                    <a:pt x="173735" y="45719"/>
                  </a:lnTo>
                  <a:lnTo>
                    <a:pt x="184403" y="22859"/>
                  </a:lnTo>
                  <a:close/>
                </a:path>
                <a:path w="219710" h="219710">
                  <a:moveTo>
                    <a:pt x="187939" y="180630"/>
                  </a:moveTo>
                  <a:lnTo>
                    <a:pt x="187939" y="136583"/>
                  </a:lnTo>
                  <a:lnTo>
                    <a:pt x="187642" y="137159"/>
                  </a:lnTo>
                  <a:lnTo>
                    <a:pt x="184452" y="142167"/>
                  </a:lnTo>
                  <a:lnTo>
                    <a:pt x="161543" y="161543"/>
                  </a:lnTo>
                  <a:lnTo>
                    <a:pt x="184403" y="184403"/>
                  </a:lnTo>
                  <a:lnTo>
                    <a:pt x="187939" y="180630"/>
                  </a:lnTo>
                  <a:close/>
                </a:path>
                <a:path w="219710" h="219710">
                  <a:moveTo>
                    <a:pt x="219455" y="103631"/>
                  </a:moveTo>
                  <a:lnTo>
                    <a:pt x="211645" y="66140"/>
                  </a:lnTo>
                  <a:lnTo>
                    <a:pt x="192975" y="32596"/>
                  </a:lnTo>
                  <a:lnTo>
                    <a:pt x="184403" y="22859"/>
                  </a:lnTo>
                  <a:lnTo>
                    <a:pt x="173735" y="45719"/>
                  </a:lnTo>
                  <a:lnTo>
                    <a:pt x="176672" y="49301"/>
                  </a:lnTo>
                  <a:lnTo>
                    <a:pt x="179623" y="53364"/>
                  </a:lnTo>
                  <a:lnTo>
                    <a:pt x="195469" y="91227"/>
                  </a:lnTo>
                  <a:lnTo>
                    <a:pt x="196595" y="103631"/>
                  </a:lnTo>
                  <a:lnTo>
                    <a:pt x="219455" y="103631"/>
                  </a:lnTo>
                  <a:close/>
                </a:path>
                <a:path w="219710" h="219710">
                  <a:moveTo>
                    <a:pt x="192588" y="175135"/>
                  </a:moveTo>
                  <a:lnTo>
                    <a:pt x="192588" y="126435"/>
                  </a:lnTo>
                  <a:lnTo>
                    <a:pt x="190356" y="131898"/>
                  </a:lnTo>
                  <a:lnTo>
                    <a:pt x="188833" y="134851"/>
                  </a:lnTo>
                  <a:lnTo>
                    <a:pt x="188833" y="179676"/>
                  </a:lnTo>
                  <a:lnTo>
                    <a:pt x="192588" y="175135"/>
                  </a:lnTo>
                  <a:close/>
                </a:path>
                <a:path w="219710" h="219710">
                  <a:moveTo>
                    <a:pt x="219455" y="103631"/>
                  </a:moveTo>
                  <a:lnTo>
                    <a:pt x="196595" y="103631"/>
                  </a:lnTo>
                  <a:lnTo>
                    <a:pt x="196342" y="109369"/>
                  </a:lnTo>
                  <a:lnTo>
                    <a:pt x="195587" y="115118"/>
                  </a:lnTo>
                  <a:lnTo>
                    <a:pt x="194333" y="120824"/>
                  </a:lnTo>
                  <a:lnTo>
                    <a:pt x="192975" y="125191"/>
                  </a:lnTo>
                  <a:lnTo>
                    <a:pt x="192975" y="174667"/>
                  </a:lnTo>
                  <a:lnTo>
                    <a:pt x="211645" y="141123"/>
                  </a:lnTo>
                  <a:lnTo>
                    <a:pt x="219293" y="108359"/>
                  </a:lnTo>
                  <a:lnTo>
                    <a:pt x="219455" y="103631"/>
                  </a:lnTo>
                  <a:close/>
                </a:path>
              </a:pathLst>
            </a:custGeom>
            <a:solidFill>
              <a:srgbClr val="24211D"/>
            </a:solidFill>
          </p:spPr>
          <p:txBody>
            <a:bodyPr wrap="square" lIns="0" tIns="0" rIns="0" bIns="0" rtlCol="0"/>
            <a:lstStyle/>
            <a:p>
              <a:endParaRPr/>
            </a:p>
          </p:txBody>
        </p:sp>
        <p:sp>
          <p:nvSpPr>
            <p:cNvPr id="152" name="object 152"/>
            <p:cNvSpPr/>
            <p:nvPr/>
          </p:nvSpPr>
          <p:spPr>
            <a:xfrm>
              <a:off x="5183957" y="3020747"/>
              <a:ext cx="109685" cy="126210"/>
            </a:xfrm>
            <a:custGeom>
              <a:avLst/>
              <a:gdLst/>
              <a:ahLst/>
              <a:cxnLst/>
              <a:rect l="l" t="t" r="r" b="b"/>
              <a:pathLst>
                <a:path w="128270" h="139064">
                  <a:moveTo>
                    <a:pt x="128015" y="22859"/>
                  </a:moveTo>
                  <a:lnTo>
                    <a:pt x="115823" y="0"/>
                  </a:lnTo>
                  <a:lnTo>
                    <a:pt x="0" y="115823"/>
                  </a:lnTo>
                  <a:lnTo>
                    <a:pt x="12191" y="138683"/>
                  </a:lnTo>
                  <a:lnTo>
                    <a:pt x="128015" y="22859"/>
                  </a:lnTo>
                  <a:close/>
                </a:path>
              </a:pathLst>
            </a:custGeom>
            <a:solidFill>
              <a:srgbClr val="24211D"/>
            </a:solidFill>
          </p:spPr>
          <p:txBody>
            <a:bodyPr wrap="square" lIns="0" tIns="0" rIns="0" bIns="0" rtlCol="0"/>
            <a:lstStyle/>
            <a:p>
              <a:endParaRPr/>
            </a:p>
          </p:txBody>
        </p:sp>
        <p:sp>
          <p:nvSpPr>
            <p:cNvPr id="153" name="object 153"/>
            <p:cNvSpPr/>
            <p:nvPr/>
          </p:nvSpPr>
          <p:spPr>
            <a:xfrm>
              <a:off x="5183957" y="3020747"/>
              <a:ext cx="109685" cy="126210"/>
            </a:xfrm>
            <a:custGeom>
              <a:avLst/>
              <a:gdLst/>
              <a:ahLst/>
              <a:cxnLst/>
              <a:rect l="l" t="t" r="r" b="b"/>
              <a:pathLst>
                <a:path w="128270" h="139064">
                  <a:moveTo>
                    <a:pt x="128015" y="115823"/>
                  </a:moveTo>
                  <a:lnTo>
                    <a:pt x="12191" y="0"/>
                  </a:lnTo>
                  <a:lnTo>
                    <a:pt x="0" y="22859"/>
                  </a:lnTo>
                  <a:lnTo>
                    <a:pt x="115823" y="138683"/>
                  </a:lnTo>
                  <a:lnTo>
                    <a:pt x="128015" y="115823"/>
                  </a:lnTo>
                  <a:close/>
                </a:path>
              </a:pathLst>
            </a:custGeom>
            <a:solidFill>
              <a:srgbClr val="24211D"/>
            </a:solidFill>
          </p:spPr>
          <p:txBody>
            <a:bodyPr wrap="square" lIns="0" tIns="0" rIns="0" bIns="0" rtlCol="0"/>
            <a:lstStyle/>
            <a:p>
              <a:endParaRPr/>
            </a:p>
          </p:txBody>
        </p:sp>
        <p:sp>
          <p:nvSpPr>
            <p:cNvPr id="154" name="object 154"/>
            <p:cNvSpPr/>
            <p:nvPr/>
          </p:nvSpPr>
          <p:spPr>
            <a:xfrm>
              <a:off x="6570544" y="3419087"/>
              <a:ext cx="159097" cy="179806"/>
            </a:xfrm>
            <a:custGeom>
              <a:avLst/>
              <a:gdLst/>
              <a:ahLst/>
              <a:cxnLst/>
              <a:rect l="l" t="t" r="r" b="b"/>
              <a:pathLst>
                <a:path w="186054" h="198120">
                  <a:moveTo>
                    <a:pt x="25143" y="163067"/>
                  </a:moveTo>
                  <a:lnTo>
                    <a:pt x="25143" y="33191"/>
                  </a:lnTo>
                  <a:lnTo>
                    <a:pt x="24872" y="33480"/>
                  </a:lnTo>
                  <a:lnTo>
                    <a:pt x="4758" y="66764"/>
                  </a:lnTo>
                  <a:lnTo>
                    <a:pt x="0" y="92963"/>
                  </a:lnTo>
                  <a:lnTo>
                    <a:pt x="172" y="99126"/>
                  </a:lnTo>
                  <a:lnTo>
                    <a:pt x="10165" y="139137"/>
                  </a:lnTo>
                  <a:lnTo>
                    <a:pt x="25143" y="163067"/>
                  </a:lnTo>
                  <a:close/>
                </a:path>
                <a:path w="186054" h="198120">
                  <a:moveTo>
                    <a:pt x="185927" y="92963"/>
                  </a:moveTo>
                  <a:lnTo>
                    <a:pt x="177013" y="53191"/>
                  </a:lnTo>
                  <a:lnTo>
                    <a:pt x="151537" y="20227"/>
                  </a:lnTo>
                  <a:lnTo>
                    <a:pt x="117157" y="2952"/>
                  </a:lnTo>
                  <a:lnTo>
                    <a:pt x="92963" y="0"/>
                  </a:lnTo>
                  <a:lnTo>
                    <a:pt x="87522" y="206"/>
                  </a:lnTo>
                  <a:lnTo>
                    <a:pt x="51074" y="11997"/>
                  </a:lnTo>
                  <a:lnTo>
                    <a:pt x="28765" y="29336"/>
                  </a:lnTo>
                  <a:lnTo>
                    <a:pt x="28765" y="167258"/>
                  </a:lnTo>
                  <a:lnTo>
                    <a:pt x="63237" y="191971"/>
                  </a:lnTo>
                  <a:lnTo>
                    <a:pt x="92963" y="198119"/>
                  </a:lnTo>
                  <a:lnTo>
                    <a:pt x="98872" y="197952"/>
                  </a:lnTo>
                  <a:lnTo>
                    <a:pt x="139912" y="185562"/>
                  </a:lnTo>
                  <a:lnTo>
                    <a:pt x="168786" y="156783"/>
                  </a:lnTo>
                  <a:lnTo>
                    <a:pt x="183959" y="116222"/>
                  </a:lnTo>
                  <a:lnTo>
                    <a:pt x="185927" y="92963"/>
                  </a:lnTo>
                  <a:close/>
                </a:path>
              </a:pathLst>
            </a:custGeom>
            <a:solidFill>
              <a:srgbClr val="FCC800"/>
            </a:solidFill>
          </p:spPr>
          <p:txBody>
            <a:bodyPr wrap="square" lIns="0" tIns="0" rIns="0" bIns="0" rtlCol="0"/>
            <a:lstStyle/>
            <a:p>
              <a:endParaRPr/>
            </a:p>
          </p:txBody>
        </p:sp>
        <p:sp>
          <p:nvSpPr>
            <p:cNvPr id="155" name="object 155"/>
            <p:cNvSpPr/>
            <p:nvPr/>
          </p:nvSpPr>
          <p:spPr>
            <a:xfrm>
              <a:off x="6560118" y="3409405"/>
              <a:ext cx="188961" cy="199401"/>
            </a:xfrm>
            <a:custGeom>
              <a:avLst/>
              <a:gdLst/>
              <a:ahLst/>
              <a:cxnLst/>
              <a:rect l="l" t="t" r="r" b="b"/>
              <a:pathLst>
                <a:path w="220979" h="219710">
                  <a:moveTo>
                    <a:pt x="47243" y="45719"/>
                  </a:moveTo>
                  <a:lnTo>
                    <a:pt x="35051" y="22859"/>
                  </a:lnTo>
                  <a:lnTo>
                    <a:pt x="30622" y="27587"/>
                  </a:lnTo>
                  <a:lnTo>
                    <a:pt x="26480" y="32596"/>
                  </a:lnTo>
                  <a:lnTo>
                    <a:pt x="7810" y="66140"/>
                  </a:lnTo>
                  <a:lnTo>
                    <a:pt x="0" y="103631"/>
                  </a:lnTo>
                  <a:lnTo>
                    <a:pt x="24383" y="103631"/>
                  </a:lnTo>
                  <a:lnTo>
                    <a:pt x="24641" y="97405"/>
                  </a:lnTo>
                  <a:lnTo>
                    <a:pt x="25387" y="91227"/>
                  </a:lnTo>
                  <a:lnTo>
                    <a:pt x="40799" y="53364"/>
                  </a:lnTo>
                  <a:lnTo>
                    <a:pt x="43963" y="49301"/>
                  </a:lnTo>
                  <a:lnTo>
                    <a:pt x="47243" y="45719"/>
                  </a:lnTo>
                  <a:close/>
                </a:path>
                <a:path w="220979" h="219710">
                  <a:moveTo>
                    <a:pt x="47243" y="173735"/>
                  </a:moveTo>
                  <a:lnTo>
                    <a:pt x="44461" y="168634"/>
                  </a:lnTo>
                  <a:lnTo>
                    <a:pt x="39159" y="159202"/>
                  </a:lnTo>
                  <a:lnTo>
                    <a:pt x="36689" y="154687"/>
                  </a:lnTo>
                  <a:lnTo>
                    <a:pt x="25108" y="118308"/>
                  </a:lnTo>
                  <a:lnTo>
                    <a:pt x="24383" y="103631"/>
                  </a:lnTo>
                  <a:lnTo>
                    <a:pt x="0" y="103631"/>
                  </a:lnTo>
                  <a:lnTo>
                    <a:pt x="5063" y="141779"/>
                  </a:lnTo>
                  <a:lnTo>
                    <a:pt x="23328" y="175992"/>
                  </a:lnTo>
                  <a:lnTo>
                    <a:pt x="35051" y="184403"/>
                  </a:lnTo>
                  <a:lnTo>
                    <a:pt x="47243" y="173735"/>
                  </a:lnTo>
                  <a:close/>
                </a:path>
                <a:path w="220979" h="219710">
                  <a:moveTo>
                    <a:pt x="185927" y="22859"/>
                  </a:moveTo>
                  <a:lnTo>
                    <a:pt x="150113" y="6857"/>
                  </a:lnTo>
                  <a:lnTo>
                    <a:pt x="112484" y="159"/>
                  </a:lnTo>
                  <a:lnTo>
                    <a:pt x="105155" y="0"/>
                  </a:lnTo>
                  <a:lnTo>
                    <a:pt x="99680" y="185"/>
                  </a:lnTo>
                  <a:lnTo>
                    <a:pt x="57270" y="9988"/>
                  </a:lnTo>
                  <a:lnTo>
                    <a:pt x="35051" y="22859"/>
                  </a:lnTo>
                  <a:lnTo>
                    <a:pt x="47243" y="45719"/>
                  </a:lnTo>
                  <a:lnTo>
                    <a:pt x="50283" y="42963"/>
                  </a:lnTo>
                  <a:lnTo>
                    <a:pt x="50283" y="176492"/>
                  </a:lnTo>
                  <a:lnTo>
                    <a:pt x="50482" y="176672"/>
                  </a:lnTo>
                  <a:lnTo>
                    <a:pt x="50482" y="42783"/>
                  </a:lnTo>
                  <a:lnTo>
                    <a:pt x="51777" y="41789"/>
                  </a:lnTo>
                  <a:lnTo>
                    <a:pt x="51777" y="177666"/>
                  </a:lnTo>
                  <a:lnTo>
                    <a:pt x="54331" y="179623"/>
                  </a:lnTo>
                  <a:lnTo>
                    <a:pt x="54331" y="39832"/>
                  </a:lnTo>
                  <a:lnTo>
                    <a:pt x="57270" y="37890"/>
                  </a:lnTo>
                  <a:lnTo>
                    <a:pt x="57270" y="181565"/>
                  </a:lnTo>
                  <a:lnTo>
                    <a:pt x="58723" y="182526"/>
                  </a:lnTo>
                  <a:lnTo>
                    <a:pt x="58723" y="36929"/>
                  </a:lnTo>
                  <a:lnTo>
                    <a:pt x="63095" y="34420"/>
                  </a:lnTo>
                  <a:lnTo>
                    <a:pt x="63095" y="185035"/>
                  </a:lnTo>
                  <a:lnTo>
                    <a:pt x="63590" y="185318"/>
                  </a:lnTo>
                  <a:lnTo>
                    <a:pt x="63590" y="34137"/>
                  </a:lnTo>
                  <a:lnTo>
                    <a:pt x="66103" y="32887"/>
                  </a:lnTo>
                  <a:lnTo>
                    <a:pt x="66103" y="186568"/>
                  </a:lnTo>
                  <a:lnTo>
                    <a:pt x="68861" y="187939"/>
                  </a:lnTo>
                  <a:lnTo>
                    <a:pt x="68861" y="31516"/>
                  </a:lnTo>
                  <a:lnTo>
                    <a:pt x="71805" y="30262"/>
                  </a:lnTo>
                  <a:lnTo>
                    <a:pt x="71805" y="189193"/>
                  </a:lnTo>
                  <a:lnTo>
                    <a:pt x="74469" y="190327"/>
                  </a:lnTo>
                  <a:lnTo>
                    <a:pt x="74469" y="29128"/>
                  </a:lnTo>
                  <a:lnTo>
                    <a:pt x="77594" y="28016"/>
                  </a:lnTo>
                  <a:lnTo>
                    <a:pt x="77594" y="191439"/>
                  </a:lnTo>
                  <a:lnTo>
                    <a:pt x="80346" y="192419"/>
                  </a:lnTo>
                  <a:lnTo>
                    <a:pt x="80346" y="27036"/>
                  </a:lnTo>
                  <a:lnTo>
                    <a:pt x="83393" y="26166"/>
                  </a:lnTo>
                  <a:lnTo>
                    <a:pt x="83393" y="193289"/>
                  </a:lnTo>
                  <a:lnTo>
                    <a:pt x="86421" y="194153"/>
                  </a:lnTo>
                  <a:lnTo>
                    <a:pt x="86421" y="25302"/>
                  </a:lnTo>
                  <a:lnTo>
                    <a:pt x="89125" y="24729"/>
                  </a:lnTo>
                  <a:lnTo>
                    <a:pt x="89125" y="194726"/>
                  </a:lnTo>
                  <a:lnTo>
                    <a:pt x="92627" y="195469"/>
                  </a:lnTo>
                  <a:lnTo>
                    <a:pt x="92627" y="23986"/>
                  </a:lnTo>
                  <a:lnTo>
                    <a:pt x="94714" y="23708"/>
                  </a:lnTo>
                  <a:lnTo>
                    <a:pt x="94714" y="195747"/>
                  </a:lnTo>
                  <a:lnTo>
                    <a:pt x="98895" y="196304"/>
                  </a:lnTo>
                  <a:lnTo>
                    <a:pt x="98895" y="23151"/>
                  </a:lnTo>
                  <a:lnTo>
                    <a:pt x="105155" y="22859"/>
                  </a:lnTo>
                  <a:lnTo>
                    <a:pt x="105155" y="196595"/>
                  </a:lnTo>
                  <a:lnTo>
                    <a:pt x="111382" y="196304"/>
                  </a:lnTo>
                  <a:lnTo>
                    <a:pt x="111382" y="23151"/>
                  </a:lnTo>
                  <a:lnTo>
                    <a:pt x="112484" y="23300"/>
                  </a:lnTo>
                  <a:lnTo>
                    <a:pt x="112484" y="196155"/>
                  </a:lnTo>
                  <a:lnTo>
                    <a:pt x="117560" y="195469"/>
                  </a:lnTo>
                  <a:lnTo>
                    <a:pt x="117560" y="23986"/>
                  </a:lnTo>
                  <a:lnTo>
                    <a:pt x="119467" y="24399"/>
                  </a:lnTo>
                  <a:lnTo>
                    <a:pt x="119467" y="195056"/>
                  </a:lnTo>
                  <a:lnTo>
                    <a:pt x="123643" y="194153"/>
                  </a:lnTo>
                  <a:lnTo>
                    <a:pt x="123643" y="25302"/>
                  </a:lnTo>
                  <a:lnTo>
                    <a:pt x="126129" y="26028"/>
                  </a:lnTo>
                  <a:lnTo>
                    <a:pt x="126129" y="193427"/>
                  </a:lnTo>
                  <a:lnTo>
                    <a:pt x="129581" y="192419"/>
                  </a:lnTo>
                  <a:lnTo>
                    <a:pt x="129581" y="27036"/>
                  </a:lnTo>
                  <a:lnTo>
                    <a:pt x="132499" y="28099"/>
                  </a:lnTo>
                  <a:lnTo>
                    <a:pt x="132499" y="191356"/>
                  </a:lnTo>
                  <a:lnTo>
                    <a:pt x="135326" y="190327"/>
                  </a:lnTo>
                  <a:lnTo>
                    <a:pt x="135326" y="29128"/>
                  </a:lnTo>
                  <a:lnTo>
                    <a:pt x="138601" y="30549"/>
                  </a:lnTo>
                  <a:lnTo>
                    <a:pt x="138601" y="188906"/>
                  </a:lnTo>
                  <a:lnTo>
                    <a:pt x="140832" y="187939"/>
                  </a:lnTo>
                  <a:lnTo>
                    <a:pt x="140832" y="31516"/>
                  </a:lnTo>
                  <a:lnTo>
                    <a:pt x="144464" y="33341"/>
                  </a:lnTo>
                  <a:lnTo>
                    <a:pt x="144464" y="186114"/>
                  </a:lnTo>
                  <a:lnTo>
                    <a:pt x="146048" y="185318"/>
                  </a:lnTo>
                  <a:lnTo>
                    <a:pt x="146048" y="34137"/>
                  </a:lnTo>
                  <a:lnTo>
                    <a:pt x="150113" y="36463"/>
                  </a:lnTo>
                  <a:lnTo>
                    <a:pt x="150113" y="182992"/>
                  </a:lnTo>
                  <a:lnTo>
                    <a:pt x="150928" y="182526"/>
                  </a:lnTo>
                  <a:lnTo>
                    <a:pt x="150928" y="36929"/>
                  </a:lnTo>
                  <a:lnTo>
                    <a:pt x="152684" y="38063"/>
                  </a:lnTo>
                  <a:lnTo>
                    <a:pt x="152684" y="181392"/>
                  </a:lnTo>
                  <a:lnTo>
                    <a:pt x="155423" y="179623"/>
                  </a:lnTo>
                  <a:lnTo>
                    <a:pt x="155423" y="39832"/>
                  </a:lnTo>
                  <a:lnTo>
                    <a:pt x="157715" y="41496"/>
                  </a:lnTo>
                  <a:lnTo>
                    <a:pt x="157715" y="177959"/>
                  </a:lnTo>
                  <a:lnTo>
                    <a:pt x="159486" y="176672"/>
                  </a:lnTo>
                  <a:lnTo>
                    <a:pt x="159486" y="42783"/>
                  </a:lnTo>
                  <a:lnTo>
                    <a:pt x="163067" y="45719"/>
                  </a:lnTo>
                  <a:lnTo>
                    <a:pt x="185927" y="22859"/>
                  </a:lnTo>
                  <a:close/>
                </a:path>
                <a:path w="220979" h="219710">
                  <a:moveTo>
                    <a:pt x="185927" y="184403"/>
                  </a:moveTo>
                  <a:lnTo>
                    <a:pt x="163067" y="173735"/>
                  </a:lnTo>
                  <a:lnTo>
                    <a:pt x="159486" y="176672"/>
                  </a:lnTo>
                  <a:lnTo>
                    <a:pt x="155423" y="179623"/>
                  </a:lnTo>
                  <a:lnTo>
                    <a:pt x="117560" y="195469"/>
                  </a:lnTo>
                  <a:lnTo>
                    <a:pt x="105155" y="196595"/>
                  </a:lnTo>
                  <a:lnTo>
                    <a:pt x="98895" y="196304"/>
                  </a:lnTo>
                  <a:lnTo>
                    <a:pt x="58723" y="182526"/>
                  </a:lnTo>
                  <a:lnTo>
                    <a:pt x="47243" y="173735"/>
                  </a:lnTo>
                  <a:lnTo>
                    <a:pt x="35051" y="184403"/>
                  </a:lnTo>
                  <a:lnTo>
                    <a:pt x="66103" y="211073"/>
                  </a:lnTo>
                  <a:lnTo>
                    <a:pt x="105155" y="219455"/>
                  </a:lnTo>
                  <a:lnTo>
                    <a:pt x="112007" y="219312"/>
                  </a:lnTo>
                  <a:lnTo>
                    <a:pt x="152684" y="209890"/>
                  </a:lnTo>
                  <a:lnTo>
                    <a:pt x="181352" y="189098"/>
                  </a:lnTo>
                  <a:lnTo>
                    <a:pt x="185927" y="184403"/>
                  </a:lnTo>
                  <a:close/>
                </a:path>
                <a:path w="220979" h="219710">
                  <a:moveTo>
                    <a:pt x="220979" y="103631"/>
                  </a:moveTo>
                  <a:lnTo>
                    <a:pt x="213169" y="66140"/>
                  </a:lnTo>
                  <a:lnTo>
                    <a:pt x="194499" y="32596"/>
                  </a:lnTo>
                  <a:lnTo>
                    <a:pt x="185927" y="22859"/>
                  </a:lnTo>
                  <a:lnTo>
                    <a:pt x="163067" y="45719"/>
                  </a:lnTo>
                  <a:lnTo>
                    <a:pt x="168319" y="48984"/>
                  </a:lnTo>
                  <a:lnTo>
                    <a:pt x="172698" y="52655"/>
                  </a:lnTo>
                  <a:lnTo>
                    <a:pt x="185822" y="92251"/>
                  </a:lnTo>
                  <a:lnTo>
                    <a:pt x="185927" y="103631"/>
                  </a:lnTo>
                  <a:lnTo>
                    <a:pt x="220979" y="103631"/>
                  </a:lnTo>
                  <a:close/>
                </a:path>
                <a:path w="220979" h="219710">
                  <a:moveTo>
                    <a:pt x="220979" y="103631"/>
                  </a:moveTo>
                  <a:lnTo>
                    <a:pt x="185927" y="103631"/>
                  </a:lnTo>
                  <a:lnTo>
                    <a:pt x="185844" y="118308"/>
                  </a:lnTo>
                  <a:lnTo>
                    <a:pt x="185647" y="124658"/>
                  </a:lnTo>
                  <a:lnTo>
                    <a:pt x="172078" y="163820"/>
                  </a:lnTo>
                  <a:lnTo>
                    <a:pt x="163067" y="173735"/>
                  </a:lnTo>
                  <a:lnTo>
                    <a:pt x="185927" y="184403"/>
                  </a:lnTo>
                  <a:lnTo>
                    <a:pt x="212026" y="153161"/>
                  </a:lnTo>
                  <a:lnTo>
                    <a:pt x="220837" y="110198"/>
                  </a:lnTo>
                  <a:lnTo>
                    <a:pt x="220979" y="103631"/>
                  </a:lnTo>
                  <a:close/>
                </a:path>
              </a:pathLst>
            </a:custGeom>
            <a:solidFill>
              <a:srgbClr val="24211D"/>
            </a:solidFill>
          </p:spPr>
          <p:txBody>
            <a:bodyPr wrap="square" lIns="0" tIns="0" rIns="0" bIns="0" rtlCol="0"/>
            <a:lstStyle/>
            <a:p>
              <a:endParaRPr/>
            </a:p>
          </p:txBody>
        </p:sp>
        <p:sp>
          <p:nvSpPr>
            <p:cNvPr id="156" name="object 156"/>
            <p:cNvSpPr/>
            <p:nvPr/>
          </p:nvSpPr>
          <p:spPr>
            <a:xfrm>
              <a:off x="6649386" y="3430153"/>
              <a:ext cx="0" cy="146957"/>
            </a:xfrm>
            <a:custGeom>
              <a:avLst/>
              <a:gdLst/>
              <a:ahLst/>
              <a:cxnLst/>
              <a:rect l="l" t="t" r="r" b="b"/>
              <a:pathLst>
                <a:path h="161925">
                  <a:moveTo>
                    <a:pt x="0" y="0"/>
                  </a:moveTo>
                  <a:lnTo>
                    <a:pt x="0" y="161543"/>
                  </a:lnTo>
                </a:path>
              </a:pathLst>
            </a:custGeom>
            <a:ln w="22859">
              <a:solidFill>
                <a:srgbClr val="24211D"/>
              </a:solidFill>
            </a:ln>
          </p:spPr>
          <p:txBody>
            <a:bodyPr wrap="square" lIns="0" tIns="0" rIns="0" bIns="0" rtlCol="0"/>
            <a:lstStyle/>
            <a:p>
              <a:endParaRPr/>
            </a:p>
          </p:txBody>
        </p:sp>
        <p:sp>
          <p:nvSpPr>
            <p:cNvPr id="157" name="object 157"/>
            <p:cNvSpPr/>
            <p:nvPr/>
          </p:nvSpPr>
          <p:spPr>
            <a:xfrm>
              <a:off x="6580969" y="3504149"/>
              <a:ext cx="138463" cy="0"/>
            </a:xfrm>
            <a:custGeom>
              <a:avLst/>
              <a:gdLst/>
              <a:ahLst/>
              <a:cxnLst/>
              <a:rect l="l" t="t" r="r" b="b"/>
              <a:pathLst>
                <a:path w="161925">
                  <a:moveTo>
                    <a:pt x="0" y="0"/>
                  </a:moveTo>
                  <a:lnTo>
                    <a:pt x="161543" y="0"/>
                  </a:lnTo>
                </a:path>
              </a:pathLst>
            </a:custGeom>
            <a:ln w="22859">
              <a:solidFill>
                <a:srgbClr val="24211D"/>
              </a:solidFill>
            </a:ln>
          </p:spPr>
          <p:txBody>
            <a:bodyPr wrap="square" lIns="0" tIns="0" rIns="0" bIns="0" rtlCol="0"/>
            <a:lstStyle/>
            <a:p>
              <a:endParaRPr/>
            </a:p>
          </p:txBody>
        </p:sp>
        <p:sp>
          <p:nvSpPr>
            <p:cNvPr id="158" name="object 158"/>
            <p:cNvSpPr/>
            <p:nvPr/>
          </p:nvSpPr>
          <p:spPr>
            <a:xfrm>
              <a:off x="5153182" y="3428293"/>
              <a:ext cx="171043" cy="182688"/>
            </a:xfrm>
            <a:custGeom>
              <a:avLst/>
              <a:gdLst/>
              <a:ahLst/>
              <a:cxnLst/>
              <a:rect l="l" t="t" r="r" b="b"/>
              <a:pathLst>
                <a:path w="200025" h="201295">
                  <a:moveTo>
                    <a:pt x="199760" y="94104"/>
                  </a:moveTo>
                  <a:lnTo>
                    <a:pt x="192273" y="56405"/>
                  </a:lnTo>
                  <a:lnTo>
                    <a:pt x="169901" y="21408"/>
                  </a:lnTo>
                  <a:lnTo>
                    <a:pt x="134788" y="4159"/>
                  </a:lnTo>
                  <a:lnTo>
                    <a:pt x="108995" y="0"/>
                  </a:lnTo>
                  <a:lnTo>
                    <a:pt x="103877" y="23"/>
                  </a:lnTo>
                  <a:lnTo>
                    <a:pt x="64874" y="10976"/>
                  </a:lnTo>
                  <a:lnTo>
                    <a:pt x="35989" y="37101"/>
                  </a:lnTo>
                  <a:lnTo>
                    <a:pt x="31265" y="40942"/>
                  </a:lnTo>
                  <a:lnTo>
                    <a:pt x="7713" y="71926"/>
                  </a:lnTo>
                  <a:lnTo>
                    <a:pt x="0" y="107727"/>
                  </a:lnTo>
                  <a:lnTo>
                    <a:pt x="124" y="113043"/>
                  </a:lnTo>
                  <a:lnTo>
                    <a:pt x="9112" y="150325"/>
                  </a:lnTo>
                  <a:lnTo>
                    <a:pt x="33713" y="182533"/>
                  </a:lnTo>
                  <a:lnTo>
                    <a:pt x="69863" y="197927"/>
                  </a:lnTo>
                  <a:lnTo>
                    <a:pt x="90743" y="200694"/>
                  </a:lnTo>
                  <a:lnTo>
                    <a:pt x="95906" y="200671"/>
                  </a:lnTo>
                  <a:lnTo>
                    <a:pt x="135098" y="189718"/>
                  </a:lnTo>
                  <a:lnTo>
                    <a:pt x="164005" y="163593"/>
                  </a:lnTo>
                  <a:lnTo>
                    <a:pt x="168729" y="159909"/>
                  </a:lnTo>
                  <a:lnTo>
                    <a:pt x="192246" y="129701"/>
                  </a:lnTo>
                  <a:lnTo>
                    <a:pt x="199628" y="99394"/>
                  </a:lnTo>
                  <a:lnTo>
                    <a:pt x="199760" y="94104"/>
                  </a:lnTo>
                  <a:close/>
                </a:path>
              </a:pathLst>
            </a:custGeom>
            <a:solidFill>
              <a:srgbClr val="FCC800"/>
            </a:solidFill>
          </p:spPr>
          <p:txBody>
            <a:bodyPr wrap="square" lIns="0" tIns="0" rIns="0" bIns="0" rtlCol="0"/>
            <a:lstStyle/>
            <a:p>
              <a:endParaRPr/>
            </a:p>
          </p:txBody>
        </p:sp>
        <p:sp>
          <p:nvSpPr>
            <p:cNvPr id="159" name="object 159"/>
            <p:cNvSpPr/>
            <p:nvPr/>
          </p:nvSpPr>
          <p:spPr>
            <a:xfrm>
              <a:off x="5144862" y="3419087"/>
              <a:ext cx="187876" cy="200552"/>
            </a:xfrm>
            <a:custGeom>
              <a:avLst/>
              <a:gdLst/>
              <a:ahLst/>
              <a:cxnLst/>
              <a:rect l="l" t="t" r="r" b="b"/>
              <a:pathLst>
                <a:path w="219710" h="220979">
                  <a:moveTo>
                    <a:pt x="45719" y="47243"/>
                  </a:moveTo>
                  <a:lnTo>
                    <a:pt x="33527" y="35051"/>
                  </a:lnTo>
                  <a:lnTo>
                    <a:pt x="29118" y="39646"/>
                  </a:lnTo>
                  <a:lnTo>
                    <a:pt x="25030" y="44295"/>
                  </a:lnTo>
                  <a:lnTo>
                    <a:pt x="5218" y="79491"/>
                  </a:lnTo>
                  <a:lnTo>
                    <a:pt x="0" y="115823"/>
                  </a:lnTo>
                  <a:lnTo>
                    <a:pt x="22859" y="115823"/>
                  </a:lnTo>
                  <a:lnTo>
                    <a:pt x="23076" y="110108"/>
                  </a:lnTo>
                  <a:lnTo>
                    <a:pt x="23706" y="104393"/>
                  </a:lnTo>
                  <a:lnTo>
                    <a:pt x="37004" y="64388"/>
                  </a:lnTo>
                  <a:lnTo>
                    <a:pt x="42709" y="52958"/>
                  </a:lnTo>
                  <a:lnTo>
                    <a:pt x="45719" y="47243"/>
                  </a:lnTo>
                  <a:close/>
                </a:path>
                <a:path w="219710" h="220979">
                  <a:moveTo>
                    <a:pt x="45719" y="173735"/>
                  </a:moveTo>
                  <a:lnTo>
                    <a:pt x="42439" y="167784"/>
                  </a:lnTo>
                  <a:lnTo>
                    <a:pt x="39275" y="162320"/>
                  </a:lnTo>
                  <a:lnTo>
                    <a:pt x="36270" y="157227"/>
                  </a:lnTo>
                  <a:lnTo>
                    <a:pt x="33463" y="152388"/>
                  </a:lnTo>
                  <a:lnTo>
                    <a:pt x="22859" y="115823"/>
                  </a:lnTo>
                  <a:lnTo>
                    <a:pt x="0" y="115823"/>
                  </a:lnTo>
                  <a:lnTo>
                    <a:pt x="8191" y="155447"/>
                  </a:lnTo>
                  <a:lnTo>
                    <a:pt x="33527" y="185927"/>
                  </a:lnTo>
                  <a:lnTo>
                    <a:pt x="45719" y="173735"/>
                  </a:lnTo>
                  <a:close/>
                </a:path>
                <a:path w="219710" h="220979">
                  <a:moveTo>
                    <a:pt x="184403" y="35051"/>
                  </a:moveTo>
                  <a:lnTo>
                    <a:pt x="154685" y="8953"/>
                  </a:lnTo>
                  <a:lnTo>
                    <a:pt x="115823" y="0"/>
                  </a:lnTo>
                  <a:lnTo>
                    <a:pt x="108972" y="162"/>
                  </a:lnTo>
                  <a:lnTo>
                    <a:pt x="68063" y="10172"/>
                  </a:lnTo>
                  <a:lnTo>
                    <a:pt x="33527" y="35051"/>
                  </a:lnTo>
                  <a:lnTo>
                    <a:pt x="45719" y="47243"/>
                  </a:lnTo>
                  <a:lnTo>
                    <a:pt x="51435" y="44233"/>
                  </a:lnTo>
                  <a:lnTo>
                    <a:pt x="57157" y="41317"/>
                  </a:lnTo>
                  <a:lnTo>
                    <a:pt x="97797" y="26241"/>
                  </a:lnTo>
                  <a:lnTo>
                    <a:pt x="115823" y="24383"/>
                  </a:lnTo>
                  <a:lnTo>
                    <a:pt x="122050" y="24641"/>
                  </a:lnTo>
                  <a:lnTo>
                    <a:pt x="161596" y="37794"/>
                  </a:lnTo>
                  <a:lnTo>
                    <a:pt x="173735" y="47243"/>
                  </a:lnTo>
                  <a:lnTo>
                    <a:pt x="184403" y="35051"/>
                  </a:lnTo>
                  <a:close/>
                </a:path>
                <a:path w="219710" h="220979">
                  <a:moveTo>
                    <a:pt x="184403" y="185927"/>
                  </a:moveTo>
                  <a:lnTo>
                    <a:pt x="173735" y="173735"/>
                  </a:lnTo>
                  <a:lnTo>
                    <a:pt x="170141" y="175538"/>
                  </a:lnTo>
                  <a:lnTo>
                    <a:pt x="161663" y="179775"/>
                  </a:lnTo>
                  <a:lnTo>
                    <a:pt x="120800" y="196024"/>
                  </a:lnTo>
                  <a:lnTo>
                    <a:pt x="103631" y="198119"/>
                  </a:lnTo>
                  <a:lnTo>
                    <a:pt x="97645" y="197826"/>
                  </a:lnTo>
                  <a:lnTo>
                    <a:pt x="57259" y="180312"/>
                  </a:lnTo>
                  <a:lnTo>
                    <a:pt x="51706" y="177051"/>
                  </a:lnTo>
                  <a:lnTo>
                    <a:pt x="45719" y="173735"/>
                  </a:lnTo>
                  <a:lnTo>
                    <a:pt x="33527" y="185927"/>
                  </a:lnTo>
                  <a:lnTo>
                    <a:pt x="36477" y="190662"/>
                  </a:lnTo>
                  <a:lnTo>
                    <a:pt x="70281" y="214381"/>
                  </a:lnTo>
                  <a:lnTo>
                    <a:pt x="103631" y="220979"/>
                  </a:lnTo>
                  <a:lnTo>
                    <a:pt x="110483" y="220817"/>
                  </a:lnTo>
                  <a:lnTo>
                    <a:pt x="151160" y="210807"/>
                  </a:lnTo>
                  <a:lnTo>
                    <a:pt x="179828" y="190357"/>
                  </a:lnTo>
                  <a:lnTo>
                    <a:pt x="184403" y="185927"/>
                  </a:lnTo>
                  <a:close/>
                </a:path>
                <a:path w="219710" h="220979">
                  <a:moveTo>
                    <a:pt x="219455" y="105155"/>
                  </a:moveTo>
                  <a:lnTo>
                    <a:pt x="210502" y="66103"/>
                  </a:lnTo>
                  <a:lnTo>
                    <a:pt x="184403" y="35051"/>
                  </a:lnTo>
                  <a:lnTo>
                    <a:pt x="173735" y="47243"/>
                  </a:lnTo>
                  <a:lnTo>
                    <a:pt x="176672" y="50482"/>
                  </a:lnTo>
                  <a:lnTo>
                    <a:pt x="179623" y="54331"/>
                  </a:lnTo>
                  <a:lnTo>
                    <a:pt x="195469" y="92627"/>
                  </a:lnTo>
                  <a:lnTo>
                    <a:pt x="196595" y="105155"/>
                  </a:lnTo>
                  <a:lnTo>
                    <a:pt x="219455" y="105155"/>
                  </a:lnTo>
                  <a:close/>
                </a:path>
                <a:path w="219710" h="220979">
                  <a:moveTo>
                    <a:pt x="219455" y="105155"/>
                  </a:moveTo>
                  <a:lnTo>
                    <a:pt x="196595" y="105155"/>
                  </a:lnTo>
                  <a:lnTo>
                    <a:pt x="196349" y="110870"/>
                  </a:lnTo>
                  <a:lnTo>
                    <a:pt x="195643" y="116585"/>
                  </a:lnTo>
                  <a:lnTo>
                    <a:pt x="181808" y="156590"/>
                  </a:lnTo>
                  <a:lnTo>
                    <a:pt x="173735" y="173735"/>
                  </a:lnTo>
                  <a:lnTo>
                    <a:pt x="184403" y="185927"/>
                  </a:lnTo>
                  <a:lnTo>
                    <a:pt x="209283" y="152684"/>
                  </a:lnTo>
                  <a:lnTo>
                    <a:pt x="219293" y="112007"/>
                  </a:lnTo>
                  <a:lnTo>
                    <a:pt x="219455" y="105155"/>
                  </a:lnTo>
                  <a:close/>
                </a:path>
              </a:pathLst>
            </a:custGeom>
            <a:solidFill>
              <a:srgbClr val="24211D"/>
            </a:solidFill>
          </p:spPr>
          <p:txBody>
            <a:bodyPr wrap="square" lIns="0" tIns="0" rIns="0" bIns="0" rtlCol="0"/>
            <a:lstStyle/>
            <a:p>
              <a:endParaRPr/>
            </a:p>
          </p:txBody>
        </p:sp>
        <p:sp>
          <p:nvSpPr>
            <p:cNvPr id="160" name="object 160"/>
            <p:cNvSpPr/>
            <p:nvPr/>
          </p:nvSpPr>
          <p:spPr>
            <a:xfrm>
              <a:off x="5183957" y="3461963"/>
              <a:ext cx="109685" cy="115261"/>
            </a:xfrm>
            <a:custGeom>
              <a:avLst/>
              <a:gdLst/>
              <a:ahLst/>
              <a:cxnLst/>
              <a:rect l="l" t="t" r="r" b="b"/>
              <a:pathLst>
                <a:path w="128270" h="127000">
                  <a:moveTo>
                    <a:pt x="128015" y="10667"/>
                  </a:moveTo>
                  <a:lnTo>
                    <a:pt x="115823" y="0"/>
                  </a:lnTo>
                  <a:lnTo>
                    <a:pt x="0" y="103631"/>
                  </a:lnTo>
                  <a:lnTo>
                    <a:pt x="12191" y="126491"/>
                  </a:lnTo>
                  <a:lnTo>
                    <a:pt x="128015" y="10667"/>
                  </a:lnTo>
                  <a:close/>
                </a:path>
              </a:pathLst>
            </a:custGeom>
            <a:solidFill>
              <a:srgbClr val="24211D"/>
            </a:solidFill>
          </p:spPr>
          <p:txBody>
            <a:bodyPr wrap="square" lIns="0" tIns="0" rIns="0" bIns="0" rtlCol="0"/>
            <a:lstStyle/>
            <a:p>
              <a:endParaRPr/>
            </a:p>
          </p:txBody>
        </p:sp>
        <p:sp>
          <p:nvSpPr>
            <p:cNvPr id="161" name="object 161"/>
            <p:cNvSpPr/>
            <p:nvPr/>
          </p:nvSpPr>
          <p:spPr>
            <a:xfrm>
              <a:off x="5183957" y="3461963"/>
              <a:ext cx="109685" cy="115261"/>
            </a:xfrm>
            <a:custGeom>
              <a:avLst/>
              <a:gdLst/>
              <a:ahLst/>
              <a:cxnLst/>
              <a:rect l="l" t="t" r="r" b="b"/>
              <a:pathLst>
                <a:path w="128270" h="127000">
                  <a:moveTo>
                    <a:pt x="128015" y="103631"/>
                  </a:moveTo>
                  <a:lnTo>
                    <a:pt x="12191" y="0"/>
                  </a:lnTo>
                  <a:lnTo>
                    <a:pt x="0" y="10667"/>
                  </a:lnTo>
                  <a:lnTo>
                    <a:pt x="115823" y="126491"/>
                  </a:lnTo>
                  <a:lnTo>
                    <a:pt x="128015" y="103631"/>
                  </a:lnTo>
                  <a:close/>
                </a:path>
              </a:pathLst>
            </a:custGeom>
            <a:solidFill>
              <a:srgbClr val="24211D"/>
            </a:solidFill>
          </p:spPr>
          <p:txBody>
            <a:bodyPr wrap="square" lIns="0" tIns="0" rIns="0" bIns="0" rtlCol="0"/>
            <a:lstStyle/>
            <a:p>
              <a:endParaRPr/>
            </a:p>
          </p:txBody>
        </p:sp>
        <p:sp>
          <p:nvSpPr>
            <p:cNvPr id="162" name="object 162"/>
            <p:cNvSpPr/>
            <p:nvPr/>
          </p:nvSpPr>
          <p:spPr>
            <a:xfrm>
              <a:off x="5152058" y="3850276"/>
              <a:ext cx="167242" cy="182112"/>
            </a:xfrm>
            <a:custGeom>
              <a:avLst/>
              <a:gdLst/>
              <a:ahLst/>
              <a:cxnLst/>
              <a:rect l="l" t="t" r="r" b="b"/>
              <a:pathLst>
                <a:path w="195579" h="200660">
                  <a:moveTo>
                    <a:pt x="195210" y="95530"/>
                  </a:moveTo>
                  <a:lnTo>
                    <a:pt x="184480" y="56198"/>
                  </a:lnTo>
                  <a:lnTo>
                    <a:pt x="165319" y="35432"/>
                  </a:lnTo>
                  <a:lnTo>
                    <a:pt x="161739" y="30866"/>
                  </a:lnTo>
                  <a:lnTo>
                    <a:pt x="128505" y="5669"/>
                  </a:lnTo>
                  <a:lnTo>
                    <a:pt x="99787" y="0"/>
                  </a:lnTo>
                  <a:lnTo>
                    <a:pt x="94815" y="157"/>
                  </a:lnTo>
                  <a:lnTo>
                    <a:pt x="54469" y="12755"/>
                  </a:lnTo>
                  <a:lnTo>
                    <a:pt x="21524" y="39462"/>
                  </a:lnTo>
                  <a:lnTo>
                    <a:pt x="4139" y="73676"/>
                  </a:lnTo>
                  <a:lnTo>
                    <a:pt x="0" y="101896"/>
                  </a:lnTo>
                  <a:lnTo>
                    <a:pt x="0" y="107653"/>
                  </a:lnTo>
                  <a:lnTo>
                    <a:pt x="7726" y="146517"/>
                  </a:lnTo>
                  <a:lnTo>
                    <a:pt x="33133" y="181091"/>
                  </a:lnTo>
                  <a:lnTo>
                    <a:pt x="72886" y="198259"/>
                  </a:lnTo>
                  <a:lnTo>
                    <a:pt x="95215" y="200405"/>
                  </a:lnTo>
                  <a:lnTo>
                    <a:pt x="100845" y="200271"/>
                  </a:lnTo>
                  <a:lnTo>
                    <a:pt x="138647" y="191821"/>
                  </a:lnTo>
                  <a:lnTo>
                    <a:pt x="172164" y="164146"/>
                  </a:lnTo>
                  <a:lnTo>
                    <a:pt x="189822" y="127414"/>
                  </a:lnTo>
                  <a:lnTo>
                    <a:pt x="195037" y="100774"/>
                  </a:lnTo>
                  <a:lnTo>
                    <a:pt x="195210" y="95530"/>
                  </a:lnTo>
                  <a:close/>
                </a:path>
              </a:pathLst>
            </a:custGeom>
            <a:solidFill>
              <a:srgbClr val="FCC800"/>
            </a:solidFill>
          </p:spPr>
          <p:txBody>
            <a:bodyPr wrap="square" lIns="0" tIns="0" rIns="0" bIns="0" rtlCol="0"/>
            <a:lstStyle/>
            <a:p>
              <a:endParaRPr/>
            </a:p>
          </p:txBody>
        </p:sp>
        <p:sp>
          <p:nvSpPr>
            <p:cNvPr id="163" name="object 163"/>
            <p:cNvSpPr/>
            <p:nvPr/>
          </p:nvSpPr>
          <p:spPr>
            <a:xfrm>
              <a:off x="5140769" y="3839558"/>
              <a:ext cx="192219" cy="200552"/>
            </a:xfrm>
            <a:custGeom>
              <a:avLst/>
              <a:gdLst/>
              <a:ahLst/>
              <a:cxnLst/>
              <a:rect l="l" t="t" r="r" b="b"/>
              <a:pathLst>
                <a:path w="224789" h="220979">
                  <a:moveTo>
                    <a:pt x="50506" y="173735"/>
                  </a:moveTo>
                  <a:lnTo>
                    <a:pt x="28492" y="139304"/>
                  </a:lnTo>
                  <a:lnTo>
                    <a:pt x="27646" y="115823"/>
                  </a:lnTo>
                  <a:lnTo>
                    <a:pt x="4786" y="115823"/>
                  </a:lnTo>
                  <a:lnTo>
                    <a:pt x="2782" y="120498"/>
                  </a:lnTo>
                  <a:lnTo>
                    <a:pt x="1330" y="125360"/>
                  </a:lnTo>
                  <a:lnTo>
                    <a:pt x="409" y="130383"/>
                  </a:lnTo>
                  <a:lnTo>
                    <a:pt x="0" y="135540"/>
                  </a:lnTo>
                  <a:lnTo>
                    <a:pt x="81" y="140804"/>
                  </a:lnTo>
                  <a:lnTo>
                    <a:pt x="12715" y="178403"/>
                  </a:lnTo>
                  <a:lnTo>
                    <a:pt x="27646" y="198119"/>
                  </a:lnTo>
                  <a:lnTo>
                    <a:pt x="50506" y="173735"/>
                  </a:lnTo>
                  <a:close/>
                </a:path>
                <a:path w="224789" h="220979">
                  <a:moveTo>
                    <a:pt x="50506" y="57911"/>
                  </a:moveTo>
                  <a:lnTo>
                    <a:pt x="27646" y="35051"/>
                  </a:lnTo>
                  <a:lnTo>
                    <a:pt x="25060" y="39976"/>
                  </a:lnTo>
                  <a:lnTo>
                    <a:pt x="22541" y="44964"/>
                  </a:lnTo>
                  <a:lnTo>
                    <a:pt x="8451" y="83052"/>
                  </a:lnTo>
                  <a:lnTo>
                    <a:pt x="4786" y="115823"/>
                  </a:lnTo>
                  <a:lnTo>
                    <a:pt x="27646" y="115823"/>
                  </a:lnTo>
                  <a:lnTo>
                    <a:pt x="27903" y="109597"/>
                  </a:lnTo>
                  <a:lnTo>
                    <a:pt x="28649" y="103419"/>
                  </a:lnTo>
                  <a:lnTo>
                    <a:pt x="44062" y="65556"/>
                  </a:lnTo>
                  <a:lnTo>
                    <a:pt x="47225" y="61493"/>
                  </a:lnTo>
                  <a:lnTo>
                    <a:pt x="50506" y="57911"/>
                  </a:lnTo>
                  <a:close/>
                </a:path>
                <a:path w="224789" h="220979">
                  <a:moveTo>
                    <a:pt x="189190" y="35051"/>
                  </a:moveTo>
                  <a:lnTo>
                    <a:pt x="155947" y="10172"/>
                  </a:lnTo>
                  <a:lnTo>
                    <a:pt x="115269" y="162"/>
                  </a:lnTo>
                  <a:lnTo>
                    <a:pt x="108418" y="0"/>
                  </a:lnTo>
                  <a:lnTo>
                    <a:pt x="103690" y="162"/>
                  </a:lnTo>
                  <a:lnTo>
                    <a:pt x="65137" y="10172"/>
                  </a:lnTo>
                  <a:lnTo>
                    <a:pt x="32373" y="30622"/>
                  </a:lnTo>
                  <a:lnTo>
                    <a:pt x="27646" y="35051"/>
                  </a:lnTo>
                  <a:lnTo>
                    <a:pt x="50506" y="57911"/>
                  </a:lnTo>
                  <a:lnTo>
                    <a:pt x="56011" y="52450"/>
                  </a:lnTo>
                  <a:lnTo>
                    <a:pt x="61146" y="47490"/>
                  </a:lnTo>
                  <a:lnTo>
                    <a:pt x="92940" y="26408"/>
                  </a:lnTo>
                  <a:lnTo>
                    <a:pt x="108418" y="24383"/>
                  </a:lnTo>
                  <a:lnTo>
                    <a:pt x="114134" y="24600"/>
                  </a:lnTo>
                  <a:lnTo>
                    <a:pt x="154589" y="35898"/>
                  </a:lnTo>
                  <a:lnTo>
                    <a:pt x="178522" y="47243"/>
                  </a:lnTo>
                  <a:lnTo>
                    <a:pt x="189190" y="35051"/>
                  </a:lnTo>
                  <a:close/>
                </a:path>
                <a:path w="224789" h="220979">
                  <a:moveTo>
                    <a:pt x="189190" y="185927"/>
                  </a:moveTo>
                  <a:lnTo>
                    <a:pt x="166330" y="173735"/>
                  </a:lnTo>
                  <a:lnTo>
                    <a:pt x="162748" y="177051"/>
                  </a:lnTo>
                  <a:lnTo>
                    <a:pt x="158686" y="180312"/>
                  </a:lnTo>
                  <a:lnTo>
                    <a:pt x="120823" y="196984"/>
                  </a:lnTo>
                  <a:lnTo>
                    <a:pt x="108418" y="198119"/>
                  </a:lnTo>
                  <a:lnTo>
                    <a:pt x="102191" y="197826"/>
                  </a:lnTo>
                  <a:lnTo>
                    <a:pt x="62645" y="183463"/>
                  </a:lnTo>
                  <a:lnTo>
                    <a:pt x="50506" y="173735"/>
                  </a:lnTo>
                  <a:lnTo>
                    <a:pt x="27646" y="198119"/>
                  </a:lnTo>
                  <a:lnTo>
                    <a:pt x="63460" y="213550"/>
                  </a:lnTo>
                  <a:lnTo>
                    <a:pt x="101089" y="220798"/>
                  </a:lnTo>
                  <a:lnTo>
                    <a:pt x="108418" y="220979"/>
                  </a:lnTo>
                  <a:lnTo>
                    <a:pt x="113145" y="220817"/>
                  </a:lnTo>
                  <a:lnTo>
                    <a:pt x="151699" y="210807"/>
                  </a:lnTo>
                  <a:lnTo>
                    <a:pt x="184462" y="190357"/>
                  </a:lnTo>
                  <a:lnTo>
                    <a:pt x="189190" y="185927"/>
                  </a:lnTo>
                  <a:close/>
                </a:path>
                <a:path w="224789" h="220979">
                  <a:moveTo>
                    <a:pt x="224242" y="105155"/>
                  </a:moveTo>
                  <a:lnTo>
                    <a:pt x="189190" y="105155"/>
                  </a:lnTo>
                  <a:lnTo>
                    <a:pt x="189179" y="110431"/>
                  </a:lnTo>
                  <a:lnTo>
                    <a:pt x="189107" y="115706"/>
                  </a:lnTo>
                  <a:lnTo>
                    <a:pt x="178785" y="157909"/>
                  </a:lnTo>
                  <a:lnTo>
                    <a:pt x="166330" y="173735"/>
                  </a:lnTo>
                  <a:lnTo>
                    <a:pt x="189190" y="185927"/>
                  </a:lnTo>
                  <a:lnTo>
                    <a:pt x="214069" y="152684"/>
                  </a:lnTo>
                  <a:lnTo>
                    <a:pt x="224080" y="112007"/>
                  </a:lnTo>
                  <a:lnTo>
                    <a:pt x="224242" y="105155"/>
                  </a:lnTo>
                  <a:close/>
                </a:path>
                <a:path w="224789" h="220979">
                  <a:moveTo>
                    <a:pt x="224242" y="105155"/>
                  </a:moveTo>
                  <a:lnTo>
                    <a:pt x="212583" y="65043"/>
                  </a:lnTo>
                  <a:lnTo>
                    <a:pt x="189190" y="35051"/>
                  </a:lnTo>
                  <a:lnTo>
                    <a:pt x="178522" y="47243"/>
                  </a:lnTo>
                  <a:lnTo>
                    <a:pt x="184336" y="59648"/>
                  </a:lnTo>
                  <a:lnTo>
                    <a:pt x="187065" y="65731"/>
                  </a:lnTo>
                  <a:lnTo>
                    <a:pt x="194250" y="93016"/>
                  </a:lnTo>
                  <a:lnTo>
                    <a:pt x="194250" y="105155"/>
                  </a:lnTo>
                  <a:lnTo>
                    <a:pt x="224242" y="105155"/>
                  </a:lnTo>
                  <a:close/>
                </a:path>
                <a:path w="224789" h="220979">
                  <a:moveTo>
                    <a:pt x="194250" y="105155"/>
                  </a:moveTo>
                  <a:lnTo>
                    <a:pt x="194250" y="93016"/>
                  </a:lnTo>
                  <a:lnTo>
                    <a:pt x="193577" y="97511"/>
                  </a:lnTo>
                  <a:lnTo>
                    <a:pt x="191930" y="101574"/>
                  </a:lnTo>
                  <a:lnTo>
                    <a:pt x="189190" y="105155"/>
                  </a:lnTo>
                  <a:lnTo>
                    <a:pt x="194250" y="105155"/>
                  </a:lnTo>
                  <a:close/>
                </a:path>
              </a:pathLst>
            </a:custGeom>
            <a:solidFill>
              <a:srgbClr val="24211D"/>
            </a:solidFill>
          </p:spPr>
          <p:txBody>
            <a:bodyPr wrap="square" lIns="0" tIns="0" rIns="0" bIns="0" rtlCol="0"/>
            <a:lstStyle/>
            <a:p>
              <a:endParaRPr/>
            </a:p>
          </p:txBody>
        </p:sp>
        <p:sp>
          <p:nvSpPr>
            <p:cNvPr id="164" name="object 164"/>
            <p:cNvSpPr/>
            <p:nvPr/>
          </p:nvSpPr>
          <p:spPr>
            <a:xfrm>
              <a:off x="5173532" y="3882434"/>
              <a:ext cx="120001" cy="115261"/>
            </a:xfrm>
            <a:custGeom>
              <a:avLst/>
              <a:gdLst/>
              <a:ahLst/>
              <a:cxnLst/>
              <a:rect l="l" t="t" r="r" b="b"/>
              <a:pathLst>
                <a:path w="140335" h="127000">
                  <a:moveTo>
                    <a:pt x="140207" y="10667"/>
                  </a:moveTo>
                  <a:lnTo>
                    <a:pt x="115823" y="0"/>
                  </a:lnTo>
                  <a:lnTo>
                    <a:pt x="0" y="115823"/>
                  </a:lnTo>
                  <a:lnTo>
                    <a:pt x="24383" y="126491"/>
                  </a:lnTo>
                  <a:lnTo>
                    <a:pt x="140207" y="10667"/>
                  </a:lnTo>
                  <a:close/>
                </a:path>
              </a:pathLst>
            </a:custGeom>
            <a:solidFill>
              <a:srgbClr val="24211D"/>
            </a:solidFill>
          </p:spPr>
          <p:txBody>
            <a:bodyPr wrap="square" lIns="0" tIns="0" rIns="0" bIns="0" rtlCol="0"/>
            <a:lstStyle/>
            <a:p>
              <a:endParaRPr/>
            </a:p>
          </p:txBody>
        </p:sp>
        <p:sp>
          <p:nvSpPr>
            <p:cNvPr id="165" name="object 165"/>
            <p:cNvSpPr/>
            <p:nvPr/>
          </p:nvSpPr>
          <p:spPr>
            <a:xfrm>
              <a:off x="5173532" y="3882434"/>
              <a:ext cx="120001" cy="115261"/>
            </a:xfrm>
            <a:custGeom>
              <a:avLst/>
              <a:gdLst/>
              <a:ahLst/>
              <a:cxnLst/>
              <a:rect l="l" t="t" r="r" b="b"/>
              <a:pathLst>
                <a:path w="140335" h="127000">
                  <a:moveTo>
                    <a:pt x="140207" y="115823"/>
                  </a:moveTo>
                  <a:lnTo>
                    <a:pt x="24383" y="0"/>
                  </a:lnTo>
                  <a:lnTo>
                    <a:pt x="0" y="10667"/>
                  </a:lnTo>
                  <a:lnTo>
                    <a:pt x="115823" y="126491"/>
                  </a:lnTo>
                  <a:lnTo>
                    <a:pt x="140207" y="115823"/>
                  </a:lnTo>
                  <a:close/>
                </a:path>
              </a:pathLst>
            </a:custGeom>
            <a:solidFill>
              <a:srgbClr val="24211D"/>
            </a:solidFill>
          </p:spPr>
          <p:txBody>
            <a:bodyPr wrap="square" lIns="0" tIns="0" rIns="0" bIns="0" rtlCol="0"/>
            <a:lstStyle/>
            <a:p>
              <a:endParaRPr/>
            </a:p>
          </p:txBody>
        </p:sp>
        <p:sp>
          <p:nvSpPr>
            <p:cNvPr id="166" name="object 166"/>
            <p:cNvSpPr/>
            <p:nvPr/>
          </p:nvSpPr>
          <p:spPr>
            <a:xfrm>
              <a:off x="5152059" y="5772691"/>
              <a:ext cx="171043" cy="182688"/>
            </a:xfrm>
            <a:custGeom>
              <a:avLst/>
              <a:gdLst/>
              <a:ahLst/>
              <a:cxnLst/>
              <a:rect l="l" t="t" r="r" b="b"/>
              <a:pathLst>
                <a:path w="200025" h="201295">
                  <a:moveTo>
                    <a:pt x="199609" y="99394"/>
                  </a:moveTo>
                  <a:lnTo>
                    <a:pt x="189855" y="59277"/>
                  </a:lnTo>
                  <a:lnTo>
                    <a:pt x="165319" y="24909"/>
                  </a:lnTo>
                  <a:lnTo>
                    <a:pt x="131795" y="4159"/>
                  </a:lnTo>
                  <a:lnTo>
                    <a:pt x="107419" y="0"/>
                  </a:lnTo>
                  <a:lnTo>
                    <a:pt x="102343" y="23"/>
                  </a:lnTo>
                  <a:lnTo>
                    <a:pt x="60715" y="10976"/>
                  </a:lnTo>
                  <a:lnTo>
                    <a:pt x="25111" y="37101"/>
                  </a:lnTo>
                  <a:lnTo>
                    <a:pt x="5794" y="69956"/>
                  </a:lnTo>
                  <a:lnTo>
                    <a:pt x="0" y="103565"/>
                  </a:lnTo>
                  <a:lnTo>
                    <a:pt x="0" y="109321"/>
                  </a:lnTo>
                  <a:lnTo>
                    <a:pt x="7726" y="148186"/>
                  </a:lnTo>
                  <a:lnTo>
                    <a:pt x="32840" y="182533"/>
                  </a:lnTo>
                  <a:lnTo>
                    <a:pt x="71001" y="199042"/>
                  </a:lnTo>
                  <a:lnTo>
                    <a:pt x="87066" y="200694"/>
                  </a:lnTo>
                  <a:lnTo>
                    <a:pt x="92496" y="200671"/>
                  </a:lnTo>
                  <a:lnTo>
                    <a:pt x="129780" y="192162"/>
                  </a:lnTo>
                  <a:lnTo>
                    <a:pt x="161571" y="168312"/>
                  </a:lnTo>
                  <a:lnTo>
                    <a:pt x="165319" y="163593"/>
                  </a:lnTo>
                  <a:lnTo>
                    <a:pt x="169739" y="160160"/>
                  </a:lnTo>
                  <a:lnTo>
                    <a:pt x="194123" y="127780"/>
                  </a:lnTo>
                  <a:lnTo>
                    <a:pt x="199457" y="104285"/>
                  </a:lnTo>
                  <a:lnTo>
                    <a:pt x="199609" y="99394"/>
                  </a:lnTo>
                  <a:close/>
                </a:path>
              </a:pathLst>
            </a:custGeom>
            <a:solidFill>
              <a:srgbClr val="FCC800"/>
            </a:solidFill>
          </p:spPr>
          <p:txBody>
            <a:bodyPr wrap="square" lIns="0" tIns="0" rIns="0" bIns="0" rtlCol="0"/>
            <a:lstStyle/>
            <a:p>
              <a:endParaRPr/>
            </a:p>
          </p:txBody>
        </p:sp>
        <p:sp>
          <p:nvSpPr>
            <p:cNvPr id="167" name="object 167"/>
            <p:cNvSpPr/>
            <p:nvPr/>
          </p:nvSpPr>
          <p:spPr>
            <a:xfrm>
              <a:off x="5144862" y="5763486"/>
              <a:ext cx="187876" cy="200552"/>
            </a:xfrm>
            <a:custGeom>
              <a:avLst/>
              <a:gdLst/>
              <a:ahLst/>
              <a:cxnLst/>
              <a:rect l="l" t="t" r="r" b="b"/>
              <a:pathLst>
                <a:path w="219710" h="220979">
                  <a:moveTo>
                    <a:pt x="45719" y="57911"/>
                  </a:moveTo>
                  <a:lnTo>
                    <a:pt x="33527" y="35051"/>
                  </a:lnTo>
                  <a:lnTo>
                    <a:pt x="29118" y="39646"/>
                  </a:lnTo>
                  <a:lnTo>
                    <a:pt x="25030" y="44295"/>
                  </a:lnTo>
                  <a:lnTo>
                    <a:pt x="5218" y="79491"/>
                  </a:lnTo>
                  <a:lnTo>
                    <a:pt x="0" y="115823"/>
                  </a:lnTo>
                  <a:lnTo>
                    <a:pt x="22859" y="115823"/>
                  </a:lnTo>
                  <a:lnTo>
                    <a:pt x="23117" y="109597"/>
                  </a:lnTo>
                  <a:lnTo>
                    <a:pt x="23863" y="103419"/>
                  </a:lnTo>
                  <a:lnTo>
                    <a:pt x="39275" y="65556"/>
                  </a:lnTo>
                  <a:lnTo>
                    <a:pt x="42439" y="61493"/>
                  </a:lnTo>
                  <a:lnTo>
                    <a:pt x="45719" y="57911"/>
                  </a:lnTo>
                  <a:close/>
                </a:path>
                <a:path w="219710" h="220979">
                  <a:moveTo>
                    <a:pt x="45719" y="173735"/>
                  </a:moveTo>
                  <a:lnTo>
                    <a:pt x="25054" y="135218"/>
                  </a:lnTo>
                  <a:lnTo>
                    <a:pt x="22859" y="115823"/>
                  </a:lnTo>
                  <a:lnTo>
                    <a:pt x="0" y="115823"/>
                  </a:lnTo>
                  <a:lnTo>
                    <a:pt x="2323" y="154077"/>
                  </a:lnTo>
                  <a:lnTo>
                    <a:pt x="18586" y="193126"/>
                  </a:lnTo>
                  <a:lnTo>
                    <a:pt x="22859" y="198119"/>
                  </a:lnTo>
                  <a:lnTo>
                    <a:pt x="45719" y="173735"/>
                  </a:lnTo>
                  <a:close/>
                </a:path>
                <a:path w="219710" h="220979">
                  <a:moveTo>
                    <a:pt x="184403" y="185927"/>
                  </a:moveTo>
                  <a:lnTo>
                    <a:pt x="161543" y="173735"/>
                  </a:lnTo>
                  <a:lnTo>
                    <a:pt x="157962" y="177051"/>
                  </a:lnTo>
                  <a:lnTo>
                    <a:pt x="153899" y="180312"/>
                  </a:lnTo>
                  <a:lnTo>
                    <a:pt x="116036" y="196984"/>
                  </a:lnTo>
                  <a:lnTo>
                    <a:pt x="103631" y="198119"/>
                  </a:lnTo>
                  <a:lnTo>
                    <a:pt x="97405" y="197826"/>
                  </a:lnTo>
                  <a:lnTo>
                    <a:pt x="57859" y="183463"/>
                  </a:lnTo>
                  <a:lnTo>
                    <a:pt x="45719" y="173735"/>
                  </a:lnTo>
                  <a:lnTo>
                    <a:pt x="22859" y="198119"/>
                  </a:lnTo>
                  <a:lnTo>
                    <a:pt x="63245" y="213550"/>
                  </a:lnTo>
                  <a:lnTo>
                    <a:pt x="103631" y="220979"/>
                  </a:lnTo>
                  <a:lnTo>
                    <a:pt x="110483" y="220817"/>
                  </a:lnTo>
                  <a:lnTo>
                    <a:pt x="151160" y="210807"/>
                  </a:lnTo>
                  <a:lnTo>
                    <a:pt x="179828" y="190357"/>
                  </a:lnTo>
                  <a:lnTo>
                    <a:pt x="184403" y="185927"/>
                  </a:lnTo>
                  <a:close/>
                </a:path>
                <a:path w="219710" h="220979">
                  <a:moveTo>
                    <a:pt x="115823" y="24383"/>
                  </a:moveTo>
                  <a:lnTo>
                    <a:pt x="103631" y="0"/>
                  </a:lnTo>
                  <a:lnTo>
                    <a:pt x="98355" y="215"/>
                  </a:lnTo>
                  <a:lnTo>
                    <a:pt x="93075" y="860"/>
                  </a:lnTo>
                  <a:lnTo>
                    <a:pt x="55647" y="17024"/>
                  </a:lnTo>
                  <a:lnTo>
                    <a:pt x="33527" y="35051"/>
                  </a:lnTo>
                  <a:lnTo>
                    <a:pt x="45719" y="57911"/>
                  </a:lnTo>
                  <a:lnTo>
                    <a:pt x="50996" y="52852"/>
                  </a:lnTo>
                  <a:lnTo>
                    <a:pt x="56276" y="48221"/>
                  </a:lnTo>
                  <a:lnTo>
                    <a:pt x="93704" y="27458"/>
                  </a:lnTo>
                  <a:lnTo>
                    <a:pt x="110223" y="24574"/>
                  </a:lnTo>
                  <a:lnTo>
                    <a:pt x="115823" y="24383"/>
                  </a:lnTo>
                  <a:close/>
                </a:path>
                <a:path w="219710" h="220979">
                  <a:moveTo>
                    <a:pt x="184403" y="35051"/>
                  </a:moveTo>
                  <a:lnTo>
                    <a:pt x="151160" y="10172"/>
                  </a:lnTo>
                  <a:lnTo>
                    <a:pt x="110483" y="162"/>
                  </a:lnTo>
                  <a:lnTo>
                    <a:pt x="103631" y="0"/>
                  </a:lnTo>
                  <a:lnTo>
                    <a:pt x="115823" y="24383"/>
                  </a:lnTo>
                  <a:lnTo>
                    <a:pt x="119379" y="24694"/>
                  </a:lnTo>
                  <a:lnTo>
                    <a:pt x="123602" y="25591"/>
                  </a:lnTo>
                  <a:lnTo>
                    <a:pt x="159373" y="40184"/>
                  </a:lnTo>
                  <a:lnTo>
                    <a:pt x="173735" y="47243"/>
                  </a:lnTo>
                  <a:lnTo>
                    <a:pt x="184403" y="35051"/>
                  </a:lnTo>
                  <a:close/>
                </a:path>
                <a:path w="219710" h="220979">
                  <a:moveTo>
                    <a:pt x="219455" y="105155"/>
                  </a:moveTo>
                  <a:lnTo>
                    <a:pt x="196595" y="105155"/>
                  </a:lnTo>
                  <a:lnTo>
                    <a:pt x="196380" y="110431"/>
                  </a:lnTo>
                  <a:lnTo>
                    <a:pt x="195735" y="115706"/>
                  </a:lnTo>
                  <a:lnTo>
                    <a:pt x="179571" y="152634"/>
                  </a:lnTo>
                  <a:lnTo>
                    <a:pt x="161543" y="173735"/>
                  </a:lnTo>
                  <a:lnTo>
                    <a:pt x="184403" y="185927"/>
                  </a:lnTo>
                  <a:lnTo>
                    <a:pt x="209283" y="152684"/>
                  </a:lnTo>
                  <a:lnTo>
                    <a:pt x="219293" y="112007"/>
                  </a:lnTo>
                  <a:lnTo>
                    <a:pt x="219455" y="105155"/>
                  </a:lnTo>
                  <a:close/>
                </a:path>
                <a:path w="219710" h="220979">
                  <a:moveTo>
                    <a:pt x="219455" y="105155"/>
                  </a:moveTo>
                  <a:lnTo>
                    <a:pt x="210502" y="66103"/>
                  </a:lnTo>
                  <a:lnTo>
                    <a:pt x="184403" y="35051"/>
                  </a:lnTo>
                  <a:lnTo>
                    <a:pt x="173735" y="47243"/>
                  </a:lnTo>
                  <a:lnTo>
                    <a:pt x="176672" y="53230"/>
                  </a:lnTo>
                  <a:lnTo>
                    <a:pt x="179623" y="58783"/>
                  </a:lnTo>
                  <a:lnTo>
                    <a:pt x="185318" y="68976"/>
                  </a:lnTo>
                  <a:lnTo>
                    <a:pt x="187939" y="73808"/>
                  </a:lnTo>
                  <a:lnTo>
                    <a:pt x="196595" y="105155"/>
                  </a:lnTo>
                  <a:lnTo>
                    <a:pt x="219455" y="105155"/>
                  </a:lnTo>
                  <a:close/>
                </a:path>
              </a:pathLst>
            </a:custGeom>
            <a:solidFill>
              <a:srgbClr val="24211D"/>
            </a:solidFill>
          </p:spPr>
          <p:txBody>
            <a:bodyPr wrap="square" lIns="0" tIns="0" rIns="0" bIns="0" rtlCol="0"/>
            <a:lstStyle/>
            <a:p>
              <a:endParaRPr/>
            </a:p>
          </p:txBody>
        </p:sp>
        <p:sp>
          <p:nvSpPr>
            <p:cNvPr id="168" name="object 168"/>
            <p:cNvSpPr/>
            <p:nvPr/>
          </p:nvSpPr>
          <p:spPr>
            <a:xfrm>
              <a:off x="5183957" y="5806362"/>
              <a:ext cx="109685" cy="115261"/>
            </a:xfrm>
            <a:custGeom>
              <a:avLst/>
              <a:gdLst/>
              <a:ahLst/>
              <a:cxnLst/>
              <a:rect l="l" t="t" r="r" b="b"/>
              <a:pathLst>
                <a:path w="128270" h="127000">
                  <a:moveTo>
                    <a:pt x="128015" y="10667"/>
                  </a:moveTo>
                  <a:lnTo>
                    <a:pt x="103631" y="0"/>
                  </a:lnTo>
                  <a:lnTo>
                    <a:pt x="0" y="115823"/>
                  </a:lnTo>
                  <a:lnTo>
                    <a:pt x="12191" y="126491"/>
                  </a:lnTo>
                  <a:lnTo>
                    <a:pt x="128015" y="10667"/>
                  </a:lnTo>
                  <a:close/>
                </a:path>
              </a:pathLst>
            </a:custGeom>
            <a:solidFill>
              <a:srgbClr val="24211D"/>
            </a:solidFill>
          </p:spPr>
          <p:txBody>
            <a:bodyPr wrap="square" lIns="0" tIns="0" rIns="0" bIns="0" rtlCol="0"/>
            <a:lstStyle/>
            <a:p>
              <a:endParaRPr/>
            </a:p>
          </p:txBody>
        </p:sp>
        <p:sp>
          <p:nvSpPr>
            <p:cNvPr id="169" name="object 169"/>
            <p:cNvSpPr/>
            <p:nvPr/>
          </p:nvSpPr>
          <p:spPr>
            <a:xfrm>
              <a:off x="5183957" y="5806362"/>
              <a:ext cx="109685" cy="115261"/>
            </a:xfrm>
            <a:custGeom>
              <a:avLst/>
              <a:gdLst/>
              <a:ahLst/>
              <a:cxnLst/>
              <a:rect l="l" t="t" r="r" b="b"/>
              <a:pathLst>
                <a:path w="128270" h="127000">
                  <a:moveTo>
                    <a:pt x="128015" y="115823"/>
                  </a:moveTo>
                  <a:lnTo>
                    <a:pt x="12191" y="0"/>
                  </a:lnTo>
                  <a:lnTo>
                    <a:pt x="0" y="10667"/>
                  </a:lnTo>
                  <a:lnTo>
                    <a:pt x="103631" y="126491"/>
                  </a:lnTo>
                  <a:lnTo>
                    <a:pt x="128015" y="115823"/>
                  </a:lnTo>
                  <a:close/>
                </a:path>
              </a:pathLst>
            </a:custGeom>
            <a:solidFill>
              <a:srgbClr val="24211D"/>
            </a:solidFill>
          </p:spPr>
          <p:txBody>
            <a:bodyPr wrap="square" lIns="0" tIns="0" rIns="0" bIns="0" rtlCol="0"/>
            <a:lstStyle/>
            <a:p>
              <a:endParaRPr/>
            </a:p>
          </p:txBody>
        </p:sp>
        <p:sp>
          <p:nvSpPr>
            <p:cNvPr id="170" name="object 170"/>
            <p:cNvSpPr/>
            <p:nvPr/>
          </p:nvSpPr>
          <p:spPr>
            <a:xfrm>
              <a:off x="5223052" y="1558782"/>
              <a:ext cx="387154" cy="0"/>
            </a:xfrm>
            <a:custGeom>
              <a:avLst/>
              <a:gdLst/>
              <a:ahLst/>
              <a:cxnLst/>
              <a:rect l="l" t="t" r="r" b="b"/>
              <a:pathLst>
                <a:path w="452754">
                  <a:moveTo>
                    <a:pt x="0" y="0"/>
                  </a:moveTo>
                  <a:lnTo>
                    <a:pt x="452627" y="0"/>
                  </a:lnTo>
                </a:path>
              </a:pathLst>
            </a:custGeom>
            <a:ln w="24383">
              <a:solidFill>
                <a:srgbClr val="24211D"/>
              </a:solidFill>
            </a:ln>
          </p:spPr>
          <p:txBody>
            <a:bodyPr wrap="square" lIns="0" tIns="0" rIns="0" bIns="0" rtlCol="0"/>
            <a:lstStyle/>
            <a:p>
              <a:endParaRPr/>
            </a:p>
          </p:txBody>
        </p:sp>
        <p:sp>
          <p:nvSpPr>
            <p:cNvPr id="171" name="object 171"/>
            <p:cNvSpPr/>
            <p:nvPr/>
          </p:nvSpPr>
          <p:spPr>
            <a:xfrm>
              <a:off x="5233478" y="1558782"/>
              <a:ext cx="0" cy="63970"/>
            </a:xfrm>
            <a:custGeom>
              <a:avLst/>
              <a:gdLst/>
              <a:ahLst/>
              <a:cxnLst/>
              <a:rect l="l" t="t" r="r" b="b"/>
              <a:pathLst>
                <a:path h="70485">
                  <a:moveTo>
                    <a:pt x="0" y="0"/>
                  </a:moveTo>
                  <a:lnTo>
                    <a:pt x="0" y="70103"/>
                  </a:lnTo>
                </a:path>
              </a:pathLst>
            </a:custGeom>
            <a:ln w="24383">
              <a:solidFill>
                <a:srgbClr val="24211D"/>
              </a:solidFill>
            </a:ln>
          </p:spPr>
          <p:txBody>
            <a:bodyPr wrap="square" lIns="0" tIns="0" rIns="0" bIns="0" rtlCol="0"/>
            <a:lstStyle/>
            <a:p>
              <a:endParaRPr/>
            </a:p>
          </p:txBody>
        </p:sp>
        <p:sp>
          <p:nvSpPr>
            <p:cNvPr id="172" name="object 172"/>
            <p:cNvSpPr/>
            <p:nvPr/>
          </p:nvSpPr>
          <p:spPr>
            <a:xfrm>
              <a:off x="5183958" y="1611342"/>
              <a:ext cx="99368" cy="105463"/>
            </a:xfrm>
            <a:custGeom>
              <a:avLst/>
              <a:gdLst/>
              <a:ahLst/>
              <a:cxnLst/>
              <a:rect l="l" t="t" r="r" b="b"/>
              <a:pathLst>
                <a:path w="116204" h="116205">
                  <a:moveTo>
                    <a:pt x="115823" y="0"/>
                  </a:moveTo>
                  <a:lnTo>
                    <a:pt x="0" y="0"/>
                  </a:lnTo>
                  <a:lnTo>
                    <a:pt x="57911" y="115823"/>
                  </a:lnTo>
                  <a:lnTo>
                    <a:pt x="115823" y="0"/>
                  </a:lnTo>
                  <a:close/>
                </a:path>
              </a:pathLst>
            </a:custGeom>
            <a:solidFill>
              <a:srgbClr val="24211D"/>
            </a:solidFill>
          </p:spPr>
          <p:txBody>
            <a:bodyPr wrap="square" lIns="0" tIns="0" rIns="0" bIns="0" rtlCol="0"/>
            <a:lstStyle/>
            <a:p>
              <a:endParaRPr/>
            </a:p>
          </p:txBody>
        </p:sp>
        <p:sp>
          <p:nvSpPr>
            <p:cNvPr id="173" name="object 173"/>
            <p:cNvSpPr/>
            <p:nvPr/>
          </p:nvSpPr>
          <p:spPr>
            <a:xfrm>
              <a:off x="5223052" y="2421161"/>
              <a:ext cx="387154" cy="0"/>
            </a:xfrm>
            <a:custGeom>
              <a:avLst/>
              <a:gdLst/>
              <a:ahLst/>
              <a:cxnLst/>
              <a:rect l="l" t="t" r="r" b="b"/>
              <a:pathLst>
                <a:path w="452754">
                  <a:moveTo>
                    <a:pt x="0" y="0"/>
                  </a:moveTo>
                  <a:lnTo>
                    <a:pt x="452627" y="0"/>
                  </a:lnTo>
                </a:path>
              </a:pathLst>
            </a:custGeom>
            <a:ln w="22859">
              <a:solidFill>
                <a:srgbClr val="24211D"/>
              </a:solidFill>
            </a:ln>
          </p:spPr>
          <p:txBody>
            <a:bodyPr wrap="square" lIns="0" tIns="0" rIns="0" bIns="0" rtlCol="0"/>
            <a:lstStyle/>
            <a:p>
              <a:endParaRPr/>
            </a:p>
          </p:txBody>
        </p:sp>
        <p:sp>
          <p:nvSpPr>
            <p:cNvPr id="174" name="object 174"/>
            <p:cNvSpPr/>
            <p:nvPr/>
          </p:nvSpPr>
          <p:spPr>
            <a:xfrm>
              <a:off x="5233478" y="2420471"/>
              <a:ext cx="0" cy="63970"/>
            </a:xfrm>
            <a:custGeom>
              <a:avLst/>
              <a:gdLst/>
              <a:ahLst/>
              <a:cxnLst/>
              <a:rect l="l" t="t" r="r" b="b"/>
              <a:pathLst>
                <a:path h="70485">
                  <a:moveTo>
                    <a:pt x="0" y="0"/>
                  </a:moveTo>
                  <a:lnTo>
                    <a:pt x="0" y="70103"/>
                  </a:lnTo>
                </a:path>
              </a:pathLst>
            </a:custGeom>
            <a:ln w="24383">
              <a:solidFill>
                <a:srgbClr val="24211D"/>
              </a:solidFill>
            </a:ln>
          </p:spPr>
          <p:txBody>
            <a:bodyPr wrap="square" lIns="0" tIns="0" rIns="0" bIns="0" rtlCol="0"/>
            <a:lstStyle/>
            <a:p>
              <a:endParaRPr/>
            </a:p>
          </p:txBody>
        </p:sp>
        <p:sp>
          <p:nvSpPr>
            <p:cNvPr id="175" name="object 175"/>
            <p:cNvSpPr/>
            <p:nvPr/>
          </p:nvSpPr>
          <p:spPr>
            <a:xfrm>
              <a:off x="5183957" y="2473029"/>
              <a:ext cx="109685" cy="95666"/>
            </a:xfrm>
            <a:custGeom>
              <a:avLst/>
              <a:gdLst/>
              <a:ahLst/>
              <a:cxnLst/>
              <a:rect l="l" t="t" r="r" b="b"/>
              <a:pathLst>
                <a:path w="128270" h="105410">
                  <a:moveTo>
                    <a:pt x="128015" y="0"/>
                  </a:moveTo>
                  <a:lnTo>
                    <a:pt x="0" y="0"/>
                  </a:lnTo>
                  <a:lnTo>
                    <a:pt x="57911" y="105155"/>
                  </a:lnTo>
                  <a:lnTo>
                    <a:pt x="128015" y="0"/>
                  </a:lnTo>
                  <a:close/>
                </a:path>
              </a:pathLst>
            </a:custGeom>
            <a:solidFill>
              <a:srgbClr val="24211D"/>
            </a:solidFill>
          </p:spPr>
          <p:txBody>
            <a:bodyPr wrap="square" lIns="0" tIns="0" rIns="0" bIns="0" rtlCol="0"/>
            <a:lstStyle/>
            <a:p>
              <a:endParaRPr/>
            </a:p>
          </p:txBody>
        </p:sp>
        <p:sp>
          <p:nvSpPr>
            <p:cNvPr id="176" name="object 176"/>
            <p:cNvSpPr/>
            <p:nvPr/>
          </p:nvSpPr>
          <p:spPr>
            <a:xfrm>
              <a:off x="5233478" y="2830567"/>
              <a:ext cx="386067" cy="0"/>
            </a:xfrm>
            <a:custGeom>
              <a:avLst/>
              <a:gdLst/>
              <a:ahLst/>
              <a:cxnLst/>
              <a:rect l="l" t="t" r="r" b="b"/>
              <a:pathLst>
                <a:path w="451484">
                  <a:moveTo>
                    <a:pt x="0" y="0"/>
                  </a:moveTo>
                  <a:lnTo>
                    <a:pt x="451103" y="0"/>
                  </a:lnTo>
                </a:path>
              </a:pathLst>
            </a:custGeom>
            <a:ln w="22859">
              <a:solidFill>
                <a:srgbClr val="24211D"/>
              </a:solidFill>
            </a:ln>
          </p:spPr>
          <p:txBody>
            <a:bodyPr wrap="square" lIns="0" tIns="0" rIns="0" bIns="0" rtlCol="0"/>
            <a:lstStyle/>
            <a:p>
              <a:endParaRPr/>
            </a:p>
          </p:txBody>
        </p:sp>
        <p:sp>
          <p:nvSpPr>
            <p:cNvPr id="177" name="object 177"/>
            <p:cNvSpPr/>
            <p:nvPr/>
          </p:nvSpPr>
          <p:spPr>
            <a:xfrm>
              <a:off x="5243252" y="2831258"/>
              <a:ext cx="0" cy="62241"/>
            </a:xfrm>
            <a:custGeom>
              <a:avLst/>
              <a:gdLst/>
              <a:ahLst/>
              <a:cxnLst/>
              <a:rect l="l" t="t" r="r" b="b"/>
              <a:pathLst>
                <a:path h="68580">
                  <a:moveTo>
                    <a:pt x="0" y="0"/>
                  </a:moveTo>
                  <a:lnTo>
                    <a:pt x="0" y="68579"/>
                  </a:lnTo>
                </a:path>
              </a:pathLst>
            </a:custGeom>
            <a:ln w="22859">
              <a:solidFill>
                <a:srgbClr val="24211D"/>
              </a:solidFill>
            </a:ln>
          </p:spPr>
          <p:txBody>
            <a:bodyPr wrap="square" lIns="0" tIns="0" rIns="0" bIns="0" rtlCol="0"/>
            <a:lstStyle/>
            <a:p>
              <a:endParaRPr/>
            </a:p>
          </p:txBody>
        </p:sp>
        <p:sp>
          <p:nvSpPr>
            <p:cNvPr id="178" name="object 178"/>
            <p:cNvSpPr/>
            <p:nvPr/>
          </p:nvSpPr>
          <p:spPr>
            <a:xfrm>
              <a:off x="5194383" y="2883818"/>
              <a:ext cx="99368" cy="105463"/>
            </a:xfrm>
            <a:custGeom>
              <a:avLst/>
              <a:gdLst/>
              <a:ahLst/>
              <a:cxnLst/>
              <a:rect l="l" t="t" r="r" b="b"/>
              <a:pathLst>
                <a:path w="116204" h="116204">
                  <a:moveTo>
                    <a:pt x="115823" y="0"/>
                  </a:moveTo>
                  <a:lnTo>
                    <a:pt x="0" y="0"/>
                  </a:lnTo>
                  <a:lnTo>
                    <a:pt x="57911" y="115823"/>
                  </a:lnTo>
                  <a:lnTo>
                    <a:pt x="115823" y="0"/>
                  </a:lnTo>
                  <a:close/>
                </a:path>
              </a:pathLst>
            </a:custGeom>
            <a:solidFill>
              <a:srgbClr val="24211D"/>
            </a:solidFill>
          </p:spPr>
          <p:txBody>
            <a:bodyPr wrap="square" lIns="0" tIns="0" rIns="0" bIns="0" rtlCol="0"/>
            <a:lstStyle/>
            <a:p>
              <a:endParaRPr/>
            </a:p>
          </p:txBody>
        </p:sp>
        <p:sp>
          <p:nvSpPr>
            <p:cNvPr id="179" name="object 179"/>
            <p:cNvSpPr/>
            <p:nvPr/>
          </p:nvSpPr>
          <p:spPr>
            <a:xfrm>
              <a:off x="5243903" y="3272475"/>
              <a:ext cx="386067" cy="0"/>
            </a:xfrm>
            <a:custGeom>
              <a:avLst/>
              <a:gdLst/>
              <a:ahLst/>
              <a:cxnLst/>
              <a:rect l="l" t="t" r="r" b="b"/>
              <a:pathLst>
                <a:path w="451484">
                  <a:moveTo>
                    <a:pt x="0" y="0"/>
                  </a:moveTo>
                  <a:lnTo>
                    <a:pt x="451103" y="0"/>
                  </a:lnTo>
                </a:path>
              </a:pathLst>
            </a:custGeom>
            <a:ln w="24383">
              <a:solidFill>
                <a:srgbClr val="24211D"/>
              </a:solidFill>
            </a:ln>
          </p:spPr>
          <p:txBody>
            <a:bodyPr wrap="square" lIns="0" tIns="0" rIns="0" bIns="0" rtlCol="0"/>
            <a:lstStyle/>
            <a:p>
              <a:endParaRPr/>
            </a:p>
          </p:txBody>
        </p:sp>
        <p:sp>
          <p:nvSpPr>
            <p:cNvPr id="180" name="object 180"/>
            <p:cNvSpPr/>
            <p:nvPr/>
          </p:nvSpPr>
          <p:spPr>
            <a:xfrm>
              <a:off x="5253677" y="3272476"/>
              <a:ext cx="0" cy="63970"/>
            </a:xfrm>
            <a:custGeom>
              <a:avLst/>
              <a:gdLst/>
              <a:ahLst/>
              <a:cxnLst/>
              <a:rect l="l" t="t" r="r" b="b"/>
              <a:pathLst>
                <a:path h="70485">
                  <a:moveTo>
                    <a:pt x="0" y="0"/>
                  </a:moveTo>
                  <a:lnTo>
                    <a:pt x="0" y="70103"/>
                  </a:lnTo>
                </a:path>
              </a:pathLst>
            </a:custGeom>
            <a:ln w="22859">
              <a:solidFill>
                <a:srgbClr val="24211D"/>
              </a:solidFill>
            </a:ln>
          </p:spPr>
          <p:txBody>
            <a:bodyPr wrap="square" lIns="0" tIns="0" rIns="0" bIns="0" rtlCol="0"/>
            <a:lstStyle/>
            <a:p>
              <a:endParaRPr/>
            </a:p>
          </p:txBody>
        </p:sp>
        <p:sp>
          <p:nvSpPr>
            <p:cNvPr id="181" name="object 181"/>
            <p:cNvSpPr/>
            <p:nvPr/>
          </p:nvSpPr>
          <p:spPr>
            <a:xfrm>
              <a:off x="5194382" y="3325035"/>
              <a:ext cx="108599" cy="105463"/>
            </a:xfrm>
            <a:custGeom>
              <a:avLst/>
              <a:gdLst/>
              <a:ahLst/>
              <a:cxnLst/>
              <a:rect l="l" t="t" r="r" b="b"/>
              <a:pathLst>
                <a:path w="127000" h="116204">
                  <a:moveTo>
                    <a:pt x="126491" y="0"/>
                  </a:moveTo>
                  <a:lnTo>
                    <a:pt x="0" y="0"/>
                  </a:lnTo>
                  <a:lnTo>
                    <a:pt x="68579" y="115823"/>
                  </a:lnTo>
                  <a:lnTo>
                    <a:pt x="126491" y="0"/>
                  </a:lnTo>
                  <a:close/>
                </a:path>
              </a:pathLst>
            </a:custGeom>
            <a:solidFill>
              <a:srgbClr val="24211D"/>
            </a:solidFill>
          </p:spPr>
          <p:txBody>
            <a:bodyPr wrap="square" lIns="0" tIns="0" rIns="0" bIns="0" rtlCol="0"/>
            <a:lstStyle/>
            <a:p>
              <a:endParaRPr/>
            </a:p>
          </p:txBody>
        </p:sp>
        <p:sp>
          <p:nvSpPr>
            <p:cNvPr id="182" name="object 182"/>
            <p:cNvSpPr/>
            <p:nvPr/>
          </p:nvSpPr>
          <p:spPr>
            <a:xfrm>
              <a:off x="5243903" y="3703319"/>
              <a:ext cx="386067" cy="0"/>
            </a:xfrm>
            <a:custGeom>
              <a:avLst/>
              <a:gdLst/>
              <a:ahLst/>
              <a:cxnLst/>
              <a:rect l="l" t="t" r="r" b="b"/>
              <a:pathLst>
                <a:path w="451484">
                  <a:moveTo>
                    <a:pt x="0" y="0"/>
                  </a:moveTo>
                  <a:lnTo>
                    <a:pt x="451103" y="0"/>
                  </a:lnTo>
                </a:path>
              </a:pathLst>
            </a:custGeom>
            <a:ln w="22859">
              <a:solidFill>
                <a:srgbClr val="24211D"/>
              </a:solidFill>
            </a:ln>
          </p:spPr>
          <p:txBody>
            <a:bodyPr wrap="square" lIns="0" tIns="0" rIns="0" bIns="0" rtlCol="0"/>
            <a:lstStyle/>
            <a:p>
              <a:endParaRPr/>
            </a:p>
          </p:txBody>
        </p:sp>
        <p:sp>
          <p:nvSpPr>
            <p:cNvPr id="183" name="object 183"/>
            <p:cNvSpPr/>
            <p:nvPr/>
          </p:nvSpPr>
          <p:spPr>
            <a:xfrm>
              <a:off x="5253677" y="3704011"/>
              <a:ext cx="0" cy="53019"/>
            </a:xfrm>
            <a:custGeom>
              <a:avLst/>
              <a:gdLst/>
              <a:ahLst/>
              <a:cxnLst/>
              <a:rect l="l" t="t" r="r" b="b"/>
              <a:pathLst>
                <a:path h="58420">
                  <a:moveTo>
                    <a:pt x="0" y="0"/>
                  </a:moveTo>
                  <a:lnTo>
                    <a:pt x="0" y="57911"/>
                  </a:lnTo>
                </a:path>
              </a:pathLst>
            </a:custGeom>
            <a:ln w="22859">
              <a:solidFill>
                <a:srgbClr val="24211D"/>
              </a:solidFill>
            </a:ln>
          </p:spPr>
          <p:txBody>
            <a:bodyPr wrap="square" lIns="0" tIns="0" rIns="0" bIns="0" rtlCol="0"/>
            <a:lstStyle/>
            <a:p>
              <a:endParaRPr/>
            </a:p>
          </p:txBody>
        </p:sp>
        <p:sp>
          <p:nvSpPr>
            <p:cNvPr id="184" name="object 184"/>
            <p:cNvSpPr/>
            <p:nvPr/>
          </p:nvSpPr>
          <p:spPr>
            <a:xfrm>
              <a:off x="5194382" y="3745505"/>
              <a:ext cx="108599" cy="105463"/>
            </a:xfrm>
            <a:custGeom>
              <a:avLst/>
              <a:gdLst/>
              <a:ahLst/>
              <a:cxnLst/>
              <a:rect l="l" t="t" r="r" b="b"/>
              <a:pathLst>
                <a:path w="127000" h="116204">
                  <a:moveTo>
                    <a:pt x="126491" y="0"/>
                  </a:moveTo>
                  <a:lnTo>
                    <a:pt x="0" y="0"/>
                  </a:lnTo>
                  <a:lnTo>
                    <a:pt x="68579" y="115823"/>
                  </a:lnTo>
                  <a:lnTo>
                    <a:pt x="126491" y="0"/>
                  </a:lnTo>
                  <a:close/>
                </a:path>
              </a:pathLst>
            </a:custGeom>
            <a:solidFill>
              <a:srgbClr val="24211D"/>
            </a:solidFill>
          </p:spPr>
          <p:txBody>
            <a:bodyPr wrap="square" lIns="0" tIns="0" rIns="0" bIns="0" rtlCol="0"/>
            <a:lstStyle/>
            <a:p>
              <a:endParaRPr/>
            </a:p>
          </p:txBody>
        </p:sp>
        <p:sp>
          <p:nvSpPr>
            <p:cNvPr id="185" name="object 185"/>
            <p:cNvSpPr/>
            <p:nvPr/>
          </p:nvSpPr>
          <p:spPr>
            <a:xfrm>
              <a:off x="5233478" y="5616874"/>
              <a:ext cx="396385" cy="0"/>
            </a:xfrm>
            <a:custGeom>
              <a:avLst/>
              <a:gdLst/>
              <a:ahLst/>
              <a:cxnLst/>
              <a:rect l="l" t="t" r="r" b="b"/>
              <a:pathLst>
                <a:path w="463550">
                  <a:moveTo>
                    <a:pt x="0" y="0"/>
                  </a:moveTo>
                  <a:lnTo>
                    <a:pt x="463295" y="0"/>
                  </a:lnTo>
                </a:path>
              </a:pathLst>
            </a:custGeom>
            <a:ln w="24383">
              <a:solidFill>
                <a:srgbClr val="24211D"/>
              </a:solidFill>
            </a:ln>
          </p:spPr>
          <p:txBody>
            <a:bodyPr wrap="square" lIns="0" tIns="0" rIns="0" bIns="0" rtlCol="0"/>
            <a:lstStyle/>
            <a:p>
              <a:endParaRPr/>
            </a:p>
          </p:txBody>
        </p:sp>
        <p:sp>
          <p:nvSpPr>
            <p:cNvPr id="186" name="object 186"/>
            <p:cNvSpPr/>
            <p:nvPr/>
          </p:nvSpPr>
          <p:spPr>
            <a:xfrm>
              <a:off x="5243252" y="5616874"/>
              <a:ext cx="0" cy="63970"/>
            </a:xfrm>
            <a:custGeom>
              <a:avLst/>
              <a:gdLst/>
              <a:ahLst/>
              <a:cxnLst/>
              <a:rect l="l" t="t" r="r" b="b"/>
              <a:pathLst>
                <a:path h="70485">
                  <a:moveTo>
                    <a:pt x="0" y="0"/>
                  </a:moveTo>
                  <a:lnTo>
                    <a:pt x="0" y="70103"/>
                  </a:lnTo>
                </a:path>
              </a:pathLst>
            </a:custGeom>
            <a:ln w="22859">
              <a:solidFill>
                <a:srgbClr val="24211D"/>
              </a:solidFill>
            </a:ln>
          </p:spPr>
          <p:txBody>
            <a:bodyPr wrap="square" lIns="0" tIns="0" rIns="0" bIns="0" rtlCol="0"/>
            <a:lstStyle/>
            <a:p>
              <a:endParaRPr/>
            </a:p>
          </p:txBody>
        </p:sp>
        <p:sp>
          <p:nvSpPr>
            <p:cNvPr id="187" name="object 187"/>
            <p:cNvSpPr/>
            <p:nvPr/>
          </p:nvSpPr>
          <p:spPr>
            <a:xfrm>
              <a:off x="5194382" y="5669433"/>
              <a:ext cx="108599" cy="94513"/>
            </a:xfrm>
            <a:custGeom>
              <a:avLst/>
              <a:gdLst/>
              <a:ahLst/>
              <a:cxnLst/>
              <a:rect l="l" t="t" r="r" b="b"/>
              <a:pathLst>
                <a:path w="127000" h="104139">
                  <a:moveTo>
                    <a:pt x="126491" y="0"/>
                  </a:moveTo>
                  <a:lnTo>
                    <a:pt x="0" y="0"/>
                  </a:lnTo>
                  <a:lnTo>
                    <a:pt x="57911" y="103631"/>
                  </a:lnTo>
                  <a:lnTo>
                    <a:pt x="126491" y="0"/>
                  </a:lnTo>
                  <a:close/>
                </a:path>
              </a:pathLst>
            </a:custGeom>
            <a:solidFill>
              <a:srgbClr val="24211D"/>
            </a:solidFill>
          </p:spPr>
          <p:txBody>
            <a:bodyPr wrap="square" lIns="0" tIns="0" rIns="0" bIns="0" rtlCol="0"/>
            <a:lstStyle/>
            <a:p>
              <a:endParaRPr/>
            </a:p>
          </p:txBody>
        </p:sp>
        <p:sp>
          <p:nvSpPr>
            <p:cNvPr id="188" name="object 188"/>
            <p:cNvSpPr/>
            <p:nvPr/>
          </p:nvSpPr>
          <p:spPr>
            <a:xfrm>
              <a:off x="5223052" y="2000692"/>
              <a:ext cx="387154" cy="0"/>
            </a:xfrm>
            <a:custGeom>
              <a:avLst/>
              <a:gdLst/>
              <a:ahLst/>
              <a:cxnLst/>
              <a:rect l="l" t="t" r="r" b="b"/>
              <a:pathLst>
                <a:path w="452754">
                  <a:moveTo>
                    <a:pt x="0" y="0"/>
                  </a:moveTo>
                  <a:lnTo>
                    <a:pt x="452627" y="0"/>
                  </a:lnTo>
                </a:path>
              </a:pathLst>
            </a:custGeom>
            <a:ln w="22859">
              <a:solidFill>
                <a:srgbClr val="24211D"/>
              </a:solidFill>
            </a:ln>
          </p:spPr>
          <p:txBody>
            <a:bodyPr wrap="square" lIns="0" tIns="0" rIns="0" bIns="0" rtlCol="0"/>
            <a:lstStyle/>
            <a:p>
              <a:endParaRPr/>
            </a:p>
          </p:txBody>
        </p:sp>
        <p:sp>
          <p:nvSpPr>
            <p:cNvPr id="189" name="object 189"/>
            <p:cNvSpPr/>
            <p:nvPr/>
          </p:nvSpPr>
          <p:spPr>
            <a:xfrm>
              <a:off x="5233478" y="2000000"/>
              <a:ext cx="0" cy="53019"/>
            </a:xfrm>
            <a:custGeom>
              <a:avLst/>
              <a:gdLst/>
              <a:ahLst/>
              <a:cxnLst/>
              <a:rect l="l" t="t" r="r" b="b"/>
              <a:pathLst>
                <a:path h="58419">
                  <a:moveTo>
                    <a:pt x="0" y="0"/>
                  </a:moveTo>
                  <a:lnTo>
                    <a:pt x="0" y="57911"/>
                  </a:lnTo>
                </a:path>
              </a:pathLst>
            </a:custGeom>
            <a:ln w="24383">
              <a:solidFill>
                <a:srgbClr val="24211D"/>
              </a:solidFill>
            </a:ln>
          </p:spPr>
          <p:txBody>
            <a:bodyPr wrap="square" lIns="0" tIns="0" rIns="0" bIns="0" rtlCol="0"/>
            <a:lstStyle/>
            <a:p>
              <a:endParaRPr/>
            </a:p>
          </p:txBody>
        </p:sp>
        <p:sp>
          <p:nvSpPr>
            <p:cNvPr id="190" name="object 190"/>
            <p:cNvSpPr/>
            <p:nvPr/>
          </p:nvSpPr>
          <p:spPr>
            <a:xfrm>
              <a:off x="5183957" y="2042877"/>
              <a:ext cx="109685" cy="105463"/>
            </a:xfrm>
            <a:custGeom>
              <a:avLst/>
              <a:gdLst/>
              <a:ahLst/>
              <a:cxnLst/>
              <a:rect l="l" t="t" r="r" b="b"/>
              <a:pathLst>
                <a:path w="128270" h="116205">
                  <a:moveTo>
                    <a:pt x="128015" y="0"/>
                  </a:moveTo>
                  <a:lnTo>
                    <a:pt x="0" y="0"/>
                  </a:lnTo>
                  <a:lnTo>
                    <a:pt x="57911" y="115823"/>
                  </a:lnTo>
                  <a:lnTo>
                    <a:pt x="128015" y="0"/>
                  </a:lnTo>
                  <a:close/>
                </a:path>
              </a:pathLst>
            </a:custGeom>
            <a:solidFill>
              <a:srgbClr val="24211D"/>
            </a:solidFill>
          </p:spPr>
          <p:txBody>
            <a:bodyPr wrap="square" lIns="0" tIns="0" rIns="0" bIns="0" rtlCol="0"/>
            <a:lstStyle/>
            <a:p>
              <a:endParaRPr/>
            </a:p>
          </p:txBody>
        </p:sp>
        <p:sp>
          <p:nvSpPr>
            <p:cNvPr id="191" name="object 191"/>
            <p:cNvSpPr/>
            <p:nvPr/>
          </p:nvSpPr>
          <p:spPr>
            <a:xfrm>
              <a:off x="5701321" y="1468880"/>
              <a:ext cx="274971" cy="154909"/>
            </a:xfrm>
            <a:prstGeom prst="rect">
              <a:avLst/>
            </a:prstGeom>
            <a:blipFill>
              <a:blip r:embed="rId84" cstate="print"/>
              <a:stretch>
                <a:fillRect/>
              </a:stretch>
            </a:blipFill>
          </p:spPr>
          <p:txBody>
            <a:bodyPr wrap="square" lIns="0" tIns="0" rIns="0" bIns="0" rtlCol="0"/>
            <a:lstStyle/>
            <a:p>
              <a:endParaRPr/>
            </a:p>
          </p:txBody>
        </p:sp>
        <p:sp>
          <p:nvSpPr>
            <p:cNvPr id="192" name="object 192"/>
            <p:cNvSpPr/>
            <p:nvPr/>
          </p:nvSpPr>
          <p:spPr>
            <a:xfrm>
              <a:off x="5701321" y="1468880"/>
              <a:ext cx="274971" cy="154909"/>
            </a:xfrm>
            <a:prstGeom prst="rect">
              <a:avLst/>
            </a:prstGeom>
            <a:blipFill>
              <a:blip r:embed="rId85" cstate="print"/>
              <a:stretch>
                <a:fillRect/>
              </a:stretch>
            </a:blipFill>
          </p:spPr>
          <p:txBody>
            <a:bodyPr wrap="square" lIns="0" tIns="0" rIns="0" bIns="0" rtlCol="0"/>
            <a:lstStyle/>
            <a:p>
              <a:endParaRPr/>
            </a:p>
          </p:txBody>
        </p:sp>
        <p:sp>
          <p:nvSpPr>
            <p:cNvPr id="193" name="object 193"/>
            <p:cNvSpPr/>
            <p:nvPr/>
          </p:nvSpPr>
          <p:spPr>
            <a:xfrm>
              <a:off x="5701321" y="1468880"/>
              <a:ext cx="274971" cy="154909"/>
            </a:xfrm>
            <a:prstGeom prst="rect">
              <a:avLst/>
            </a:prstGeom>
            <a:blipFill>
              <a:blip r:embed="rId86" cstate="print"/>
              <a:stretch>
                <a:fillRect/>
              </a:stretch>
            </a:blipFill>
          </p:spPr>
          <p:txBody>
            <a:bodyPr wrap="square" lIns="0" tIns="0" rIns="0" bIns="0" rtlCol="0"/>
            <a:lstStyle/>
            <a:p>
              <a:endParaRPr/>
            </a:p>
          </p:txBody>
        </p:sp>
        <p:sp>
          <p:nvSpPr>
            <p:cNvPr id="194" name="object 194"/>
            <p:cNvSpPr/>
            <p:nvPr/>
          </p:nvSpPr>
          <p:spPr>
            <a:xfrm>
              <a:off x="5701321" y="1468880"/>
              <a:ext cx="274971" cy="154909"/>
            </a:xfrm>
            <a:prstGeom prst="rect">
              <a:avLst/>
            </a:prstGeom>
            <a:blipFill>
              <a:blip r:embed="rId87" cstate="print"/>
              <a:stretch>
                <a:fillRect/>
              </a:stretch>
            </a:blipFill>
          </p:spPr>
          <p:txBody>
            <a:bodyPr wrap="square" lIns="0" tIns="0" rIns="0" bIns="0" rtlCol="0"/>
            <a:lstStyle/>
            <a:p>
              <a:endParaRPr/>
            </a:p>
          </p:txBody>
        </p:sp>
        <p:sp>
          <p:nvSpPr>
            <p:cNvPr id="195" name="object 195"/>
            <p:cNvSpPr/>
            <p:nvPr/>
          </p:nvSpPr>
          <p:spPr>
            <a:xfrm>
              <a:off x="5784725" y="1553250"/>
              <a:ext cx="56036" cy="91285"/>
            </a:xfrm>
            <a:prstGeom prst="rect">
              <a:avLst/>
            </a:prstGeom>
            <a:blipFill>
              <a:blip r:embed="rId88" cstate="print"/>
              <a:stretch>
                <a:fillRect/>
              </a:stretch>
            </a:blipFill>
          </p:spPr>
          <p:txBody>
            <a:bodyPr wrap="square" lIns="0" tIns="0" rIns="0" bIns="0" rtlCol="0"/>
            <a:lstStyle/>
            <a:p>
              <a:endParaRPr/>
            </a:p>
          </p:txBody>
        </p:sp>
        <p:sp>
          <p:nvSpPr>
            <p:cNvPr id="196" name="object 196"/>
            <p:cNvSpPr/>
            <p:nvPr/>
          </p:nvSpPr>
          <p:spPr>
            <a:xfrm>
              <a:off x="5784725" y="1553250"/>
              <a:ext cx="56036" cy="91285"/>
            </a:xfrm>
            <a:prstGeom prst="rect">
              <a:avLst/>
            </a:prstGeom>
            <a:blipFill>
              <a:blip r:embed="rId89" cstate="print"/>
              <a:stretch>
                <a:fillRect/>
              </a:stretch>
            </a:blipFill>
          </p:spPr>
          <p:txBody>
            <a:bodyPr wrap="square" lIns="0" tIns="0" rIns="0" bIns="0" rtlCol="0"/>
            <a:lstStyle/>
            <a:p>
              <a:endParaRPr/>
            </a:p>
          </p:txBody>
        </p:sp>
        <p:sp>
          <p:nvSpPr>
            <p:cNvPr id="197" name="object 197"/>
            <p:cNvSpPr/>
            <p:nvPr/>
          </p:nvSpPr>
          <p:spPr>
            <a:xfrm>
              <a:off x="5784725" y="1553250"/>
              <a:ext cx="56036" cy="91285"/>
            </a:xfrm>
            <a:prstGeom prst="rect">
              <a:avLst/>
            </a:prstGeom>
            <a:blipFill>
              <a:blip r:embed="rId90" cstate="print"/>
              <a:stretch>
                <a:fillRect/>
              </a:stretch>
            </a:blipFill>
          </p:spPr>
          <p:txBody>
            <a:bodyPr wrap="square" lIns="0" tIns="0" rIns="0" bIns="0" rtlCol="0"/>
            <a:lstStyle/>
            <a:p>
              <a:endParaRPr/>
            </a:p>
          </p:txBody>
        </p:sp>
        <p:sp>
          <p:nvSpPr>
            <p:cNvPr id="198" name="object 198"/>
            <p:cNvSpPr/>
            <p:nvPr/>
          </p:nvSpPr>
          <p:spPr>
            <a:xfrm>
              <a:off x="5784725" y="1553250"/>
              <a:ext cx="56036" cy="91285"/>
            </a:xfrm>
            <a:prstGeom prst="rect">
              <a:avLst/>
            </a:prstGeom>
            <a:blipFill>
              <a:blip r:embed="rId91" cstate="print"/>
              <a:stretch>
                <a:fillRect/>
              </a:stretch>
            </a:blipFill>
          </p:spPr>
          <p:txBody>
            <a:bodyPr wrap="square" lIns="0" tIns="0" rIns="0" bIns="0" rtlCol="0"/>
            <a:lstStyle/>
            <a:p>
              <a:endParaRPr/>
            </a:p>
          </p:txBody>
        </p:sp>
        <p:sp>
          <p:nvSpPr>
            <p:cNvPr id="199" name="object 199"/>
            <p:cNvSpPr/>
            <p:nvPr/>
          </p:nvSpPr>
          <p:spPr>
            <a:xfrm>
              <a:off x="5702624" y="2326418"/>
              <a:ext cx="274971" cy="154909"/>
            </a:xfrm>
            <a:prstGeom prst="rect">
              <a:avLst/>
            </a:prstGeom>
            <a:blipFill>
              <a:blip r:embed="rId92" cstate="print"/>
              <a:stretch>
                <a:fillRect/>
              </a:stretch>
            </a:blipFill>
          </p:spPr>
          <p:txBody>
            <a:bodyPr wrap="square" lIns="0" tIns="0" rIns="0" bIns="0" rtlCol="0"/>
            <a:lstStyle/>
            <a:p>
              <a:endParaRPr/>
            </a:p>
          </p:txBody>
        </p:sp>
        <p:sp>
          <p:nvSpPr>
            <p:cNvPr id="200" name="object 200"/>
            <p:cNvSpPr/>
            <p:nvPr/>
          </p:nvSpPr>
          <p:spPr>
            <a:xfrm>
              <a:off x="5702624" y="2326418"/>
              <a:ext cx="274971" cy="154909"/>
            </a:xfrm>
            <a:prstGeom prst="rect">
              <a:avLst/>
            </a:prstGeom>
            <a:blipFill>
              <a:blip r:embed="rId93" cstate="print"/>
              <a:stretch>
                <a:fillRect/>
              </a:stretch>
            </a:blipFill>
          </p:spPr>
          <p:txBody>
            <a:bodyPr wrap="square" lIns="0" tIns="0" rIns="0" bIns="0" rtlCol="0"/>
            <a:lstStyle/>
            <a:p>
              <a:endParaRPr/>
            </a:p>
          </p:txBody>
        </p:sp>
        <p:sp>
          <p:nvSpPr>
            <p:cNvPr id="201" name="object 201"/>
            <p:cNvSpPr/>
            <p:nvPr/>
          </p:nvSpPr>
          <p:spPr>
            <a:xfrm>
              <a:off x="5702624" y="2326418"/>
              <a:ext cx="274971" cy="154909"/>
            </a:xfrm>
            <a:prstGeom prst="rect">
              <a:avLst/>
            </a:prstGeom>
            <a:blipFill>
              <a:blip r:embed="rId94" cstate="print"/>
              <a:stretch>
                <a:fillRect/>
              </a:stretch>
            </a:blipFill>
          </p:spPr>
          <p:txBody>
            <a:bodyPr wrap="square" lIns="0" tIns="0" rIns="0" bIns="0" rtlCol="0"/>
            <a:lstStyle/>
            <a:p>
              <a:endParaRPr/>
            </a:p>
          </p:txBody>
        </p:sp>
        <p:sp>
          <p:nvSpPr>
            <p:cNvPr id="202" name="object 202"/>
            <p:cNvSpPr/>
            <p:nvPr/>
          </p:nvSpPr>
          <p:spPr>
            <a:xfrm>
              <a:off x="5702624" y="2326418"/>
              <a:ext cx="274971" cy="154909"/>
            </a:xfrm>
            <a:prstGeom prst="rect">
              <a:avLst/>
            </a:prstGeom>
            <a:blipFill>
              <a:blip r:embed="rId95" cstate="print"/>
              <a:stretch>
                <a:fillRect/>
              </a:stretch>
            </a:blipFill>
          </p:spPr>
          <p:txBody>
            <a:bodyPr wrap="square" lIns="0" tIns="0" rIns="0" bIns="0" rtlCol="0"/>
            <a:lstStyle/>
            <a:p>
              <a:endParaRPr/>
            </a:p>
          </p:txBody>
        </p:sp>
        <p:sp>
          <p:nvSpPr>
            <p:cNvPr id="203" name="object 203"/>
            <p:cNvSpPr/>
            <p:nvPr/>
          </p:nvSpPr>
          <p:spPr>
            <a:xfrm>
              <a:off x="5784725" y="2410788"/>
              <a:ext cx="56036" cy="89902"/>
            </a:xfrm>
            <a:prstGeom prst="rect">
              <a:avLst/>
            </a:prstGeom>
            <a:blipFill>
              <a:blip r:embed="rId96" cstate="print"/>
              <a:stretch>
                <a:fillRect/>
              </a:stretch>
            </a:blipFill>
          </p:spPr>
          <p:txBody>
            <a:bodyPr wrap="square" lIns="0" tIns="0" rIns="0" bIns="0" rtlCol="0"/>
            <a:lstStyle/>
            <a:p>
              <a:endParaRPr/>
            </a:p>
          </p:txBody>
        </p:sp>
        <p:sp>
          <p:nvSpPr>
            <p:cNvPr id="204" name="object 204"/>
            <p:cNvSpPr/>
            <p:nvPr/>
          </p:nvSpPr>
          <p:spPr>
            <a:xfrm>
              <a:off x="5784725" y="2410788"/>
              <a:ext cx="56036" cy="89902"/>
            </a:xfrm>
            <a:prstGeom prst="rect">
              <a:avLst/>
            </a:prstGeom>
            <a:blipFill>
              <a:blip r:embed="rId97" cstate="print"/>
              <a:stretch>
                <a:fillRect/>
              </a:stretch>
            </a:blipFill>
          </p:spPr>
          <p:txBody>
            <a:bodyPr wrap="square" lIns="0" tIns="0" rIns="0" bIns="0" rtlCol="0"/>
            <a:lstStyle/>
            <a:p>
              <a:endParaRPr/>
            </a:p>
          </p:txBody>
        </p:sp>
        <p:sp>
          <p:nvSpPr>
            <p:cNvPr id="205" name="object 205"/>
            <p:cNvSpPr/>
            <p:nvPr/>
          </p:nvSpPr>
          <p:spPr>
            <a:xfrm>
              <a:off x="5784725" y="2410788"/>
              <a:ext cx="56036" cy="89902"/>
            </a:xfrm>
            <a:prstGeom prst="rect">
              <a:avLst/>
            </a:prstGeom>
            <a:blipFill>
              <a:blip r:embed="rId98" cstate="print"/>
              <a:stretch>
                <a:fillRect/>
              </a:stretch>
            </a:blipFill>
          </p:spPr>
          <p:txBody>
            <a:bodyPr wrap="square" lIns="0" tIns="0" rIns="0" bIns="0" rtlCol="0"/>
            <a:lstStyle/>
            <a:p>
              <a:endParaRPr/>
            </a:p>
          </p:txBody>
        </p:sp>
        <p:sp>
          <p:nvSpPr>
            <p:cNvPr id="206" name="object 206"/>
            <p:cNvSpPr/>
            <p:nvPr/>
          </p:nvSpPr>
          <p:spPr>
            <a:xfrm>
              <a:off x="5784725" y="2410788"/>
              <a:ext cx="56036" cy="89902"/>
            </a:xfrm>
            <a:prstGeom prst="rect">
              <a:avLst/>
            </a:prstGeom>
            <a:blipFill>
              <a:blip r:embed="rId99" cstate="print"/>
              <a:stretch>
                <a:fillRect/>
              </a:stretch>
            </a:blipFill>
          </p:spPr>
          <p:txBody>
            <a:bodyPr wrap="square" lIns="0" tIns="0" rIns="0" bIns="0" rtlCol="0"/>
            <a:lstStyle/>
            <a:p>
              <a:endParaRPr/>
            </a:p>
          </p:txBody>
        </p:sp>
        <p:sp>
          <p:nvSpPr>
            <p:cNvPr id="207" name="object 207"/>
            <p:cNvSpPr/>
            <p:nvPr/>
          </p:nvSpPr>
          <p:spPr>
            <a:xfrm>
              <a:off x="5709139" y="2737206"/>
              <a:ext cx="274971" cy="154909"/>
            </a:xfrm>
            <a:prstGeom prst="rect">
              <a:avLst/>
            </a:prstGeom>
            <a:blipFill>
              <a:blip r:embed="rId100" cstate="print"/>
              <a:stretch>
                <a:fillRect/>
              </a:stretch>
            </a:blipFill>
          </p:spPr>
          <p:txBody>
            <a:bodyPr wrap="square" lIns="0" tIns="0" rIns="0" bIns="0" rtlCol="0"/>
            <a:lstStyle/>
            <a:p>
              <a:endParaRPr/>
            </a:p>
          </p:txBody>
        </p:sp>
        <p:sp>
          <p:nvSpPr>
            <p:cNvPr id="208" name="object 208"/>
            <p:cNvSpPr/>
            <p:nvPr/>
          </p:nvSpPr>
          <p:spPr>
            <a:xfrm>
              <a:off x="5709139" y="2737206"/>
              <a:ext cx="274971" cy="154909"/>
            </a:xfrm>
            <a:prstGeom prst="rect">
              <a:avLst/>
            </a:prstGeom>
            <a:blipFill>
              <a:blip r:embed="rId101" cstate="print"/>
              <a:stretch>
                <a:fillRect/>
              </a:stretch>
            </a:blipFill>
          </p:spPr>
          <p:txBody>
            <a:bodyPr wrap="square" lIns="0" tIns="0" rIns="0" bIns="0" rtlCol="0"/>
            <a:lstStyle/>
            <a:p>
              <a:endParaRPr/>
            </a:p>
          </p:txBody>
        </p:sp>
        <p:sp>
          <p:nvSpPr>
            <p:cNvPr id="209" name="object 209"/>
            <p:cNvSpPr/>
            <p:nvPr/>
          </p:nvSpPr>
          <p:spPr>
            <a:xfrm>
              <a:off x="5709139" y="2737206"/>
              <a:ext cx="274971" cy="154909"/>
            </a:xfrm>
            <a:prstGeom prst="rect">
              <a:avLst/>
            </a:prstGeom>
            <a:blipFill>
              <a:blip r:embed="rId102" cstate="print"/>
              <a:stretch>
                <a:fillRect/>
              </a:stretch>
            </a:blipFill>
          </p:spPr>
          <p:txBody>
            <a:bodyPr wrap="square" lIns="0" tIns="0" rIns="0" bIns="0" rtlCol="0"/>
            <a:lstStyle/>
            <a:p>
              <a:endParaRPr/>
            </a:p>
          </p:txBody>
        </p:sp>
        <p:sp>
          <p:nvSpPr>
            <p:cNvPr id="210" name="object 210"/>
            <p:cNvSpPr/>
            <p:nvPr/>
          </p:nvSpPr>
          <p:spPr>
            <a:xfrm>
              <a:off x="5709139" y="2737206"/>
              <a:ext cx="274971" cy="154909"/>
            </a:xfrm>
            <a:prstGeom prst="rect">
              <a:avLst/>
            </a:prstGeom>
            <a:blipFill>
              <a:blip r:embed="rId103" cstate="print"/>
              <a:stretch>
                <a:fillRect/>
              </a:stretch>
            </a:blipFill>
          </p:spPr>
          <p:txBody>
            <a:bodyPr wrap="square" lIns="0" tIns="0" rIns="0" bIns="0" rtlCol="0"/>
            <a:lstStyle/>
            <a:p>
              <a:endParaRPr/>
            </a:p>
          </p:txBody>
        </p:sp>
        <p:sp>
          <p:nvSpPr>
            <p:cNvPr id="211" name="object 211"/>
            <p:cNvSpPr/>
            <p:nvPr/>
          </p:nvSpPr>
          <p:spPr>
            <a:xfrm>
              <a:off x="5792543" y="2821577"/>
              <a:ext cx="56036" cy="91285"/>
            </a:xfrm>
            <a:prstGeom prst="rect">
              <a:avLst/>
            </a:prstGeom>
            <a:blipFill>
              <a:blip r:embed="rId104" cstate="print"/>
              <a:stretch>
                <a:fillRect/>
              </a:stretch>
            </a:blipFill>
          </p:spPr>
          <p:txBody>
            <a:bodyPr wrap="square" lIns="0" tIns="0" rIns="0" bIns="0" rtlCol="0"/>
            <a:lstStyle/>
            <a:p>
              <a:endParaRPr/>
            </a:p>
          </p:txBody>
        </p:sp>
        <p:sp>
          <p:nvSpPr>
            <p:cNvPr id="212" name="object 212"/>
            <p:cNvSpPr/>
            <p:nvPr/>
          </p:nvSpPr>
          <p:spPr>
            <a:xfrm>
              <a:off x="5792543" y="2821577"/>
              <a:ext cx="56036" cy="91285"/>
            </a:xfrm>
            <a:prstGeom prst="rect">
              <a:avLst/>
            </a:prstGeom>
            <a:blipFill>
              <a:blip r:embed="rId105" cstate="print"/>
              <a:stretch>
                <a:fillRect/>
              </a:stretch>
            </a:blipFill>
          </p:spPr>
          <p:txBody>
            <a:bodyPr wrap="square" lIns="0" tIns="0" rIns="0" bIns="0" rtlCol="0"/>
            <a:lstStyle/>
            <a:p>
              <a:endParaRPr/>
            </a:p>
          </p:txBody>
        </p:sp>
        <p:sp>
          <p:nvSpPr>
            <p:cNvPr id="213" name="object 213"/>
            <p:cNvSpPr/>
            <p:nvPr/>
          </p:nvSpPr>
          <p:spPr>
            <a:xfrm>
              <a:off x="5792543" y="2821577"/>
              <a:ext cx="56036" cy="91285"/>
            </a:xfrm>
            <a:prstGeom prst="rect">
              <a:avLst/>
            </a:prstGeom>
            <a:blipFill>
              <a:blip r:embed="rId106" cstate="print"/>
              <a:stretch>
                <a:fillRect/>
              </a:stretch>
            </a:blipFill>
          </p:spPr>
          <p:txBody>
            <a:bodyPr wrap="square" lIns="0" tIns="0" rIns="0" bIns="0" rtlCol="0"/>
            <a:lstStyle/>
            <a:p>
              <a:endParaRPr/>
            </a:p>
          </p:txBody>
        </p:sp>
        <p:sp>
          <p:nvSpPr>
            <p:cNvPr id="214" name="object 214"/>
            <p:cNvSpPr/>
            <p:nvPr/>
          </p:nvSpPr>
          <p:spPr>
            <a:xfrm>
              <a:off x="5792543" y="2821577"/>
              <a:ext cx="56036" cy="91285"/>
            </a:xfrm>
            <a:prstGeom prst="rect">
              <a:avLst/>
            </a:prstGeom>
            <a:blipFill>
              <a:blip r:embed="rId107" cstate="print"/>
              <a:stretch>
                <a:fillRect/>
              </a:stretch>
            </a:blipFill>
          </p:spPr>
          <p:txBody>
            <a:bodyPr wrap="square" lIns="0" tIns="0" rIns="0" bIns="0" rtlCol="0"/>
            <a:lstStyle/>
            <a:p>
              <a:endParaRPr/>
            </a:p>
          </p:txBody>
        </p:sp>
        <p:sp>
          <p:nvSpPr>
            <p:cNvPr id="215" name="object 215"/>
            <p:cNvSpPr/>
            <p:nvPr/>
          </p:nvSpPr>
          <p:spPr>
            <a:xfrm>
              <a:off x="5715655" y="3182573"/>
              <a:ext cx="274971" cy="154909"/>
            </a:xfrm>
            <a:prstGeom prst="rect">
              <a:avLst/>
            </a:prstGeom>
            <a:blipFill>
              <a:blip r:embed="rId108" cstate="print"/>
              <a:stretch>
                <a:fillRect/>
              </a:stretch>
            </a:blipFill>
          </p:spPr>
          <p:txBody>
            <a:bodyPr wrap="square" lIns="0" tIns="0" rIns="0" bIns="0" rtlCol="0"/>
            <a:lstStyle/>
            <a:p>
              <a:endParaRPr/>
            </a:p>
          </p:txBody>
        </p:sp>
        <p:sp>
          <p:nvSpPr>
            <p:cNvPr id="216" name="object 216"/>
            <p:cNvSpPr/>
            <p:nvPr/>
          </p:nvSpPr>
          <p:spPr>
            <a:xfrm>
              <a:off x="5715655" y="3182573"/>
              <a:ext cx="274971" cy="154909"/>
            </a:xfrm>
            <a:prstGeom prst="rect">
              <a:avLst/>
            </a:prstGeom>
            <a:blipFill>
              <a:blip r:embed="rId109" cstate="print"/>
              <a:stretch>
                <a:fillRect/>
              </a:stretch>
            </a:blipFill>
          </p:spPr>
          <p:txBody>
            <a:bodyPr wrap="square" lIns="0" tIns="0" rIns="0" bIns="0" rtlCol="0"/>
            <a:lstStyle/>
            <a:p>
              <a:endParaRPr/>
            </a:p>
          </p:txBody>
        </p:sp>
        <p:sp>
          <p:nvSpPr>
            <p:cNvPr id="217" name="object 217"/>
            <p:cNvSpPr/>
            <p:nvPr/>
          </p:nvSpPr>
          <p:spPr>
            <a:xfrm>
              <a:off x="5715655" y="3182573"/>
              <a:ext cx="274971" cy="154909"/>
            </a:xfrm>
            <a:prstGeom prst="rect">
              <a:avLst/>
            </a:prstGeom>
            <a:blipFill>
              <a:blip r:embed="rId110" cstate="print"/>
              <a:stretch>
                <a:fillRect/>
              </a:stretch>
            </a:blipFill>
          </p:spPr>
          <p:txBody>
            <a:bodyPr wrap="square" lIns="0" tIns="0" rIns="0" bIns="0" rtlCol="0"/>
            <a:lstStyle/>
            <a:p>
              <a:endParaRPr/>
            </a:p>
          </p:txBody>
        </p:sp>
        <p:sp>
          <p:nvSpPr>
            <p:cNvPr id="218" name="object 218"/>
            <p:cNvSpPr/>
            <p:nvPr/>
          </p:nvSpPr>
          <p:spPr>
            <a:xfrm>
              <a:off x="5715655" y="3182573"/>
              <a:ext cx="274971" cy="154909"/>
            </a:xfrm>
            <a:prstGeom prst="rect">
              <a:avLst/>
            </a:prstGeom>
            <a:blipFill>
              <a:blip r:embed="rId111" cstate="print"/>
              <a:stretch>
                <a:fillRect/>
              </a:stretch>
            </a:blipFill>
          </p:spPr>
          <p:txBody>
            <a:bodyPr wrap="square" lIns="0" tIns="0" rIns="0" bIns="0" rtlCol="0"/>
            <a:lstStyle/>
            <a:p>
              <a:endParaRPr/>
            </a:p>
          </p:txBody>
        </p:sp>
        <p:sp>
          <p:nvSpPr>
            <p:cNvPr id="219" name="object 219"/>
            <p:cNvSpPr/>
            <p:nvPr/>
          </p:nvSpPr>
          <p:spPr>
            <a:xfrm>
              <a:off x="5795149" y="3268326"/>
              <a:ext cx="59946" cy="88519"/>
            </a:xfrm>
            <a:prstGeom prst="rect">
              <a:avLst/>
            </a:prstGeom>
            <a:blipFill>
              <a:blip r:embed="rId112" cstate="print"/>
              <a:stretch>
                <a:fillRect/>
              </a:stretch>
            </a:blipFill>
          </p:spPr>
          <p:txBody>
            <a:bodyPr wrap="square" lIns="0" tIns="0" rIns="0" bIns="0" rtlCol="0"/>
            <a:lstStyle/>
            <a:p>
              <a:endParaRPr/>
            </a:p>
          </p:txBody>
        </p:sp>
        <p:sp>
          <p:nvSpPr>
            <p:cNvPr id="220" name="object 220"/>
            <p:cNvSpPr/>
            <p:nvPr/>
          </p:nvSpPr>
          <p:spPr>
            <a:xfrm>
              <a:off x="5795149" y="3268326"/>
              <a:ext cx="59946" cy="88519"/>
            </a:xfrm>
            <a:prstGeom prst="rect">
              <a:avLst/>
            </a:prstGeom>
            <a:blipFill>
              <a:blip r:embed="rId113" cstate="print"/>
              <a:stretch>
                <a:fillRect/>
              </a:stretch>
            </a:blipFill>
          </p:spPr>
          <p:txBody>
            <a:bodyPr wrap="square" lIns="0" tIns="0" rIns="0" bIns="0" rtlCol="0"/>
            <a:lstStyle/>
            <a:p>
              <a:endParaRPr/>
            </a:p>
          </p:txBody>
        </p:sp>
        <p:sp>
          <p:nvSpPr>
            <p:cNvPr id="221" name="object 221"/>
            <p:cNvSpPr/>
            <p:nvPr/>
          </p:nvSpPr>
          <p:spPr>
            <a:xfrm>
              <a:off x="5795149" y="3268326"/>
              <a:ext cx="59946" cy="88519"/>
            </a:xfrm>
            <a:prstGeom prst="rect">
              <a:avLst/>
            </a:prstGeom>
            <a:blipFill>
              <a:blip r:embed="rId114" cstate="print"/>
              <a:stretch>
                <a:fillRect/>
              </a:stretch>
            </a:blipFill>
          </p:spPr>
          <p:txBody>
            <a:bodyPr wrap="square" lIns="0" tIns="0" rIns="0" bIns="0" rtlCol="0"/>
            <a:lstStyle/>
            <a:p>
              <a:endParaRPr/>
            </a:p>
          </p:txBody>
        </p:sp>
        <p:sp>
          <p:nvSpPr>
            <p:cNvPr id="222" name="object 222"/>
            <p:cNvSpPr/>
            <p:nvPr/>
          </p:nvSpPr>
          <p:spPr>
            <a:xfrm>
              <a:off x="5795149" y="3268326"/>
              <a:ext cx="59946" cy="88519"/>
            </a:xfrm>
            <a:prstGeom prst="rect">
              <a:avLst/>
            </a:prstGeom>
            <a:blipFill>
              <a:blip r:embed="rId115" cstate="print"/>
              <a:stretch>
                <a:fillRect/>
              </a:stretch>
            </a:blipFill>
          </p:spPr>
          <p:txBody>
            <a:bodyPr wrap="square" lIns="0" tIns="0" rIns="0" bIns="0" rtlCol="0"/>
            <a:lstStyle/>
            <a:p>
              <a:endParaRPr/>
            </a:p>
          </p:txBody>
        </p:sp>
        <p:sp>
          <p:nvSpPr>
            <p:cNvPr id="223" name="object 223"/>
            <p:cNvSpPr/>
            <p:nvPr/>
          </p:nvSpPr>
          <p:spPr>
            <a:xfrm>
              <a:off x="5716958" y="3604427"/>
              <a:ext cx="274971" cy="154909"/>
            </a:xfrm>
            <a:prstGeom prst="rect">
              <a:avLst/>
            </a:prstGeom>
            <a:blipFill>
              <a:blip r:embed="rId116" cstate="print"/>
              <a:stretch>
                <a:fillRect/>
              </a:stretch>
            </a:blipFill>
          </p:spPr>
          <p:txBody>
            <a:bodyPr wrap="square" lIns="0" tIns="0" rIns="0" bIns="0" rtlCol="0"/>
            <a:lstStyle/>
            <a:p>
              <a:endParaRPr/>
            </a:p>
          </p:txBody>
        </p:sp>
        <p:sp>
          <p:nvSpPr>
            <p:cNvPr id="224" name="object 224"/>
            <p:cNvSpPr/>
            <p:nvPr/>
          </p:nvSpPr>
          <p:spPr>
            <a:xfrm>
              <a:off x="5716958" y="3604427"/>
              <a:ext cx="274971" cy="154909"/>
            </a:xfrm>
            <a:prstGeom prst="rect">
              <a:avLst/>
            </a:prstGeom>
            <a:blipFill>
              <a:blip r:embed="rId117" cstate="print"/>
              <a:stretch>
                <a:fillRect/>
              </a:stretch>
            </a:blipFill>
          </p:spPr>
          <p:txBody>
            <a:bodyPr wrap="square" lIns="0" tIns="0" rIns="0" bIns="0" rtlCol="0"/>
            <a:lstStyle/>
            <a:p>
              <a:endParaRPr/>
            </a:p>
          </p:txBody>
        </p:sp>
        <p:sp>
          <p:nvSpPr>
            <p:cNvPr id="225" name="object 225"/>
            <p:cNvSpPr/>
            <p:nvPr/>
          </p:nvSpPr>
          <p:spPr>
            <a:xfrm>
              <a:off x="5716958" y="3604427"/>
              <a:ext cx="274971" cy="154909"/>
            </a:xfrm>
            <a:prstGeom prst="rect">
              <a:avLst/>
            </a:prstGeom>
            <a:blipFill>
              <a:blip r:embed="rId118" cstate="print"/>
              <a:stretch>
                <a:fillRect/>
              </a:stretch>
            </a:blipFill>
          </p:spPr>
          <p:txBody>
            <a:bodyPr wrap="square" lIns="0" tIns="0" rIns="0" bIns="0" rtlCol="0"/>
            <a:lstStyle/>
            <a:p>
              <a:endParaRPr/>
            </a:p>
          </p:txBody>
        </p:sp>
        <p:sp>
          <p:nvSpPr>
            <p:cNvPr id="226" name="object 226"/>
            <p:cNvSpPr/>
            <p:nvPr/>
          </p:nvSpPr>
          <p:spPr>
            <a:xfrm>
              <a:off x="5716958" y="3604427"/>
              <a:ext cx="274971" cy="154909"/>
            </a:xfrm>
            <a:prstGeom prst="rect">
              <a:avLst/>
            </a:prstGeom>
            <a:blipFill>
              <a:blip r:embed="rId119" cstate="print"/>
              <a:stretch>
                <a:fillRect/>
              </a:stretch>
            </a:blipFill>
          </p:spPr>
          <p:txBody>
            <a:bodyPr wrap="square" lIns="0" tIns="0" rIns="0" bIns="0" rtlCol="0"/>
            <a:lstStyle/>
            <a:p>
              <a:endParaRPr/>
            </a:p>
          </p:txBody>
        </p:sp>
        <p:sp>
          <p:nvSpPr>
            <p:cNvPr id="227" name="object 227"/>
            <p:cNvSpPr/>
            <p:nvPr/>
          </p:nvSpPr>
          <p:spPr>
            <a:xfrm>
              <a:off x="5800363" y="3690181"/>
              <a:ext cx="56036" cy="89902"/>
            </a:xfrm>
            <a:prstGeom prst="rect">
              <a:avLst/>
            </a:prstGeom>
            <a:blipFill>
              <a:blip r:embed="rId120" cstate="print"/>
              <a:stretch>
                <a:fillRect/>
              </a:stretch>
            </a:blipFill>
          </p:spPr>
          <p:txBody>
            <a:bodyPr wrap="square" lIns="0" tIns="0" rIns="0" bIns="0" rtlCol="0"/>
            <a:lstStyle/>
            <a:p>
              <a:endParaRPr/>
            </a:p>
          </p:txBody>
        </p:sp>
        <p:sp>
          <p:nvSpPr>
            <p:cNvPr id="228" name="object 228"/>
            <p:cNvSpPr/>
            <p:nvPr/>
          </p:nvSpPr>
          <p:spPr>
            <a:xfrm>
              <a:off x="5800363" y="3690181"/>
              <a:ext cx="56036" cy="89902"/>
            </a:xfrm>
            <a:prstGeom prst="rect">
              <a:avLst/>
            </a:prstGeom>
            <a:blipFill>
              <a:blip r:embed="rId121" cstate="print"/>
              <a:stretch>
                <a:fillRect/>
              </a:stretch>
            </a:blipFill>
          </p:spPr>
          <p:txBody>
            <a:bodyPr wrap="square" lIns="0" tIns="0" rIns="0" bIns="0" rtlCol="0"/>
            <a:lstStyle/>
            <a:p>
              <a:endParaRPr/>
            </a:p>
          </p:txBody>
        </p:sp>
        <p:sp>
          <p:nvSpPr>
            <p:cNvPr id="229" name="object 229"/>
            <p:cNvSpPr/>
            <p:nvPr/>
          </p:nvSpPr>
          <p:spPr>
            <a:xfrm>
              <a:off x="5800363" y="3690181"/>
              <a:ext cx="56036" cy="89902"/>
            </a:xfrm>
            <a:prstGeom prst="rect">
              <a:avLst/>
            </a:prstGeom>
            <a:blipFill>
              <a:blip r:embed="rId122" cstate="print"/>
              <a:stretch>
                <a:fillRect/>
              </a:stretch>
            </a:blipFill>
          </p:spPr>
          <p:txBody>
            <a:bodyPr wrap="square" lIns="0" tIns="0" rIns="0" bIns="0" rtlCol="0"/>
            <a:lstStyle/>
            <a:p>
              <a:endParaRPr/>
            </a:p>
          </p:txBody>
        </p:sp>
        <p:sp>
          <p:nvSpPr>
            <p:cNvPr id="230" name="object 230"/>
            <p:cNvSpPr/>
            <p:nvPr/>
          </p:nvSpPr>
          <p:spPr>
            <a:xfrm>
              <a:off x="5800363" y="3690181"/>
              <a:ext cx="56036" cy="89902"/>
            </a:xfrm>
            <a:prstGeom prst="rect">
              <a:avLst/>
            </a:prstGeom>
            <a:blipFill>
              <a:blip r:embed="rId123" cstate="print"/>
              <a:stretch>
                <a:fillRect/>
              </a:stretch>
            </a:blipFill>
          </p:spPr>
          <p:txBody>
            <a:bodyPr wrap="square" lIns="0" tIns="0" rIns="0" bIns="0" rtlCol="0"/>
            <a:lstStyle/>
            <a:p>
              <a:endParaRPr/>
            </a:p>
          </p:txBody>
        </p:sp>
        <p:sp>
          <p:nvSpPr>
            <p:cNvPr id="231" name="object 231"/>
            <p:cNvSpPr/>
            <p:nvPr/>
          </p:nvSpPr>
          <p:spPr>
            <a:xfrm>
              <a:off x="5713049" y="5522823"/>
              <a:ext cx="403986" cy="154909"/>
            </a:xfrm>
            <a:prstGeom prst="rect">
              <a:avLst/>
            </a:prstGeom>
            <a:blipFill>
              <a:blip r:embed="rId124" cstate="print"/>
              <a:stretch>
                <a:fillRect/>
              </a:stretch>
            </a:blipFill>
          </p:spPr>
          <p:txBody>
            <a:bodyPr wrap="square" lIns="0" tIns="0" rIns="0" bIns="0" rtlCol="0"/>
            <a:lstStyle/>
            <a:p>
              <a:endParaRPr/>
            </a:p>
          </p:txBody>
        </p:sp>
        <p:sp>
          <p:nvSpPr>
            <p:cNvPr id="232" name="object 232"/>
            <p:cNvSpPr/>
            <p:nvPr/>
          </p:nvSpPr>
          <p:spPr>
            <a:xfrm>
              <a:off x="5713049" y="5522823"/>
              <a:ext cx="403986" cy="154909"/>
            </a:xfrm>
            <a:prstGeom prst="rect">
              <a:avLst/>
            </a:prstGeom>
            <a:blipFill>
              <a:blip r:embed="rId125" cstate="print"/>
              <a:stretch>
                <a:fillRect/>
              </a:stretch>
            </a:blipFill>
          </p:spPr>
          <p:txBody>
            <a:bodyPr wrap="square" lIns="0" tIns="0" rIns="0" bIns="0" rtlCol="0"/>
            <a:lstStyle/>
            <a:p>
              <a:endParaRPr/>
            </a:p>
          </p:txBody>
        </p:sp>
        <p:sp>
          <p:nvSpPr>
            <p:cNvPr id="233" name="object 233"/>
            <p:cNvSpPr/>
            <p:nvPr/>
          </p:nvSpPr>
          <p:spPr>
            <a:xfrm>
              <a:off x="5713049" y="5522823"/>
              <a:ext cx="403986" cy="154909"/>
            </a:xfrm>
            <a:prstGeom prst="rect">
              <a:avLst/>
            </a:prstGeom>
            <a:blipFill>
              <a:blip r:embed="rId126" cstate="print"/>
              <a:stretch>
                <a:fillRect/>
              </a:stretch>
            </a:blipFill>
          </p:spPr>
          <p:txBody>
            <a:bodyPr wrap="square" lIns="0" tIns="0" rIns="0" bIns="0" rtlCol="0"/>
            <a:lstStyle/>
            <a:p>
              <a:endParaRPr/>
            </a:p>
          </p:txBody>
        </p:sp>
        <p:sp>
          <p:nvSpPr>
            <p:cNvPr id="234" name="object 234"/>
            <p:cNvSpPr/>
            <p:nvPr/>
          </p:nvSpPr>
          <p:spPr>
            <a:xfrm>
              <a:off x="5713049" y="5522823"/>
              <a:ext cx="403986" cy="154909"/>
            </a:xfrm>
            <a:prstGeom prst="rect">
              <a:avLst/>
            </a:prstGeom>
            <a:blipFill>
              <a:blip r:embed="rId127" cstate="print"/>
              <a:stretch>
                <a:fillRect/>
              </a:stretch>
            </a:blipFill>
          </p:spPr>
          <p:txBody>
            <a:bodyPr wrap="square" lIns="0" tIns="0" rIns="0" bIns="0" rtlCol="0"/>
            <a:lstStyle/>
            <a:p>
              <a:endParaRPr/>
            </a:p>
          </p:txBody>
        </p:sp>
        <p:sp>
          <p:nvSpPr>
            <p:cNvPr id="235" name="object 235"/>
            <p:cNvSpPr/>
            <p:nvPr/>
          </p:nvSpPr>
          <p:spPr>
            <a:xfrm>
              <a:off x="5800363" y="5607193"/>
              <a:ext cx="153775" cy="89902"/>
            </a:xfrm>
            <a:prstGeom prst="rect">
              <a:avLst/>
            </a:prstGeom>
            <a:blipFill>
              <a:blip r:embed="rId128" cstate="print"/>
              <a:stretch>
                <a:fillRect/>
              </a:stretch>
            </a:blipFill>
          </p:spPr>
          <p:txBody>
            <a:bodyPr wrap="square" lIns="0" tIns="0" rIns="0" bIns="0" rtlCol="0"/>
            <a:lstStyle/>
            <a:p>
              <a:endParaRPr/>
            </a:p>
          </p:txBody>
        </p:sp>
        <p:sp>
          <p:nvSpPr>
            <p:cNvPr id="236" name="object 236"/>
            <p:cNvSpPr/>
            <p:nvPr/>
          </p:nvSpPr>
          <p:spPr>
            <a:xfrm>
              <a:off x="5800363" y="5607193"/>
              <a:ext cx="153775" cy="89902"/>
            </a:xfrm>
            <a:prstGeom prst="rect">
              <a:avLst/>
            </a:prstGeom>
            <a:blipFill>
              <a:blip r:embed="rId129" cstate="print"/>
              <a:stretch>
                <a:fillRect/>
              </a:stretch>
            </a:blipFill>
          </p:spPr>
          <p:txBody>
            <a:bodyPr wrap="square" lIns="0" tIns="0" rIns="0" bIns="0" rtlCol="0"/>
            <a:lstStyle/>
            <a:p>
              <a:endParaRPr/>
            </a:p>
          </p:txBody>
        </p:sp>
        <p:sp>
          <p:nvSpPr>
            <p:cNvPr id="237" name="object 237"/>
            <p:cNvSpPr/>
            <p:nvPr/>
          </p:nvSpPr>
          <p:spPr>
            <a:xfrm>
              <a:off x="5800363" y="5607193"/>
              <a:ext cx="153775" cy="89902"/>
            </a:xfrm>
            <a:prstGeom prst="rect">
              <a:avLst/>
            </a:prstGeom>
            <a:blipFill>
              <a:blip r:embed="rId130" cstate="print"/>
              <a:stretch>
                <a:fillRect/>
              </a:stretch>
            </a:blipFill>
          </p:spPr>
          <p:txBody>
            <a:bodyPr wrap="square" lIns="0" tIns="0" rIns="0" bIns="0" rtlCol="0"/>
            <a:lstStyle/>
            <a:p>
              <a:endParaRPr/>
            </a:p>
          </p:txBody>
        </p:sp>
        <p:sp>
          <p:nvSpPr>
            <p:cNvPr id="238" name="object 238"/>
            <p:cNvSpPr/>
            <p:nvPr/>
          </p:nvSpPr>
          <p:spPr>
            <a:xfrm>
              <a:off x="5800363" y="5607193"/>
              <a:ext cx="153775" cy="89902"/>
            </a:xfrm>
            <a:prstGeom prst="rect">
              <a:avLst/>
            </a:prstGeom>
            <a:blipFill>
              <a:blip r:embed="rId131" cstate="print"/>
              <a:stretch>
                <a:fillRect/>
              </a:stretch>
            </a:blipFill>
          </p:spPr>
          <p:txBody>
            <a:bodyPr wrap="square" lIns="0" tIns="0" rIns="0" bIns="0" rtlCol="0"/>
            <a:lstStyle/>
            <a:p>
              <a:endParaRPr/>
            </a:p>
          </p:txBody>
        </p:sp>
        <p:sp>
          <p:nvSpPr>
            <p:cNvPr id="239" name="object 239"/>
            <p:cNvSpPr/>
            <p:nvPr/>
          </p:nvSpPr>
          <p:spPr>
            <a:xfrm>
              <a:off x="5688289" y="1905948"/>
              <a:ext cx="276274" cy="154909"/>
            </a:xfrm>
            <a:prstGeom prst="rect">
              <a:avLst/>
            </a:prstGeom>
            <a:blipFill>
              <a:blip r:embed="rId132" cstate="print"/>
              <a:stretch>
                <a:fillRect/>
              </a:stretch>
            </a:blipFill>
          </p:spPr>
          <p:txBody>
            <a:bodyPr wrap="square" lIns="0" tIns="0" rIns="0" bIns="0" rtlCol="0"/>
            <a:lstStyle/>
            <a:p>
              <a:endParaRPr/>
            </a:p>
          </p:txBody>
        </p:sp>
        <p:sp>
          <p:nvSpPr>
            <p:cNvPr id="240" name="object 240"/>
            <p:cNvSpPr/>
            <p:nvPr/>
          </p:nvSpPr>
          <p:spPr>
            <a:xfrm>
              <a:off x="5688289" y="1905948"/>
              <a:ext cx="276274" cy="154909"/>
            </a:xfrm>
            <a:prstGeom prst="rect">
              <a:avLst/>
            </a:prstGeom>
            <a:blipFill>
              <a:blip r:embed="rId133" cstate="print"/>
              <a:stretch>
                <a:fillRect/>
              </a:stretch>
            </a:blipFill>
          </p:spPr>
          <p:txBody>
            <a:bodyPr wrap="square" lIns="0" tIns="0" rIns="0" bIns="0" rtlCol="0"/>
            <a:lstStyle/>
            <a:p>
              <a:endParaRPr/>
            </a:p>
          </p:txBody>
        </p:sp>
        <p:sp>
          <p:nvSpPr>
            <p:cNvPr id="241" name="object 241"/>
            <p:cNvSpPr/>
            <p:nvPr/>
          </p:nvSpPr>
          <p:spPr>
            <a:xfrm>
              <a:off x="5688289" y="1905948"/>
              <a:ext cx="276274" cy="154909"/>
            </a:xfrm>
            <a:prstGeom prst="rect">
              <a:avLst/>
            </a:prstGeom>
            <a:blipFill>
              <a:blip r:embed="rId134" cstate="print"/>
              <a:stretch>
                <a:fillRect/>
              </a:stretch>
            </a:blipFill>
          </p:spPr>
          <p:txBody>
            <a:bodyPr wrap="square" lIns="0" tIns="0" rIns="0" bIns="0" rtlCol="0"/>
            <a:lstStyle/>
            <a:p>
              <a:endParaRPr/>
            </a:p>
          </p:txBody>
        </p:sp>
        <p:sp>
          <p:nvSpPr>
            <p:cNvPr id="242" name="object 242"/>
            <p:cNvSpPr/>
            <p:nvPr/>
          </p:nvSpPr>
          <p:spPr>
            <a:xfrm>
              <a:off x="5688289" y="1905948"/>
              <a:ext cx="276274" cy="154909"/>
            </a:xfrm>
            <a:prstGeom prst="rect">
              <a:avLst/>
            </a:prstGeom>
            <a:blipFill>
              <a:blip r:embed="rId135" cstate="print"/>
              <a:stretch>
                <a:fillRect/>
              </a:stretch>
            </a:blipFill>
          </p:spPr>
          <p:txBody>
            <a:bodyPr wrap="square" lIns="0" tIns="0" rIns="0" bIns="0" rtlCol="0"/>
            <a:lstStyle/>
            <a:p>
              <a:endParaRPr/>
            </a:p>
          </p:txBody>
        </p:sp>
        <p:sp>
          <p:nvSpPr>
            <p:cNvPr id="243" name="object 243"/>
            <p:cNvSpPr/>
            <p:nvPr/>
          </p:nvSpPr>
          <p:spPr>
            <a:xfrm>
              <a:off x="5780814" y="1990318"/>
              <a:ext cx="31276" cy="89902"/>
            </a:xfrm>
            <a:prstGeom prst="rect">
              <a:avLst/>
            </a:prstGeom>
            <a:blipFill>
              <a:blip r:embed="rId136" cstate="print"/>
              <a:stretch>
                <a:fillRect/>
              </a:stretch>
            </a:blipFill>
          </p:spPr>
          <p:txBody>
            <a:bodyPr wrap="square" lIns="0" tIns="0" rIns="0" bIns="0" rtlCol="0"/>
            <a:lstStyle/>
            <a:p>
              <a:endParaRPr/>
            </a:p>
          </p:txBody>
        </p:sp>
        <p:sp>
          <p:nvSpPr>
            <p:cNvPr id="244" name="object 244"/>
            <p:cNvSpPr/>
            <p:nvPr/>
          </p:nvSpPr>
          <p:spPr>
            <a:xfrm>
              <a:off x="5780814" y="1990318"/>
              <a:ext cx="31276" cy="89902"/>
            </a:xfrm>
            <a:prstGeom prst="rect">
              <a:avLst/>
            </a:prstGeom>
            <a:blipFill>
              <a:blip r:embed="rId137" cstate="print"/>
              <a:stretch>
                <a:fillRect/>
              </a:stretch>
            </a:blipFill>
          </p:spPr>
          <p:txBody>
            <a:bodyPr wrap="square" lIns="0" tIns="0" rIns="0" bIns="0" rtlCol="0"/>
            <a:lstStyle/>
            <a:p>
              <a:endParaRPr/>
            </a:p>
          </p:txBody>
        </p:sp>
        <p:sp>
          <p:nvSpPr>
            <p:cNvPr id="245" name="object 245"/>
            <p:cNvSpPr/>
            <p:nvPr/>
          </p:nvSpPr>
          <p:spPr>
            <a:xfrm>
              <a:off x="5780814" y="1990318"/>
              <a:ext cx="31276" cy="89902"/>
            </a:xfrm>
            <a:prstGeom prst="rect">
              <a:avLst/>
            </a:prstGeom>
            <a:blipFill>
              <a:blip r:embed="rId138" cstate="print"/>
              <a:stretch>
                <a:fillRect/>
              </a:stretch>
            </a:blipFill>
          </p:spPr>
          <p:txBody>
            <a:bodyPr wrap="square" lIns="0" tIns="0" rIns="0" bIns="0" rtlCol="0"/>
            <a:lstStyle/>
            <a:p>
              <a:endParaRPr/>
            </a:p>
          </p:txBody>
        </p:sp>
        <p:sp>
          <p:nvSpPr>
            <p:cNvPr id="246" name="object 246"/>
            <p:cNvSpPr/>
            <p:nvPr/>
          </p:nvSpPr>
          <p:spPr>
            <a:xfrm>
              <a:off x="5780814" y="1990318"/>
              <a:ext cx="31276" cy="89902"/>
            </a:xfrm>
            <a:prstGeom prst="rect">
              <a:avLst/>
            </a:prstGeom>
            <a:blipFill>
              <a:blip r:embed="rId139" cstate="print"/>
              <a:stretch>
                <a:fillRect/>
              </a:stretch>
            </a:blipFill>
          </p:spPr>
          <p:txBody>
            <a:bodyPr wrap="square" lIns="0" tIns="0" rIns="0" bIns="0" rtlCol="0"/>
            <a:lstStyle/>
            <a:p>
              <a:endParaRPr/>
            </a:p>
          </p:txBody>
        </p:sp>
        <p:sp>
          <p:nvSpPr>
            <p:cNvPr id="247" name="object 247"/>
            <p:cNvSpPr/>
            <p:nvPr/>
          </p:nvSpPr>
          <p:spPr>
            <a:xfrm>
              <a:off x="5322095" y="1780084"/>
              <a:ext cx="1110420" cy="30544"/>
            </a:xfrm>
            <a:custGeom>
              <a:avLst/>
              <a:gdLst/>
              <a:ahLst/>
              <a:cxnLst/>
              <a:rect l="l" t="t" r="r" b="b"/>
              <a:pathLst>
                <a:path w="1298575" h="33655">
                  <a:moveTo>
                    <a:pt x="1298447" y="10667"/>
                  </a:moveTo>
                  <a:lnTo>
                    <a:pt x="1286255" y="0"/>
                  </a:lnTo>
                  <a:lnTo>
                    <a:pt x="0" y="0"/>
                  </a:lnTo>
                  <a:lnTo>
                    <a:pt x="0" y="33527"/>
                  </a:lnTo>
                  <a:lnTo>
                    <a:pt x="1286255" y="33527"/>
                  </a:lnTo>
                  <a:lnTo>
                    <a:pt x="1298447" y="10667"/>
                  </a:lnTo>
                  <a:close/>
                </a:path>
              </a:pathLst>
            </a:custGeom>
            <a:solidFill>
              <a:srgbClr val="24211D"/>
            </a:solidFill>
          </p:spPr>
          <p:txBody>
            <a:bodyPr wrap="square" lIns="0" tIns="0" rIns="0" bIns="0" rtlCol="0"/>
            <a:lstStyle/>
            <a:p>
              <a:endParaRPr/>
            </a:p>
          </p:txBody>
        </p:sp>
        <p:sp>
          <p:nvSpPr>
            <p:cNvPr id="248" name="object 248"/>
            <p:cNvSpPr/>
            <p:nvPr/>
          </p:nvSpPr>
          <p:spPr>
            <a:xfrm>
              <a:off x="6402433" y="1789765"/>
              <a:ext cx="278012" cy="1535269"/>
            </a:xfrm>
            <a:custGeom>
              <a:avLst/>
              <a:gdLst/>
              <a:ahLst/>
              <a:cxnLst/>
              <a:rect l="l" t="t" r="r" b="b"/>
              <a:pathLst>
                <a:path w="325120" h="1691639">
                  <a:moveTo>
                    <a:pt x="324611" y="1679447"/>
                  </a:moveTo>
                  <a:lnTo>
                    <a:pt x="35051" y="0"/>
                  </a:lnTo>
                  <a:lnTo>
                    <a:pt x="0" y="12191"/>
                  </a:lnTo>
                  <a:lnTo>
                    <a:pt x="300227" y="1691639"/>
                  </a:lnTo>
                  <a:lnTo>
                    <a:pt x="324611" y="1679447"/>
                  </a:lnTo>
                  <a:close/>
                </a:path>
              </a:pathLst>
            </a:custGeom>
            <a:solidFill>
              <a:srgbClr val="24211D"/>
            </a:solidFill>
          </p:spPr>
          <p:txBody>
            <a:bodyPr wrap="square" lIns="0" tIns="0" rIns="0" bIns="0" rtlCol="0"/>
            <a:lstStyle/>
            <a:p>
              <a:endParaRPr/>
            </a:p>
          </p:txBody>
        </p:sp>
        <p:sp>
          <p:nvSpPr>
            <p:cNvPr id="249" name="object 249"/>
            <p:cNvSpPr/>
            <p:nvPr/>
          </p:nvSpPr>
          <p:spPr>
            <a:xfrm>
              <a:off x="6609638" y="3304287"/>
              <a:ext cx="109685" cy="115261"/>
            </a:xfrm>
            <a:custGeom>
              <a:avLst/>
              <a:gdLst/>
              <a:ahLst/>
              <a:cxnLst/>
              <a:rect l="l" t="t" r="r" b="b"/>
              <a:pathLst>
                <a:path w="128270" h="127000">
                  <a:moveTo>
                    <a:pt x="128015" y="0"/>
                  </a:moveTo>
                  <a:lnTo>
                    <a:pt x="0" y="22859"/>
                  </a:lnTo>
                  <a:lnTo>
                    <a:pt x="82295" y="126491"/>
                  </a:lnTo>
                  <a:lnTo>
                    <a:pt x="128015" y="0"/>
                  </a:lnTo>
                  <a:close/>
                </a:path>
              </a:pathLst>
            </a:custGeom>
            <a:solidFill>
              <a:srgbClr val="24211D"/>
            </a:solidFill>
          </p:spPr>
          <p:txBody>
            <a:bodyPr wrap="square" lIns="0" tIns="0" rIns="0" bIns="0" rtlCol="0"/>
            <a:lstStyle/>
            <a:p>
              <a:endParaRPr/>
            </a:p>
          </p:txBody>
        </p:sp>
        <p:sp>
          <p:nvSpPr>
            <p:cNvPr id="250" name="object 250"/>
            <p:cNvSpPr/>
            <p:nvPr/>
          </p:nvSpPr>
          <p:spPr>
            <a:xfrm>
              <a:off x="5322094" y="2231673"/>
              <a:ext cx="1020827" cy="0"/>
            </a:xfrm>
            <a:custGeom>
              <a:avLst/>
              <a:gdLst/>
              <a:ahLst/>
              <a:cxnLst/>
              <a:rect l="l" t="t" r="r" b="b"/>
              <a:pathLst>
                <a:path w="1193800">
                  <a:moveTo>
                    <a:pt x="0" y="0"/>
                  </a:moveTo>
                  <a:lnTo>
                    <a:pt x="1193291" y="0"/>
                  </a:lnTo>
                </a:path>
              </a:pathLst>
            </a:custGeom>
            <a:ln w="22859">
              <a:solidFill>
                <a:srgbClr val="24211D"/>
              </a:solidFill>
            </a:ln>
          </p:spPr>
          <p:txBody>
            <a:bodyPr wrap="square" lIns="0" tIns="0" rIns="0" bIns="0" rtlCol="0"/>
            <a:lstStyle/>
            <a:p>
              <a:endParaRPr/>
            </a:p>
          </p:txBody>
        </p:sp>
        <p:sp>
          <p:nvSpPr>
            <p:cNvPr id="251" name="object 251"/>
            <p:cNvSpPr/>
            <p:nvPr/>
          </p:nvSpPr>
          <p:spPr>
            <a:xfrm>
              <a:off x="6322939" y="2230982"/>
              <a:ext cx="286700" cy="1105348"/>
            </a:xfrm>
            <a:custGeom>
              <a:avLst/>
              <a:gdLst/>
              <a:ahLst/>
              <a:cxnLst/>
              <a:rect l="l" t="t" r="r" b="b"/>
              <a:pathLst>
                <a:path w="335279" h="1217929">
                  <a:moveTo>
                    <a:pt x="335279" y="1205483"/>
                  </a:moveTo>
                  <a:lnTo>
                    <a:pt x="22859" y="0"/>
                  </a:lnTo>
                  <a:lnTo>
                    <a:pt x="0" y="0"/>
                  </a:lnTo>
                  <a:lnTo>
                    <a:pt x="312419" y="1217675"/>
                  </a:lnTo>
                  <a:lnTo>
                    <a:pt x="335279" y="1205483"/>
                  </a:lnTo>
                  <a:close/>
                </a:path>
              </a:pathLst>
            </a:custGeom>
            <a:solidFill>
              <a:srgbClr val="24211D"/>
            </a:solidFill>
          </p:spPr>
          <p:txBody>
            <a:bodyPr wrap="square" lIns="0" tIns="0" rIns="0" bIns="0" rtlCol="0"/>
            <a:lstStyle/>
            <a:p>
              <a:endParaRPr/>
            </a:p>
          </p:txBody>
        </p:sp>
        <p:sp>
          <p:nvSpPr>
            <p:cNvPr id="252" name="object 252"/>
            <p:cNvSpPr/>
            <p:nvPr/>
          </p:nvSpPr>
          <p:spPr>
            <a:xfrm>
              <a:off x="6540570" y="3304288"/>
              <a:ext cx="118915" cy="126210"/>
            </a:xfrm>
            <a:custGeom>
              <a:avLst/>
              <a:gdLst/>
              <a:ahLst/>
              <a:cxnLst/>
              <a:rect l="l" t="t" r="r" b="b"/>
              <a:pathLst>
                <a:path w="139065" h="139064">
                  <a:moveTo>
                    <a:pt x="138683" y="0"/>
                  </a:moveTo>
                  <a:lnTo>
                    <a:pt x="0" y="35051"/>
                  </a:lnTo>
                  <a:lnTo>
                    <a:pt x="105155" y="138683"/>
                  </a:lnTo>
                  <a:lnTo>
                    <a:pt x="138683" y="0"/>
                  </a:lnTo>
                  <a:close/>
                </a:path>
              </a:pathLst>
            </a:custGeom>
            <a:solidFill>
              <a:srgbClr val="24211D"/>
            </a:solidFill>
          </p:spPr>
          <p:txBody>
            <a:bodyPr wrap="square" lIns="0" tIns="0" rIns="0" bIns="0" rtlCol="0"/>
            <a:lstStyle/>
            <a:p>
              <a:endParaRPr/>
            </a:p>
          </p:txBody>
        </p:sp>
        <p:sp>
          <p:nvSpPr>
            <p:cNvPr id="253" name="object 253"/>
            <p:cNvSpPr/>
            <p:nvPr/>
          </p:nvSpPr>
          <p:spPr>
            <a:xfrm>
              <a:off x="5322095" y="2651452"/>
              <a:ext cx="912228" cy="32273"/>
            </a:xfrm>
            <a:custGeom>
              <a:avLst/>
              <a:gdLst/>
              <a:ahLst/>
              <a:cxnLst/>
              <a:rect l="l" t="t" r="r" b="b"/>
              <a:pathLst>
                <a:path w="1066800" h="35560">
                  <a:moveTo>
                    <a:pt x="1066799" y="12191"/>
                  </a:moveTo>
                  <a:lnTo>
                    <a:pt x="1054607" y="12191"/>
                  </a:lnTo>
                  <a:lnTo>
                    <a:pt x="0" y="0"/>
                  </a:lnTo>
                  <a:lnTo>
                    <a:pt x="0" y="24383"/>
                  </a:lnTo>
                  <a:lnTo>
                    <a:pt x="1054607" y="35051"/>
                  </a:lnTo>
                  <a:lnTo>
                    <a:pt x="1066799" y="12191"/>
                  </a:lnTo>
                  <a:close/>
                </a:path>
              </a:pathLst>
            </a:custGeom>
            <a:solidFill>
              <a:srgbClr val="24211D"/>
            </a:solidFill>
          </p:spPr>
          <p:txBody>
            <a:bodyPr wrap="square" lIns="0" tIns="0" rIns="0" bIns="0" rtlCol="0"/>
            <a:lstStyle/>
            <a:p>
              <a:endParaRPr/>
            </a:p>
          </p:txBody>
        </p:sp>
        <p:sp>
          <p:nvSpPr>
            <p:cNvPr id="254" name="object 254"/>
            <p:cNvSpPr/>
            <p:nvPr/>
          </p:nvSpPr>
          <p:spPr>
            <a:xfrm>
              <a:off x="6213471" y="2662517"/>
              <a:ext cx="337742" cy="704242"/>
            </a:xfrm>
            <a:custGeom>
              <a:avLst/>
              <a:gdLst/>
              <a:ahLst/>
              <a:cxnLst/>
              <a:rect l="l" t="t" r="r" b="b"/>
              <a:pathLst>
                <a:path w="394970" h="775970">
                  <a:moveTo>
                    <a:pt x="394715" y="765047"/>
                  </a:moveTo>
                  <a:lnTo>
                    <a:pt x="24383" y="0"/>
                  </a:lnTo>
                  <a:lnTo>
                    <a:pt x="0" y="12191"/>
                  </a:lnTo>
                  <a:lnTo>
                    <a:pt x="371855" y="775715"/>
                  </a:lnTo>
                  <a:lnTo>
                    <a:pt x="394715" y="765047"/>
                  </a:lnTo>
                  <a:close/>
                </a:path>
              </a:pathLst>
            </a:custGeom>
            <a:solidFill>
              <a:srgbClr val="24211D"/>
            </a:solidFill>
          </p:spPr>
          <p:txBody>
            <a:bodyPr wrap="square" lIns="0" tIns="0" rIns="0" bIns="0" rtlCol="0"/>
            <a:lstStyle/>
            <a:p>
              <a:endParaRPr/>
            </a:p>
          </p:txBody>
        </p:sp>
        <p:sp>
          <p:nvSpPr>
            <p:cNvPr id="255" name="object 255"/>
            <p:cNvSpPr/>
            <p:nvPr/>
          </p:nvSpPr>
          <p:spPr>
            <a:xfrm>
              <a:off x="6491049" y="3325035"/>
              <a:ext cx="99368" cy="126210"/>
            </a:xfrm>
            <a:custGeom>
              <a:avLst/>
              <a:gdLst/>
              <a:ahLst/>
              <a:cxnLst/>
              <a:rect l="l" t="t" r="r" b="b"/>
              <a:pathLst>
                <a:path w="116204" h="139064">
                  <a:moveTo>
                    <a:pt x="115823" y="138683"/>
                  </a:moveTo>
                  <a:lnTo>
                    <a:pt x="115823" y="0"/>
                  </a:lnTo>
                  <a:lnTo>
                    <a:pt x="0" y="57911"/>
                  </a:lnTo>
                  <a:lnTo>
                    <a:pt x="115823" y="138683"/>
                  </a:lnTo>
                  <a:close/>
                </a:path>
              </a:pathLst>
            </a:custGeom>
            <a:solidFill>
              <a:srgbClr val="24211D"/>
            </a:solidFill>
          </p:spPr>
          <p:txBody>
            <a:bodyPr wrap="square" lIns="0" tIns="0" rIns="0" bIns="0" rtlCol="0"/>
            <a:lstStyle/>
            <a:p>
              <a:endParaRPr/>
            </a:p>
          </p:txBody>
        </p:sp>
        <p:sp>
          <p:nvSpPr>
            <p:cNvPr id="256" name="object 256"/>
            <p:cNvSpPr/>
            <p:nvPr/>
          </p:nvSpPr>
          <p:spPr>
            <a:xfrm>
              <a:off x="5322095" y="3078146"/>
              <a:ext cx="832951" cy="0"/>
            </a:xfrm>
            <a:custGeom>
              <a:avLst/>
              <a:gdLst/>
              <a:ahLst/>
              <a:cxnLst/>
              <a:rect l="l" t="t" r="r" b="b"/>
              <a:pathLst>
                <a:path w="974090">
                  <a:moveTo>
                    <a:pt x="0" y="0"/>
                  </a:moveTo>
                  <a:lnTo>
                    <a:pt x="973835" y="0"/>
                  </a:lnTo>
                </a:path>
              </a:pathLst>
            </a:custGeom>
            <a:ln w="35051">
              <a:solidFill>
                <a:srgbClr val="24211D"/>
              </a:solidFill>
            </a:ln>
          </p:spPr>
          <p:txBody>
            <a:bodyPr wrap="square" lIns="0" tIns="0" rIns="0" bIns="0" rtlCol="0"/>
            <a:lstStyle/>
            <a:p>
              <a:endParaRPr/>
            </a:p>
          </p:txBody>
        </p:sp>
        <p:sp>
          <p:nvSpPr>
            <p:cNvPr id="257" name="object 257"/>
            <p:cNvSpPr/>
            <p:nvPr/>
          </p:nvSpPr>
          <p:spPr>
            <a:xfrm>
              <a:off x="6144403" y="3073305"/>
              <a:ext cx="357289" cy="345782"/>
            </a:xfrm>
            <a:custGeom>
              <a:avLst/>
              <a:gdLst/>
              <a:ahLst/>
              <a:cxnLst/>
              <a:rect l="l" t="t" r="r" b="b"/>
              <a:pathLst>
                <a:path w="417829" h="381000">
                  <a:moveTo>
                    <a:pt x="417575" y="358139"/>
                  </a:moveTo>
                  <a:lnTo>
                    <a:pt x="12191" y="0"/>
                  </a:lnTo>
                  <a:lnTo>
                    <a:pt x="0" y="10667"/>
                  </a:lnTo>
                  <a:lnTo>
                    <a:pt x="405383" y="380999"/>
                  </a:lnTo>
                  <a:lnTo>
                    <a:pt x="417575" y="358139"/>
                  </a:lnTo>
                  <a:close/>
                </a:path>
              </a:pathLst>
            </a:custGeom>
            <a:solidFill>
              <a:srgbClr val="24211D"/>
            </a:solidFill>
          </p:spPr>
          <p:txBody>
            <a:bodyPr wrap="square" lIns="0" tIns="0" rIns="0" bIns="0" rtlCol="0"/>
            <a:lstStyle/>
            <a:p>
              <a:endParaRPr/>
            </a:p>
          </p:txBody>
        </p:sp>
        <p:sp>
          <p:nvSpPr>
            <p:cNvPr id="258" name="object 258"/>
            <p:cNvSpPr/>
            <p:nvPr/>
          </p:nvSpPr>
          <p:spPr>
            <a:xfrm>
              <a:off x="6451955" y="3356847"/>
              <a:ext cx="118915" cy="126210"/>
            </a:xfrm>
            <a:custGeom>
              <a:avLst/>
              <a:gdLst/>
              <a:ahLst/>
              <a:cxnLst/>
              <a:rect l="l" t="t" r="r" b="b"/>
              <a:pathLst>
                <a:path w="139065" h="139064">
                  <a:moveTo>
                    <a:pt x="138683" y="138683"/>
                  </a:moveTo>
                  <a:lnTo>
                    <a:pt x="92963" y="0"/>
                  </a:lnTo>
                  <a:lnTo>
                    <a:pt x="0" y="103631"/>
                  </a:lnTo>
                  <a:lnTo>
                    <a:pt x="138683" y="138683"/>
                  </a:lnTo>
                  <a:close/>
                </a:path>
              </a:pathLst>
            </a:custGeom>
            <a:solidFill>
              <a:srgbClr val="24211D"/>
            </a:solidFill>
          </p:spPr>
          <p:txBody>
            <a:bodyPr wrap="square" lIns="0" tIns="0" rIns="0" bIns="0" rtlCol="0"/>
            <a:lstStyle/>
            <a:p>
              <a:endParaRPr/>
            </a:p>
          </p:txBody>
        </p:sp>
        <p:sp>
          <p:nvSpPr>
            <p:cNvPr id="259" name="object 259"/>
            <p:cNvSpPr/>
            <p:nvPr/>
          </p:nvSpPr>
          <p:spPr>
            <a:xfrm>
              <a:off x="5322095" y="3519363"/>
              <a:ext cx="1139199" cy="0"/>
            </a:xfrm>
            <a:custGeom>
              <a:avLst/>
              <a:gdLst/>
              <a:ahLst/>
              <a:cxnLst/>
              <a:rect l="l" t="t" r="r" b="b"/>
              <a:pathLst>
                <a:path w="1332229">
                  <a:moveTo>
                    <a:pt x="0" y="0"/>
                  </a:moveTo>
                  <a:lnTo>
                    <a:pt x="1331975" y="0"/>
                  </a:lnTo>
                </a:path>
              </a:pathLst>
            </a:custGeom>
            <a:ln w="35051">
              <a:solidFill>
                <a:srgbClr val="24211D"/>
              </a:solidFill>
            </a:ln>
          </p:spPr>
          <p:txBody>
            <a:bodyPr wrap="square" lIns="0" tIns="0" rIns="0" bIns="0" rtlCol="0"/>
            <a:lstStyle/>
            <a:p>
              <a:endParaRPr/>
            </a:p>
          </p:txBody>
        </p:sp>
        <p:sp>
          <p:nvSpPr>
            <p:cNvPr id="260" name="object 260"/>
            <p:cNvSpPr/>
            <p:nvPr/>
          </p:nvSpPr>
          <p:spPr>
            <a:xfrm>
              <a:off x="6451954" y="3461963"/>
              <a:ext cx="108599" cy="115261"/>
            </a:xfrm>
            <a:custGeom>
              <a:avLst/>
              <a:gdLst/>
              <a:ahLst/>
              <a:cxnLst/>
              <a:rect l="l" t="t" r="r" b="b"/>
              <a:pathLst>
                <a:path w="127000" h="127000">
                  <a:moveTo>
                    <a:pt x="126491" y="57911"/>
                  </a:moveTo>
                  <a:lnTo>
                    <a:pt x="0" y="0"/>
                  </a:lnTo>
                  <a:lnTo>
                    <a:pt x="0" y="126491"/>
                  </a:lnTo>
                  <a:lnTo>
                    <a:pt x="126491" y="57911"/>
                  </a:lnTo>
                  <a:close/>
                </a:path>
              </a:pathLst>
            </a:custGeom>
            <a:solidFill>
              <a:srgbClr val="24211D"/>
            </a:solidFill>
          </p:spPr>
          <p:txBody>
            <a:bodyPr wrap="square" lIns="0" tIns="0" rIns="0" bIns="0" rtlCol="0"/>
            <a:lstStyle/>
            <a:p>
              <a:endParaRPr/>
            </a:p>
          </p:txBody>
        </p:sp>
        <p:sp>
          <p:nvSpPr>
            <p:cNvPr id="261" name="object 261"/>
            <p:cNvSpPr/>
            <p:nvPr/>
          </p:nvSpPr>
          <p:spPr>
            <a:xfrm>
              <a:off x="5312972" y="3945366"/>
              <a:ext cx="842182" cy="0"/>
            </a:xfrm>
            <a:custGeom>
              <a:avLst/>
              <a:gdLst/>
              <a:ahLst/>
              <a:cxnLst/>
              <a:rect l="l" t="t" r="r" b="b"/>
              <a:pathLst>
                <a:path w="984884">
                  <a:moveTo>
                    <a:pt x="0" y="0"/>
                  </a:moveTo>
                  <a:lnTo>
                    <a:pt x="984503" y="0"/>
                  </a:lnTo>
                </a:path>
              </a:pathLst>
            </a:custGeom>
            <a:ln w="22859">
              <a:solidFill>
                <a:srgbClr val="24211D"/>
              </a:solidFill>
            </a:ln>
          </p:spPr>
          <p:txBody>
            <a:bodyPr wrap="square" lIns="0" tIns="0" rIns="0" bIns="0" rtlCol="0"/>
            <a:lstStyle/>
            <a:p>
              <a:endParaRPr/>
            </a:p>
          </p:txBody>
        </p:sp>
        <p:sp>
          <p:nvSpPr>
            <p:cNvPr id="262" name="object 262"/>
            <p:cNvSpPr/>
            <p:nvPr/>
          </p:nvSpPr>
          <p:spPr>
            <a:xfrm>
              <a:off x="6135280" y="3619640"/>
              <a:ext cx="386067" cy="336561"/>
            </a:xfrm>
            <a:custGeom>
              <a:avLst/>
              <a:gdLst/>
              <a:ahLst/>
              <a:cxnLst/>
              <a:rect l="l" t="t" r="r" b="b"/>
              <a:pathLst>
                <a:path w="451484" h="370839">
                  <a:moveTo>
                    <a:pt x="451103" y="22859"/>
                  </a:moveTo>
                  <a:lnTo>
                    <a:pt x="428243" y="0"/>
                  </a:lnTo>
                  <a:lnTo>
                    <a:pt x="0" y="347471"/>
                  </a:lnTo>
                  <a:lnTo>
                    <a:pt x="22859" y="370331"/>
                  </a:lnTo>
                  <a:lnTo>
                    <a:pt x="451103" y="22859"/>
                  </a:lnTo>
                  <a:close/>
                </a:path>
              </a:pathLst>
            </a:custGeom>
            <a:solidFill>
              <a:srgbClr val="24211D"/>
            </a:solidFill>
          </p:spPr>
          <p:txBody>
            <a:bodyPr wrap="square" lIns="0" tIns="0" rIns="0" bIns="0" rtlCol="0"/>
            <a:lstStyle/>
            <a:p>
              <a:endParaRPr/>
            </a:p>
          </p:txBody>
        </p:sp>
        <p:sp>
          <p:nvSpPr>
            <p:cNvPr id="263" name="object 263"/>
            <p:cNvSpPr/>
            <p:nvPr/>
          </p:nvSpPr>
          <p:spPr>
            <a:xfrm>
              <a:off x="6471503" y="3567081"/>
              <a:ext cx="118915" cy="115261"/>
            </a:xfrm>
            <a:custGeom>
              <a:avLst/>
              <a:gdLst/>
              <a:ahLst/>
              <a:cxnLst/>
              <a:rect l="l" t="t" r="r" b="b"/>
              <a:pathLst>
                <a:path w="139065" h="127000">
                  <a:moveTo>
                    <a:pt x="138683" y="0"/>
                  </a:moveTo>
                  <a:lnTo>
                    <a:pt x="0" y="22859"/>
                  </a:lnTo>
                  <a:lnTo>
                    <a:pt x="80771" y="126491"/>
                  </a:lnTo>
                  <a:lnTo>
                    <a:pt x="138683" y="0"/>
                  </a:lnTo>
                  <a:close/>
                </a:path>
              </a:pathLst>
            </a:custGeom>
            <a:solidFill>
              <a:srgbClr val="24211D"/>
            </a:solidFill>
          </p:spPr>
          <p:txBody>
            <a:bodyPr wrap="square" lIns="0" tIns="0" rIns="0" bIns="0" rtlCol="0"/>
            <a:lstStyle/>
            <a:p>
              <a:endParaRPr/>
            </a:p>
          </p:txBody>
        </p:sp>
        <p:sp>
          <p:nvSpPr>
            <p:cNvPr id="264" name="object 264"/>
            <p:cNvSpPr/>
            <p:nvPr/>
          </p:nvSpPr>
          <p:spPr>
            <a:xfrm>
              <a:off x="5332520" y="5858229"/>
              <a:ext cx="1227707" cy="0"/>
            </a:xfrm>
            <a:custGeom>
              <a:avLst/>
              <a:gdLst/>
              <a:ahLst/>
              <a:cxnLst/>
              <a:rect l="l" t="t" r="r" b="b"/>
              <a:pathLst>
                <a:path w="1435734">
                  <a:moveTo>
                    <a:pt x="0" y="0"/>
                  </a:moveTo>
                  <a:lnTo>
                    <a:pt x="1435607" y="0"/>
                  </a:lnTo>
                </a:path>
              </a:pathLst>
            </a:custGeom>
            <a:ln w="22859">
              <a:solidFill>
                <a:srgbClr val="24211D"/>
              </a:solidFill>
            </a:ln>
          </p:spPr>
          <p:txBody>
            <a:bodyPr wrap="square" lIns="0" tIns="0" rIns="0" bIns="0" rtlCol="0"/>
            <a:lstStyle/>
            <a:p>
              <a:endParaRPr/>
            </a:p>
          </p:txBody>
        </p:sp>
        <p:sp>
          <p:nvSpPr>
            <p:cNvPr id="265" name="object 265"/>
            <p:cNvSpPr/>
            <p:nvPr/>
          </p:nvSpPr>
          <p:spPr>
            <a:xfrm>
              <a:off x="6540570" y="3713693"/>
              <a:ext cx="118915" cy="2145574"/>
            </a:xfrm>
            <a:custGeom>
              <a:avLst/>
              <a:gdLst/>
              <a:ahLst/>
              <a:cxnLst/>
              <a:rect l="l" t="t" r="r" b="b"/>
              <a:pathLst>
                <a:path w="139065" h="2364104">
                  <a:moveTo>
                    <a:pt x="138683" y="12191"/>
                  </a:moveTo>
                  <a:lnTo>
                    <a:pt x="115823" y="0"/>
                  </a:lnTo>
                  <a:lnTo>
                    <a:pt x="0" y="2363723"/>
                  </a:lnTo>
                  <a:lnTo>
                    <a:pt x="22859" y="2363723"/>
                  </a:lnTo>
                  <a:lnTo>
                    <a:pt x="138683" y="12191"/>
                  </a:lnTo>
                  <a:close/>
                </a:path>
              </a:pathLst>
            </a:custGeom>
            <a:solidFill>
              <a:srgbClr val="24211D"/>
            </a:solidFill>
          </p:spPr>
          <p:txBody>
            <a:bodyPr wrap="square" lIns="0" tIns="0" rIns="0" bIns="0" rtlCol="0"/>
            <a:lstStyle/>
            <a:p>
              <a:endParaRPr/>
            </a:p>
          </p:txBody>
        </p:sp>
        <p:sp>
          <p:nvSpPr>
            <p:cNvPr id="266" name="object 266"/>
            <p:cNvSpPr/>
            <p:nvPr/>
          </p:nvSpPr>
          <p:spPr>
            <a:xfrm>
              <a:off x="6590091" y="3619640"/>
              <a:ext cx="118915" cy="115261"/>
            </a:xfrm>
            <a:custGeom>
              <a:avLst/>
              <a:gdLst/>
              <a:ahLst/>
              <a:cxnLst/>
              <a:rect l="l" t="t" r="r" b="b"/>
              <a:pathLst>
                <a:path w="139065" h="127000">
                  <a:moveTo>
                    <a:pt x="138683" y="126491"/>
                  </a:moveTo>
                  <a:lnTo>
                    <a:pt x="80771" y="0"/>
                  </a:lnTo>
                  <a:lnTo>
                    <a:pt x="0" y="115823"/>
                  </a:lnTo>
                  <a:lnTo>
                    <a:pt x="138683" y="126491"/>
                  </a:lnTo>
                  <a:close/>
                </a:path>
              </a:pathLst>
            </a:custGeom>
            <a:solidFill>
              <a:srgbClr val="24211D"/>
            </a:solidFill>
          </p:spPr>
          <p:txBody>
            <a:bodyPr wrap="square" lIns="0" tIns="0" rIns="0" bIns="0" rtlCol="0"/>
            <a:lstStyle/>
            <a:p>
              <a:endParaRPr/>
            </a:p>
          </p:txBody>
        </p:sp>
        <p:sp>
          <p:nvSpPr>
            <p:cNvPr id="267" name="object 267"/>
            <p:cNvSpPr/>
            <p:nvPr/>
          </p:nvSpPr>
          <p:spPr>
            <a:xfrm>
              <a:off x="7514048" y="3402490"/>
              <a:ext cx="315370" cy="265559"/>
            </a:xfrm>
            <a:prstGeom prst="rect">
              <a:avLst/>
            </a:prstGeom>
            <a:blipFill>
              <a:blip r:embed="rId140" cstate="print"/>
              <a:stretch>
                <a:fillRect/>
              </a:stretch>
            </a:blipFill>
          </p:spPr>
          <p:txBody>
            <a:bodyPr wrap="square" lIns="0" tIns="0" rIns="0" bIns="0" rtlCol="0"/>
            <a:lstStyle/>
            <a:p>
              <a:endParaRPr/>
            </a:p>
          </p:txBody>
        </p:sp>
        <p:sp>
          <p:nvSpPr>
            <p:cNvPr id="268" name="object 268"/>
            <p:cNvSpPr/>
            <p:nvPr/>
          </p:nvSpPr>
          <p:spPr>
            <a:xfrm>
              <a:off x="7514048" y="3402490"/>
              <a:ext cx="315370" cy="265559"/>
            </a:xfrm>
            <a:prstGeom prst="rect">
              <a:avLst/>
            </a:prstGeom>
            <a:blipFill>
              <a:blip r:embed="rId141" cstate="print"/>
              <a:stretch>
                <a:fillRect/>
              </a:stretch>
            </a:blipFill>
          </p:spPr>
          <p:txBody>
            <a:bodyPr wrap="square" lIns="0" tIns="0" rIns="0" bIns="0" rtlCol="0"/>
            <a:lstStyle/>
            <a:p>
              <a:endParaRPr/>
            </a:p>
          </p:txBody>
        </p:sp>
        <p:sp>
          <p:nvSpPr>
            <p:cNvPr id="269" name="object 269"/>
            <p:cNvSpPr/>
            <p:nvPr/>
          </p:nvSpPr>
          <p:spPr>
            <a:xfrm>
              <a:off x="7514048" y="3402490"/>
              <a:ext cx="315370" cy="265559"/>
            </a:xfrm>
            <a:prstGeom prst="rect">
              <a:avLst/>
            </a:prstGeom>
            <a:blipFill>
              <a:blip r:embed="rId142" cstate="print"/>
              <a:stretch>
                <a:fillRect/>
              </a:stretch>
            </a:blipFill>
          </p:spPr>
          <p:txBody>
            <a:bodyPr wrap="square" lIns="0" tIns="0" rIns="0" bIns="0" rtlCol="0"/>
            <a:lstStyle/>
            <a:p>
              <a:endParaRPr/>
            </a:p>
          </p:txBody>
        </p:sp>
        <p:sp>
          <p:nvSpPr>
            <p:cNvPr id="270" name="object 270"/>
            <p:cNvSpPr/>
            <p:nvPr/>
          </p:nvSpPr>
          <p:spPr>
            <a:xfrm>
              <a:off x="7514048" y="3402490"/>
              <a:ext cx="315370" cy="265559"/>
            </a:xfrm>
            <a:prstGeom prst="rect">
              <a:avLst/>
            </a:prstGeom>
            <a:blipFill>
              <a:blip r:embed="rId143" cstate="print"/>
              <a:stretch>
                <a:fillRect/>
              </a:stretch>
            </a:blipFill>
          </p:spPr>
          <p:txBody>
            <a:bodyPr wrap="square" lIns="0" tIns="0" rIns="0" bIns="0" rtlCol="0"/>
            <a:lstStyle/>
            <a:p>
              <a:endParaRPr/>
            </a:p>
          </p:txBody>
        </p:sp>
        <p:sp>
          <p:nvSpPr>
            <p:cNvPr id="271" name="object 271"/>
            <p:cNvSpPr/>
            <p:nvPr/>
          </p:nvSpPr>
          <p:spPr>
            <a:xfrm>
              <a:off x="5483689" y="948824"/>
              <a:ext cx="654197" cy="323651"/>
            </a:xfrm>
            <a:prstGeom prst="rect">
              <a:avLst/>
            </a:prstGeom>
            <a:blipFill>
              <a:blip r:embed="rId144" cstate="print"/>
              <a:stretch>
                <a:fillRect/>
              </a:stretch>
            </a:blipFill>
          </p:spPr>
          <p:txBody>
            <a:bodyPr wrap="square" lIns="0" tIns="0" rIns="0" bIns="0" rtlCol="0"/>
            <a:lstStyle/>
            <a:p>
              <a:endParaRPr/>
            </a:p>
          </p:txBody>
        </p:sp>
        <p:sp>
          <p:nvSpPr>
            <p:cNvPr id="272" name="object 272"/>
            <p:cNvSpPr/>
            <p:nvPr/>
          </p:nvSpPr>
          <p:spPr>
            <a:xfrm>
              <a:off x="5483689" y="948824"/>
              <a:ext cx="654197" cy="323651"/>
            </a:xfrm>
            <a:prstGeom prst="rect">
              <a:avLst/>
            </a:prstGeom>
            <a:blipFill>
              <a:blip r:embed="rId145" cstate="print"/>
              <a:stretch>
                <a:fillRect/>
              </a:stretch>
            </a:blipFill>
          </p:spPr>
          <p:txBody>
            <a:bodyPr wrap="square" lIns="0" tIns="0" rIns="0" bIns="0" rtlCol="0"/>
            <a:lstStyle/>
            <a:p>
              <a:endParaRPr/>
            </a:p>
          </p:txBody>
        </p:sp>
        <p:sp>
          <p:nvSpPr>
            <p:cNvPr id="273" name="object 273"/>
            <p:cNvSpPr/>
            <p:nvPr/>
          </p:nvSpPr>
          <p:spPr>
            <a:xfrm>
              <a:off x="5483689" y="948824"/>
              <a:ext cx="654197" cy="323651"/>
            </a:xfrm>
            <a:prstGeom prst="rect">
              <a:avLst/>
            </a:prstGeom>
            <a:blipFill>
              <a:blip r:embed="rId146" cstate="print"/>
              <a:stretch>
                <a:fillRect/>
              </a:stretch>
            </a:blipFill>
          </p:spPr>
          <p:txBody>
            <a:bodyPr wrap="square" lIns="0" tIns="0" rIns="0" bIns="0" rtlCol="0"/>
            <a:lstStyle/>
            <a:p>
              <a:endParaRPr/>
            </a:p>
          </p:txBody>
        </p:sp>
        <p:sp>
          <p:nvSpPr>
            <p:cNvPr id="274" name="object 274"/>
            <p:cNvSpPr/>
            <p:nvPr/>
          </p:nvSpPr>
          <p:spPr>
            <a:xfrm>
              <a:off x="5483689" y="948824"/>
              <a:ext cx="654197" cy="323651"/>
            </a:xfrm>
            <a:prstGeom prst="rect">
              <a:avLst/>
            </a:prstGeom>
            <a:blipFill>
              <a:blip r:embed="rId147" cstate="print"/>
              <a:stretch>
                <a:fillRect/>
              </a:stretch>
            </a:blipFill>
          </p:spPr>
          <p:txBody>
            <a:bodyPr wrap="square" lIns="0" tIns="0" rIns="0" bIns="0" rtlCol="0"/>
            <a:lstStyle/>
            <a:p>
              <a:endParaRPr/>
            </a:p>
          </p:txBody>
        </p:sp>
        <p:sp>
          <p:nvSpPr>
            <p:cNvPr id="275" name="object 275"/>
            <p:cNvSpPr/>
            <p:nvPr/>
          </p:nvSpPr>
          <p:spPr>
            <a:xfrm>
              <a:off x="4618375" y="948824"/>
              <a:ext cx="475661" cy="325034"/>
            </a:xfrm>
            <a:prstGeom prst="rect">
              <a:avLst/>
            </a:prstGeom>
            <a:blipFill>
              <a:blip r:embed="rId148" cstate="print"/>
              <a:stretch>
                <a:fillRect/>
              </a:stretch>
            </a:blipFill>
          </p:spPr>
          <p:txBody>
            <a:bodyPr wrap="square" lIns="0" tIns="0" rIns="0" bIns="0" rtlCol="0"/>
            <a:lstStyle/>
            <a:p>
              <a:endParaRPr/>
            </a:p>
          </p:txBody>
        </p:sp>
        <p:sp>
          <p:nvSpPr>
            <p:cNvPr id="276" name="object 276"/>
            <p:cNvSpPr/>
            <p:nvPr/>
          </p:nvSpPr>
          <p:spPr>
            <a:xfrm>
              <a:off x="4618375" y="948824"/>
              <a:ext cx="475661" cy="325034"/>
            </a:xfrm>
            <a:prstGeom prst="rect">
              <a:avLst/>
            </a:prstGeom>
            <a:blipFill>
              <a:blip r:embed="rId149" cstate="print"/>
              <a:stretch>
                <a:fillRect/>
              </a:stretch>
            </a:blipFill>
          </p:spPr>
          <p:txBody>
            <a:bodyPr wrap="square" lIns="0" tIns="0" rIns="0" bIns="0" rtlCol="0"/>
            <a:lstStyle/>
            <a:p>
              <a:endParaRPr/>
            </a:p>
          </p:txBody>
        </p:sp>
        <p:sp>
          <p:nvSpPr>
            <p:cNvPr id="277" name="object 277"/>
            <p:cNvSpPr/>
            <p:nvPr/>
          </p:nvSpPr>
          <p:spPr>
            <a:xfrm>
              <a:off x="4618375" y="948824"/>
              <a:ext cx="475661" cy="325034"/>
            </a:xfrm>
            <a:prstGeom prst="rect">
              <a:avLst/>
            </a:prstGeom>
            <a:blipFill>
              <a:blip r:embed="rId150" cstate="print"/>
              <a:stretch>
                <a:fillRect/>
              </a:stretch>
            </a:blipFill>
          </p:spPr>
          <p:txBody>
            <a:bodyPr wrap="square" lIns="0" tIns="0" rIns="0" bIns="0" rtlCol="0"/>
            <a:lstStyle/>
            <a:p>
              <a:endParaRPr/>
            </a:p>
          </p:txBody>
        </p:sp>
        <p:sp>
          <p:nvSpPr>
            <p:cNvPr id="278" name="object 278"/>
            <p:cNvSpPr/>
            <p:nvPr/>
          </p:nvSpPr>
          <p:spPr>
            <a:xfrm>
              <a:off x="4618375" y="948824"/>
              <a:ext cx="475661" cy="325034"/>
            </a:xfrm>
            <a:prstGeom prst="rect">
              <a:avLst/>
            </a:prstGeom>
            <a:blipFill>
              <a:blip r:embed="rId151" cstate="print"/>
              <a:stretch>
                <a:fillRect/>
              </a:stretch>
            </a:blipFill>
          </p:spPr>
          <p:txBody>
            <a:bodyPr wrap="square" lIns="0" tIns="0" rIns="0" bIns="0" rtlCol="0"/>
            <a:lstStyle/>
            <a:p>
              <a:endParaRPr/>
            </a:p>
          </p:txBody>
        </p:sp>
        <p:sp>
          <p:nvSpPr>
            <p:cNvPr id="279" name="object 279"/>
            <p:cNvSpPr/>
            <p:nvPr/>
          </p:nvSpPr>
          <p:spPr>
            <a:xfrm>
              <a:off x="3134050" y="4229599"/>
              <a:ext cx="278012" cy="0"/>
            </a:xfrm>
            <a:custGeom>
              <a:avLst/>
              <a:gdLst/>
              <a:ahLst/>
              <a:cxnLst/>
              <a:rect l="l" t="t" r="r" b="b"/>
              <a:pathLst>
                <a:path w="325120">
                  <a:moveTo>
                    <a:pt x="0" y="0"/>
                  </a:moveTo>
                  <a:lnTo>
                    <a:pt x="324611" y="0"/>
                  </a:lnTo>
                </a:path>
              </a:pathLst>
            </a:custGeom>
            <a:ln w="3175">
              <a:solidFill>
                <a:srgbClr val="232528"/>
              </a:solidFill>
            </a:ln>
          </p:spPr>
          <p:txBody>
            <a:bodyPr wrap="square" lIns="0" tIns="0" rIns="0" bIns="0" rtlCol="0"/>
            <a:lstStyle/>
            <a:p>
              <a:endParaRPr/>
            </a:p>
          </p:txBody>
        </p:sp>
        <p:sp>
          <p:nvSpPr>
            <p:cNvPr id="280" name="object 280"/>
            <p:cNvSpPr/>
            <p:nvPr/>
          </p:nvSpPr>
          <p:spPr>
            <a:xfrm>
              <a:off x="1971612" y="4280775"/>
              <a:ext cx="299731" cy="396956"/>
            </a:xfrm>
            <a:prstGeom prst="rect">
              <a:avLst/>
            </a:prstGeom>
            <a:blipFill>
              <a:blip r:embed="rId152" cstate="print"/>
              <a:stretch>
                <a:fillRect/>
              </a:stretch>
            </a:blipFill>
          </p:spPr>
          <p:txBody>
            <a:bodyPr wrap="square" lIns="0" tIns="0" rIns="0" bIns="0" rtlCol="0"/>
            <a:lstStyle/>
            <a:p>
              <a:endParaRPr/>
            </a:p>
          </p:txBody>
        </p:sp>
        <p:sp>
          <p:nvSpPr>
            <p:cNvPr id="281" name="object 281"/>
            <p:cNvSpPr/>
            <p:nvPr/>
          </p:nvSpPr>
          <p:spPr>
            <a:xfrm>
              <a:off x="1971612" y="4280775"/>
              <a:ext cx="299731" cy="396956"/>
            </a:xfrm>
            <a:prstGeom prst="rect">
              <a:avLst/>
            </a:prstGeom>
            <a:blipFill>
              <a:blip r:embed="rId153" cstate="print"/>
              <a:stretch>
                <a:fillRect/>
              </a:stretch>
            </a:blipFill>
          </p:spPr>
          <p:txBody>
            <a:bodyPr wrap="square" lIns="0" tIns="0" rIns="0" bIns="0" rtlCol="0"/>
            <a:lstStyle/>
            <a:p>
              <a:endParaRPr/>
            </a:p>
          </p:txBody>
        </p:sp>
        <p:sp>
          <p:nvSpPr>
            <p:cNvPr id="282" name="object 282"/>
            <p:cNvSpPr/>
            <p:nvPr/>
          </p:nvSpPr>
          <p:spPr>
            <a:xfrm>
              <a:off x="1971612" y="4280775"/>
              <a:ext cx="299731" cy="396956"/>
            </a:xfrm>
            <a:prstGeom prst="rect">
              <a:avLst/>
            </a:prstGeom>
            <a:blipFill>
              <a:blip r:embed="rId154" cstate="print"/>
              <a:stretch>
                <a:fillRect/>
              </a:stretch>
            </a:blipFill>
          </p:spPr>
          <p:txBody>
            <a:bodyPr wrap="square" lIns="0" tIns="0" rIns="0" bIns="0" rtlCol="0"/>
            <a:lstStyle/>
            <a:p>
              <a:endParaRPr/>
            </a:p>
          </p:txBody>
        </p:sp>
        <p:sp>
          <p:nvSpPr>
            <p:cNvPr id="283" name="object 283"/>
            <p:cNvSpPr/>
            <p:nvPr/>
          </p:nvSpPr>
          <p:spPr>
            <a:xfrm>
              <a:off x="1971612" y="4280775"/>
              <a:ext cx="299731" cy="396956"/>
            </a:xfrm>
            <a:prstGeom prst="rect">
              <a:avLst/>
            </a:prstGeom>
            <a:blipFill>
              <a:blip r:embed="rId155" cstate="print"/>
              <a:stretch>
                <a:fillRect/>
              </a:stretch>
            </a:blipFill>
          </p:spPr>
          <p:txBody>
            <a:bodyPr wrap="square" lIns="0" tIns="0" rIns="0" bIns="0" rtlCol="0"/>
            <a:lstStyle/>
            <a:p>
              <a:endParaRPr/>
            </a:p>
          </p:txBody>
        </p:sp>
        <p:sp>
          <p:nvSpPr>
            <p:cNvPr id="284" name="object 284"/>
            <p:cNvSpPr/>
            <p:nvPr/>
          </p:nvSpPr>
          <p:spPr>
            <a:xfrm>
              <a:off x="1971612" y="3286307"/>
              <a:ext cx="299731" cy="396956"/>
            </a:xfrm>
            <a:prstGeom prst="rect">
              <a:avLst/>
            </a:prstGeom>
            <a:blipFill>
              <a:blip r:embed="rId156" cstate="print"/>
              <a:stretch>
                <a:fillRect/>
              </a:stretch>
            </a:blipFill>
          </p:spPr>
          <p:txBody>
            <a:bodyPr wrap="square" lIns="0" tIns="0" rIns="0" bIns="0" rtlCol="0"/>
            <a:lstStyle/>
            <a:p>
              <a:endParaRPr/>
            </a:p>
          </p:txBody>
        </p:sp>
        <p:sp>
          <p:nvSpPr>
            <p:cNvPr id="285" name="object 285"/>
            <p:cNvSpPr/>
            <p:nvPr/>
          </p:nvSpPr>
          <p:spPr>
            <a:xfrm>
              <a:off x="1971612" y="3286307"/>
              <a:ext cx="299731" cy="396956"/>
            </a:xfrm>
            <a:prstGeom prst="rect">
              <a:avLst/>
            </a:prstGeom>
            <a:blipFill>
              <a:blip r:embed="rId157" cstate="print"/>
              <a:stretch>
                <a:fillRect/>
              </a:stretch>
            </a:blipFill>
          </p:spPr>
          <p:txBody>
            <a:bodyPr wrap="square" lIns="0" tIns="0" rIns="0" bIns="0" rtlCol="0"/>
            <a:lstStyle/>
            <a:p>
              <a:endParaRPr/>
            </a:p>
          </p:txBody>
        </p:sp>
        <p:sp>
          <p:nvSpPr>
            <p:cNvPr id="286" name="object 286"/>
            <p:cNvSpPr/>
            <p:nvPr/>
          </p:nvSpPr>
          <p:spPr>
            <a:xfrm>
              <a:off x="1971612" y="3286307"/>
              <a:ext cx="299731" cy="396956"/>
            </a:xfrm>
            <a:prstGeom prst="rect">
              <a:avLst/>
            </a:prstGeom>
            <a:blipFill>
              <a:blip r:embed="rId158" cstate="print"/>
              <a:stretch>
                <a:fillRect/>
              </a:stretch>
            </a:blipFill>
          </p:spPr>
          <p:txBody>
            <a:bodyPr wrap="square" lIns="0" tIns="0" rIns="0" bIns="0" rtlCol="0"/>
            <a:lstStyle/>
            <a:p>
              <a:endParaRPr/>
            </a:p>
          </p:txBody>
        </p:sp>
        <p:sp>
          <p:nvSpPr>
            <p:cNvPr id="287" name="object 287"/>
            <p:cNvSpPr/>
            <p:nvPr/>
          </p:nvSpPr>
          <p:spPr>
            <a:xfrm>
              <a:off x="1971612" y="3286307"/>
              <a:ext cx="299731" cy="396956"/>
            </a:xfrm>
            <a:prstGeom prst="rect">
              <a:avLst/>
            </a:prstGeom>
            <a:blipFill>
              <a:blip r:embed="rId159" cstate="print"/>
              <a:stretch>
                <a:fillRect/>
              </a:stretch>
            </a:blipFill>
          </p:spPr>
          <p:txBody>
            <a:bodyPr wrap="square" lIns="0" tIns="0" rIns="0" bIns="0" rtlCol="0"/>
            <a:lstStyle/>
            <a:p>
              <a:endParaRPr/>
            </a:p>
          </p:txBody>
        </p:sp>
        <p:sp>
          <p:nvSpPr>
            <p:cNvPr id="288" name="object 288"/>
            <p:cNvSpPr/>
            <p:nvPr/>
          </p:nvSpPr>
          <p:spPr>
            <a:xfrm>
              <a:off x="2121478" y="4190872"/>
              <a:ext cx="84706" cy="8298"/>
            </a:xfrm>
            <a:prstGeom prst="rect">
              <a:avLst/>
            </a:prstGeom>
            <a:blipFill>
              <a:blip r:embed="rId160" cstate="print"/>
              <a:stretch>
                <a:fillRect/>
              </a:stretch>
            </a:blipFill>
          </p:spPr>
          <p:txBody>
            <a:bodyPr wrap="square" lIns="0" tIns="0" rIns="0" bIns="0" rtlCol="0"/>
            <a:lstStyle/>
            <a:p>
              <a:endParaRPr/>
            </a:p>
          </p:txBody>
        </p:sp>
        <p:sp>
          <p:nvSpPr>
            <p:cNvPr id="289" name="object 289"/>
            <p:cNvSpPr/>
            <p:nvPr/>
          </p:nvSpPr>
          <p:spPr>
            <a:xfrm>
              <a:off x="2121478" y="4190872"/>
              <a:ext cx="84706" cy="8298"/>
            </a:xfrm>
            <a:prstGeom prst="rect">
              <a:avLst/>
            </a:prstGeom>
            <a:blipFill>
              <a:blip r:embed="rId161" cstate="print"/>
              <a:stretch>
                <a:fillRect/>
              </a:stretch>
            </a:blipFill>
          </p:spPr>
          <p:txBody>
            <a:bodyPr wrap="square" lIns="0" tIns="0" rIns="0" bIns="0" rtlCol="0"/>
            <a:lstStyle/>
            <a:p>
              <a:endParaRPr/>
            </a:p>
          </p:txBody>
        </p:sp>
        <p:sp>
          <p:nvSpPr>
            <p:cNvPr id="290" name="object 290"/>
            <p:cNvSpPr/>
            <p:nvPr/>
          </p:nvSpPr>
          <p:spPr>
            <a:xfrm>
              <a:off x="2121478" y="4190872"/>
              <a:ext cx="84706" cy="8298"/>
            </a:xfrm>
            <a:prstGeom prst="rect">
              <a:avLst/>
            </a:prstGeom>
            <a:blipFill>
              <a:blip r:embed="rId162" cstate="print"/>
              <a:stretch>
                <a:fillRect/>
              </a:stretch>
            </a:blipFill>
          </p:spPr>
          <p:txBody>
            <a:bodyPr wrap="square" lIns="0" tIns="0" rIns="0" bIns="0" rtlCol="0"/>
            <a:lstStyle/>
            <a:p>
              <a:endParaRPr/>
            </a:p>
          </p:txBody>
        </p:sp>
        <p:sp>
          <p:nvSpPr>
            <p:cNvPr id="291" name="object 291"/>
            <p:cNvSpPr/>
            <p:nvPr/>
          </p:nvSpPr>
          <p:spPr>
            <a:xfrm>
              <a:off x="2121478" y="4190872"/>
              <a:ext cx="84706" cy="8298"/>
            </a:xfrm>
            <a:prstGeom prst="rect">
              <a:avLst/>
            </a:prstGeom>
            <a:blipFill>
              <a:blip r:embed="rId163" cstate="print"/>
              <a:stretch>
                <a:fillRect/>
              </a:stretch>
            </a:blipFill>
          </p:spPr>
          <p:txBody>
            <a:bodyPr wrap="square" lIns="0" tIns="0" rIns="0" bIns="0" rtlCol="0"/>
            <a:lstStyle/>
            <a:p>
              <a:endParaRPr/>
            </a:p>
          </p:txBody>
        </p:sp>
        <p:sp>
          <p:nvSpPr>
            <p:cNvPr id="292" name="object 292"/>
            <p:cNvSpPr/>
            <p:nvPr/>
          </p:nvSpPr>
          <p:spPr>
            <a:xfrm>
              <a:off x="2081079" y="4792531"/>
              <a:ext cx="84706" cy="8298"/>
            </a:xfrm>
            <a:prstGeom prst="rect">
              <a:avLst/>
            </a:prstGeom>
            <a:blipFill>
              <a:blip r:embed="rId164" cstate="print"/>
              <a:stretch>
                <a:fillRect/>
              </a:stretch>
            </a:blipFill>
          </p:spPr>
          <p:txBody>
            <a:bodyPr wrap="square" lIns="0" tIns="0" rIns="0" bIns="0" rtlCol="0"/>
            <a:lstStyle/>
            <a:p>
              <a:endParaRPr/>
            </a:p>
          </p:txBody>
        </p:sp>
        <p:sp>
          <p:nvSpPr>
            <p:cNvPr id="293" name="object 293"/>
            <p:cNvSpPr/>
            <p:nvPr/>
          </p:nvSpPr>
          <p:spPr>
            <a:xfrm>
              <a:off x="2081079" y="4825726"/>
              <a:ext cx="84706" cy="8298"/>
            </a:xfrm>
            <a:prstGeom prst="rect">
              <a:avLst/>
            </a:prstGeom>
            <a:blipFill>
              <a:blip r:embed="rId165" cstate="print"/>
              <a:stretch>
                <a:fillRect/>
              </a:stretch>
            </a:blipFill>
          </p:spPr>
          <p:txBody>
            <a:bodyPr wrap="square" lIns="0" tIns="0" rIns="0" bIns="0" rtlCol="0"/>
            <a:lstStyle/>
            <a:p>
              <a:endParaRPr/>
            </a:p>
          </p:txBody>
        </p:sp>
        <p:sp>
          <p:nvSpPr>
            <p:cNvPr id="294" name="object 294"/>
            <p:cNvSpPr/>
            <p:nvPr/>
          </p:nvSpPr>
          <p:spPr>
            <a:xfrm>
              <a:off x="2081079" y="4792531"/>
              <a:ext cx="84706" cy="8298"/>
            </a:xfrm>
            <a:prstGeom prst="rect">
              <a:avLst/>
            </a:prstGeom>
            <a:blipFill>
              <a:blip r:embed="rId166" cstate="print"/>
              <a:stretch>
                <a:fillRect/>
              </a:stretch>
            </a:blipFill>
          </p:spPr>
          <p:txBody>
            <a:bodyPr wrap="square" lIns="0" tIns="0" rIns="0" bIns="0" rtlCol="0"/>
            <a:lstStyle/>
            <a:p>
              <a:endParaRPr/>
            </a:p>
          </p:txBody>
        </p:sp>
        <p:sp>
          <p:nvSpPr>
            <p:cNvPr id="295" name="object 295"/>
            <p:cNvSpPr/>
            <p:nvPr/>
          </p:nvSpPr>
          <p:spPr>
            <a:xfrm>
              <a:off x="2081079" y="4825726"/>
              <a:ext cx="84706" cy="8298"/>
            </a:xfrm>
            <a:prstGeom prst="rect">
              <a:avLst/>
            </a:prstGeom>
            <a:blipFill>
              <a:blip r:embed="rId167" cstate="print"/>
              <a:stretch>
                <a:fillRect/>
              </a:stretch>
            </a:blipFill>
          </p:spPr>
          <p:txBody>
            <a:bodyPr wrap="square" lIns="0" tIns="0" rIns="0" bIns="0" rtlCol="0"/>
            <a:lstStyle/>
            <a:p>
              <a:endParaRPr/>
            </a:p>
          </p:txBody>
        </p:sp>
        <p:sp>
          <p:nvSpPr>
            <p:cNvPr id="296" name="object 296"/>
            <p:cNvSpPr/>
            <p:nvPr/>
          </p:nvSpPr>
          <p:spPr>
            <a:xfrm>
              <a:off x="2081079" y="4792531"/>
              <a:ext cx="84706" cy="8298"/>
            </a:xfrm>
            <a:prstGeom prst="rect">
              <a:avLst/>
            </a:prstGeom>
            <a:blipFill>
              <a:blip r:embed="rId168" cstate="print"/>
              <a:stretch>
                <a:fillRect/>
              </a:stretch>
            </a:blipFill>
          </p:spPr>
          <p:txBody>
            <a:bodyPr wrap="square" lIns="0" tIns="0" rIns="0" bIns="0" rtlCol="0"/>
            <a:lstStyle/>
            <a:p>
              <a:endParaRPr/>
            </a:p>
          </p:txBody>
        </p:sp>
        <p:sp>
          <p:nvSpPr>
            <p:cNvPr id="297" name="object 297"/>
            <p:cNvSpPr/>
            <p:nvPr/>
          </p:nvSpPr>
          <p:spPr>
            <a:xfrm>
              <a:off x="2081079" y="4825726"/>
              <a:ext cx="84706" cy="8298"/>
            </a:xfrm>
            <a:prstGeom prst="rect">
              <a:avLst/>
            </a:prstGeom>
            <a:blipFill>
              <a:blip r:embed="rId169" cstate="print"/>
              <a:stretch>
                <a:fillRect/>
              </a:stretch>
            </a:blipFill>
          </p:spPr>
          <p:txBody>
            <a:bodyPr wrap="square" lIns="0" tIns="0" rIns="0" bIns="0" rtlCol="0"/>
            <a:lstStyle/>
            <a:p>
              <a:endParaRPr/>
            </a:p>
          </p:txBody>
        </p:sp>
        <p:sp>
          <p:nvSpPr>
            <p:cNvPr id="298" name="object 298"/>
            <p:cNvSpPr/>
            <p:nvPr/>
          </p:nvSpPr>
          <p:spPr>
            <a:xfrm>
              <a:off x="2081079" y="4792531"/>
              <a:ext cx="84706" cy="8298"/>
            </a:xfrm>
            <a:prstGeom prst="rect">
              <a:avLst/>
            </a:prstGeom>
            <a:blipFill>
              <a:blip r:embed="rId170" cstate="print"/>
              <a:stretch>
                <a:fillRect/>
              </a:stretch>
            </a:blipFill>
          </p:spPr>
          <p:txBody>
            <a:bodyPr wrap="square" lIns="0" tIns="0" rIns="0" bIns="0" rtlCol="0"/>
            <a:lstStyle/>
            <a:p>
              <a:endParaRPr/>
            </a:p>
          </p:txBody>
        </p:sp>
        <p:sp>
          <p:nvSpPr>
            <p:cNvPr id="299" name="object 299"/>
            <p:cNvSpPr/>
            <p:nvPr/>
          </p:nvSpPr>
          <p:spPr>
            <a:xfrm>
              <a:off x="2081079" y="4825726"/>
              <a:ext cx="84706" cy="8298"/>
            </a:xfrm>
            <a:prstGeom prst="rect">
              <a:avLst/>
            </a:prstGeom>
            <a:blipFill>
              <a:blip r:embed="rId171" cstate="print"/>
              <a:stretch>
                <a:fillRect/>
              </a:stretch>
            </a:blipFill>
          </p:spPr>
          <p:txBody>
            <a:bodyPr wrap="square" lIns="0" tIns="0" rIns="0" bIns="0" rtlCol="0"/>
            <a:lstStyle/>
            <a:p>
              <a:endParaRPr/>
            </a:p>
          </p:txBody>
        </p:sp>
        <p:sp>
          <p:nvSpPr>
            <p:cNvPr id="300" name="object 300"/>
            <p:cNvSpPr/>
            <p:nvPr/>
          </p:nvSpPr>
          <p:spPr>
            <a:xfrm>
              <a:off x="2121478" y="3195021"/>
              <a:ext cx="84706" cy="8298"/>
            </a:xfrm>
            <a:prstGeom prst="rect">
              <a:avLst/>
            </a:prstGeom>
            <a:blipFill>
              <a:blip r:embed="rId160" cstate="print"/>
              <a:stretch>
                <a:fillRect/>
              </a:stretch>
            </a:blipFill>
          </p:spPr>
          <p:txBody>
            <a:bodyPr wrap="square" lIns="0" tIns="0" rIns="0" bIns="0" rtlCol="0"/>
            <a:lstStyle/>
            <a:p>
              <a:endParaRPr/>
            </a:p>
          </p:txBody>
        </p:sp>
        <p:sp>
          <p:nvSpPr>
            <p:cNvPr id="301" name="object 301"/>
            <p:cNvSpPr/>
            <p:nvPr/>
          </p:nvSpPr>
          <p:spPr>
            <a:xfrm>
              <a:off x="2121478" y="3195021"/>
              <a:ext cx="84706" cy="8298"/>
            </a:xfrm>
            <a:prstGeom prst="rect">
              <a:avLst/>
            </a:prstGeom>
            <a:blipFill>
              <a:blip r:embed="rId161" cstate="print"/>
              <a:stretch>
                <a:fillRect/>
              </a:stretch>
            </a:blipFill>
          </p:spPr>
          <p:txBody>
            <a:bodyPr wrap="square" lIns="0" tIns="0" rIns="0" bIns="0" rtlCol="0"/>
            <a:lstStyle/>
            <a:p>
              <a:endParaRPr/>
            </a:p>
          </p:txBody>
        </p:sp>
        <p:sp>
          <p:nvSpPr>
            <p:cNvPr id="302" name="object 302"/>
            <p:cNvSpPr/>
            <p:nvPr/>
          </p:nvSpPr>
          <p:spPr>
            <a:xfrm>
              <a:off x="2121478" y="3195021"/>
              <a:ext cx="84706" cy="8298"/>
            </a:xfrm>
            <a:prstGeom prst="rect">
              <a:avLst/>
            </a:prstGeom>
            <a:blipFill>
              <a:blip r:embed="rId162" cstate="print"/>
              <a:stretch>
                <a:fillRect/>
              </a:stretch>
            </a:blipFill>
          </p:spPr>
          <p:txBody>
            <a:bodyPr wrap="square" lIns="0" tIns="0" rIns="0" bIns="0" rtlCol="0"/>
            <a:lstStyle/>
            <a:p>
              <a:endParaRPr/>
            </a:p>
          </p:txBody>
        </p:sp>
        <p:sp>
          <p:nvSpPr>
            <p:cNvPr id="303" name="object 303"/>
            <p:cNvSpPr/>
            <p:nvPr/>
          </p:nvSpPr>
          <p:spPr>
            <a:xfrm>
              <a:off x="2121478" y="3195021"/>
              <a:ext cx="84706" cy="8298"/>
            </a:xfrm>
            <a:prstGeom prst="rect">
              <a:avLst/>
            </a:prstGeom>
            <a:blipFill>
              <a:blip r:embed="rId163" cstate="print"/>
              <a:stretch>
                <a:fillRect/>
              </a:stretch>
            </a:blipFill>
          </p:spPr>
          <p:txBody>
            <a:bodyPr wrap="square" lIns="0" tIns="0" rIns="0" bIns="0" rtlCol="0"/>
            <a:lstStyle/>
            <a:p>
              <a:endParaRPr/>
            </a:p>
          </p:txBody>
        </p:sp>
        <p:sp>
          <p:nvSpPr>
            <p:cNvPr id="304" name="object 304"/>
            <p:cNvSpPr/>
            <p:nvPr/>
          </p:nvSpPr>
          <p:spPr>
            <a:xfrm>
              <a:off x="2081079" y="3796680"/>
              <a:ext cx="84706" cy="8298"/>
            </a:xfrm>
            <a:prstGeom prst="rect">
              <a:avLst/>
            </a:prstGeom>
            <a:blipFill>
              <a:blip r:embed="rId164" cstate="print"/>
              <a:stretch>
                <a:fillRect/>
              </a:stretch>
            </a:blipFill>
          </p:spPr>
          <p:txBody>
            <a:bodyPr wrap="square" lIns="0" tIns="0" rIns="0" bIns="0" rtlCol="0"/>
            <a:lstStyle/>
            <a:p>
              <a:endParaRPr/>
            </a:p>
          </p:txBody>
        </p:sp>
        <p:sp>
          <p:nvSpPr>
            <p:cNvPr id="305" name="object 305"/>
            <p:cNvSpPr/>
            <p:nvPr/>
          </p:nvSpPr>
          <p:spPr>
            <a:xfrm>
              <a:off x="2081079" y="3829876"/>
              <a:ext cx="84706" cy="8298"/>
            </a:xfrm>
            <a:prstGeom prst="rect">
              <a:avLst/>
            </a:prstGeom>
            <a:blipFill>
              <a:blip r:embed="rId172" cstate="print"/>
              <a:stretch>
                <a:fillRect/>
              </a:stretch>
            </a:blipFill>
          </p:spPr>
          <p:txBody>
            <a:bodyPr wrap="square" lIns="0" tIns="0" rIns="0" bIns="0" rtlCol="0"/>
            <a:lstStyle/>
            <a:p>
              <a:endParaRPr/>
            </a:p>
          </p:txBody>
        </p:sp>
        <p:sp>
          <p:nvSpPr>
            <p:cNvPr id="306" name="object 306"/>
            <p:cNvSpPr/>
            <p:nvPr/>
          </p:nvSpPr>
          <p:spPr>
            <a:xfrm>
              <a:off x="2081079" y="3796680"/>
              <a:ext cx="84706" cy="8298"/>
            </a:xfrm>
            <a:prstGeom prst="rect">
              <a:avLst/>
            </a:prstGeom>
            <a:blipFill>
              <a:blip r:embed="rId166" cstate="print"/>
              <a:stretch>
                <a:fillRect/>
              </a:stretch>
            </a:blipFill>
          </p:spPr>
          <p:txBody>
            <a:bodyPr wrap="square" lIns="0" tIns="0" rIns="0" bIns="0" rtlCol="0"/>
            <a:lstStyle/>
            <a:p>
              <a:endParaRPr/>
            </a:p>
          </p:txBody>
        </p:sp>
        <p:sp>
          <p:nvSpPr>
            <p:cNvPr id="307" name="object 307"/>
            <p:cNvSpPr/>
            <p:nvPr/>
          </p:nvSpPr>
          <p:spPr>
            <a:xfrm>
              <a:off x="2081079" y="3829876"/>
              <a:ext cx="84706" cy="8298"/>
            </a:xfrm>
            <a:prstGeom prst="rect">
              <a:avLst/>
            </a:prstGeom>
            <a:blipFill>
              <a:blip r:embed="rId173" cstate="print"/>
              <a:stretch>
                <a:fillRect/>
              </a:stretch>
            </a:blipFill>
          </p:spPr>
          <p:txBody>
            <a:bodyPr wrap="square" lIns="0" tIns="0" rIns="0" bIns="0" rtlCol="0"/>
            <a:lstStyle/>
            <a:p>
              <a:endParaRPr/>
            </a:p>
          </p:txBody>
        </p:sp>
        <p:sp>
          <p:nvSpPr>
            <p:cNvPr id="308" name="object 308"/>
            <p:cNvSpPr/>
            <p:nvPr/>
          </p:nvSpPr>
          <p:spPr>
            <a:xfrm>
              <a:off x="2081079" y="3796680"/>
              <a:ext cx="84706" cy="8298"/>
            </a:xfrm>
            <a:prstGeom prst="rect">
              <a:avLst/>
            </a:prstGeom>
            <a:blipFill>
              <a:blip r:embed="rId168" cstate="print"/>
              <a:stretch>
                <a:fillRect/>
              </a:stretch>
            </a:blipFill>
          </p:spPr>
          <p:txBody>
            <a:bodyPr wrap="square" lIns="0" tIns="0" rIns="0" bIns="0" rtlCol="0"/>
            <a:lstStyle/>
            <a:p>
              <a:endParaRPr/>
            </a:p>
          </p:txBody>
        </p:sp>
        <p:sp>
          <p:nvSpPr>
            <p:cNvPr id="309" name="object 309"/>
            <p:cNvSpPr/>
            <p:nvPr/>
          </p:nvSpPr>
          <p:spPr>
            <a:xfrm>
              <a:off x="2081079" y="3829876"/>
              <a:ext cx="84706" cy="8298"/>
            </a:xfrm>
            <a:prstGeom prst="rect">
              <a:avLst/>
            </a:prstGeom>
            <a:blipFill>
              <a:blip r:embed="rId174" cstate="print"/>
              <a:stretch>
                <a:fillRect/>
              </a:stretch>
            </a:blipFill>
          </p:spPr>
          <p:txBody>
            <a:bodyPr wrap="square" lIns="0" tIns="0" rIns="0" bIns="0" rtlCol="0"/>
            <a:lstStyle/>
            <a:p>
              <a:endParaRPr/>
            </a:p>
          </p:txBody>
        </p:sp>
        <p:sp>
          <p:nvSpPr>
            <p:cNvPr id="310" name="object 310"/>
            <p:cNvSpPr/>
            <p:nvPr/>
          </p:nvSpPr>
          <p:spPr>
            <a:xfrm>
              <a:off x="2081079" y="3796680"/>
              <a:ext cx="84706" cy="8298"/>
            </a:xfrm>
            <a:prstGeom prst="rect">
              <a:avLst/>
            </a:prstGeom>
            <a:blipFill>
              <a:blip r:embed="rId170" cstate="print"/>
              <a:stretch>
                <a:fillRect/>
              </a:stretch>
            </a:blipFill>
          </p:spPr>
          <p:txBody>
            <a:bodyPr wrap="square" lIns="0" tIns="0" rIns="0" bIns="0" rtlCol="0"/>
            <a:lstStyle/>
            <a:p>
              <a:endParaRPr/>
            </a:p>
          </p:txBody>
        </p:sp>
        <p:sp>
          <p:nvSpPr>
            <p:cNvPr id="311" name="object 311"/>
            <p:cNvSpPr/>
            <p:nvPr/>
          </p:nvSpPr>
          <p:spPr>
            <a:xfrm>
              <a:off x="2081079" y="3829876"/>
              <a:ext cx="84706" cy="8298"/>
            </a:xfrm>
            <a:prstGeom prst="rect">
              <a:avLst/>
            </a:prstGeom>
            <a:blipFill>
              <a:blip r:embed="rId175" cstate="print"/>
              <a:stretch>
                <a:fillRect/>
              </a:stretch>
            </a:blipFill>
          </p:spPr>
          <p:txBody>
            <a:bodyPr wrap="square" lIns="0" tIns="0" rIns="0" bIns="0" rtlCol="0"/>
            <a:lstStyle/>
            <a:p>
              <a:endParaRPr/>
            </a:p>
          </p:txBody>
        </p:sp>
        <p:sp>
          <p:nvSpPr>
            <p:cNvPr id="312" name="object 312"/>
            <p:cNvSpPr/>
            <p:nvPr/>
          </p:nvSpPr>
          <p:spPr>
            <a:xfrm>
              <a:off x="1740949" y="4441218"/>
              <a:ext cx="149865" cy="15213"/>
            </a:xfrm>
            <a:prstGeom prst="rect">
              <a:avLst/>
            </a:prstGeom>
            <a:blipFill>
              <a:blip r:embed="rId176" cstate="print"/>
              <a:stretch>
                <a:fillRect/>
              </a:stretch>
            </a:blipFill>
          </p:spPr>
          <p:txBody>
            <a:bodyPr wrap="square" lIns="0" tIns="0" rIns="0" bIns="0" rtlCol="0"/>
            <a:lstStyle/>
            <a:p>
              <a:endParaRPr/>
            </a:p>
          </p:txBody>
        </p:sp>
        <p:sp>
          <p:nvSpPr>
            <p:cNvPr id="313" name="object 313"/>
            <p:cNvSpPr/>
            <p:nvPr/>
          </p:nvSpPr>
          <p:spPr>
            <a:xfrm>
              <a:off x="1740949" y="4499309"/>
              <a:ext cx="149865" cy="15213"/>
            </a:xfrm>
            <a:prstGeom prst="rect">
              <a:avLst/>
            </a:prstGeom>
            <a:blipFill>
              <a:blip r:embed="rId177" cstate="print"/>
              <a:stretch>
                <a:fillRect/>
              </a:stretch>
            </a:blipFill>
          </p:spPr>
          <p:txBody>
            <a:bodyPr wrap="square" lIns="0" tIns="0" rIns="0" bIns="0" rtlCol="0"/>
            <a:lstStyle/>
            <a:p>
              <a:endParaRPr/>
            </a:p>
          </p:txBody>
        </p:sp>
        <p:sp>
          <p:nvSpPr>
            <p:cNvPr id="314" name="object 314"/>
            <p:cNvSpPr/>
            <p:nvPr/>
          </p:nvSpPr>
          <p:spPr>
            <a:xfrm>
              <a:off x="1740949" y="4441218"/>
              <a:ext cx="149865" cy="15213"/>
            </a:xfrm>
            <a:prstGeom prst="rect">
              <a:avLst/>
            </a:prstGeom>
            <a:blipFill>
              <a:blip r:embed="rId178" cstate="print"/>
              <a:stretch>
                <a:fillRect/>
              </a:stretch>
            </a:blipFill>
          </p:spPr>
          <p:txBody>
            <a:bodyPr wrap="square" lIns="0" tIns="0" rIns="0" bIns="0" rtlCol="0"/>
            <a:lstStyle/>
            <a:p>
              <a:endParaRPr/>
            </a:p>
          </p:txBody>
        </p:sp>
        <p:sp>
          <p:nvSpPr>
            <p:cNvPr id="315" name="object 315"/>
            <p:cNvSpPr/>
            <p:nvPr/>
          </p:nvSpPr>
          <p:spPr>
            <a:xfrm>
              <a:off x="1740949" y="4499309"/>
              <a:ext cx="149865" cy="15213"/>
            </a:xfrm>
            <a:prstGeom prst="rect">
              <a:avLst/>
            </a:prstGeom>
            <a:blipFill>
              <a:blip r:embed="rId179" cstate="print"/>
              <a:stretch>
                <a:fillRect/>
              </a:stretch>
            </a:blipFill>
          </p:spPr>
          <p:txBody>
            <a:bodyPr wrap="square" lIns="0" tIns="0" rIns="0" bIns="0" rtlCol="0"/>
            <a:lstStyle/>
            <a:p>
              <a:endParaRPr/>
            </a:p>
          </p:txBody>
        </p:sp>
        <p:sp>
          <p:nvSpPr>
            <p:cNvPr id="316" name="object 316"/>
            <p:cNvSpPr/>
            <p:nvPr/>
          </p:nvSpPr>
          <p:spPr>
            <a:xfrm>
              <a:off x="1740949" y="4441218"/>
              <a:ext cx="149865" cy="15213"/>
            </a:xfrm>
            <a:prstGeom prst="rect">
              <a:avLst/>
            </a:prstGeom>
            <a:blipFill>
              <a:blip r:embed="rId180" cstate="print"/>
              <a:stretch>
                <a:fillRect/>
              </a:stretch>
            </a:blipFill>
          </p:spPr>
          <p:txBody>
            <a:bodyPr wrap="square" lIns="0" tIns="0" rIns="0" bIns="0" rtlCol="0"/>
            <a:lstStyle/>
            <a:p>
              <a:endParaRPr/>
            </a:p>
          </p:txBody>
        </p:sp>
        <p:sp>
          <p:nvSpPr>
            <p:cNvPr id="317" name="object 317"/>
            <p:cNvSpPr/>
            <p:nvPr/>
          </p:nvSpPr>
          <p:spPr>
            <a:xfrm>
              <a:off x="1740949" y="4499309"/>
              <a:ext cx="149865" cy="15213"/>
            </a:xfrm>
            <a:prstGeom prst="rect">
              <a:avLst/>
            </a:prstGeom>
            <a:blipFill>
              <a:blip r:embed="rId181" cstate="print"/>
              <a:stretch>
                <a:fillRect/>
              </a:stretch>
            </a:blipFill>
          </p:spPr>
          <p:txBody>
            <a:bodyPr wrap="square" lIns="0" tIns="0" rIns="0" bIns="0" rtlCol="0"/>
            <a:lstStyle/>
            <a:p>
              <a:endParaRPr/>
            </a:p>
          </p:txBody>
        </p:sp>
        <p:sp>
          <p:nvSpPr>
            <p:cNvPr id="318" name="object 318"/>
            <p:cNvSpPr/>
            <p:nvPr/>
          </p:nvSpPr>
          <p:spPr>
            <a:xfrm>
              <a:off x="1740949" y="4441218"/>
              <a:ext cx="149865" cy="15213"/>
            </a:xfrm>
            <a:prstGeom prst="rect">
              <a:avLst/>
            </a:prstGeom>
            <a:blipFill>
              <a:blip r:embed="rId182" cstate="print"/>
              <a:stretch>
                <a:fillRect/>
              </a:stretch>
            </a:blipFill>
          </p:spPr>
          <p:txBody>
            <a:bodyPr wrap="square" lIns="0" tIns="0" rIns="0" bIns="0" rtlCol="0"/>
            <a:lstStyle/>
            <a:p>
              <a:endParaRPr/>
            </a:p>
          </p:txBody>
        </p:sp>
        <p:sp>
          <p:nvSpPr>
            <p:cNvPr id="319" name="object 319"/>
            <p:cNvSpPr/>
            <p:nvPr/>
          </p:nvSpPr>
          <p:spPr>
            <a:xfrm>
              <a:off x="1740949" y="4499309"/>
              <a:ext cx="149865" cy="15213"/>
            </a:xfrm>
            <a:prstGeom prst="rect">
              <a:avLst/>
            </a:prstGeom>
            <a:blipFill>
              <a:blip r:embed="rId183" cstate="print"/>
              <a:stretch>
                <a:fillRect/>
              </a:stretch>
            </a:blipFill>
          </p:spPr>
          <p:txBody>
            <a:bodyPr wrap="square" lIns="0" tIns="0" rIns="0" bIns="0" rtlCol="0"/>
            <a:lstStyle/>
            <a:p>
              <a:endParaRPr/>
            </a:p>
          </p:txBody>
        </p:sp>
        <p:sp>
          <p:nvSpPr>
            <p:cNvPr id="320" name="object 320"/>
            <p:cNvSpPr/>
            <p:nvPr/>
          </p:nvSpPr>
          <p:spPr>
            <a:xfrm>
              <a:off x="1740949" y="3445367"/>
              <a:ext cx="149865" cy="15213"/>
            </a:xfrm>
            <a:prstGeom prst="rect">
              <a:avLst/>
            </a:prstGeom>
            <a:blipFill>
              <a:blip r:embed="rId176" cstate="print"/>
              <a:stretch>
                <a:fillRect/>
              </a:stretch>
            </a:blipFill>
          </p:spPr>
          <p:txBody>
            <a:bodyPr wrap="square" lIns="0" tIns="0" rIns="0" bIns="0" rtlCol="0"/>
            <a:lstStyle/>
            <a:p>
              <a:endParaRPr/>
            </a:p>
          </p:txBody>
        </p:sp>
        <p:sp>
          <p:nvSpPr>
            <p:cNvPr id="321" name="object 321"/>
            <p:cNvSpPr/>
            <p:nvPr/>
          </p:nvSpPr>
          <p:spPr>
            <a:xfrm>
              <a:off x="1740949" y="3503458"/>
              <a:ext cx="149865" cy="15213"/>
            </a:xfrm>
            <a:prstGeom prst="rect">
              <a:avLst/>
            </a:prstGeom>
            <a:blipFill>
              <a:blip r:embed="rId184" cstate="print"/>
              <a:stretch>
                <a:fillRect/>
              </a:stretch>
            </a:blipFill>
          </p:spPr>
          <p:txBody>
            <a:bodyPr wrap="square" lIns="0" tIns="0" rIns="0" bIns="0" rtlCol="0"/>
            <a:lstStyle/>
            <a:p>
              <a:endParaRPr/>
            </a:p>
          </p:txBody>
        </p:sp>
        <p:sp>
          <p:nvSpPr>
            <p:cNvPr id="322" name="object 322"/>
            <p:cNvSpPr/>
            <p:nvPr/>
          </p:nvSpPr>
          <p:spPr>
            <a:xfrm>
              <a:off x="1740949" y="3445367"/>
              <a:ext cx="149865" cy="15213"/>
            </a:xfrm>
            <a:prstGeom prst="rect">
              <a:avLst/>
            </a:prstGeom>
            <a:blipFill>
              <a:blip r:embed="rId178" cstate="print"/>
              <a:stretch>
                <a:fillRect/>
              </a:stretch>
            </a:blipFill>
          </p:spPr>
          <p:txBody>
            <a:bodyPr wrap="square" lIns="0" tIns="0" rIns="0" bIns="0" rtlCol="0"/>
            <a:lstStyle/>
            <a:p>
              <a:endParaRPr/>
            </a:p>
          </p:txBody>
        </p:sp>
        <p:sp>
          <p:nvSpPr>
            <p:cNvPr id="323" name="object 323"/>
            <p:cNvSpPr/>
            <p:nvPr/>
          </p:nvSpPr>
          <p:spPr>
            <a:xfrm>
              <a:off x="1740949" y="3503458"/>
              <a:ext cx="149865" cy="15213"/>
            </a:xfrm>
            <a:prstGeom prst="rect">
              <a:avLst/>
            </a:prstGeom>
            <a:blipFill>
              <a:blip r:embed="rId185" cstate="print"/>
              <a:stretch>
                <a:fillRect/>
              </a:stretch>
            </a:blipFill>
          </p:spPr>
          <p:txBody>
            <a:bodyPr wrap="square" lIns="0" tIns="0" rIns="0" bIns="0" rtlCol="0"/>
            <a:lstStyle/>
            <a:p>
              <a:endParaRPr/>
            </a:p>
          </p:txBody>
        </p:sp>
        <p:sp>
          <p:nvSpPr>
            <p:cNvPr id="324" name="object 324"/>
            <p:cNvSpPr/>
            <p:nvPr/>
          </p:nvSpPr>
          <p:spPr>
            <a:xfrm>
              <a:off x="1740949" y="3445367"/>
              <a:ext cx="149865" cy="15213"/>
            </a:xfrm>
            <a:prstGeom prst="rect">
              <a:avLst/>
            </a:prstGeom>
            <a:blipFill>
              <a:blip r:embed="rId180" cstate="print"/>
              <a:stretch>
                <a:fillRect/>
              </a:stretch>
            </a:blipFill>
          </p:spPr>
          <p:txBody>
            <a:bodyPr wrap="square" lIns="0" tIns="0" rIns="0" bIns="0" rtlCol="0"/>
            <a:lstStyle/>
            <a:p>
              <a:endParaRPr/>
            </a:p>
          </p:txBody>
        </p:sp>
        <p:sp>
          <p:nvSpPr>
            <p:cNvPr id="325" name="object 325"/>
            <p:cNvSpPr/>
            <p:nvPr/>
          </p:nvSpPr>
          <p:spPr>
            <a:xfrm>
              <a:off x="1740949" y="3503458"/>
              <a:ext cx="149865" cy="15213"/>
            </a:xfrm>
            <a:prstGeom prst="rect">
              <a:avLst/>
            </a:prstGeom>
            <a:blipFill>
              <a:blip r:embed="rId186" cstate="print"/>
              <a:stretch>
                <a:fillRect/>
              </a:stretch>
            </a:blipFill>
          </p:spPr>
          <p:txBody>
            <a:bodyPr wrap="square" lIns="0" tIns="0" rIns="0" bIns="0" rtlCol="0"/>
            <a:lstStyle/>
            <a:p>
              <a:endParaRPr/>
            </a:p>
          </p:txBody>
        </p:sp>
        <p:sp>
          <p:nvSpPr>
            <p:cNvPr id="326" name="object 326"/>
            <p:cNvSpPr/>
            <p:nvPr/>
          </p:nvSpPr>
          <p:spPr>
            <a:xfrm>
              <a:off x="1740949" y="3445367"/>
              <a:ext cx="149865" cy="15213"/>
            </a:xfrm>
            <a:prstGeom prst="rect">
              <a:avLst/>
            </a:prstGeom>
            <a:blipFill>
              <a:blip r:embed="rId182" cstate="print"/>
              <a:stretch>
                <a:fillRect/>
              </a:stretch>
            </a:blipFill>
          </p:spPr>
          <p:txBody>
            <a:bodyPr wrap="square" lIns="0" tIns="0" rIns="0" bIns="0" rtlCol="0"/>
            <a:lstStyle/>
            <a:p>
              <a:endParaRPr/>
            </a:p>
          </p:txBody>
        </p:sp>
        <p:sp>
          <p:nvSpPr>
            <p:cNvPr id="327" name="object 327"/>
            <p:cNvSpPr/>
            <p:nvPr/>
          </p:nvSpPr>
          <p:spPr>
            <a:xfrm>
              <a:off x="1740949" y="3503458"/>
              <a:ext cx="149865" cy="15213"/>
            </a:xfrm>
            <a:prstGeom prst="rect">
              <a:avLst/>
            </a:prstGeom>
            <a:blipFill>
              <a:blip r:embed="rId187" cstate="print"/>
              <a:stretch>
                <a:fillRect/>
              </a:stretch>
            </a:blipFill>
          </p:spPr>
          <p:txBody>
            <a:bodyPr wrap="square" lIns="0" tIns="0" rIns="0" bIns="0" rtlCol="0"/>
            <a:lstStyle/>
            <a:p>
              <a:endParaRPr/>
            </a:p>
          </p:txBody>
        </p:sp>
        <p:sp>
          <p:nvSpPr>
            <p:cNvPr id="328" name="object 328"/>
            <p:cNvSpPr/>
            <p:nvPr/>
          </p:nvSpPr>
          <p:spPr>
            <a:xfrm>
              <a:off x="2221822" y="4118949"/>
              <a:ext cx="43004" cy="121714"/>
            </a:xfrm>
            <a:prstGeom prst="rect">
              <a:avLst/>
            </a:prstGeom>
            <a:blipFill>
              <a:blip r:embed="rId188" cstate="print"/>
              <a:stretch>
                <a:fillRect/>
              </a:stretch>
            </a:blipFill>
          </p:spPr>
          <p:txBody>
            <a:bodyPr wrap="square" lIns="0" tIns="0" rIns="0" bIns="0" rtlCol="0"/>
            <a:lstStyle/>
            <a:p>
              <a:endParaRPr/>
            </a:p>
          </p:txBody>
        </p:sp>
        <p:sp>
          <p:nvSpPr>
            <p:cNvPr id="329" name="object 329"/>
            <p:cNvSpPr/>
            <p:nvPr/>
          </p:nvSpPr>
          <p:spPr>
            <a:xfrm>
              <a:off x="2221822" y="4118949"/>
              <a:ext cx="43004" cy="121714"/>
            </a:xfrm>
            <a:prstGeom prst="rect">
              <a:avLst/>
            </a:prstGeom>
            <a:blipFill>
              <a:blip r:embed="rId189" cstate="print"/>
              <a:stretch>
                <a:fillRect/>
              </a:stretch>
            </a:blipFill>
          </p:spPr>
          <p:txBody>
            <a:bodyPr wrap="square" lIns="0" tIns="0" rIns="0" bIns="0" rtlCol="0"/>
            <a:lstStyle/>
            <a:p>
              <a:endParaRPr/>
            </a:p>
          </p:txBody>
        </p:sp>
        <p:sp>
          <p:nvSpPr>
            <p:cNvPr id="330" name="object 330"/>
            <p:cNvSpPr/>
            <p:nvPr/>
          </p:nvSpPr>
          <p:spPr>
            <a:xfrm>
              <a:off x="2221822" y="4118949"/>
              <a:ext cx="43004" cy="121714"/>
            </a:xfrm>
            <a:prstGeom prst="rect">
              <a:avLst/>
            </a:prstGeom>
            <a:blipFill>
              <a:blip r:embed="rId190" cstate="print"/>
              <a:stretch>
                <a:fillRect/>
              </a:stretch>
            </a:blipFill>
          </p:spPr>
          <p:txBody>
            <a:bodyPr wrap="square" lIns="0" tIns="0" rIns="0" bIns="0" rtlCol="0"/>
            <a:lstStyle/>
            <a:p>
              <a:endParaRPr/>
            </a:p>
          </p:txBody>
        </p:sp>
        <p:sp>
          <p:nvSpPr>
            <p:cNvPr id="331" name="object 331"/>
            <p:cNvSpPr/>
            <p:nvPr/>
          </p:nvSpPr>
          <p:spPr>
            <a:xfrm>
              <a:off x="2221822" y="4118949"/>
              <a:ext cx="43004" cy="121714"/>
            </a:xfrm>
            <a:prstGeom prst="rect">
              <a:avLst/>
            </a:prstGeom>
            <a:blipFill>
              <a:blip r:embed="rId191" cstate="print"/>
              <a:stretch>
                <a:fillRect/>
              </a:stretch>
            </a:blipFill>
          </p:spPr>
          <p:txBody>
            <a:bodyPr wrap="square" lIns="0" tIns="0" rIns="0" bIns="0" rtlCol="0"/>
            <a:lstStyle/>
            <a:p>
              <a:endParaRPr/>
            </a:p>
          </p:txBody>
        </p:sp>
        <p:sp>
          <p:nvSpPr>
            <p:cNvPr id="332" name="object 332"/>
            <p:cNvSpPr/>
            <p:nvPr/>
          </p:nvSpPr>
          <p:spPr>
            <a:xfrm>
              <a:off x="2185333" y="4737207"/>
              <a:ext cx="70371" cy="123097"/>
            </a:xfrm>
            <a:prstGeom prst="rect">
              <a:avLst/>
            </a:prstGeom>
            <a:blipFill>
              <a:blip r:embed="rId192" cstate="print"/>
              <a:stretch>
                <a:fillRect/>
              </a:stretch>
            </a:blipFill>
          </p:spPr>
          <p:txBody>
            <a:bodyPr wrap="square" lIns="0" tIns="0" rIns="0" bIns="0" rtlCol="0"/>
            <a:lstStyle/>
            <a:p>
              <a:endParaRPr/>
            </a:p>
          </p:txBody>
        </p:sp>
        <p:sp>
          <p:nvSpPr>
            <p:cNvPr id="333" name="object 333"/>
            <p:cNvSpPr/>
            <p:nvPr/>
          </p:nvSpPr>
          <p:spPr>
            <a:xfrm>
              <a:off x="2185333" y="4737207"/>
              <a:ext cx="70371" cy="123097"/>
            </a:xfrm>
            <a:prstGeom prst="rect">
              <a:avLst/>
            </a:prstGeom>
            <a:blipFill>
              <a:blip r:embed="rId193" cstate="print"/>
              <a:stretch>
                <a:fillRect/>
              </a:stretch>
            </a:blipFill>
          </p:spPr>
          <p:txBody>
            <a:bodyPr wrap="square" lIns="0" tIns="0" rIns="0" bIns="0" rtlCol="0"/>
            <a:lstStyle/>
            <a:p>
              <a:endParaRPr/>
            </a:p>
          </p:txBody>
        </p:sp>
        <p:sp>
          <p:nvSpPr>
            <p:cNvPr id="334" name="object 334"/>
            <p:cNvSpPr/>
            <p:nvPr/>
          </p:nvSpPr>
          <p:spPr>
            <a:xfrm>
              <a:off x="2185333" y="4737207"/>
              <a:ext cx="70371" cy="123097"/>
            </a:xfrm>
            <a:prstGeom prst="rect">
              <a:avLst/>
            </a:prstGeom>
            <a:blipFill>
              <a:blip r:embed="rId194" cstate="print"/>
              <a:stretch>
                <a:fillRect/>
              </a:stretch>
            </a:blipFill>
          </p:spPr>
          <p:txBody>
            <a:bodyPr wrap="square" lIns="0" tIns="0" rIns="0" bIns="0" rtlCol="0"/>
            <a:lstStyle/>
            <a:p>
              <a:endParaRPr/>
            </a:p>
          </p:txBody>
        </p:sp>
        <p:sp>
          <p:nvSpPr>
            <p:cNvPr id="335" name="object 335"/>
            <p:cNvSpPr/>
            <p:nvPr/>
          </p:nvSpPr>
          <p:spPr>
            <a:xfrm>
              <a:off x="2185333" y="4737207"/>
              <a:ext cx="70371" cy="123097"/>
            </a:xfrm>
            <a:prstGeom prst="rect">
              <a:avLst/>
            </a:prstGeom>
            <a:blipFill>
              <a:blip r:embed="rId195" cstate="print"/>
              <a:stretch>
                <a:fillRect/>
              </a:stretch>
            </a:blipFill>
          </p:spPr>
          <p:txBody>
            <a:bodyPr wrap="square" lIns="0" tIns="0" rIns="0" bIns="0" rtlCol="0"/>
            <a:lstStyle/>
            <a:p>
              <a:endParaRPr/>
            </a:p>
          </p:txBody>
        </p:sp>
        <p:sp>
          <p:nvSpPr>
            <p:cNvPr id="336" name="object 336"/>
            <p:cNvSpPr/>
            <p:nvPr/>
          </p:nvSpPr>
          <p:spPr>
            <a:xfrm>
              <a:off x="3175752" y="4040111"/>
              <a:ext cx="74281" cy="121714"/>
            </a:xfrm>
            <a:prstGeom prst="rect">
              <a:avLst/>
            </a:prstGeom>
            <a:blipFill>
              <a:blip r:embed="rId196" cstate="print"/>
              <a:stretch>
                <a:fillRect/>
              </a:stretch>
            </a:blipFill>
          </p:spPr>
          <p:txBody>
            <a:bodyPr wrap="square" lIns="0" tIns="0" rIns="0" bIns="0" rtlCol="0"/>
            <a:lstStyle/>
            <a:p>
              <a:endParaRPr/>
            </a:p>
          </p:txBody>
        </p:sp>
        <p:sp>
          <p:nvSpPr>
            <p:cNvPr id="337" name="object 337"/>
            <p:cNvSpPr/>
            <p:nvPr/>
          </p:nvSpPr>
          <p:spPr>
            <a:xfrm>
              <a:off x="3175752" y="4040111"/>
              <a:ext cx="74281" cy="121714"/>
            </a:xfrm>
            <a:prstGeom prst="rect">
              <a:avLst/>
            </a:prstGeom>
            <a:blipFill>
              <a:blip r:embed="rId197" cstate="print"/>
              <a:stretch>
                <a:fillRect/>
              </a:stretch>
            </a:blipFill>
          </p:spPr>
          <p:txBody>
            <a:bodyPr wrap="square" lIns="0" tIns="0" rIns="0" bIns="0" rtlCol="0"/>
            <a:lstStyle/>
            <a:p>
              <a:endParaRPr/>
            </a:p>
          </p:txBody>
        </p:sp>
        <p:sp>
          <p:nvSpPr>
            <p:cNvPr id="338" name="object 338"/>
            <p:cNvSpPr/>
            <p:nvPr/>
          </p:nvSpPr>
          <p:spPr>
            <a:xfrm>
              <a:off x="3175752" y="4040111"/>
              <a:ext cx="74281" cy="121714"/>
            </a:xfrm>
            <a:prstGeom prst="rect">
              <a:avLst/>
            </a:prstGeom>
            <a:blipFill>
              <a:blip r:embed="rId198" cstate="print"/>
              <a:stretch>
                <a:fillRect/>
              </a:stretch>
            </a:blipFill>
          </p:spPr>
          <p:txBody>
            <a:bodyPr wrap="square" lIns="0" tIns="0" rIns="0" bIns="0" rtlCol="0"/>
            <a:lstStyle/>
            <a:p>
              <a:endParaRPr/>
            </a:p>
          </p:txBody>
        </p:sp>
        <p:sp>
          <p:nvSpPr>
            <p:cNvPr id="339" name="object 339"/>
            <p:cNvSpPr/>
            <p:nvPr/>
          </p:nvSpPr>
          <p:spPr>
            <a:xfrm>
              <a:off x="3175752" y="4040111"/>
              <a:ext cx="74281" cy="121714"/>
            </a:xfrm>
            <a:prstGeom prst="rect">
              <a:avLst/>
            </a:prstGeom>
            <a:blipFill>
              <a:blip r:embed="rId199" cstate="print"/>
              <a:stretch>
                <a:fillRect/>
              </a:stretch>
            </a:blipFill>
          </p:spPr>
          <p:txBody>
            <a:bodyPr wrap="square" lIns="0" tIns="0" rIns="0" bIns="0" rtlCol="0"/>
            <a:lstStyle/>
            <a:p>
              <a:endParaRPr/>
            </a:p>
          </p:txBody>
        </p:sp>
        <p:sp>
          <p:nvSpPr>
            <p:cNvPr id="340" name="object 340"/>
            <p:cNvSpPr/>
            <p:nvPr/>
          </p:nvSpPr>
          <p:spPr>
            <a:xfrm>
              <a:off x="2221822" y="3123098"/>
              <a:ext cx="43004" cy="121714"/>
            </a:xfrm>
            <a:prstGeom prst="rect">
              <a:avLst/>
            </a:prstGeom>
            <a:blipFill>
              <a:blip r:embed="rId200" cstate="print"/>
              <a:stretch>
                <a:fillRect/>
              </a:stretch>
            </a:blipFill>
          </p:spPr>
          <p:txBody>
            <a:bodyPr wrap="square" lIns="0" tIns="0" rIns="0" bIns="0" rtlCol="0"/>
            <a:lstStyle/>
            <a:p>
              <a:endParaRPr/>
            </a:p>
          </p:txBody>
        </p:sp>
        <p:sp>
          <p:nvSpPr>
            <p:cNvPr id="341" name="object 341"/>
            <p:cNvSpPr/>
            <p:nvPr/>
          </p:nvSpPr>
          <p:spPr>
            <a:xfrm>
              <a:off x="2221822" y="3123098"/>
              <a:ext cx="43004" cy="121714"/>
            </a:xfrm>
            <a:prstGeom prst="rect">
              <a:avLst/>
            </a:prstGeom>
            <a:blipFill>
              <a:blip r:embed="rId201" cstate="print"/>
              <a:stretch>
                <a:fillRect/>
              </a:stretch>
            </a:blipFill>
          </p:spPr>
          <p:txBody>
            <a:bodyPr wrap="square" lIns="0" tIns="0" rIns="0" bIns="0" rtlCol="0"/>
            <a:lstStyle/>
            <a:p>
              <a:endParaRPr/>
            </a:p>
          </p:txBody>
        </p:sp>
        <p:sp>
          <p:nvSpPr>
            <p:cNvPr id="342" name="object 342"/>
            <p:cNvSpPr/>
            <p:nvPr/>
          </p:nvSpPr>
          <p:spPr>
            <a:xfrm>
              <a:off x="2221822" y="3123098"/>
              <a:ext cx="43004" cy="121714"/>
            </a:xfrm>
            <a:prstGeom prst="rect">
              <a:avLst/>
            </a:prstGeom>
            <a:blipFill>
              <a:blip r:embed="rId202" cstate="print"/>
              <a:stretch>
                <a:fillRect/>
              </a:stretch>
            </a:blipFill>
          </p:spPr>
          <p:txBody>
            <a:bodyPr wrap="square" lIns="0" tIns="0" rIns="0" bIns="0" rtlCol="0"/>
            <a:lstStyle/>
            <a:p>
              <a:endParaRPr/>
            </a:p>
          </p:txBody>
        </p:sp>
        <p:sp>
          <p:nvSpPr>
            <p:cNvPr id="343" name="object 343"/>
            <p:cNvSpPr/>
            <p:nvPr/>
          </p:nvSpPr>
          <p:spPr>
            <a:xfrm>
              <a:off x="2221822" y="3123098"/>
              <a:ext cx="43004" cy="121714"/>
            </a:xfrm>
            <a:prstGeom prst="rect">
              <a:avLst/>
            </a:prstGeom>
            <a:blipFill>
              <a:blip r:embed="rId203" cstate="print"/>
              <a:stretch>
                <a:fillRect/>
              </a:stretch>
            </a:blipFill>
          </p:spPr>
          <p:txBody>
            <a:bodyPr wrap="square" lIns="0" tIns="0" rIns="0" bIns="0" rtlCol="0"/>
            <a:lstStyle/>
            <a:p>
              <a:endParaRPr/>
            </a:p>
          </p:txBody>
        </p:sp>
        <p:sp>
          <p:nvSpPr>
            <p:cNvPr id="344" name="object 344"/>
            <p:cNvSpPr/>
            <p:nvPr/>
          </p:nvSpPr>
          <p:spPr>
            <a:xfrm>
              <a:off x="2185333" y="3741357"/>
              <a:ext cx="70371" cy="123097"/>
            </a:xfrm>
            <a:prstGeom prst="rect">
              <a:avLst/>
            </a:prstGeom>
            <a:blipFill>
              <a:blip r:embed="rId204" cstate="print"/>
              <a:stretch>
                <a:fillRect/>
              </a:stretch>
            </a:blipFill>
          </p:spPr>
          <p:txBody>
            <a:bodyPr wrap="square" lIns="0" tIns="0" rIns="0" bIns="0" rtlCol="0"/>
            <a:lstStyle/>
            <a:p>
              <a:endParaRPr/>
            </a:p>
          </p:txBody>
        </p:sp>
        <p:sp>
          <p:nvSpPr>
            <p:cNvPr id="345" name="object 345"/>
            <p:cNvSpPr/>
            <p:nvPr/>
          </p:nvSpPr>
          <p:spPr>
            <a:xfrm>
              <a:off x="2185333" y="3741357"/>
              <a:ext cx="70371" cy="123097"/>
            </a:xfrm>
            <a:prstGeom prst="rect">
              <a:avLst/>
            </a:prstGeom>
            <a:blipFill>
              <a:blip r:embed="rId205" cstate="print"/>
              <a:stretch>
                <a:fillRect/>
              </a:stretch>
            </a:blipFill>
          </p:spPr>
          <p:txBody>
            <a:bodyPr wrap="square" lIns="0" tIns="0" rIns="0" bIns="0" rtlCol="0"/>
            <a:lstStyle/>
            <a:p>
              <a:endParaRPr/>
            </a:p>
          </p:txBody>
        </p:sp>
        <p:sp>
          <p:nvSpPr>
            <p:cNvPr id="346" name="object 346"/>
            <p:cNvSpPr/>
            <p:nvPr/>
          </p:nvSpPr>
          <p:spPr>
            <a:xfrm>
              <a:off x="2185333" y="3741357"/>
              <a:ext cx="70371" cy="123097"/>
            </a:xfrm>
            <a:prstGeom prst="rect">
              <a:avLst/>
            </a:prstGeom>
            <a:blipFill>
              <a:blip r:embed="rId206" cstate="print"/>
              <a:stretch>
                <a:fillRect/>
              </a:stretch>
            </a:blipFill>
          </p:spPr>
          <p:txBody>
            <a:bodyPr wrap="square" lIns="0" tIns="0" rIns="0" bIns="0" rtlCol="0"/>
            <a:lstStyle/>
            <a:p>
              <a:endParaRPr/>
            </a:p>
          </p:txBody>
        </p:sp>
        <p:sp>
          <p:nvSpPr>
            <p:cNvPr id="347" name="object 347"/>
            <p:cNvSpPr/>
            <p:nvPr/>
          </p:nvSpPr>
          <p:spPr>
            <a:xfrm>
              <a:off x="2185333" y="3741357"/>
              <a:ext cx="70371" cy="123097"/>
            </a:xfrm>
            <a:prstGeom prst="rect">
              <a:avLst/>
            </a:prstGeom>
            <a:blipFill>
              <a:blip r:embed="rId207" cstate="print"/>
              <a:stretch>
                <a:fillRect/>
              </a:stretch>
            </a:blipFill>
          </p:spPr>
          <p:txBody>
            <a:bodyPr wrap="square" lIns="0" tIns="0" rIns="0" bIns="0" rtlCol="0"/>
            <a:lstStyle/>
            <a:p>
              <a:endParaRPr/>
            </a:p>
          </p:txBody>
        </p:sp>
        <p:sp>
          <p:nvSpPr>
            <p:cNvPr id="348" name="object 348"/>
            <p:cNvSpPr/>
            <p:nvPr/>
          </p:nvSpPr>
          <p:spPr>
            <a:xfrm>
              <a:off x="2767856" y="4338867"/>
              <a:ext cx="80796" cy="286306"/>
            </a:xfrm>
            <a:prstGeom prst="rect">
              <a:avLst/>
            </a:prstGeom>
            <a:blipFill>
              <a:blip r:embed="rId208" cstate="print"/>
              <a:stretch>
                <a:fillRect/>
              </a:stretch>
            </a:blipFill>
          </p:spPr>
          <p:txBody>
            <a:bodyPr wrap="square" lIns="0" tIns="0" rIns="0" bIns="0" rtlCol="0"/>
            <a:lstStyle/>
            <a:p>
              <a:endParaRPr/>
            </a:p>
          </p:txBody>
        </p:sp>
        <p:sp>
          <p:nvSpPr>
            <p:cNvPr id="349" name="object 349"/>
            <p:cNvSpPr/>
            <p:nvPr/>
          </p:nvSpPr>
          <p:spPr>
            <a:xfrm>
              <a:off x="2767856" y="4338867"/>
              <a:ext cx="80796" cy="286306"/>
            </a:xfrm>
            <a:prstGeom prst="rect">
              <a:avLst/>
            </a:prstGeom>
            <a:blipFill>
              <a:blip r:embed="rId209" cstate="print"/>
              <a:stretch>
                <a:fillRect/>
              </a:stretch>
            </a:blipFill>
          </p:spPr>
          <p:txBody>
            <a:bodyPr wrap="square" lIns="0" tIns="0" rIns="0" bIns="0" rtlCol="0"/>
            <a:lstStyle/>
            <a:p>
              <a:endParaRPr/>
            </a:p>
          </p:txBody>
        </p:sp>
        <p:sp>
          <p:nvSpPr>
            <p:cNvPr id="350" name="object 350"/>
            <p:cNvSpPr/>
            <p:nvPr/>
          </p:nvSpPr>
          <p:spPr>
            <a:xfrm>
              <a:off x="2767856" y="4338867"/>
              <a:ext cx="80796" cy="286306"/>
            </a:xfrm>
            <a:prstGeom prst="rect">
              <a:avLst/>
            </a:prstGeom>
            <a:blipFill>
              <a:blip r:embed="rId210" cstate="print"/>
              <a:stretch>
                <a:fillRect/>
              </a:stretch>
            </a:blipFill>
          </p:spPr>
          <p:txBody>
            <a:bodyPr wrap="square" lIns="0" tIns="0" rIns="0" bIns="0" rtlCol="0"/>
            <a:lstStyle/>
            <a:p>
              <a:endParaRPr/>
            </a:p>
          </p:txBody>
        </p:sp>
        <p:sp>
          <p:nvSpPr>
            <p:cNvPr id="351" name="object 351"/>
            <p:cNvSpPr/>
            <p:nvPr/>
          </p:nvSpPr>
          <p:spPr>
            <a:xfrm>
              <a:off x="2767856" y="4338867"/>
              <a:ext cx="80796" cy="286306"/>
            </a:xfrm>
            <a:prstGeom prst="rect">
              <a:avLst/>
            </a:prstGeom>
            <a:blipFill>
              <a:blip r:embed="rId211" cstate="print"/>
              <a:stretch>
                <a:fillRect/>
              </a:stretch>
            </a:blipFill>
          </p:spPr>
          <p:txBody>
            <a:bodyPr wrap="square" lIns="0" tIns="0" rIns="0" bIns="0" rtlCol="0"/>
            <a:lstStyle/>
            <a:p>
              <a:endParaRPr/>
            </a:p>
          </p:txBody>
        </p:sp>
        <p:sp>
          <p:nvSpPr>
            <p:cNvPr id="352" name="object 352"/>
            <p:cNvSpPr/>
            <p:nvPr/>
          </p:nvSpPr>
          <p:spPr>
            <a:xfrm>
              <a:off x="2509827" y="4338867"/>
              <a:ext cx="80796" cy="286306"/>
            </a:xfrm>
            <a:prstGeom prst="rect">
              <a:avLst/>
            </a:prstGeom>
            <a:blipFill>
              <a:blip r:embed="rId212" cstate="print"/>
              <a:stretch>
                <a:fillRect/>
              </a:stretch>
            </a:blipFill>
          </p:spPr>
          <p:txBody>
            <a:bodyPr wrap="square" lIns="0" tIns="0" rIns="0" bIns="0" rtlCol="0"/>
            <a:lstStyle/>
            <a:p>
              <a:endParaRPr/>
            </a:p>
          </p:txBody>
        </p:sp>
        <p:sp>
          <p:nvSpPr>
            <p:cNvPr id="353" name="object 353"/>
            <p:cNvSpPr/>
            <p:nvPr/>
          </p:nvSpPr>
          <p:spPr>
            <a:xfrm>
              <a:off x="2509827" y="4338867"/>
              <a:ext cx="80796" cy="286306"/>
            </a:xfrm>
            <a:prstGeom prst="rect">
              <a:avLst/>
            </a:prstGeom>
            <a:blipFill>
              <a:blip r:embed="rId213" cstate="print"/>
              <a:stretch>
                <a:fillRect/>
              </a:stretch>
            </a:blipFill>
          </p:spPr>
          <p:txBody>
            <a:bodyPr wrap="square" lIns="0" tIns="0" rIns="0" bIns="0" rtlCol="0"/>
            <a:lstStyle/>
            <a:p>
              <a:endParaRPr/>
            </a:p>
          </p:txBody>
        </p:sp>
        <p:sp>
          <p:nvSpPr>
            <p:cNvPr id="354" name="object 354"/>
            <p:cNvSpPr/>
            <p:nvPr/>
          </p:nvSpPr>
          <p:spPr>
            <a:xfrm>
              <a:off x="2509827" y="4338867"/>
              <a:ext cx="80796" cy="286306"/>
            </a:xfrm>
            <a:prstGeom prst="rect">
              <a:avLst/>
            </a:prstGeom>
            <a:blipFill>
              <a:blip r:embed="rId214" cstate="print"/>
              <a:stretch>
                <a:fillRect/>
              </a:stretch>
            </a:blipFill>
          </p:spPr>
          <p:txBody>
            <a:bodyPr wrap="square" lIns="0" tIns="0" rIns="0" bIns="0" rtlCol="0"/>
            <a:lstStyle/>
            <a:p>
              <a:endParaRPr/>
            </a:p>
          </p:txBody>
        </p:sp>
        <p:sp>
          <p:nvSpPr>
            <p:cNvPr id="355" name="object 355"/>
            <p:cNvSpPr/>
            <p:nvPr/>
          </p:nvSpPr>
          <p:spPr>
            <a:xfrm>
              <a:off x="2509827" y="4338867"/>
              <a:ext cx="80796" cy="286306"/>
            </a:xfrm>
            <a:prstGeom prst="rect">
              <a:avLst/>
            </a:prstGeom>
            <a:blipFill>
              <a:blip r:embed="rId215" cstate="print"/>
              <a:stretch>
                <a:fillRect/>
              </a:stretch>
            </a:blipFill>
          </p:spPr>
          <p:txBody>
            <a:bodyPr wrap="square" lIns="0" tIns="0" rIns="0" bIns="0" rtlCol="0"/>
            <a:lstStyle/>
            <a:p>
              <a:endParaRPr/>
            </a:p>
          </p:txBody>
        </p:sp>
        <p:sp>
          <p:nvSpPr>
            <p:cNvPr id="356" name="object 356"/>
            <p:cNvSpPr/>
            <p:nvPr/>
          </p:nvSpPr>
          <p:spPr>
            <a:xfrm>
              <a:off x="1574140" y="4338867"/>
              <a:ext cx="80796" cy="286306"/>
            </a:xfrm>
            <a:prstGeom prst="rect">
              <a:avLst/>
            </a:prstGeom>
            <a:blipFill>
              <a:blip r:embed="rId216" cstate="print"/>
              <a:stretch>
                <a:fillRect/>
              </a:stretch>
            </a:blipFill>
          </p:spPr>
          <p:txBody>
            <a:bodyPr wrap="square" lIns="0" tIns="0" rIns="0" bIns="0" rtlCol="0"/>
            <a:lstStyle/>
            <a:p>
              <a:endParaRPr/>
            </a:p>
          </p:txBody>
        </p:sp>
        <p:sp>
          <p:nvSpPr>
            <p:cNvPr id="357" name="object 357"/>
            <p:cNvSpPr/>
            <p:nvPr/>
          </p:nvSpPr>
          <p:spPr>
            <a:xfrm>
              <a:off x="1574140" y="4338867"/>
              <a:ext cx="80796" cy="286306"/>
            </a:xfrm>
            <a:prstGeom prst="rect">
              <a:avLst/>
            </a:prstGeom>
            <a:blipFill>
              <a:blip r:embed="rId217" cstate="print"/>
              <a:stretch>
                <a:fillRect/>
              </a:stretch>
            </a:blipFill>
          </p:spPr>
          <p:txBody>
            <a:bodyPr wrap="square" lIns="0" tIns="0" rIns="0" bIns="0" rtlCol="0"/>
            <a:lstStyle/>
            <a:p>
              <a:endParaRPr/>
            </a:p>
          </p:txBody>
        </p:sp>
        <p:sp>
          <p:nvSpPr>
            <p:cNvPr id="358" name="object 358"/>
            <p:cNvSpPr/>
            <p:nvPr/>
          </p:nvSpPr>
          <p:spPr>
            <a:xfrm>
              <a:off x="1574140" y="4338867"/>
              <a:ext cx="80796" cy="286306"/>
            </a:xfrm>
            <a:prstGeom prst="rect">
              <a:avLst/>
            </a:prstGeom>
            <a:blipFill>
              <a:blip r:embed="rId218" cstate="print"/>
              <a:stretch>
                <a:fillRect/>
              </a:stretch>
            </a:blipFill>
          </p:spPr>
          <p:txBody>
            <a:bodyPr wrap="square" lIns="0" tIns="0" rIns="0" bIns="0" rtlCol="0"/>
            <a:lstStyle/>
            <a:p>
              <a:endParaRPr/>
            </a:p>
          </p:txBody>
        </p:sp>
        <p:sp>
          <p:nvSpPr>
            <p:cNvPr id="359" name="object 359"/>
            <p:cNvSpPr/>
            <p:nvPr/>
          </p:nvSpPr>
          <p:spPr>
            <a:xfrm>
              <a:off x="1574140" y="4338867"/>
              <a:ext cx="80796" cy="286306"/>
            </a:xfrm>
            <a:prstGeom prst="rect">
              <a:avLst/>
            </a:prstGeom>
            <a:blipFill>
              <a:blip r:embed="rId219" cstate="print"/>
              <a:stretch>
                <a:fillRect/>
              </a:stretch>
            </a:blipFill>
          </p:spPr>
          <p:txBody>
            <a:bodyPr wrap="square" lIns="0" tIns="0" rIns="0" bIns="0" rtlCol="0"/>
            <a:lstStyle/>
            <a:p>
              <a:endParaRPr/>
            </a:p>
          </p:txBody>
        </p:sp>
        <p:sp>
          <p:nvSpPr>
            <p:cNvPr id="360" name="object 360"/>
            <p:cNvSpPr/>
            <p:nvPr/>
          </p:nvSpPr>
          <p:spPr>
            <a:xfrm>
              <a:off x="1381270" y="4338867"/>
              <a:ext cx="80796" cy="286306"/>
            </a:xfrm>
            <a:prstGeom prst="rect">
              <a:avLst/>
            </a:prstGeom>
            <a:blipFill>
              <a:blip r:embed="rId220" cstate="print"/>
              <a:stretch>
                <a:fillRect/>
              </a:stretch>
            </a:blipFill>
          </p:spPr>
          <p:txBody>
            <a:bodyPr wrap="square" lIns="0" tIns="0" rIns="0" bIns="0" rtlCol="0"/>
            <a:lstStyle/>
            <a:p>
              <a:endParaRPr/>
            </a:p>
          </p:txBody>
        </p:sp>
        <p:sp>
          <p:nvSpPr>
            <p:cNvPr id="361" name="object 361"/>
            <p:cNvSpPr/>
            <p:nvPr/>
          </p:nvSpPr>
          <p:spPr>
            <a:xfrm>
              <a:off x="1381270" y="4338867"/>
              <a:ext cx="80796" cy="286306"/>
            </a:xfrm>
            <a:prstGeom prst="rect">
              <a:avLst/>
            </a:prstGeom>
            <a:blipFill>
              <a:blip r:embed="rId221" cstate="print"/>
              <a:stretch>
                <a:fillRect/>
              </a:stretch>
            </a:blipFill>
          </p:spPr>
          <p:txBody>
            <a:bodyPr wrap="square" lIns="0" tIns="0" rIns="0" bIns="0" rtlCol="0"/>
            <a:lstStyle/>
            <a:p>
              <a:endParaRPr/>
            </a:p>
          </p:txBody>
        </p:sp>
        <p:sp>
          <p:nvSpPr>
            <p:cNvPr id="362" name="object 362"/>
            <p:cNvSpPr/>
            <p:nvPr/>
          </p:nvSpPr>
          <p:spPr>
            <a:xfrm>
              <a:off x="1381270" y="4338867"/>
              <a:ext cx="80796" cy="286306"/>
            </a:xfrm>
            <a:prstGeom prst="rect">
              <a:avLst/>
            </a:prstGeom>
            <a:blipFill>
              <a:blip r:embed="rId222" cstate="print"/>
              <a:stretch>
                <a:fillRect/>
              </a:stretch>
            </a:blipFill>
          </p:spPr>
          <p:txBody>
            <a:bodyPr wrap="square" lIns="0" tIns="0" rIns="0" bIns="0" rtlCol="0"/>
            <a:lstStyle/>
            <a:p>
              <a:endParaRPr/>
            </a:p>
          </p:txBody>
        </p:sp>
        <p:sp>
          <p:nvSpPr>
            <p:cNvPr id="363" name="object 363"/>
            <p:cNvSpPr/>
            <p:nvPr/>
          </p:nvSpPr>
          <p:spPr>
            <a:xfrm>
              <a:off x="1381270" y="4338867"/>
              <a:ext cx="80796" cy="286306"/>
            </a:xfrm>
            <a:prstGeom prst="rect">
              <a:avLst/>
            </a:prstGeom>
            <a:blipFill>
              <a:blip r:embed="rId223" cstate="print"/>
              <a:stretch>
                <a:fillRect/>
              </a:stretch>
            </a:blipFill>
          </p:spPr>
          <p:txBody>
            <a:bodyPr wrap="square" lIns="0" tIns="0" rIns="0" bIns="0" rtlCol="0"/>
            <a:lstStyle/>
            <a:p>
              <a:endParaRPr/>
            </a:p>
          </p:txBody>
        </p:sp>
        <p:sp>
          <p:nvSpPr>
            <p:cNvPr id="364" name="object 364"/>
            <p:cNvSpPr/>
            <p:nvPr/>
          </p:nvSpPr>
          <p:spPr>
            <a:xfrm>
              <a:off x="3345167" y="3343016"/>
              <a:ext cx="80796" cy="286306"/>
            </a:xfrm>
            <a:prstGeom prst="rect">
              <a:avLst/>
            </a:prstGeom>
            <a:blipFill>
              <a:blip r:embed="rId224" cstate="print"/>
              <a:stretch>
                <a:fillRect/>
              </a:stretch>
            </a:blipFill>
          </p:spPr>
          <p:txBody>
            <a:bodyPr wrap="square" lIns="0" tIns="0" rIns="0" bIns="0" rtlCol="0"/>
            <a:lstStyle/>
            <a:p>
              <a:endParaRPr/>
            </a:p>
          </p:txBody>
        </p:sp>
        <p:sp>
          <p:nvSpPr>
            <p:cNvPr id="365" name="object 365"/>
            <p:cNvSpPr/>
            <p:nvPr/>
          </p:nvSpPr>
          <p:spPr>
            <a:xfrm>
              <a:off x="3345167" y="3343016"/>
              <a:ext cx="80796" cy="286306"/>
            </a:xfrm>
            <a:prstGeom prst="rect">
              <a:avLst/>
            </a:prstGeom>
            <a:blipFill>
              <a:blip r:embed="rId225" cstate="print"/>
              <a:stretch>
                <a:fillRect/>
              </a:stretch>
            </a:blipFill>
          </p:spPr>
          <p:txBody>
            <a:bodyPr wrap="square" lIns="0" tIns="0" rIns="0" bIns="0" rtlCol="0"/>
            <a:lstStyle/>
            <a:p>
              <a:endParaRPr/>
            </a:p>
          </p:txBody>
        </p:sp>
        <p:sp>
          <p:nvSpPr>
            <p:cNvPr id="366" name="object 366"/>
            <p:cNvSpPr/>
            <p:nvPr/>
          </p:nvSpPr>
          <p:spPr>
            <a:xfrm>
              <a:off x="3345167" y="3343016"/>
              <a:ext cx="80796" cy="286306"/>
            </a:xfrm>
            <a:prstGeom prst="rect">
              <a:avLst/>
            </a:prstGeom>
            <a:blipFill>
              <a:blip r:embed="rId226" cstate="print"/>
              <a:stretch>
                <a:fillRect/>
              </a:stretch>
            </a:blipFill>
          </p:spPr>
          <p:txBody>
            <a:bodyPr wrap="square" lIns="0" tIns="0" rIns="0" bIns="0" rtlCol="0"/>
            <a:lstStyle/>
            <a:p>
              <a:endParaRPr/>
            </a:p>
          </p:txBody>
        </p:sp>
        <p:sp>
          <p:nvSpPr>
            <p:cNvPr id="367" name="object 367"/>
            <p:cNvSpPr/>
            <p:nvPr/>
          </p:nvSpPr>
          <p:spPr>
            <a:xfrm>
              <a:off x="3345167" y="3343016"/>
              <a:ext cx="80796" cy="286306"/>
            </a:xfrm>
            <a:prstGeom prst="rect">
              <a:avLst/>
            </a:prstGeom>
            <a:blipFill>
              <a:blip r:embed="rId227" cstate="print"/>
              <a:stretch>
                <a:fillRect/>
              </a:stretch>
            </a:blipFill>
          </p:spPr>
          <p:txBody>
            <a:bodyPr wrap="square" lIns="0" tIns="0" rIns="0" bIns="0" rtlCol="0"/>
            <a:lstStyle/>
            <a:p>
              <a:endParaRPr/>
            </a:p>
          </p:txBody>
        </p:sp>
        <p:sp>
          <p:nvSpPr>
            <p:cNvPr id="368" name="object 368"/>
            <p:cNvSpPr/>
            <p:nvPr/>
          </p:nvSpPr>
          <p:spPr>
            <a:xfrm>
              <a:off x="3152295" y="3343016"/>
              <a:ext cx="80796" cy="286306"/>
            </a:xfrm>
            <a:prstGeom prst="rect">
              <a:avLst/>
            </a:prstGeom>
            <a:blipFill>
              <a:blip r:embed="rId228" cstate="print"/>
              <a:stretch>
                <a:fillRect/>
              </a:stretch>
            </a:blipFill>
          </p:spPr>
          <p:txBody>
            <a:bodyPr wrap="square" lIns="0" tIns="0" rIns="0" bIns="0" rtlCol="0"/>
            <a:lstStyle/>
            <a:p>
              <a:endParaRPr/>
            </a:p>
          </p:txBody>
        </p:sp>
        <p:sp>
          <p:nvSpPr>
            <p:cNvPr id="369" name="object 369"/>
            <p:cNvSpPr/>
            <p:nvPr/>
          </p:nvSpPr>
          <p:spPr>
            <a:xfrm>
              <a:off x="3152295" y="3343016"/>
              <a:ext cx="80796" cy="286306"/>
            </a:xfrm>
            <a:prstGeom prst="rect">
              <a:avLst/>
            </a:prstGeom>
            <a:blipFill>
              <a:blip r:embed="rId229" cstate="print"/>
              <a:stretch>
                <a:fillRect/>
              </a:stretch>
            </a:blipFill>
          </p:spPr>
          <p:txBody>
            <a:bodyPr wrap="square" lIns="0" tIns="0" rIns="0" bIns="0" rtlCol="0"/>
            <a:lstStyle/>
            <a:p>
              <a:endParaRPr/>
            </a:p>
          </p:txBody>
        </p:sp>
        <p:sp>
          <p:nvSpPr>
            <p:cNvPr id="370" name="object 370"/>
            <p:cNvSpPr/>
            <p:nvPr/>
          </p:nvSpPr>
          <p:spPr>
            <a:xfrm>
              <a:off x="3152295" y="3343016"/>
              <a:ext cx="80796" cy="286306"/>
            </a:xfrm>
            <a:prstGeom prst="rect">
              <a:avLst/>
            </a:prstGeom>
            <a:blipFill>
              <a:blip r:embed="rId230" cstate="print"/>
              <a:stretch>
                <a:fillRect/>
              </a:stretch>
            </a:blipFill>
          </p:spPr>
          <p:txBody>
            <a:bodyPr wrap="square" lIns="0" tIns="0" rIns="0" bIns="0" rtlCol="0"/>
            <a:lstStyle/>
            <a:p>
              <a:endParaRPr/>
            </a:p>
          </p:txBody>
        </p:sp>
        <p:sp>
          <p:nvSpPr>
            <p:cNvPr id="371" name="object 371"/>
            <p:cNvSpPr/>
            <p:nvPr/>
          </p:nvSpPr>
          <p:spPr>
            <a:xfrm>
              <a:off x="3152295" y="3343016"/>
              <a:ext cx="80796" cy="286306"/>
            </a:xfrm>
            <a:prstGeom prst="rect">
              <a:avLst/>
            </a:prstGeom>
            <a:blipFill>
              <a:blip r:embed="rId231" cstate="print"/>
              <a:stretch>
                <a:fillRect/>
              </a:stretch>
            </a:blipFill>
          </p:spPr>
          <p:txBody>
            <a:bodyPr wrap="square" lIns="0" tIns="0" rIns="0" bIns="0" rtlCol="0"/>
            <a:lstStyle/>
            <a:p>
              <a:endParaRPr/>
            </a:p>
          </p:txBody>
        </p:sp>
        <p:sp>
          <p:nvSpPr>
            <p:cNvPr id="372" name="object 372"/>
            <p:cNvSpPr/>
            <p:nvPr/>
          </p:nvSpPr>
          <p:spPr>
            <a:xfrm>
              <a:off x="2767856" y="3343016"/>
              <a:ext cx="80796" cy="286306"/>
            </a:xfrm>
            <a:prstGeom prst="rect">
              <a:avLst/>
            </a:prstGeom>
            <a:blipFill>
              <a:blip r:embed="rId232" cstate="print"/>
              <a:stretch>
                <a:fillRect/>
              </a:stretch>
            </a:blipFill>
          </p:spPr>
          <p:txBody>
            <a:bodyPr wrap="square" lIns="0" tIns="0" rIns="0" bIns="0" rtlCol="0"/>
            <a:lstStyle/>
            <a:p>
              <a:endParaRPr/>
            </a:p>
          </p:txBody>
        </p:sp>
        <p:sp>
          <p:nvSpPr>
            <p:cNvPr id="373" name="object 373"/>
            <p:cNvSpPr/>
            <p:nvPr/>
          </p:nvSpPr>
          <p:spPr>
            <a:xfrm>
              <a:off x="2767856" y="3343016"/>
              <a:ext cx="80796" cy="286306"/>
            </a:xfrm>
            <a:prstGeom prst="rect">
              <a:avLst/>
            </a:prstGeom>
            <a:blipFill>
              <a:blip r:embed="rId233" cstate="print"/>
              <a:stretch>
                <a:fillRect/>
              </a:stretch>
            </a:blipFill>
          </p:spPr>
          <p:txBody>
            <a:bodyPr wrap="square" lIns="0" tIns="0" rIns="0" bIns="0" rtlCol="0"/>
            <a:lstStyle/>
            <a:p>
              <a:endParaRPr/>
            </a:p>
          </p:txBody>
        </p:sp>
        <p:sp>
          <p:nvSpPr>
            <p:cNvPr id="374" name="object 374"/>
            <p:cNvSpPr/>
            <p:nvPr/>
          </p:nvSpPr>
          <p:spPr>
            <a:xfrm>
              <a:off x="2767856" y="3343016"/>
              <a:ext cx="80796" cy="286306"/>
            </a:xfrm>
            <a:prstGeom prst="rect">
              <a:avLst/>
            </a:prstGeom>
            <a:blipFill>
              <a:blip r:embed="rId234" cstate="print"/>
              <a:stretch>
                <a:fillRect/>
              </a:stretch>
            </a:blipFill>
          </p:spPr>
          <p:txBody>
            <a:bodyPr wrap="square" lIns="0" tIns="0" rIns="0" bIns="0" rtlCol="0"/>
            <a:lstStyle/>
            <a:p>
              <a:endParaRPr/>
            </a:p>
          </p:txBody>
        </p:sp>
        <p:sp>
          <p:nvSpPr>
            <p:cNvPr id="375" name="object 375"/>
            <p:cNvSpPr/>
            <p:nvPr/>
          </p:nvSpPr>
          <p:spPr>
            <a:xfrm>
              <a:off x="2767856" y="3343016"/>
              <a:ext cx="80796" cy="286306"/>
            </a:xfrm>
            <a:prstGeom prst="rect">
              <a:avLst/>
            </a:prstGeom>
            <a:blipFill>
              <a:blip r:embed="rId235" cstate="print"/>
              <a:stretch>
                <a:fillRect/>
              </a:stretch>
            </a:blipFill>
          </p:spPr>
          <p:txBody>
            <a:bodyPr wrap="square" lIns="0" tIns="0" rIns="0" bIns="0" rtlCol="0"/>
            <a:lstStyle/>
            <a:p>
              <a:endParaRPr/>
            </a:p>
          </p:txBody>
        </p:sp>
        <p:sp>
          <p:nvSpPr>
            <p:cNvPr id="376" name="object 376"/>
            <p:cNvSpPr/>
            <p:nvPr/>
          </p:nvSpPr>
          <p:spPr>
            <a:xfrm>
              <a:off x="2509827" y="3343016"/>
              <a:ext cx="80796" cy="286306"/>
            </a:xfrm>
            <a:prstGeom prst="rect">
              <a:avLst/>
            </a:prstGeom>
            <a:blipFill>
              <a:blip r:embed="rId236" cstate="print"/>
              <a:stretch>
                <a:fillRect/>
              </a:stretch>
            </a:blipFill>
          </p:spPr>
          <p:txBody>
            <a:bodyPr wrap="square" lIns="0" tIns="0" rIns="0" bIns="0" rtlCol="0"/>
            <a:lstStyle/>
            <a:p>
              <a:endParaRPr/>
            </a:p>
          </p:txBody>
        </p:sp>
        <p:sp>
          <p:nvSpPr>
            <p:cNvPr id="377" name="object 377"/>
            <p:cNvSpPr/>
            <p:nvPr/>
          </p:nvSpPr>
          <p:spPr>
            <a:xfrm>
              <a:off x="2509827" y="3343016"/>
              <a:ext cx="80796" cy="286306"/>
            </a:xfrm>
            <a:prstGeom prst="rect">
              <a:avLst/>
            </a:prstGeom>
            <a:blipFill>
              <a:blip r:embed="rId237" cstate="print"/>
              <a:stretch>
                <a:fillRect/>
              </a:stretch>
            </a:blipFill>
          </p:spPr>
          <p:txBody>
            <a:bodyPr wrap="square" lIns="0" tIns="0" rIns="0" bIns="0" rtlCol="0"/>
            <a:lstStyle/>
            <a:p>
              <a:endParaRPr/>
            </a:p>
          </p:txBody>
        </p:sp>
        <p:sp>
          <p:nvSpPr>
            <p:cNvPr id="378" name="object 378"/>
            <p:cNvSpPr/>
            <p:nvPr/>
          </p:nvSpPr>
          <p:spPr>
            <a:xfrm>
              <a:off x="2509827" y="3343016"/>
              <a:ext cx="80796" cy="286306"/>
            </a:xfrm>
            <a:prstGeom prst="rect">
              <a:avLst/>
            </a:prstGeom>
            <a:blipFill>
              <a:blip r:embed="rId238" cstate="print"/>
              <a:stretch>
                <a:fillRect/>
              </a:stretch>
            </a:blipFill>
          </p:spPr>
          <p:txBody>
            <a:bodyPr wrap="square" lIns="0" tIns="0" rIns="0" bIns="0" rtlCol="0"/>
            <a:lstStyle/>
            <a:p>
              <a:endParaRPr/>
            </a:p>
          </p:txBody>
        </p:sp>
        <p:sp>
          <p:nvSpPr>
            <p:cNvPr id="379" name="object 379"/>
            <p:cNvSpPr/>
            <p:nvPr/>
          </p:nvSpPr>
          <p:spPr>
            <a:xfrm>
              <a:off x="2509827" y="3343016"/>
              <a:ext cx="80796" cy="286306"/>
            </a:xfrm>
            <a:prstGeom prst="rect">
              <a:avLst/>
            </a:prstGeom>
            <a:blipFill>
              <a:blip r:embed="rId239" cstate="print"/>
              <a:stretch>
                <a:fillRect/>
              </a:stretch>
            </a:blipFill>
          </p:spPr>
          <p:txBody>
            <a:bodyPr wrap="square" lIns="0" tIns="0" rIns="0" bIns="0" rtlCol="0"/>
            <a:lstStyle/>
            <a:p>
              <a:endParaRPr/>
            </a:p>
          </p:txBody>
        </p:sp>
        <p:sp>
          <p:nvSpPr>
            <p:cNvPr id="380" name="object 380"/>
            <p:cNvSpPr/>
            <p:nvPr/>
          </p:nvSpPr>
          <p:spPr>
            <a:xfrm>
              <a:off x="1574140" y="3343016"/>
              <a:ext cx="80796" cy="286306"/>
            </a:xfrm>
            <a:prstGeom prst="rect">
              <a:avLst/>
            </a:prstGeom>
            <a:blipFill>
              <a:blip r:embed="rId240" cstate="print"/>
              <a:stretch>
                <a:fillRect/>
              </a:stretch>
            </a:blipFill>
          </p:spPr>
          <p:txBody>
            <a:bodyPr wrap="square" lIns="0" tIns="0" rIns="0" bIns="0" rtlCol="0"/>
            <a:lstStyle/>
            <a:p>
              <a:endParaRPr/>
            </a:p>
          </p:txBody>
        </p:sp>
        <p:sp>
          <p:nvSpPr>
            <p:cNvPr id="381" name="object 381"/>
            <p:cNvSpPr/>
            <p:nvPr/>
          </p:nvSpPr>
          <p:spPr>
            <a:xfrm>
              <a:off x="1574140" y="3343016"/>
              <a:ext cx="80796" cy="286306"/>
            </a:xfrm>
            <a:prstGeom prst="rect">
              <a:avLst/>
            </a:prstGeom>
            <a:blipFill>
              <a:blip r:embed="rId241" cstate="print"/>
              <a:stretch>
                <a:fillRect/>
              </a:stretch>
            </a:blipFill>
          </p:spPr>
          <p:txBody>
            <a:bodyPr wrap="square" lIns="0" tIns="0" rIns="0" bIns="0" rtlCol="0"/>
            <a:lstStyle/>
            <a:p>
              <a:endParaRPr/>
            </a:p>
          </p:txBody>
        </p:sp>
        <p:sp>
          <p:nvSpPr>
            <p:cNvPr id="382" name="object 382"/>
            <p:cNvSpPr/>
            <p:nvPr/>
          </p:nvSpPr>
          <p:spPr>
            <a:xfrm>
              <a:off x="1574140" y="3343016"/>
              <a:ext cx="80796" cy="286306"/>
            </a:xfrm>
            <a:prstGeom prst="rect">
              <a:avLst/>
            </a:prstGeom>
            <a:blipFill>
              <a:blip r:embed="rId242" cstate="print"/>
              <a:stretch>
                <a:fillRect/>
              </a:stretch>
            </a:blipFill>
          </p:spPr>
          <p:txBody>
            <a:bodyPr wrap="square" lIns="0" tIns="0" rIns="0" bIns="0" rtlCol="0"/>
            <a:lstStyle/>
            <a:p>
              <a:endParaRPr/>
            </a:p>
          </p:txBody>
        </p:sp>
        <p:sp>
          <p:nvSpPr>
            <p:cNvPr id="383" name="object 383"/>
            <p:cNvSpPr/>
            <p:nvPr/>
          </p:nvSpPr>
          <p:spPr>
            <a:xfrm>
              <a:off x="1574140" y="3343016"/>
              <a:ext cx="80796" cy="286306"/>
            </a:xfrm>
            <a:prstGeom prst="rect">
              <a:avLst/>
            </a:prstGeom>
            <a:blipFill>
              <a:blip r:embed="rId243" cstate="print"/>
              <a:stretch>
                <a:fillRect/>
              </a:stretch>
            </a:blipFill>
          </p:spPr>
          <p:txBody>
            <a:bodyPr wrap="square" lIns="0" tIns="0" rIns="0" bIns="0" rtlCol="0"/>
            <a:lstStyle/>
            <a:p>
              <a:endParaRPr/>
            </a:p>
          </p:txBody>
        </p:sp>
        <p:sp>
          <p:nvSpPr>
            <p:cNvPr id="384" name="object 384"/>
            <p:cNvSpPr/>
            <p:nvPr/>
          </p:nvSpPr>
          <p:spPr>
            <a:xfrm>
              <a:off x="1381270" y="3343016"/>
              <a:ext cx="80796" cy="286306"/>
            </a:xfrm>
            <a:prstGeom prst="rect">
              <a:avLst/>
            </a:prstGeom>
            <a:blipFill>
              <a:blip r:embed="rId244" cstate="print"/>
              <a:stretch>
                <a:fillRect/>
              </a:stretch>
            </a:blipFill>
          </p:spPr>
          <p:txBody>
            <a:bodyPr wrap="square" lIns="0" tIns="0" rIns="0" bIns="0" rtlCol="0"/>
            <a:lstStyle/>
            <a:p>
              <a:endParaRPr/>
            </a:p>
          </p:txBody>
        </p:sp>
        <p:sp>
          <p:nvSpPr>
            <p:cNvPr id="385" name="object 385"/>
            <p:cNvSpPr/>
            <p:nvPr/>
          </p:nvSpPr>
          <p:spPr>
            <a:xfrm>
              <a:off x="1381270" y="3343016"/>
              <a:ext cx="80796" cy="286306"/>
            </a:xfrm>
            <a:prstGeom prst="rect">
              <a:avLst/>
            </a:prstGeom>
            <a:blipFill>
              <a:blip r:embed="rId245" cstate="print"/>
              <a:stretch>
                <a:fillRect/>
              </a:stretch>
            </a:blipFill>
          </p:spPr>
          <p:txBody>
            <a:bodyPr wrap="square" lIns="0" tIns="0" rIns="0" bIns="0" rtlCol="0"/>
            <a:lstStyle/>
            <a:p>
              <a:endParaRPr/>
            </a:p>
          </p:txBody>
        </p:sp>
        <p:sp>
          <p:nvSpPr>
            <p:cNvPr id="386" name="object 386"/>
            <p:cNvSpPr/>
            <p:nvPr/>
          </p:nvSpPr>
          <p:spPr>
            <a:xfrm>
              <a:off x="1381270" y="3343016"/>
              <a:ext cx="80796" cy="286306"/>
            </a:xfrm>
            <a:prstGeom prst="rect">
              <a:avLst/>
            </a:prstGeom>
            <a:blipFill>
              <a:blip r:embed="rId246" cstate="print"/>
              <a:stretch>
                <a:fillRect/>
              </a:stretch>
            </a:blipFill>
          </p:spPr>
          <p:txBody>
            <a:bodyPr wrap="square" lIns="0" tIns="0" rIns="0" bIns="0" rtlCol="0"/>
            <a:lstStyle/>
            <a:p>
              <a:endParaRPr/>
            </a:p>
          </p:txBody>
        </p:sp>
        <p:sp>
          <p:nvSpPr>
            <p:cNvPr id="387" name="object 387"/>
            <p:cNvSpPr/>
            <p:nvPr/>
          </p:nvSpPr>
          <p:spPr>
            <a:xfrm>
              <a:off x="1381270" y="3343016"/>
              <a:ext cx="80796" cy="286306"/>
            </a:xfrm>
            <a:prstGeom prst="rect">
              <a:avLst/>
            </a:prstGeom>
            <a:blipFill>
              <a:blip r:embed="rId247" cstate="print"/>
              <a:stretch>
                <a:fillRect/>
              </a:stretch>
            </a:blipFill>
          </p:spPr>
          <p:txBody>
            <a:bodyPr wrap="square" lIns="0" tIns="0" rIns="0" bIns="0" rtlCol="0"/>
            <a:lstStyle/>
            <a:p>
              <a:endParaRPr/>
            </a:p>
          </p:txBody>
        </p:sp>
        <p:sp>
          <p:nvSpPr>
            <p:cNvPr id="388" name="object 388"/>
            <p:cNvSpPr/>
            <p:nvPr/>
          </p:nvSpPr>
          <p:spPr>
            <a:xfrm>
              <a:off x="1969005" y="4121716"/>
              <a:ext cx="131621" cy="121714"/>
            </a:xfrm>
            <a:prstGeom prst="rect">
              <a:avLst/>
            </a:prstGeom>
            <a:blipFill>
              <a:blip r:embed="rId248" cstate="print"/>
              <a:stretch>
                <a:fillRect/>
              </a:stretch>
            </a:blipFill>
          </p:spPr>
          <p:txBody>
            <a:bodyPr wrap="square" lIns="0" tIns="0" rIns="0" bIns="0" rtlCol="0"/>
            <a:lstStyle/>
            <a:p>
              <a:endParaRPr/>
            </a:p>
          </p:txBody>
        </p:sp>
        <p:sp>
          <p:nvSpPr>
            <p:cNvPr id="389" name="object 389"/>
            <p:cNvSpPr/>
            <p:nvPr/>
          </p:nvSpPr>
          <p:spPr>
            <a:xfrm>
              <a:off x="1969005" y="4121716"/>
              <a:ext cx="131621" cy="121714"/>
            </a:xfrm>
            <a:prstGeom prst="rect">
              <a:avLst/>
            </a:prstGeom>
            <a:blipFill>
              <a:blip r:embed="rId249" cstate="print"/>
              <a:stretch>
                <a:fillRect/>
              </a:stretch>
            </a:blipFill>
          </p:spPr>
          <p:txBody>
            <a:bodyPr wrap="square" lIns="0" tIns="0" rIns="0" bIns="0" rtlCol="0"/>
            <a:lstStyle/>
            <a:p>
              <a:endParaRPr/>
            </a:p>
          </p:txBody>
        </p:sp>
        <p:sp>
          <p:nvSpPr>
            <p:cNvPr id="390" name="object 390"/>
            <p:cNvSpPr/>
            <p:nvPr/>
          </p:nvSpPr>
          <p:spPr>
            <a:xfrm>
              <a:off x="1969005" y="4121716"/>
              <a:ext cx="131621" cy="121714"/>
            </a:xfrm>
            <a:prstGeom prst="rect">
              <a:avLst/>
            </a:prstGeom>
            <a:blipFill>
              <a:blip r:embed="rId250" cstate="print"/>
              <a:stretch>
                <a:fillRect/>
              </a:stretch>
            </a:blipFill>
          </p:spPr>
          <p:txBody>
            <a:bodyPr wrap="square" lIns="0" tIns="0" rIns="0" bIns="0" rtlCol="0"/>
            <a:lstStyle/>
            <a:p>
              <a:endParaRPr/>
            </a:p>
          </p:txBody>
        </p:sp>
        <p:sp>
          <p:nvSpPr>
            <p:cNvPr id="391" name="object 391"/>
            <p:cNvSpPr/>
            <p:nvPr/>
          </p:nvSpPr>
          <p:spPr>
            <a:xfrm>
              <a:off x="1969005" y="4121716"/>
              <a:ext cx="131621" cy="121714"/>
            </a:xfrm>
            <a:prstGeom prst="rect">
              <a:avLst/>
            </a:prstGeom>
            <a:blipFill>
              <a:blip r:embed="rId251" cstate="print"/>
              <a:stretch>
                <a:fillRect/>
              </a:stretch>
            </a:blipFill>
          </p:spPr>
          <p:txBody>
            <a:bodyPr wrap="square" lIns="0" tIns="0" rIns="0" bIns="0" rtlCol="0"/>
            <a:lstStyle/>
            <a:p>
              <a:endParaRPr/>
            </a:p>
          </p:txBody>
        </p:sp>
        <p:sp>
          <p:nvSpPr>
            <p:cNvPr id="392" name="object 392"/>
            <p:cNvSpPr/>
            <p:nvPr/>
          </p:nvSpPr>
          <p:spPr>
            <a:xfrm>
              <a:off x="1982036" y="4734440"/>
              <a:ext cx="76887" cy="125864"/>
            </a:xfrm>
            <a:prstGeom prst="rect">
              <a:avLst/>
            </a:prstGeom>
            <a:blipFill>
              <a:blip r:embed="rId252" cstate="print"/>
              <a:stretch>
                <a:fillRect/>
              </a:stretch>
            </a:blipFill>
          </p:spPr>
          <p:txBody>
            <a:bodyPr wrap="square" lIns="0" tIns="0" rIns="0" bIns="0" rtlCol="0"/>
            <a:lstStyle/>
            <a:p>
              <a:endParaRPr/>
            </a:p>
          </p:txBody>
        </p:sp>
        <p:sp>
          <p:nvSpPr>
            <p:cNvPr id="393" name="object 393"/>
            <p:cNvSpPr/>
            <p:nvPr/>
          </p:nvSpPr>
          <p:spPr>
            <a:xfrm>
              <a:off x="1982036" y="4734440"/>
              <a:ext cx="76887" cy="125864"/>
            </a:xfrm>
            <a:prstGeom prst="rect">
              <a:avLst/>
            </a:prstGeom>
            <a:blipFill>
              <a:blip r:embed="rId253" cstate="print"/>
              <a:stretch>
                <a:fillRect/>
              </a:stretch>
            </a:blipFill>
          </p:spPr>
          <p:txBody>
            <a:bodyPr wrap="square" lIns="0" tIns="0" rIns="0" bIns="0" rtlCol="0"/>
            <a:lstStyle/>
            <a:p>
              <a:endParaRPr/>
            </a:p>
          </p:txBody>
        </p:sp>
        <p:sp>
          <p:nvSpPr>
            <p:cNvPr id="394" name="object 394"/>
            <p:cNvSpPr/>
            <p:nvPr/>
          </p:nvSpPr>
          <p:spPr>
            <a:xfrm>
              <a:off x="1982036" y="4734440"/>
              <a:ext cx="76887" cy="125864"/>
            </a:xfrm>
            <a:prstGeom prst="rect">
              <a:avLst/>
            </a:prstGeom>
            <a:blipFill>
              <a:blip r:embed="rId254" cstate="print"/>
              <a:stretch>
                <a:fillRect/>
              </a:stretch>
            </a:blipFill>
          </p:spPr>
          <p:txBody>
            <a:bodyPr wrap="square" lIns="0" tIns="0" rIns="0" bIns="0" rtlCol="0"/>
            <a:lstStyle/>
            <a:p>
              <a:endParaRPr/>
            </a:p>
          </p:txBody>
        </p:sp>
        <p:sp>
          <p:nvSpPr>
            <p:cNvPr id="395" name="object 395"/>
            <p:cNvSpPr/>
            <p:nvPr/>
          </p:nvSpPr>
          <p:spPr>
            <a:xfrm>
              <a:off x="1982036" y="4734440"/>
              <a:ext cx="76887" cy="125864"/>
            </a:xfrm>
            <a:prstGeom prst="rect">
              <a:avLst/>
            </a:prstGeom>
            <a:blipFill>
              <a:blip r:embed="rId255" cstate="print"/>
              <a:stretch>
                <a:fillRect/>
              </a:stretch>
            </a:blipFill>
          </p:spPr>
          <p:txBody>
            <a:bodyPr wrap="square" lIns="0" tIns="0" rIns="0" bIns="0" rtlCol="0"/>
            <a:lstStyle/>
            <a:p>
              <a:endParaRPr/>
            </a:p>
          </p:txBody>
        </p:sp>
        <p:sp>
          <p:nvSpPr>
            <p:cNvPr id="396" name="object 396"/>
            <p:cNvSpPr/>
            <p:nvPr/>
          </p:nvSpPr>
          <p:spPr>
            <a:xfrm>
              <a:off x="3540644" y="4175657"/>
              <a:ext cx="44307" cy="102350"/>
            </a:xfrm>
            <a:prstGeom prst="rect">
              <a:avLst/>
            </a:prstGeom>
            <a:blipFill>
              <a:blip r:embed="rId256" cstate="print"/>
              <a:stretch>
                <a:fillRect/>
              </a:stretch>
            </a:blipFill>
          </p:spPr>
          <p:txBody>
            <a:bodyPr wrap="square" lIns="0" tIns="0" rIns="0" bIns="0" rtlCol="0"/>
            <a:lstStyle/>
            <a:p>
              <a:endParaRPr/>
            </a:p>
          </p:txBody>
        </p:sp>
        <p:sp>
          <p:nvSpPr>
            <p:cNvPr id="397" name="object 397"/>
            <p:cNvSpPr/>
            <p:nvPr/>
          </p:nvSpPr>
          <p:spPr>
            <a:xfrm>
              <a:off x="3540644" y="4175657"/>
              <a:ext cx="44307" cy="102350"/>
            </a:xfrm>
            <a:prstGeom prst="rect">
              <a:avLst/>
            </a:prstGeom>
            <a:blipFill>
              <a:blip r:embed="rId257" cstate="print"/>
              <a:stretch>
                <a:fillRect/>
              </a:stretch>
            </a:blipFill>
          </p:spPr>
          <p:txBody>
            <a:bodyPr wrap="square" lIns="0" tIns="0" rIns="0" bIns="0" rtlCol="0"/>
            <a:lstStyle/>
            <a:p>
              <a:endParaRPr/>
            </a:p>
          </p:txBody>
        </p:sp>
        <p:sp>
          <p:nvSpPr>
            <p:cNvPr id="398" name="object 398"/>
            <p:cNvSpPr/>
            <p:nvPr/>
          </p:nvSpPr>
          <p:spPr>
            <a:xfrm>
              <a:off x="3540644" y="4175657"/>
              <a:ext cx="44307" cy="102350"/>
            </a:xfrm>
            <a:prstGeom prst="rect">
              <a:avLst/>
            </a:prstGeom>
            <a:blipFill>
              <a:blip r:embed="rId258" cstate="print"/>
              <a:stretch>
                <a:fillRect/>
              </a:stretch>
            </a:blipFill>
          </p:spPr>
          <p:txBody>
            <a:bodyPr wrap="square" lIns="0" tIns="0" rIns="0" bIns="0" rtlCol="0"/>
            <a:lstStyle/>
            <a:p>
              <a:endParaRPr/>
            </a:p>
          </p:txBody>
        </p:sp>
        <p:sp>
          <p:nvSpPr>
            <p:cNvPr id="399" name="object 399"/>
            <p:cNvSpPr/>
            <p:nvPr/>
          </p:nvSpPr>
          <p:spPr>
            <a:xfrm>
              <a:off x="3540644" y="4175657"/>
              <a:ext cx="44307" cy="102350"/>
            </a:xfrm>
            <a:prstGeom prst="rect">
              <a:avLst/>
            </a:prstGeom>
            <a:blipFill>
              <a:blip r:embed="rId259" cstate="print"/>
              <a:stretch>
                <a:fillRect/>
              </a:stretch>
            </a:blipFill>
          </p:spPr>
          <p:txBody>
            <a:bodyPr wrap="square" lIns="0" tIns="0" rIns="0" bIns="0" rtlCol="0"/>
            <a:lstStyle/>
            <a:p>
              <a:endParaRPr/>
            </a:p>
          </p:txBody>
        </p:sp>
        <p:sp>
          <p:nvSpPr>
            <p:cNvPr id="400" name="object 400"/>
            <p:cNvSpPr/>
            <p:nvPr/>
          </p:nvSpPr>
          <p:spPr>
            <a:xfrm>
              <a:off x="3436389" y="4152144"/>
              <a:ext cx="76887" cy="125864"/>
            </a:xfrm>
            <a:prstGeom prst="rect">
              <a:avLst/>
            </a:prstGeom>
            <a:blipFill>
              <a:blip r:embed="rId260" cstate="print"/>
              <a:stretch>
                <a:fillRect/>
              </a:stretch>
            </a:blipFill>
          </p:spPr>
          <p:txBody>
            <a:bodyPr wrap="square" lIns="0" tIns="0" rIns="0" bIns="0" rtlCol="0"/>
            <a:lstStyle/>
            <a:p>
              <a:endParaRPr/>
            </a:p>
          </p:txBody>
        </p:sp>
        <p:sp>
          <p:nvSpPr>
            <p:cNvPr id="401" name="object 401"/>
            <p:cNvSpPr/>
            <p:nvPr/>
          </p:nvSpPr>
          <p:spPr>
            <a:xfrm>
              <a:off x="3436389" y="4152144"/>
              <a:ext cx="76887" cy="125864"/>
            </a:xfrm>
            <a:prstGeom prst="rect">
              <a:avLst/>
            </a:prstGeom>
            <a:blipFill>
              <a:blip r:embed="rId261" cstate="print"/>
              <a:stretch>
                <a:fillRect/>
              </a:stretch>
            </a:blipFill>
          </p:spPr>
          <p:txBody>
            <a:bodyPr wrap="square" lIns="0" tIns="0" rIns="0" bIns="0" rtlCol="0"/>
            <a:lstStyle/>
            <a:p>
              <a:endParaRPr/>
            </a:p>
          </p:txBody>
        </p:sp>
        <p:sp>
          <p:nvSpPr>
            <p:cNvPr id="402" name="object 402"/>
            <p:cNvSpPr/>
            <p:nvPr/>
          </p:nvSpPr>
          <p:spPr>
            <a:xfrm>
              <a:off x="3436389" y="4152144"/>
              <a:ext cx="76887" cy="125864"/>
            </a:xfrm>
            <a:prstGeom prst="rect">
              <a:avLst/>
            </a:prstGeom>
            <a:blipFill>
              <a:blip r:embed="rId262" cstate="print"/>
              <a:stretch>
                <a:fillRect/>
              </a:stretch>
            </a:blipFill>
          </p:spPr>
          <p:txBody>
            <a:bodyPr wrap="square" lIns="0" tIns="0" rIns="0" bIns="0" rtlCol="0"/>
            <a:lstStyle/>
            <a:p>
              <a:endParaRPr/>
            </a:p>
          </p:txBody>
        </p:sp>
        <p:sp>
          <p:nvSpPr>
            <p:cNvPr id="403" name="object 403"/>
            <p:cNvSpPr/>
            <p:nvPr/>
          </p:nvSpPr>
          <p:spPr>
            <a:xfrm>
              <a:off x="3436389" y="4152144"/>
              <a:ext cx="76887" cy="125864"/>
            </a:xfrm>
            <a:prstGeom prst="rect">
              <a:avLst/>
            </a:prstGeom>
            <a:blipFill>
              <a:blip r:embed="rId263" cstate="print"/>
              <a:stretch>
                <a:fillRect/>
              </a:stretch>
            </a:blipFill>
          </p:spPr>
          <p:txBody>
            <a:bodyPr wrap="square" lIns="0" tIns="0" rIns="0" bIns="0" rtlCol="0"/>
            <a:lstStyle/>
            <a:p>
              <a:endParaRPr/>
            </a:p>
          </p:txBody>
        </p:sp>
        <p:sp>
          <p:nvSpPr>
            <p:cNvPr id="404" name="object 404"/>
            <p:cNvSpPr/>
            <p:nvPr/>
          </p:nvSpPr>
          <p:spPr>
            <a:xfrm>
              <a:off x="3304768" y="4298755"/>
              <a:ext cx="99041" cy="118948"/>
            </a:xfrm>
            <a:prstGeom prst="rect">
              <a:avLst/>
            </a:prstGeom>
            <a:blipFill>
              <a:blip r:embed="rId264" cstate="print"/>
              <a:stretch>
                <a:fillRect/>
              </a:stretch>
            </a:blipFill>
          </p:spPr>
          <p:txBody>
            <a:bodyPr wrap="square" lIns="0" tIns="0" rIns="0" bIns="0" rtlCol="0"/>
            <a:lstStyle/>
            <a:p>
              <a:endParaRPr/>
            </a:p>
          </p:txBody>
        </p:sp>
        <p:sp>
          <p:nvSpPr>
            <p:cNvPr id="405" name="object 405"/>
            <p:cNvSpPr/>
            <p:nvPr/>
          </p:nvSpPr>
          <p:spPr>
            <a:xfrm>
              <a:off x="3304768" y="4298755"/>
              <a:ext cx="99041" cy="118948"/>
            </a:xfrm>
            <a:prstGeom prst="rect">
              <a:avLst/>
            </a:prstGeom>
            <a:blipFill>
              <a:blip r:embed="rId265" cstate="print"/>
              <a:stretch>
                <a:fillRect/>
              </a:stretch>
            </a:blipFill>
          </p:spPr>
          <p:txBody>
            <a:bodyPr wrap="square" lIns="0" tIns="0" rIns="0" bIns="0" rtlCol="0"/>
            <a:lstStyle/>
            <a:p>
              <a:endParaRPr/>
            </a:p>
          </p:txBody>
        </p:sp>
        <p:sp>
          <p:nvSpPr>
            <p:cNvPr id="406" name="object 406"/>
            <p:cNvSpPr/>
            <p:nvPr/>
          </p:nvSpPr>
          <p:spPr>
            <a:xfrm>
              <a:off x="3304768" y="4298755"/>
              <a:ext cx="99041" cy="118948"/>
            </a:xfrm>
            <a:prstGeom prst="rect">
              <a:avLst/>
            </a:prstGeom>
            <a:blipFill>
              <a:blip r:embed="rId266" cstate="print"/>
              <a:stretch>
                <a:fillRect/>
              </a:stretch>
            </a:blipFill>
          </p:spPr>
          <p:txBody>
            <a:bodyPr wrap="square" lIns="0" tIns="0" rIns="0" bIns="0" rtlCol="0"/>
            <a:lstStyle/>
            <a:p>
              <a:endParaRPr/>
            </a:p>
          </p:txBody>
        </p:sp>
        <p:sp>
          <p:nvSpPr>
            <p:cNvPr id="407" name="object 407"/>
            <p:cNvSpPr/>
            <p:nvPr/>
          </p:nvSpPr>
          <p:spPr>
            <a:xfrm>
              <a:off x="3304768" y="4298755"/>
              <a:ext cx="99041" cy="118948"/>
            </a:xfrm>
            <a:prstGeom prst="rect">
              <a:avLst/>
            </a:prstGeom>
            <a:blipFill>
              <a:blip r:embed="rId267" cstate="print"/>
              <a:stretch>
                <a:fillRect/>
              </a:stretch>
            </a:blipFill>
          </p:spPr>
          <p:txBody>
            <a:bodyPr wrap="square" lIns="0" tIns="0" rIns="0" bIns="0" rtlCol="0"/>
            <a:lstStyle/>
            <a:p>
              <a:endParaRPr/>
            </a:p>
          </p:txBody>
        </p:sp>
        <p:sp>
          <p:nvSpPr>
            <p:cNvPr id="408" name="object 408"/>
            <p:cNvSpPr/>
            <p:nvPr/>
          </p:nvSpPr>
          <p:spPr>
            <a:xfrm>
              <a:off x="3147083" y="4298755"/>
              <a:ext cx="131621" cy="121714"/>
            </a:xfrm>
            <a:prstGeom prst="rect">
              <a:avLst/>
            </a:prstGeom>
            <a:blipFill>
              <a:blip r:embed="rId268" cstate="print"/>
              <a:stretch>
                <a:fillRect/>
              </a:stretch>
            </a:blipFill>
          </p:spPr>
          <p:txBody>
            <a:bodyPr wrap="square" lIns="0" tIns="0" rIns="0" bIns="0" rtlCol="0"/>
            <a:lstStyle/>
            <a:p>
              <a:endParaRPr/>
            </a:p>
          </p:txBody>
        </p:sp>
        <p:sp>
          <p:nvSpPr>
            <p:cNvPr id="409" name="object 409"/>
            <p:cNvSpPr/>
            <p:nvPr/>
          </p:nvSpPr>
          <p:spPr>
            <a:xfrm>
              <a:off x="3147083" y="4298755"/>
              <a:ext cx="131621" cy="121714"/>
            </a:xfrm>
            <a:prstGeom prst="rect">
              <a:avLst/>
            </a:prstGeom>
            <a:blipFill>
              <a:blip r:embed="rId269" cstate="print"/>
              <a:stretch>
                <a:fillRect/>
              </a:stretch>
            </a:blipFill>
          </p:spPr>
          <p:txBody>
            <a:bodyPr wrap="square" lIns="0" tIns="0" rIns="0" bIns="0" rtlCol="0"/>
            <a:lstStyle/>
            <a:p>
              <a:endParaRPr/>
            </a:p>
          </p:txBody>
        </p:sp>
        <p:sp>
          <p:nvSpPr>
            <p:cNvPr id="410" name="object 410"/>
            <p:cNvSpPr/>
            <p:nvPr/>
          </p:nvSpPr>
          <p:spPr>
            <a:xfrm>
              <a:off x="3147083" y="4298755"/>
              <a:ext cx="131621" cy="121714"/>
            </a:xfrm>
            <a:prstGeom prst="rect">
              <a:avLst/>
            </a:prstGeom>
            <a:blipFill>
              <a:blip r:embed="rId270" cstate="print"/>
              <a:stretch>
                <a:fillRect/>
              </a:stretch>
            </a:blipFill>
          </p:spPr>
          <p:txBody>
            <a:bodyPr wrap="square" lIns="0" tIns="0" rIns="0" bIns="0" rtlCol="0"/>
            <a:lstStyle/>
            <a:p>
              <a:endParaRPr/>
            </a:p>
          </p:txBody>
        </p:sp>
        <p:sp>
          <p:nvSpPr>
            <p:cNvPr id="411" name="object 411"/>
            <p:cNvSpPr/>
            <p:nvPr/>
          </p:nvSpPr>
          <p:spPr>
            <a:xfrm>
              <a:off x="3147083" y="4298755"/>
              <a:ext cx="131621" cy="121714"/>
            </a:xfrm>
            <a:prstGeom prst="rect">
              <a:avLst/>
            </a:prstGeom>
            <a:blipFill>
              <a:blip r:embed="rId271" cstate="print"/>
              <a:stretch>
                <a:fillRect/>
              </a:stretch>
            </a:blipFill>
          </p:spPr>
          <p:txBody>
            <a:bodyPr wrap="square" lIns="0" tIns="0" rIns="0" bIns="0" rtlCol="0"/>
            <a:lstStyle/>
            <a:p>
              <a:endParaRPr/>
            </a:p>
          </p:txBody>
        </p:sp>
        <p:sp>
          <p:nvSpPr>
            <p:cNvPr id="412" name="object 412"/>
            <p:cNvSpPr/>
            <p:nvPr/>
          </p:nvSpPr>
          <p:spPr>
            <a:xfrm>
              <a:off x="3036311" y="4163209"/>
              <a:ext cx="75584" cy="152143"/>
            </a:xfrm>
            <a:prstGeom prst="rect">
              <a:avLst/>
            </a:prstGeom>
            <a:blipFill>
              <a:blip r:embed="rId272" cstate="print"/>
              <a:stretch>
                <a:fillRect/>
              </a:stretch>
            </a:blipFill>
          </p:spPr>
          <p:txBody>
            <a:bodyPr wrap="square" lIns="0" tIns="0" rIns="0" bIns="0" rtlCol="0"/>
            <a:lstStyle/>
            <a:p>
              <a:endParaRPr/>
            </a:p>
          </p:txBody>
        </p:sp>
        <p:sp>
          <p:nvSpPr>
            <p:cNvPr id="413" name="object 413"/>
            <p:cNvSpPr/>
            <p:nvPr/>
          </p:nvSpPr>
          <p:spPr>
            <a:xfrm>
              <a:off x="3036311" y="4163209"/>
              <a:ext cx="75584" cy="152143"/>
            </a:xfrm>
            <a:prstGeom prst="rect">
              <a:avLst/>
            </a:prstGeom>
            <a:blipFill>
              <a:blip r:embed="rId273" cstate="print"/>
              <a:stretch>
                <a:fillRect/>
              </a:stretch>
            </a:blipFill>
          </p:spPr>
          <p:txBody>
            <a:bodyPr wrap="square" lIns="0" tIns="0" rIns="0" bIns="0" rtlCol="0"/>
            <a:lstStyle/>
            <a:p>
              <a:endParaRPr/>
            </a:p>
          </p:txBody>
        </p:sp>
        <p:sp>
          <p:nvSpPr>
            <p:cNvPr id="414" name="object 414"/>
            <p:cNvSpPr/>
            <p:nvPr/>
          </p:nvSpPr>
          <p:spPr>
            <a:xfrm>
              <a:off x="3036311" y="4163209"/>
              <a:ext cx="75584" cy="152143"/>
            </a:xfrm>
            <a:prstGeom prst="rect">
              <a:avLst/>
            </a:prstGeom>
            <a:blipFill>
              <a:blip r:embed="rId274" cstate="print"/>
              <a:stretch>
                <a:fillRect/>
              </a:stretch>
            </a:blipFill>
          </p:spPr>
          <p:txBody>
            <a:bodyPr wrap="square" lIns="0" tIns="0" rIns="0" bIns="0" rtlCol="0"/>
            <a:lstStyle/>
            <a:p>
              <a:endParaRPr/>
            </a:p>
          </p:txBody>
        </p:sp>
        <p:sp>
          <p:nvSpPr>
            <p:cNvPr id="415" name="object 415"/>
            <p:cNvSpPr/>
            <p:nvPr/>
          </p:nvSpPr>
          <p:spPr>
            <a:xfrm>
              <a:off x="3036311" y="4163209"/>
              <a:ext cx="75584" cy="152143"/>
            </a:xfrm>
            <a:prstGeom prst="rect">
              <a:avLst/>
            </a:prstGeom>
            <a:blipFill>
              <a:blip r:embed="rId275" cstate="print"/>
              <a:stretch>
                <a:fillRect/>
              </a:stretch>
            </a:blipFill>
          </p:spPr>
          <p:txBody>
            <a:bodyPr wrap="square" lIns="0" tIns="0" rIns="0" bIns="0" rtlCol="0"/>
            <a:lstStyle/>
            <a:p>
              <a:endParaRPr/>
            </a:p>
          </p:txBody>
        </p:sp>
        <p:sp>
          <p:nvSpPr>
            <p:cNvPr id="416" name="object 416"/>
            <p:cNvSpPr/>
            <p:nvPr/>
          </p:nvSpPr>
          <p:spPr>
            <a:xfrm>
              <a:off x="1969005" y="3125865"/>
              <a:ext cx="131621" cy="121714"/>
            </a:xfrm>
            <a:prstGeom prst="rect">
              <a:avLst/>
            </a:prstGeom>
            <a:blipFill>
              <a:blip r:embed="rId276" cstate="print"/>
              <a:stretch>
                <a:fillRect/>
              </a:stretch>
            </a:blipFill>
          </p:spPr>
          <p:txBody>
            <a:bodyPr wrap="square" lIns="0" tIns="0" rIns="0" bIns="0" rtlCol="0"/>
            <a:lstStyle/>
            <a:p>
              <a:endParaRPr/>
            </a:p>
          </p:txBody>
        </p:sp>
        <p:sp>
          <p:nvSpPr>
            <p:cNvPr id="417" name="object 417"/>
            <p:cNvSpPr/>
            <p:nvPr/>
          </p:nvSpPr>
          <p:spPr>
            <a:xfrm>
              <a:off x="1969005" y="3125865"/>
              <a:ext cx="131621" cy="121714"/>
            </a:xfrm>
            <a:prstGeom prst="rect">
              <a:avLst/>
            </a:prstGeom>
            <a:blipFill>
              <a:blip r:embed="rId277" cstate="print"/>
              <a:stretch>
                <a:fillRect/>
              </a:stretch>
            </a:blipFill>
          </p:spPr>
          <p:txBody>
            <a:bodyPr wrap="square" lIns="0" tIns="0" rIns="0" bIns="0" rtlCol="0"/>
            <a:lstStyle/>
            <a:p>
              <a:endParaRPr/>
            </a:p>
          </p:txBody>
        </p:sp>
        <p:sp>
          <p:nvSpPr>
            <p:cNvPr id="418" name="object 418"/>
            <p:cNvSpPr/>
            <p:nvPr/>
          </p:nvSpPr>
          <p:spPr>
            <a:xfrm>
              <a:off x="1969005" y="3125865"/>
              <a:ext cx="131621" cy="121714"/>
            </a:xfrm>
            <a:prstGeom prst="rect">
              <a:avLst/>
            </a:prstGeom>
            <a:blipFill>
              <a:blip r:embed="rId278" cstate="print"/>
              <a:stretch>
                <a:fillRect/>
              </a:stretch>
            </a:blipFill>
          </p:spPr>
          <p:txBody>
            <a:bodyPr wrap="square" lIns="0" tIns="0" rIns="0" bIns="0" rtlCol="0"/>
            <a:lstStyle/>
            <a:p>
              <a:endParaRPr/>
            </a:p>
          </p:txBody>
        </p:sp>
        <p:sp>
          <p:nvSpPr>
            <p:cNvPr id="419" name="object 419"/>
            <p:cNvSpPr/>
            <p:nvPr/>
          </p:nvSpPr>
          <p:spPr>
            <a:xfrm>
              <a:off x="1969005" y="3125865"/>
              <a:ext cx="131621" cy="121714"/>
            </a:xfrm>
            <a:prstGeom prst="rect">
              <a:avLst/>
            </a:prstGeom>
            <a:blipFill>
              <a:blip r:embed="rId279" cstate="print"/>
              <a:stretch>
                <a:fillRect/>
              </a:stretch>
            </a:blipFill>
          </p:spPr>
          <p:txBody>
            <a:bodyPr wrap="square" lIns="0" tIns="0" rIns="0" bIns="0" rtlCol="0"/>
            <a:lstStyle/>
            <a:p>
              <a:endParaRPr/>
            </a:p>
          </p:txBody>
        </p:sp>
        <p:sp>
          <p:nvSpPr>
            <p:cNvPr id="420" name="object 420"/>
            <p:cNvSpPr/>
            <p:nvPr/>
          </p:nvSpPr>
          <p:spPr>
            <a:xfrm>
              <a:off x="1982036" y="3738589"/>
              <a:ext cx="76887" cy="125864"/>
            </a:xfrm>
            <a:prstGeom prst="rect">
              <a:avLst/>
            </a:prstGeom>
            <a:blipFill>
              <a:blip r:embed="rId280" cstate="print"/>
              <a:stretch>
                <a:fillRect/>
              </a:stretch>
            </a:blipFill>
          </p:spPr>
          <p:txBody>
            <a:bodyPr wrap="square" lIns="0" tIns="0" rIns="0" bIns="0" rtlCol="0"/>
            <a:lstStyle/>
            <a:p>
              <a:endParaRPr/>
            </a:p>
          </p:txBody>
        </p:sp>
        <p:sp>
          <p:nvSpPr>
            <p:cNvPr id="421" name="object 421"/>
            <p:cNvSpPr/>
            <p:nvPr/>
          </p:nvSpPr>
          <p:spPr>
            <a:xfrm>
              <a:off x="1982036" y="3738589"/>
              <a:ext cx="76887" cy="125864"/>
            </a:xfrm>
            <a:prstGeom prst="rect">
              <a:avLst/>
            </a:prstGeom>
            <a:blipFill>
              <a:blip r:embed="rId281" cstate="print"/>
              <a:stretch>
                <a:fillRect/>
              </a:stretch>
            </a:blipFill>
          </p:spPr>
          <p:txBody>
            <a:bodyPr wrap="square" lIns="0" tIns="0" rIns="0" bIns="0" rtlCol="0"/>
            <a:lstStyle/>
            <a:p>
              <a:endParaRPr/>
            </a:p>
          </p:txBody>
        </p:sp>
        <p:sp>
          <p:nvSpPr>
            <p:cNvPr id="422" name="object 422"/>
            <p:cNvSpPr/>
            <p:nvPr/>
          </p:nvSpPr>
          <p:spPr>
            <a:xfrm>
              <a:off x="1982036" y="3738589"/>
              <a:ext cx="76887" cy="125864"/>
            </a:xfrm>
            <a:prstGeom prst="rect">
              <a:avLst/>
            </a:prstGeom>
            <a:blipFill>
              <a:blip r:embed="rId282" cstate="print"/>
              <a:stretch>
                <a:fillRect/>
              </a:stretch>
            </a:blipFill>
          </p:spPr>
          <p:txBody>
            <a:bodyPr wrap="square" lIns="0" tIns="0" rIns="0" bIns="0" rtlCol="0"/>
            <a:lstStyle/>
            <a:p>
              <a:endParaRPr/>
            </a:p>
          </p:txBody>
        </p:sp>
        <p:sp>
          <p:nvSpPr>
            <p:cNvPr id="423" name="object 423"/>
            <p:cNvSpPr/>
            <p:nvPr/>
          </p:nvSpPr>
          <p:spPr>
            <a:xfrm>
              <a:off x="1982036" y="3738589"/>
              <a:ext cx="76887" cy="125864"/>
            </a:xfrm>
            <a:prstGeom prst="rect">
              <a:avLst/>
            </a:prstGeom>
            <a:blipFill>
              <a:blip r:embed="rId283" cstate="print"/>
              <a:stretch>
                <a:fillRect/>
              </a:stretch>
            </a:blipFill>
          </p:spPr>
          <p:txBody>
            <a:bodyPr wrap="square" lIns="0" tIns="0" rIns="0" bIns="0" rtlCol="0"/>
            <a:lstStyle/>
            <a:p>
              <a:endParaRPr/>
            </a:p>
          </p:txBody>
        </p:sp>
        <p:sp>
          <p:nvSpPr>
            <p:cNvPr id="424" name="object 424"/>
            <p:cNvSpPr/>
            <p:nvPr/>
          </p:nvSpPr>
          <p:spPr>
            <a:xfrm>
              <a:off x="3008945" y="3517290"/>
              <a:ext cx="76887" cy="125864"/>
            </a:xfrm>
            <a:prstGeom prst="rect">
              <a:avLst/>
            </a:prstGeom>
            <a:blipFill>
              <a:blip r:embed="rId284" cstate="print"/>
              <a:stretch>
                <a:fillRect/>
              </a:stretch>
            </a:blipFill>
          </p:spPr>
          <p:txBody>
            <a:bodyPr wrap="square" lIns="0" tIns="0" rIns="0" bIns="0" rtlCol="0"/>
            <a:lstStyle/>
            <a:p>
              <a:endParaRPr/>
            </a:p>
          </p:txBody>
        </p:sp>
        <p:sp>
          <p:nvSpPr>
            <p:cNvPr id="425" name="object 425"/>
            <p:cNvSpPr/>
            <p:nvPr/>
          </p:nvSpPr>
          <p:spPr>
            <a:xfrm>
              <a:off x="3008945" y="3517290"/>
              <a:ext cx="76887" cy="125864"/>
            </a:xfrm>
            <a:prstGeom prst="rect">
              <a:avLst/>
            </a:prstGeom>
            <a:blipFill>
              <a:blip r:embed="rId285" cstate="print"/>
              <a:stretch>
                <a:fillRect/>
              </a:stretch>
            </a:blipFill>
          </p:spPr>
          <p:txBody>
            <a:bodyPr wrap="square" lIns="0" tIns="0" rIns="0" bIns="0" rtlCol="0"/>
            <a:lstStyle/>
            <a:p>
              <a:endParaRPr/>
            </a:p>
          </p:txBody>
        </p:sp>
        <p:sp>
          <p:nvSpPr>
            <p:cNvPr id="426" name="object 426"/>
            <p:cNvSpPr/>
            <p:nvPr/>
          </p:nvSpPr>
          <p:spPr>
            <a:xfrm>
              <a:off x="3008945" y="3517290"/>
              <a:ext cx="76887" cy="125864"/>
            </a:xfrm>
            <a:prstGeom prst="rect">
              <a:avLst/>
            </a:prstGeom>
            <a:blipFill>
              <a:blip r:embed="rId286" cstate="print"/>
              <a:stretch>
                <a:fillRect/>
              </a:stretch>
            </a:blipFill>
          </p:spPr>
          <p:txBody>
            <a:bodyPr wrap="square" lIns="0" tIns="0" rIns="0" bIns="0" rtlCol="0"/>
            <a:lstStyle/>
            <a:p>
              <a:endParaRPr/>
            </a:p>
          </p:txBody>
        </p:sp>
        <p:sp>
          <p:nvSpPr>
            <p:cNvPr id="427" name="object 427"/>
            <p:cNvSpPr/>
            <p:nvPr/>
          </p:nvSpPr>
          <p:spPr>
            <a:xfrm>
              <a:off x="3008945" y="3517290"/>
              <a:ext cx="76887" cy="125864"/>
            </a:xfrm>
            <a:prstGeom prst="rect">
              <a:avLst/>
            </a:prstGeom>
            <a:blipFill>
              <a:blip r:embed="rId287" cstate="print"/>
              <a:stretch>
                <a:fillRect/>
              </a:stretch>
            </a:blipFill>
          </p:spPr>
          <p:txBody>
            <a:bodyPr wrap="square" lIns="0" tIns="0" rIns="0" bIns="0" rtlCol="0"/>
            <a:lstStyle/>
            <a:p>
              <a:endParaRPr/>
            </a:p>
          </p:txBody>
        </p:sp>
        <p:sp>
          <p:nvSpPr>
            <p:cNvPr id="428" name="object 428"/>
            <p:cNvSpPr/>
            <p:nvPr/>
          </p:nvSpPr>
          <p:spPr>
            <a:xfrm>
              <a:off x="2898174" y="4419087"/>
              <a:ext cx="118589" cy="142461"/>
            </a:xfrm>
            <a:prstGeom prst="rect">
              <a:avLst/>
            </a:prstGeom>
            <a:blipFill>
              <a:blip r:embed="rId288" cstate="print"/>
              <a:stretch>
                <a:fillRect/>
              </a:stretch>
            </a:blipFill>
          </p:spPr>
          <p:txBody>
            <a:bodyPr wrap="square" lIns="0" tIns="0" rIns="0" bIns="0" rtlCol="0"/>
            <a:lstStyle/>
            <a:p>
              <a:endParaRPr/>
            </a:p>
          </p:txBody>
        </p:sp>
        <p:sp>
          <p:nvSpPr>
            <p:cNvPr id="429" name="object 429"/>
            <p:cNvSpPr/>
            <p:nvPr/>
          </p:nvSpPr>
          <p:spPr>
            <a:xfrm>
              <a:off x="2898174" y="4419087"/>
              <a:ext cx="118589" cy="142461"/>
            </a:xfrm>
            <a:prstGeom prst="rect">
              <a:avLst/>
            </a:prstGeom>
            <a:blipFill>
              <a:blip r:embed="rId289" cstate="print"/>
              <a:stretch>
                <a:fillRect/>
              </a:stretch>
            </a:blipFill>
          </p:spPr>
          <p:txBody>
            <a:bodyPr wrap="square" lIns="0" tIns="0" rIns="0" bIns="0" rtlCol="0"/>
            <a:lstStyle/>
            <a:p>
              <a:endParaRPr/>
            </a:p>
          </p:txBody>
        </p:sp>
        <p:sp>
          <p:nvSpPr>
            <p:cNvPr id="430" name="object 430"/>
            <p:cNvSpPr/>
            <p:nvPr/>
          </p:nvSpPr>
          <p:spPr>
            <a:xfrm>
              <a:off x="2898174" y="4419087"/>
              <a:ext cx="118589" cy="142461"/>
            </a:xfrm>
            <a:prstGeom prst="rect">
              <a:avLst/>
            </a:prstGeom>
            <a:blipFill>
              <a:blip r:embed="rId290" cstate="print"/>
              <a:stretch>
                <a:fillRect/>
              </a:stretch>
            </a:blipFill>
          </p:spPr>
          <p:txBody>
            <a:bodyPr wrap="square" lIns="0" tIns="0" rIns="0" bIns="0" rtlCol="0"/>
            <a:lstStyle/>
            <a:p>
              <a:endParaRPr/>
            </a:p>
          </p:txBody>
        </p:sp>
        <p:sp>
          <p:nvSpPr>
            <p:cNvPr id="431" name="object 431"/>
            <p:cNvSpPr/>
            <p:nvPr/>
          </p:nvSpPr>
          <p:spPr>
            <a:xfrm>
              <a:off x="2898174" y="4419087"/>
              <a:ext cx="118589" cy="142461"/>
            </a:xfrm>
            <a:prstGeom prst="rect">
              <a:avLst/>
            </a:prstGeom>
            <a:blipFill>
              <a:blip r:embed="rId291" cstate="print"/>
              <a:stretch>
                <a:fillRect/>
              </a:stretch>
            </a:blipFill>
          </p:spPr>
          <p:txBody>
            <a:bodyPr wrap="square" lIns="0" tIns="0" rIns="0" bIns="0" rtlCol="0"/>
            <a:lstStyle/>
            <a:p>
              <a:endParaRPr/>
            </a:p>
          </p:txBody>
        </p:sp>
        <p:sp>
          <p:nvSpPr>
            <p:cNvPr id="432" name="object 432"/>
            <p:cNvSpPr/>
            <p:nvPr/>
          </p:nvSpPr>
          <p:spPr>
            <a:xfrm>
              <a:off x="2606262" y="4338867"/>
              <a:ext cx="142046" cy="222682"/>
            </a:xfrm>
            <a:prstGeom prst="rect">
              <a:avLst/>
            </a:prstGeom>
            <a:blipFill>
              <a:blip r:embed="rId292" cstate="print"/>
              <a:stretch>
                <a:fillRect/>
              </a:stretch>
            </a:blipFill>
          </p:spPr>
          <p:txBody>
            <a:bodyPr wrap="square" lIns="0" tIns="0" rIns="0" bIns="0" rtlCol="0"/>
            <a:lstStyle/>
            <a:p>
              <a:endParaRPr/>
            </a:p>
          </p:txBody>
        </p:sp>
        <p:sp>
          <p:nvSpPr>
            <p:cNvPr id="433" name="object 433"/>
            <p:cNvSpPr/>
            <p:nvPr/>
          </p:nvSpPr>
          <p:spPr>
            <a:xfrm>
              <a:off x="2606262" y="4338867"/>
              <a:ext cx="142046" cy="222682"/>
            </a:xfrm>
            <a:prstGeom prst="rect">
              <a:avLst/>
            </a:prstGeom>
            <a:blipFill>
              <a:blip r:embed="rId293" cstate="print"/>
              <a:stretch>
                <a:fillRect/>
              </a:stretch>
            </a:blipFill>
          </p:spPr>
          <p:txBody>
            <a:bodyPr wrap="square" lIns="0" tIns="0" rIns="0" bIns="0" rtlCol="0"/>
            <a:lstStyle/>
            <a:p>
              <a:endParaRPr/>
            </a:p>
          </p:txBody>
        </p:sp>
        <p:sp>
          <p:nvSpPr>
            <p:cNvPr id="434" name="object 434"/>
            <p:cNvSpPr/>
            <p:nvPr/>
          </p:nvSpPr>
          <p:spPr>
            <a:xfrm>
              <a:off x="2606262" y="4338867"/>
              <a:ext cx="142046" cy="222682"/>
            </a:xfrm>
            <a:prstGeom prst="rect">
              <a:avLst/>
            </a:prstGeom>
            <a:blipFill>
              <a:blip r:embed="rId294" cstate="print"/>
              <a:stretch>
                <a:fillRect/>
              </a:stretch>
            </a:blipFill>
          </p:spPr>
          <p:txBody>
            <a:bodyPr wrap="square" lIns="0" tIns="0" rIns="0" bIns="0" rtlCol="0"/>
            <a:lstStyle/>
            <a:p>
              <a:endParaRPr/>
            </a:p>
          </p:txBody>
        </p:sp>
        <p:sp>
          <p:nvSpPr>
            <p:cNvPr id="435" name="object 435"/>
            <p:cNvSpPr/>
            <p:nvPr/>
          </p:nvSpPr>
          <p:spPr>
            <a:xfrm>
              <a:off x="2606262" y="4338867"/>
              <a:ext cx="142046" cy="222682"/>
            </a:xfrm>
            <a:prstGeom prst="rect">
              <a:avLst/>
            </a:prstGeom>
            <a:blipFill>
              <a:blip r:embed="rId295" cstate="print"/>
              <a:stretch>
                <a:fillRect/>
              </a:stretch>
            </a:blipFill>
          </p:spPr>
          <p:txBody>
            <a:bodyPr wrap="square" lIns="0" tIns="0" rIns="0" bIns="0" rtlCol="0"/>
            <a:lstStyle/>
            <a:p>
              <a:endParaRPr/>
            </a:p>
          </p:txBody>
        </p:sp>
        <p:sp>
          <p:nvSpPr>
            <p:cNvPr id="436" name="object 436"/>
            <p:cNvSpPr/>
            <p:nvPr/>
          </p:nvSpPr>
          <p:spPr>
            <a:xfrm>
              <a:off x="2324774" y="4338867"/>
              <a:ext cx="164200" cy="222682"/>
            </a:xfrm>
            <a:prstGeom prst="rect">
              <a:avLst/>
            </a:prstGeom>
            <a:blipFill>
              <a:blip r:embed="rId296" cstate="print"/>
              <a:stretch>
                <a:fillRect/>
              </a:stretch>
            </a:blipFill>
          </p:spPr>
          <p:txBody>
            <a:bodyPr wrap="square" lIns="0" tIns="0" rIns="0" bIns="0" rtlCol="0"/>
            <a:lstStyle/>
            <a:p>
              <a:endParaRPr/>
            </a:p>
          </p:txBody>
        </p:sp>
        <p:sp>
          <p:nvSpPr>
            <p:cNvPr id="437" name="object 437"/>
            <p:cNvSpPr/>
            <p:nvPr/>
          </p:nvSpPr>
          <p:spPr>
            <a:xfrm>
              <a:off x="2324774" y="4338867"/>
              <a:ext cx="164200" cy="222682"/>
            </a:xfrm>
            <a:prstGeom prst="rect">
              <a:avLst/>
            </a:prstGeom>
            <a:blipFill>
              <a:blip r:embed="rId297" cstate="print"/>
              <a:stretch>
                <a:fillRect/>
              </a:stretch>
            </a:blipFill>
          </p:spPr>
          <p:txBody>
            <a:bodyPr wrap="square" lIns="0" tIns="0" rIns="0" bIns="0" rtlCol="0"/>
            <a:lstStyle/>
            <a:p>
              <a:endParaRPr/>
            </a:p>
          </p:txBody>
        </p:sp>
        <p:sp>
          <p:nvSpPr>
            <p:cNvPr id="438" name="object 438"/>
            <p:cNvSpPr/>
            <p:nvPr/>
          </p:nvSpPr>
          <p:spPr>
            <a:xfrm>
              <a:off x="2324774" y="4338867"/>
              <a:ext cx="164200" cy="222682"/>
            </a:xfrm>
            <a:prstGeom prst="rect">
              <a:avLst/>
            </a:prstGeom>
            <a:blipFill>
              <a:blip r:embed="rId298" cstate="print"/>
              <a:stretch>
                <a:fillRect/>
              </a:stretch>
            </a:blipFill>
          </p:spPr>
          <p:txBody>
            <a:bodyPr wrap="square" lIns="0" tIns="0" rIns="0" bIns="0" rtlCol="0"/>
            <a:lstStyle/>
            <a:p>
              <a:endParaRPr/>
            </a:p>
          </p:txBody>
        </p:sp>
        <p:sp>
          <p:nvSpPr>
            <p:cNvPr id="439" name="object 439"/>
            <p:cNvSpPr/>
            <p:nvPr/>
          </p:nvSpPr>
          <p:spPr>
            <a:xfrm>
              <a:off x="2324774" y="4338867"/>
              <a:ext cx="164200" cy="222682"/>
            </a:xfrm>
            <a:prstGeom prst="rect">
              <a:avLst/>
            </a:prstGeom>
            <a:blipFill>
              <a:blip r:embed="rId299" cstate="print"/>
              <a:stretch>
                <a:fillRect/>
              </a:stretch>
            </a:blipFill>
          </p:spPr>
          <p:txBody>
            <a:bodyPr wrap="square" lIns="0" tIns="0" rIns="0" bIns="0" rtlCol="0"/>
            <a:lstStyle/>
            <a:p>
              <a:endParaRPr/>
            </a:p>
          </p:txBody>
        </p:sp>
        <p:sp>
          <p:nvSpPr>
            <p:cNvPr id="440" name="object 440"/>
            <p:cNvSpPr/>
            <p:nvPr/>
          </p:nvSpPr>
          <p:spPr>
            <a:xfrm>
              <a:off x="1477705" y="4380360"/>
              <a:ext cx="75584" cy="181189"/>
            </a:xfrm>
            <a:prstGeom prst="rect">
              <a:avLst/>
            </a:prstGeom>
            <a:blipFill>
              <a:blip r:embed="rId300" cstate="print"/>
              <a:stretch>
                <a:fillRect/>
              </a:stretch>
            </a:blipFill>
          </p:spPr>
          <p:txBody>
            <a:bodyPr wrap="square" lIns="0" tIns="0" rIns="0" bIns="0" rtlCol="0"/>
            <a:lstStyle/>
            <a:p>
              <a:endParaRPr/>
            </a:p>
          </p:txBody>
        </p:sp>
        <p:sp>
          <p:nvSpPr>
            <p:cNvPr id="441" name="object 441"/>
            <p:cNvSpPr/>
            <p:nvPr/>
          </p:nvSpPr>
          <p:spPr>
            <a:xfrm>
              <a:off x="1477705" y="4380360"/>
              <a:ext cx="75584" cy="181189"/>
            </a:xfrm>
            <a:prstGeom prst="rect">
              <a:avLst/>
            </a:prstGeom>
            <a:blipFill>
              <a:blip r:embed="rId301" cstate="print"/>
              <a:stretch>
                <a:fillRect/>
              </a:stretch>
            </a:blipFill>
          </p:spPr>
          <p:txBody>
            <a:bodyPr wrap="square" lIns="0" tIns="0" rIns="0" bIns="0" rtlCol="0"/>
            <a:lstStyle/>
            <a:p>
              <a:endParaRPr/>
            </a:p>
          </p:txBody>
        </p:sp>
        <p:sp>
          <p:nvSpPr>
            <p:cNvPr id="442" name="object 442"/>
            <p:cNvSpPr/>
            <p:nvPr/>
          </p:nvSpPr>
          <p:spPr>
            <a:xfrm>
              <a:off x="1477705" y="4380360"/>
              <a:ext cx="75584" cy="181189"/>
            </a:xfrm>
            <a:prstGeom prst="rect">
              <a:avLst/>
            </a:prstGeom>
            <a:blipFill>
              <a:blip r:embed="rId302" cstate="print"/>
              <a:stretch>
                <a:fillRect/>
              </a:stretch>
            </a:blipFill>
          </p:spPr>
          <p:txBody>
            <a:bodyPr wrap="square" lIns="0" tIns="0" rIns="0" bIns="0" rtlCol="0"/>
            <a:lstStyle/>
            <a:p>
              <a:endParaRPr/>
            </a:p>
          </p:txBody>
        </p:sp>
        <p:sp>
          <p:nvSpPr>
            <p:cNvPr id="443" name="object 443"/>
            <p:cNvSpPr/>
            <p:nvPr/>
          </p:nvSpPr>
          <p:spPr>
            <a:xfrm>
              <a:off x="1477705" y="4380360"/>
              <a:ext cx="75584" cy="181189"/>
            </a:xfrm>
            <a:prstGeom prst="rect">
              <a:avLst/>
            </a:prstGeom>
            <a:blipFill>
              <a:blip r:embed="rId303" cstate="print"/>
              <a:stretch>
                <a:fillRect/>
              </a:stretch>
            </a:blipFill>
          </p:spPr>
          <p:txBody>
            <a:bodyPr wrap="square" lIns="0" tIns="0" rIns="0" bIns="0" rtlCol="0"/>
            <a:lstStyle/>
            <a:p>
              <a:endParaRPr/>
            </a:p>
          </p:txBody>
        </p:sp>
        <p:sp>
          <p:nvSpPr>
            <p:cNvPr id="444" name="object 444"/>
            <p:cNvSpPr/>
            <p:nvPr/>
          </p:nvSpPr>
          <p:spPr>
            <a:xfrm>
              <a:off x="1241830" y="4419087"/>
              <a:ext cx="106859" cy="142461"/>
            </a:xfrm>
            <a:prstGeom prst="rect">
              <a:avLst/>
            </a:prstGeom>
            <a:blipFill>
              <a:blip r:embed="rId304" cstate="print"/>
              <a:stretch>
                <a:fillRect/>
              </a:stretch>
            </a:blipFill>
          </p:spPr>
          <p:txBody>
            <a:bodyPr wrap="square" lIns="0" tIns="0" rIns="0" bIns="0" rtlCol="0"/>
            <a:lstStyle/>
            <a:p>
              <a:endParaRPr/>
            </a:p>
          </p:txBody>
        </p:sp>
        <p:sp>
          <p:nvSpPr>
            <p:cNvPr id="445" name="object 445"/>
            <p:cNvSpPr/>
            <p:nvPr/>
          </p:nvSpPr>
          <p:spPr>
            <a:xfrm>
              <a:off x="1241830" y="4419087"/>
              <a:ext cx="106859" cy="142461"/>
            </a:xfrm>
            <a:prstGeom prst="rect">
              <a:avLst/>
            </a:prstGeom>
            <a:blipFill>
              <a:blip r:embed="rId305" cstate="print"/>
              <a:stretch>
                <a:fillRect/>
              </a:stretch>
            </a:blipFill>
          </p:spPr>
          <p:txBody>
            <a:bodyPr wrap="square" lIns="0" tIns="0" rIns="0" bIns="0" rtlCol="0"/>
            <a:lstStyle/>
            <a:p>
              <a:endParaRPr/>
            </a:p>
          </p:txBody>
        </p:sp>
        <p:sp>
          <p:nvSpPr>
            <p:cNvPr id="446" name="object 446"/>
            <p:cNvSpPr/>
            <p:nvPr/>
          </p:nvSpPr>
          <p:spPr>
            <a:xfrm>
              <a:off x="1241830" y="4419087"/>
              <a:ext cx="106859" cy="142461"/>
            </a:xfrm>
            <a:prstGeom prst="rect">
              <a:avLst/>
            </a:prstGeom>
            <a:blipFill>
              <a:blip r:embed="rId306" cstate="print"/>
              <a:stretch>
                <a:fillRect/>
              </a:stretch>
            </a:blipFill>
          </p:spPr>
          <p:txBody>
            <a:bodyPr wrap="square" lIns="0" tIns="0" rIns="0" bIns="0" rtlCol="0"/>
            <a:lstStyle/>
            <a:p>
              <a:endParaRPr/>
            </a:p>
          </p:txBody>
        </p:sp>
        <p:sp>
          <p:nvSpPr>
            <p:cNvPr id="447" name="object 447"/>
            <p:cNvSpPr/>
            <p:nvPr/>
          </p:nvSpPr>
          <p:spPr>
            <a:xfrm>
              <a:off x="1241830" y="4419087"/>
              <a:ext cx="106859" cy="142461"/>
            </a:xfrm>
            <a:prstGeom prst="rect">
              <a:avLst/>
            </a:prstGeom>
            <a:blipFill>
              <a:blip r:embed="rId307" cstate="print"/>
              <a:stretch>
                <a:fillRect/>
              </a:stretch>
            </a:blipFill>
          </p:spPr>
          <p:txBody>
            <a:bodyPr wrap="square" lIns="0" tIns="0" rIns="0" bIns="0" rtlCol="0"/>
            <a:lstStyle/>
            <a:p>
              <a:endParaRPr/>
            </a:p>
          </p:txBody>
        </p:sp>
        <p:sp>
          <p:nvSpPr>
            <p:cNvPr id="448" name="object 448"/>
            <p:cNvSpPr/>
            <p:nvPr/>
          </p:nvSpPr>
          <p:spPr>
            <a:xfrm>
              <a:off x="3248730" y="3384509"/>
              <a:ext cx="75584" cy="181189"/>
            </a:xfrm>
            <a:prstGeom prst="rect">
              <a:avLst/>
            </a:prstGeom>
            <a:blipFill>
              <a:blip r:embed="rId308" cstate="print"/>
              <a:stretch>
                <a:fillRect/>
              </a:stretch>
            </a:blipFill>
          </p:spPr>
          <p:txBody>
            <a:bodyPr wrap="square" lIns="0" tIns="0" rIns="0" bIns="0" rtlCol="0"/>
            <a:lstStyle/>
            <a:p>
              <a:endParaRPr/>
            </a:p>
          </p:txBody>
        </p:sp>
        <p:sp>
          <p:nvSpPr>
            <p:cNvPr id="449" name="object 449"/>
            <p:cNvSpPr/>
            <p:nvPr/>
          </p:nvSpPr>
          <p:spPr>
            <a:xfrm>
              <a:off x="3248730" y="3384509"/>
              <a:ext cx="75584" cy="181189"/>
            </a:xfrm>
            <a:prstGeom prst="rect">
              <a:avLst/>
            </a:prstGeom>
            <a:blipFill>
              <a:blip r:embed="rId309" cstate="print"/>
              <a:stretch>
                <a:fillRect/>
              </a:stretch>
            </a:blipFill>
          </p:spPr>
          <p:txBody>
            <a:bodyPr wrap="square" lIns="0" tIns="0" rIns="0" bIns="0" rtlCol="0"/>
            <a:lstStyle/>
            <a:p>
              <a:endParaRPr/>
            </a:p>
          </p:txBody>
        </p:sp>
        <p:sp>
          <p:nvSpPr>
            <p:cNvPr id="450" name="object 450"/>
            <p:cNvSpPr/>
            <p:nvPr/>
          </p:nvSpPr>
          <p:spPr>
            <a:xfrm>
              <a:off x="3248730" y="3384509"/>
              <a:ext cx="75584" cy="181189"/>
            </a:xfrm>
            <a:prstGeom prst="rect">
              <a:avLst/>
            </a:prstGeom>
            <a:blipFill>
              <a:blip r:embed="rId310" cstate="print"/>
              <a:stretch>
                <a:fillRect/>
              </a:stretch>
            </a:blipFill>
          </p:spPr>
          <p:txBody>
            <a:bodyPr wrap="square" lIns="0" tIns="0" rIns="0" bIns="0" rtlCol="0"/>
            <a:lstStyle/>
            <a:p>
              <a:endParaRPr/>
            </a:p>
          </p:txBody>
        </p:sp>
        <p:sp>
          <p:nvSpPr>
            <p:cNvPr id="451" name="object 451"/>
            <p:cNvSpPr/>
            <p:nvPr/>
          </p:nvSpPr>
          <p:spPr>
            <a:xfrm>
              <a:off x="3248730" y="3384509"/>
              <a:ext cx="75584" cy="181189"/>
            </a:xfrm>
            <a:prstGeom prst="rect">
              <a:avLst/>
            </a:prstGeom>
            <a:blipFill>
              <a:blip r:embed="rId311" cstate="print"/>
              <a:stretch>
                <a:fillRect/>
              </a:stretch>
            </a:blipFill>
          </p:spPr>
          <p:txBody>
            <a:bodyPr wrap="square" lIns="0" tIns="0" rIns="0" bIns="0" rtlCol="0"/>
            <a:lstStyle/>
            <a:p>
              <a:endParaRPr/>
            </a:p>
          </p:txBody>
        </p:sp>
        <p:sp>
          <p:nvSpPr>
            <p:cNvPr id="452" name="object 452"/>
            <p:cNvSpPr/>
            <p:nvPr/>
          </p:nvSpPr>
          <p:spPr>
            <a:xfrm>
              <a:off x="2873413" y="3343016"/>
              <a:ext cx="131621" cy="222682"/>
            </a:xfrm>
            <a:prstGeom prst="rect">
              <a:avLst/>
            </a:prstGeom>
            <a:blipFill>
              <a:blip r:embed="rId312" cstate="print"/>
              <a:stretch>
                <a:fillRect/>
              </a:stretch>
            </a:blipFill>
          </p:spPr>
          <p:txBody>
            <a:bodyPr wrap="square" lIns="0" tIns="0" rIns="0" bIns="0" rtlCol="0"/>
            <a:lstStyle/>
            <a:p>
              <a:endParaRPr/>
            </a:p>
          </p:txBody>
        </p:sp>
        <p:sp>
          <p:nvSpPr>
            <p:cNvPr id="453" name="object 453"/>
            <p:cNvSpPr/>
            <p:nvPr/>
          </p:nvSpPr>
          <p:spPr>
            <a:xfrm>
              <a:off x="2873413" y="3343016"/>
              <a:ext cx="131621" cy="222682"/>
            </a:xfrm>
            <a:prstGeom prst="rect">
              <a:avLst/>
            </a:prstGeom>
            <a:blipFill>
              <a:blip r:embed="rId313" cstate="print"/>
              <a:stretch>
                <a:fillRect/>
              </a:stretch>
            </a:blipFill>
          </p:spPr>
          <p:txBody>
            <a:bodyPr wrap="square" lIns="0" tIns="0" rIns="0" bIns="0" rtlCol="0"/>
            <a:lstStyle/>
            <a:p>
              <a:endParaRPr/>
            </a:p>
          </p:txBody>
        </p:sp>
        <p:sp>
          <p:nvSpPr>
            <p:cNvPr id="454" name="object 454"/>
            <p:cNvSpPr/>
            <p:nvPr/>
          </p:nvSpPr>
          <p:spPr>
            <a:xfrm>
              <a:off x="2873413" y="3343016"/>
              <a:ext cx="131621" cy="222682"/>
            </a:xfrm>
            <a:prstGeom prst="rect">
              <a:avLst/>
            </a:prstGeom>
            <a:blipFill>
              <a:blip r:embed="rId314" cstate="print"/>
              <a:stretch>
                <a:fillRect/>
              </a:stretch>
            </a:blipFill>
          </p:spPr>
          <p:txBody>
            <a:bodyPr wrap="square" lIns="0" tIns="0" rIns="0" bIns="0" rtlCol="0"/>
            <a:lstStyle/>
            <a:p>
              <a:endParaRPr/>
            </a:p>
          </p:txBody>
        </p:sp>
        <p:sp>
          <p:nvSpPr>
            <p:cNvPr id="455" name="object 455"/>
            <p:cNvSpPr/>
            <p:nvPr/>
          </p:nvSpPr>
          <p:spPr>
            <a:xfrm>
              <a:off x="2873413" y="3343016"/>
              <a:ext cx="131621" cy="222682"/>
            </a:xfrm>
            <a:prstGeom prst="rect">
              <a:avLst/>
            </a:prstGeom>
            <a:blipFill>
              <a:blip r:embed="rId315" cstate="print"/>
              <a:stretch>
                <a:fillRect/>
              </a:stretch>
            </a:blipFill>
          </p:spPr>
          <p:txBody>
            <a:bodyPr wrap="square" lIns="0" tIns="0" rIns="0" bIns="0" rtlCol="0"/>
            <a:lstStyle/>
            <a:p>
              <a:endParaRPr/>
            </a:p>
          </p:txBody>
        </p:sp>
        <p:sp>
          <p:nvSpPr>
            <p:cNvPr id="456" name="object 456"/>
            <p:cNvSpPr/>
            <p:nvPr/>
          </p:nvSpPr>
          <p:spPr>
            <a:xfrm>
              <a:off x="2606262" y="3343016"/>
              <a:ext cx="142046" cy="222682"/>
            </a:xfrm>
            <a:prstGeom prst="rect">
              <a:avLst/>
            </a:prstGeom>
            <a:blipFill>
              <a:blip r:embed="rId316" cstate="print"/>
              <a:stretch>
                <a:fillRect/>
              </a:stretch>
            </a:blipFill>
          </p:spPr>
          <p:txBody>
            <a:bodyPr wrap="square" lIns="0" tIns="0" rIns="0" bIns="0" rtlCol="0"/>
            <a:lstStyle/>
            <a:p>
              <a:endParaRPr/>
            </a:p>
          </p:txBody>
        </p:sp>
        <p:sp>
          <p:nvSpPr>
            <p:cNvPr id="457" name="object 457"/>
            <p:cNvSpPr/>
            <p:nvPr/>
          </p:nvSpPr>
          <p:spPr>
            <a:xfrm>
              <a:off x="2606262" y="3343016"/>
              <a:ext cx="142046" cy="222682"/>
            </a:xfrm>
            <a:prstGeom prst="rect">
              <a:avLst/>
            </a:prstGeom>
            <a:blipFill>
              <a:blip r:embed="rId317" cstate="print"/>
              <a:stretch>
                <a:fillRect/>
              </a:stretch>
            </a:blipFill>
          </p:spPr>
          <p:txBody>
            <a:bodyPr wrap="square" lIns="0" tIns="0" rIns="0" bIns="0" rtlCol="0"/>
            <a:lstStyle/>
            <a:p>
              <a:endParaRPr/>
            </a:p>
          </p:txBody>
        </p:sp>
        <p:sp>
          <p:nvSpPr>
            <p:cNvPr id="458" name="object 458"/>
            <p:cNvSpPr/>
            <p:nvPr/>
          </p:nvSpPr>
          <p:spPr>
            <a:xfrm>
              <a:off x="2606262" y="3343016"/>
              <a:ext cx="142046" cy="222682"/>
            </a:xfrm>
            <a:prstGeom prst="rect">
              <a:avLst/>
            </a:prstGeom>
            <a:blipFill>
              <a:blip r:embed="rId318" cstate="print"/>
              <a:stretch>
                <a:fillRect/>
              </a:stretch>
            </a:blipFill>
          </p:spPr>
          <p:txBody>
            <a:bodyPr wrap="square" lIns="0" tIns="0" rIns="0" bIns="0" rtlCol="0"/>
            <a:lstStyle/>
            <a:p>
              <a:endParaRPr/>
            </a:p>
          </p:txBody>
        </p:sp>
        <p:sp>
          <p:nvSpPr>
            <p:cNvPr id="459" name="object 459"/>
            <p:cNvSpPr/>
            <p:nvPr/>
          </p:nvSpPr>
          <p:spPr>
            <a:xfrm>
              <a:off x="2606262" y="3343016"/>
              <a:ext cx="142046" cy="222682"/>
            </a:xfrm>
            <a:prstGeom prst="rect">
              <a:avLst/>
            </a:prstGeom>
            <a:blipFill>
              <a:blip r:embed="rId319" cstate="print"/>
              <a:stretch>
                <a:fillRect/>
              </a:stretch>
            </a:blipFill>
          </p:spPr>
          <p:txBody>
            <a:bodyPr wrap="square" lIns="0" tIns="0" rIns="0" bIns="0" rtlCol="0"/>
            <a:lstStyle/>
            <a:p>
              <a:endParaRPr/>
            </a:p>
          </p:txBody>
        </p:sp>
        <p:sp>
          <p:nvSpPr>
            <p:cNvPr id="460" name="object 460"/>
            <p:cNvSpPr/>
            <p:nvPr/>
          </p:nvSpPr>
          <p:spPr>
            <a:xfrm>
              <a:off x="2324774" y="3343016"/>
              <a:ext cx="164200" cy="222682"/>
            </a:xfrm>
            <a:prstGeom prst="rect">
              <a:avLst/>
            </a:prstGeom>
            <a:blipFill>
              <a:blip r:embed="rId320" cstate="print"/>
              <a:stretch>
                <a:fillRect/>
              </a:stretch>
            </a:blipFill>
          </p:spPr>
          <p:txBody>
            <a:bodyPr wrap="square" lIns="0" tIns="0" rIns="0" bIns="0" rtlCol="0"/>
            <a:lstStyle/>
            <a:p>
              <a:endParaRPr/>
            </a:p>
          </p:txBody>
        </p:sp>
        <p:sp>
          <p:nvSpPr>
            <p:cNvPr id="461" name="object 461"/>
            <p:cNvSpPr/>
            <p:nvPr/>
          </p:nvSpPr>
          <p:spPr>
            <a:xfrm>
              <a:off x="2324774" y="3343016"/>
              <a:ext cx="164200" cy="222682"/>
            </a:xfrm>
            <a:prstGeom prst="rect">
              <a:avLst/>
            </a:prstGeom>
            <a:blipFill>
              <a:blip r:embed="rId321" cstate="print"/>
              <a:stretch>
                <a:fillRect/>
              </a:stretch>
            </a:blipFill>
          </p:spPr>
          <p:txBody>
            <a:bodyPr wrap="square" lIns="0" tIns="0" rIns="0" bIns="0" rtlCol="0"/>
            <a:lstStyle/>
            <a:p>
              <a:endParaRPr/>
            </a:p>
          </p:txBody>
        </p:sp>
        <p:sp>
          <p:nvSpPr>
            <p:cNvPr id="462" name="object 462"/>
            <p:cNvSpPr/>
            <p:nvPr/>
          </p:nvSpPr>
          <p:spPr>
            <a:xfrm>
              <a:off x="2324774" y="3343016"/>
              <a:ext cx="164200" cy="222682"/>
            </a:xfrm>
            <a:prstGeom prst="rect">
              <a:avLst/>
            </a:prstGeom>
            <a:blipFill>
              <a:blip r:embed="rId322" cstate="print"/>
              <a:stretch>
                <a:fillRect/>
              </a:stretch>
            </a:blipFill>
          </p:spPr>
          <p:txBody>
            <a:bodyPr wrap="square" lIns="0" tIns="0" rIns="0" bIns="0" rtlCol="0"/>
            <a:lstStyle/>
            <a:p>
              <a:endParaRPr/>
            </a:p>
          </p:txBody>
        </p:sp>
        <p:sp>
          <p:nvSpPr>
            <p:cNvPr id="463" name="object 463"/>
            <p:cNvSpPr/>
            <p:nvPr/>
          </p:nvSpPr>
          <p:spPr>
            <a:xfrm>
              <a:off x="2324774" y="3343016"/>
              <a:ext cx="164200" cy="222682"/>
            </a:xfrm>
            <a:prstGeom prst="rect">
              <a:avLst/>
            </a:prstGeom>
            <a:blipFill>
              <a:blip r:embed="rId323" cstate="print"/>
              <a:stretch>
                <a:fillRect/>
              </a:stretch>
            </a:blipFill>
          </p:spPr>
          <p:txBody>
            <a:bodyPr wrap="square" lIns="0" tIns="0" rIns="0" bIns="0" rtlCol="0"/>
            <a:lstStyle/>
            <a:p>
              <a:endParaRPr/>
            </a:p>
          </p:txBody>
        </p:sp>
        <p:sp>
          <p:nvSpPr>
            <p:cNvPr id="464" name="object 464"/>
            <p:cNvSpPr/>
            <p:nvPr/>
          </p:nvSpPr>
          <p:spPr>
            <a:xfrm>
              <a:off x="1477705" y="3384509"/>
              <a:ext cx="75584" cy="181189"/>
            </a:xfrm>
            <a:prstGeom prst="rect">
              <a:avLst/>
            </a:prstGeom>
            <a:blipFill>
              <a:blip r:embed="rId324" cstate="print"/>
              <a:stretch>
                <a:fillRect/>
              </a:stretch>
            </a:blipFill>
          </p:spPr>
          <p:txBody>
            <a:bodyPr wrap="square" lIns="0" tIns="0" rIns="0" bIns="0" rtlCol="0"/>
            <a:lstStyle/>
            <a:p>
              <a:endParaRPr/>
            </a:p>
          </p:txBody>
        </p:sp>
        <p:sp>
          <p:nvSpPr>
            <p:cNvPr id="465" name="object 465"/>
            <p:cNvSpPr/>
            <p:nvPr/>
          </p:nvSpPr>
          <p:spPr>
            <a:xfrm>
              <a:off x="1477705" y="3384509"/>
              <a:ext cx="75584" cy="181189"/>
            </a:xfrm>
            <a:prstGeom prst="rect">
              <a:avLst/>
            </a:prstGeom>
            <a:blipFill>
              <a:blip r:embed="rId325" cstate="print"/>
              <a:stretch>
                <a:fillRect/>
              </a:stretch>
            </a:blipFill>
          </p:spPr>
          <p:txBody>
            <a:bodyPr wrap="square" lIns="0" tIns="0" rIns="0" bIns="0" rtlCol="0"/>
            <a:lstStyle/>
            <a:p>
              <a:endParaRPr/>
            </a:p>
          </p:txBody>
        </p:sp>
        <p:sp>
          <p:nvSpPr>
            <p:cNvPr id="466" name="object 466"/>
            <p:cNvSpPr/>
            <p:nvPr/>
          </p:nvSpPr>
          <p:spPr>
            <a:xfrm>
              <a:off x="1477705" y="3384509"/>
              <a:ext cx="75584" cy="181189"/>
            </a:xfrm>
            <a:prstGeom prst="rect">
              <a:avLst/>
            </a:prstGeom>
            <a:blipFill>
              <a:blip r:embed="rId326" cstate="print"/>
              <a:stretch>
                <a:fillRect/>
              </a:stretch>
            </a:blipFill>
          </p:spPr>
          <p:txBody>
            <a:bodyPr wrap="square" lIns="0" tIns="0" rIns="0" bIns="0" rtlCol="0"/>
            <a:lstStyle/>
            <a:p>
              <a:endParaRPr/>
            </a:p>
          </p:txBody>
        </p:sp>
        <p:sp>
          <p:nvSpPr>
            <p:cNvPr id="467" name="object 467"/>
            <p:cNvSpPr/>
            <p:nvPr/>
          </p:nvSpPr>
          <p:spPr>
            <a:xfrm>
              <a:off x="1477705" y="3384509"/>
              <a:ext cx="75584" cy="181189"/>
            </a:xfrm>
            <a:prstGeom prst="rect">
              <a:avLst/>
            </a:prstGeom>
            <a:blipFill>
              <a:blip r:embed="rId327" cstate="print"/>
              <a:stretch>
                <a:fillRect/>
              </a:stretch>
            </a:blipFill>
          </p:spPr>
          <p:txBody>
            <a:bodyPr wrap="square" lIns="0" tIns="0" rIns="0" bIns="0" rtlCol="0"/>
            <a:lstStyle/>
            <a:p>
              <a:endParaRPr/>
            </a:p>
          </p:txBody>
        </p:sp>
        <p:sp>
          <p:nvSpPr>
            <p:cNvPr id="468" name="object 468"/>
            <p:cNvSpPr/>
            <p:nvPr/>
          </p:nvSpPr>
          <p:spPr>
            <a:xfrm>
              <a:off x="1241830" y="3423237"/>
              <a:ext cx="106859" cy="142461"/>
            </a:xfrm>
            <a:prstGeom prst="rect">
              <a:avLst/>
            </a:prstGeom>
            <a:blipFill>
              <a:blip r:embed="rId328" cstate="print"/>
              <a:stretch>
                <a:fillRect/>
              </a:stretch>
            </a:blipFill>
          </p:spPr>
          <p:txBody>
            <a:bodyPr wrap="square" lIns="0" tIns="0" rIns="0" bIns="0" rtlCol="0"/>
            <a:lstStyle/>
            <a:p>
              <a:endParaRPr/>
            </a:p>
          </p:txBody>
        </p:sp>
        <p:sp>
          <p:nvSpPr>
            <p:cNvPr id="469" name="object 469"/>
            <p:cNvSpPr/>
            <p:nvPr/>
          </p:nvSpPr>
          <p:spPr>
            <a:xfrm>
              <a:off x="1241830" y="3423237"/>
              <a:ext cx="106859" cy="142461"/>
            </a:xfrm>
            <a:prstGeom prst="rect">
              <a:avLst/>
            </a:prstGeom>
            <a:blipFill>
              <a:blip r:embed="rId329" cstate="print"/>
              <a:stretch>
                <a:fillRect/>
              </a:stretch>
            </a:blipFill>
          </p:spPr>
          <p:txBody>
            <a:bodyPr wrap="square" lIns="0" tIns="0" rIns="0" bIns="0" rtlCol="0"/>
            <a:lstStyle/>
            <a:p>
              <a:endParaRPr/>
            </a:p>
          </p:txBody>
        </p:sp>
        <p:sp>
          <p:nvSpPr>
            <p:cNvPr id="470" name="object 470"/>
            <p:cNvSpPr/>
            <p:nvPr/>
          </p:nvSpPr>
          <p:spPr>
            <a:xfrm>
              <a:off x="1241830" y="3423237"/>
              <a:ext cx="106859" cy="142461"/>
            </a:xfrm>
            <a:prstGeom prst="rect">
              <a:avLst/>
            </a:prstGeom>
            <a:blipFill>
              <a:blip r:embed="rId330" cstate="print"/>
              <a:stretch>
                <a:fillRect/>
              </a:stretch>
            </a:blipFill>
          </p:spPr>
          <p:txBody>
            <a:bodyPr wrap="square" lIns="0" tIns="0" rIns="0" bIns="0" rtlCol="0"/>
            <a:lstStyle/>
            <a:p>
              <a:endParaRPr/>
            </a:p>
          </p:txBody>
        </p:sp>
        <p:sp>
          <p:nvSpPr>
            <p:cNvPr id="471" name="object 471"/>
            <p:cNvSpPr/>
            <p:nvPr/>
          </p:nvSpPr>
          <p:spPr>
            <a:xfrm>
              <a:off x="1241830" y="3423237"/>
              <a:ext cx="106859" cy="142461"/>
            </a:xfrm>
            <a:prstGeom prst="rect">
              <a:avLst/>
            </a:prstGeom>
            <a:blipFill>
              <a:blip r:embed="rId331" cstate="print"/>
              <a:stretch>
                <a:fillRect/>
              </a:stretch>
            </a:blipFill>
          </p:spPr>
          <p:txBody>
            <a:bodyPr wrap="square" lIns="0" tIns="0" rIns="0" bIns="0" rtlCol="0"/>
            <a:lstStyle/>
            <a:p>
              <a:endParaRPr/>
            </a:p>
          </p:txBody>
        </p:sp>
        <p:sp>
          <p:nvSpPr>
            <p:cNvPr id="472" name="object 472"/>
            <p:cNvSpPr/>
            <p:nvPr/>
          </p:nvSpPr>
          <p:spPr>
            <a:xfrm>
              <a:off x="3260460" y="4081604"/>
              <a:ext cx="80796" cy="82987"/>
            </a:xfrm>
            <a:prstGeom prst="rect">
              <a:avLst/>
            </a:prstGeom>
            <a:blipFill>
              <a:blip r:embed="rId332" cstate="print"/>
              <a:stretch>
                <a:fillRect/>
              </a:stretch>
            </a:blipFill>
          </p:spPr>
          <p:txBody>
            <a:bodyPr wrap="square" lIns="0" tIns="0" rIns="0" bIns="0" rtlCol="0"/>
            <a:lstStyle/>
            <a:p>
              <a:endParaRPr/>
            </a:p>
          </p:txBody>
        </p:sp>
        <p:sp>
          <p:nvSpPr>
            <p:cNvPr id="473" name="object 473"/>
            <p:cNvSpPr/>
            <p:nvPr/>
          </p:nvSpPr>
          <p:spPr>
            <a:xfrm>
              <a:off x="3260460" y="4081604"/>
              <a:ext cx="80796" cy="82987"/>
            </a:xfrm>
            <a:prstGeom prst="rect">
              <a:avLst/>
            </a:prstGeom>
            <a:blipFill>
              <a:blip r:embed="rId333" cstate="print"/>
              <a:stretch>
                <a:fillRect/>
              </a:stretch>
            </a:blipFill>
          </p:spPr>
          <p:txBody>
            <a:bodyPr wrap="square" lIns="0" tIns="0" rIns="0" bIns="0" rtlCol="0"/>
            <a:lstStyle/>
            <a:p>
              <a:endParaRPr/>
            </a:p>
          </p:txBody>
        </p:sp>
        <p:sp>
          <p:nvSpPr>
            <p:cNvPr id="474" name="object 474"/>
            <p:cNvSpPr/>
            <p:nvPr/>
          </p:nvSpPr>
          <p:spPr>
            <a:xfrm>
              <a:off x="3260460" y="4081604"/>
              <a:ext cx="80796" cy="82987"/>
            </a:xfrm>
            <a:prstGeom prst="rect">
              <a:avLst/>
            </a:prstGeom>
            <a:blipFill>
              <a:blip r:embed="rId334" cstate="print"/>
              <a:stretch>
                <a:fillRect/>
              </a:stretch>
            </a:blipFill>
          </p:spPr>
          <p:txBody>
            <a:bodyPr wrap="square" lIns="0" tIns="0" rIns="0" bIns="0" rtlCol="0"/>
            <a:lstStyle/>
            <a:p>
              <a:endParaRPr/>
            </a:p>
          </p:txBody>
        </p:sp>
        <p:sp>
          <p:nvSpPr>
            <p:cNvPr id="475" name="object 475"/>
            <p:cNvSpPr/>
            <p:nvPr/>
          </p:nvSpPr>
          <p:spPr>
            <a:xfrm>
              <a:off x="3260460" y="4081604"/>
              <a:ext cx="80796" cy="82987"/>
            </a:xfrm>
            <a:prstGeom prst="rect">
              <a:avLst/>
            </a:prstGeom>
            <a:blipFill>
              <a:blip r:embed="rId335" cstate="print"/>
              <a:stretch>
                <a:fillRect/>
              </a:stretch>
            </a:blipFill>
          </p:spPr>
          <p:txBody>
            <a:bodyPr wrap="square" lIns="0" tIns="0" rIns="0" bIns="0" rtlCol="0"/>
            <a:lstStyle/>
            <a:p>
              <a:endParaRPr/>
            </a:p>
          </p:txBody>
        </p:sp>
      </p:grpSp>
    </p:spTree>
    <p:extLst>
      <p:ext uri="{BB962C8B-B14F-4D97-AF65-F5344CB8AC3E}">
        <p14:creationId xmlns:p14="http://schemas.microsoft.com/office/powerpoint/2010/main" val="23035807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11188" y="44624"/>
            <a:ext cx="7772400" cy="1008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l-GR" altLang="el-GR" sz="4000" b="1" dirty="0" err="1" smtClean="0">
                <a:latin typeface="Cambria Math" pitchFamily="18" charset="0"/>
                <a:ea typeface="Cambria Math" pitchFamily="18" charset="0"/>
                <a:cs typeface="Cambria Math" pitchFamily="18" charset="0"/>
              </a:rPr>
              <a:t>Αποδιαμορφωτής</a:t>
            </a:r>
            <a:r>
              <a:rPr lang="el-GR" altLang="el-GR" sz="4000" b="1" dirty="0" smtClean="0">
                <a:latin typeface="Cambria Math" pitchFamily="18" charset="0"/>
                <a:ea typeface="Cambria Math" pitchFamily="18" charset="0"/>
                <a:cs typeface="Cambria Math" pitchFamily="18" charset="0"/>
              </a:rPr>
              <a:t> </a:t>
            </a:r>
            <a:r>
              <a:rPr lang="en-US" altLang="el-GR" sz="4000" b="1" dirty="0" smtClean="0">
                <a:latin typeface="Cambria Math" pitchFamily="18" charset="0"/>
                <a:ea typeface="Cambria Math" pitchFamily="18" charset="0"/>
                <a:cs typeface="Cambria Math" pitchFamily="18" charset="0"/>
              </a:rPr>
              <a:t>OFDM</a:t>
            </a:r>
            <a:endParaRPr lang="en-US" altLang="el-GR" sz="4000" b="1" dirty="0">
              <a:latin typeface="Cambria Math" pitchFamily="18" charset="0"/>
              <a:ea typeface="Cambria Math" pitchFamily="18" charset="0"/>
              <a:cs typeface="Cambria Math" pitchFamily="18" charset="0"/>
            </a:endParaRPr>
          </a:p>
        </p:txBody>
      </p:sp>
      <p:graphicFrame>
        <p:nvGraphicFramePr>
          <p:cNvPr id="12291" name="Object 18"/>
          <p:cNvGraphicFramePr>
            <a:graphicFrameLocks noChangeAspect="1"/>
          </p:cNvGraphicFramePr>
          <p:nvPr/>
        </p:nvGraphicFramePr>
        <p:xfrm>
          <a:off x="2555875" y="5554663"/>
          <a:ext cx="3795713" cy="898525"/>
        </p:xfrm>
        <a:graphic>
          <a:graphicData uri="http://schemas.openxmlformats.org/presentationml/2006/ole">
            <mc:AlternateContent xmlns:mc="http://schemas.openxmlformats.org/markup-compatibility/2006">
              <mc:Choice xmlns:v="urn:schemas-microsoft-com:vml" Requires="v">
                <p:oleObj spid="_x0000_s12414" name="Equation" r:id="rId3" imgW="1866090" imgH="444307" progId="Equation.3">
                  <p:embed/>
                </p:oleObj>
              </mc:Choice>
              <mc:Fallback>
                <p:oleObj name="Equation" r:id="rId3" imgW="1866090" imgH="444307" progId="Equation.3">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875" y="5554663"/>
                        <a:ext cx="3795713"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2292" name="Group 39"/>
          <p:cNvGrpSpPr>
            <a:grpSpLocks/>
          </p:cNvGrpSpPr>
          <p:nvPr/>
        </p:nvGrpSpPr>
        <p:grpSpPr bwMode="auto">
          <a:xfrm>
            <a:off x="812800" y="1700213"/>
            <a:ext cx="7143750" cy="1989137"/>
            <a:chOff x="528" y="666"/>
            <a:chExt cx="4656" cy="1494"/>
          </a:xfrm>
        </p:grpSpPr>
        <p:grpSp>
          <p:nvGrpSpPr>
            <p:cNvPr id="12294" name="Group 4"/>
            <p:cNvGrpSpPr>
              <a:grpSpLocks/>
            </p:cNvGrpSpPr>
            <p:nvPr/>
          </p:nvGrpSpPr>
          <p:grpSpPr bwMode="auto">
            <a:xfrm>
              <a:off x="2957" y="720"/>
              <a:ext cx="1218" cy="1399"/>
              <a:chOff x="2957" y="720"/>
              <a:chExt cx="1218" cy="1399"/>
            </a:xfrm>
          </p:grpSpPr>
          <p:sp>
            <p:nvSpPr>
              <p:cNvPr id="12314" name="Rectangle 5"/>
              <p:cNvSpPr>
                <a:spLocks noChangeArrowheads="1"/>
              </p:cNvSpPr>
              <p:nvPr/>
            </p:nvSpPr>
            <p:spPr bwMode="auto">
              <a:xfrm>
                <a:off x="2957" y="893"/>
                <a:ext cx="672" cy="10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l-GR" altLang="el-GR" sz="1800"/>
              </a:p>
            </p:txBody>
          </p:sp>
          <p:sp>
            <p:nvSpPr>
              <p:cNvPr id="12315" name="Text Box 6"/>
              <p:cNvSpPr txBox="1">
                <a:spLocks noChangeArrowheads="1"/>
              </p:cNvSpPr>
              <p:nvPr/>
            </p:nvSpPr>
            <p:spPr bwMode="auto">
              <a:xfrm>
                <a:off x="3067" y="1272"/>
                <a:ext cx="406"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50000"/>
                  </a:spcBef>
                  <a:buFontTx/>
                  <a:buNone/>
                </a:pPr>
                <a:r>
                  <a:rPr lang="en-US" altLang="el-GR" sz="1800">
                    <a:latin typeface="Times New Roman" pitchFamily="18" charset="0"/>
                  </a:rPr>
                  <a:t>FFT</a:t>
                </a:r>
              </a:p>
            </p:txBody>
          </p:sp>
          <p:sp>
            <p:nvSpPr>
              <p:cNvPr id="12316" name="Line 7"/>
              <p:cNvSpPr>
                <a:spLocks noChangeShapeType="1"/>
              </p:cNvSpPr>
              <p:nvPr/>
            </p:nvSpPr>
            <p:spPr bwMode="auto">
              <a:xfrm>
                <a:off x="3629" y="1008"/>
                <a:ext cx="499"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l-GR"/>
              </a:p>
            </p:txBody>
          </p:sp>
          <p:sp>
            <p:nvSpPr>
              <p:cNvPr id="12317" name="Line 8"/>
              <p:cNvSpPr>
                <a:spLocks noChangeShapeType="1"/>
              </p:cNvSpPr>
              <p:nvPr/>
            </p:nvSpPr>
            <p:spPr bwMode="auto">
              <a:xfrm>
                <a:off x="3629" y="1104"/>
                <a:ext cx="499"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l-GR"/>
              </a:p>
            </p:txBody>
          </p:sp>
          <p:sp>
            <p:nvSpPr>
              <p:cNvPr id="12318" name="Line 9"/>
              <p:cNvSpPr>
                <a:spLocks noChangeShapeType="1"/>
              </p:cNvSpPr>
              <p:nvPr/>
            </p:nvSpPr>
            <p:spPr bwMode="auto">
              <a:xfrm>
                <a:off x="3629" y="1824"/>
                <a:ext cx="499"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l-GR"/>
              </a:p>
            </p:txBody>
          </p:sp>
          <p:sp>
            <p:nvSpPr>
              <p:cNvPr id="12319" name="Line 10"/>
              <p:cNvSpPr>
                <a:spLocks noChangeShapeType="1"/>
              </p:cNvSpPr>
              <p:nvPr/>
            </p:nvSpPr>
            <p:spPr bwMode="auto">
              <a:xfrm>
                <a:off x="3888" y="1344"/>
                <a:ext cx="0" cy="384"/>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l-GR"/>
              </a:p>
            </p:txBody>
          </p:sp>
          <p:graphicFrame>
            <p:nvGraphicFramePr>
              <p:cNvPr id="12320" name="Object 11"/>
              <p:cNvGraphicFramePr>
                <a:graphicFrameLocks noChangeAspect="1"/>
              </p:cNvGraphicFramePr>
              <p:nvPr/>
            </p:nvGraphicFramePr>
            <p:xfrm>
              <a:off x="3648" y="720"/>
              <a:ext cx="480" cy="247"/>
            </p:xfrm>
            <a:graphic>
              <a:graphicData uri="http://schemas.openxmlformats.org/presentationml/2006/ole">
                <mc:AlternateContent xmlns:mc="http://schemas.openxmlformats.org/markup-compatibility/2006">
                  <mc:Choice xmlns:v="urn:schemas-microsoft-com:vml" Requires="v">
                    <p:oleObj spid="_x0000_s12415" name="Equation" r:id="rId5" imgW="393529" imgH="203112" progId="Equation.3">
                      <p:embed/>
                    </p:oleObj>
                  </mc:Choice>
                  <mc:Fallback>
                    <p:oleObj name="Equation" r:id="rId5" imgW="393529" imgH="203112" progId="Equation.3">
                      <p:embed/>
                      <p:pic>
                        <p:nvPicPr>
                          <p:cNvPr id="0"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48" y="720"/>
                            <a:ext cx="480"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321" name="Object 12"/>
              <p:cNvGraphicFramePr>
                <a:graphicFrameLocks noChangeAspect="1"/>
              </p:cNvGraphicFramePr>
              <p:nvPr/>
            </p:nvGraphicFramePr>
            <p:xfrm>
              <a:off x="3677" y="1097"/>
              <a:ext cx="451" cy="247"/>
            </p:xfrm>
            <a:graphic>
              <a:graphicData uri="http://schemas.openxmlformats.org/presentationml/2006/ole">
                <mc:AlternateContent xmlns:mc="http://schemas.openxmlformats.org/markup-compatibility/2006">
                  <mc:Choice xmlns:v="urn:schemas-microsoft-com:vml" Requires="v">
                    <p:oleObj spid="_x0000_s12416" name="Equation" r:id="rId7" imgW="368140" imgH="203112" progId="Equation.3">
                      <p:embed/>
                    </p:oleObj>
                  </mc:Choice>
                  <mc:Fallback>
                    <p:oleObj name="Equation" r:id="rId7" imgW="368140" imgH="203112" progId="Equation.3">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77" y="1097"/>
                            <a:ext cx="451"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322" name="Object 13"/>
              <p:cNvGraphicFramePr>
                <a:graphicFrameLocks noChangeAspect="1"/>
              </p:cNvGraphicFramePr>
              <p:nvPr/>
            </p:nvGraphicFramePr>
            <p:xfrm>
              <a:off x="3600" y="1872"/>
              <a:ext cx="575" cy="247"/>
            </p:xfrm>
            <a:graphic>
              <a:graphicData uri="http://schemas.openxmlformats.org/presentationml/2006/ole">
                <mc:AlternateContent xmlns:mc="http://schemas.openxmlformats.org/markup-compatibility/2006">
                  <mc:Choice xmlns:v="urn:schemas-microsoft-com:vml" Requires="v">
                    <p:oleObj spid="_x0000_s12417" name="Equation" r:id="rId9" imgW="469696" imgH="203112" progId="Equation.3">
                      <p:embed/>
                    </p:oleObj>
                  </mc:Choice>
                  <mc:Fallback>
                    <p:oleObj name="Equation" r:id="rId9" imgW="469696" imgH="203112" progId="Equation.3">
                      <p:embed/>
                      <p:pic>
                        <p:nvPicPr>
                          <p:cNvPr id="0" name="Object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00" y="1872"/>
                            <a:ext cx="575"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12295" name="Group 14"/>
            <p:cNvGrpSpPr>
              <a:grpSpLocks/>
            </p:cNvGrpSpPr>
            <p:nvPr/>
          </p:nvGrpSpPr>
          <p:grpSpPr bwMode="auto">
            <a:xfrm>
              <a:off x="4128" y="893"/>
              <a:ext cx="1056" cy="1056"/>
              <a:chOff x="4128" y="893"/>
              <a:chExt cx="1056" cy="1056"/>
            </a:xfrm>
          </p:grpSpPr>
          <p:sp>
            <p:nvSpPr>
              <p:cNvPr id="12311" name="Rectangle 15"/>
              <p:cNvSpPr>
                <a:spLocks noChangeArrowheads="1"/>
              </p:cNvSpPr>
              <p:nvPr/>
            </p:nvSpPr>
            <p:spPr bwMode="auto">
              <a:xfrm>
                <a:off x="4128" y="893"/>
                <a:ext cx="672" cy="10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l-GR" altLang="el-GR" sz="1800"/>
              </a:p>
            </p:txBody>
          </p:sp>
          <p:sp>
            <p:nvSpPr>
              <p:cNvPr id="12312" name="Text Box 16"/>
              <p:cNvSpPr txBox="1">
                <a:spLocks noChangeArrowheads="1"/>
              </p:cNvSpPr>
              <p:nvPr/>
            </p:nvSpPr>
            <p:spPr bwMode="auto">
              <a:xfrm>
                <a:off x="4165" y="1101"/>
                <a:ext cx="669" cy="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50000"/>
                  </a:spcBef>
                  <a:buFontTx/>
                  <a:buNone/>
                </a:pPr>
                <a:r>
                  <a:rPr lang="en-US" altLang="el-GR" sz="1800">
                    <a:latin typeface="Times New Roman" pitchFamily="18" charset="0"/>
                  </a:rPr>
                  <a:t>Parallel/</a:t>
                </a:r>
              </a:p>
              <a:p>
                <a:pPr algn="ctr" eaLnBrk="1" hangingPunct="1">
                  <a:spcBef>
                    <a:spcPct val="50000"/>
                  </a:spcBef>
                  <a:buFontTx/>
                  <a:buNone/>
                </a:pPr>
                <a:r>
                  <a:rPr lang="en-US" altLang="el-GR" sz="1800">
                    <a:latin typeface="Times New Roman" pitchFamily="18" charset="0"/>
                  </a:rPr>
                  <a:t>Serial</a:t>
                </a:r>
              </a:p>
            </p:txBody>
          </p:sp>
          <p:sp>
            <p:nvSpPr>
              <p:cNvPr id="12313" name="Line 17"/>
              <p:cNvSpPr>
                <a:spLocks noChangeShapeType="1"/>
              </p:cNvSpPr>
              <p:nvPr/>
            </p:nvSpPr>
            <p:spPr bwMode="auto">
              <a:xfrm>
                <a:off x="4800" y="1392"/>
                <a:ext cx="38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l-GR"/>
              </a:p>
            </p:txBody>
          </p:sp>
        </p:grpSp>
        <p:grpSp>
          <p:nvGrpSpPr>
            <p:cNvPr id="12296" name="Group 19"/>
            <p:cNvGrpSpPr>
              <a:grpSpLocks/>
            </p:cNvGrpSpPr>
            <p:nvPr/>
          </p:nvGrpSpPr>
          <p:grpSpPr bwMode="auto">
            <a:xfrm>
              <a:off x="528" y="666"/>
              <a:ext cx="4512" cy="1494"/>
              <a:chOff x="528" y="666"/>
              <a:chExt cx="4512" cy="1494"/>
            </a:xfrm>
          </p:grpSpPr>
          <p:sp>
            <p:nvSpPr>
              <p:cNvPr id="12297" name="Rectangle 21"/>
              <p:cNvSpPr>
                <a:spLocks noChangeArrowheads="1"/>
              </p:cNvSpPr>
              <p:nvPr/>
            </p:nvSpPr>
            <p:spPr bwMode="auto">
              <a:xfrm>
                <a:off x="893" y="912"/>
                <a:ext cx="672" cy="10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l-GR" altLang="el-GR" sz="1800"/>
              </a:p>
            </p:txBody>
          </p:sp>
          <p:sp>
            <p:nvSpPr>
              <p:cNvPr id="12298" name="Text Box 22"/>
              <p:cNvSpPr txBox="1">
                <a:spLocks noChangeArrowheads="1"/>
              </p:cNvSpPr>
              <p:nvPr/>
            </p:nvSpPr>
            <p:spPr bwMode="auto">
              <a:xfrm>
                <a:off x="1795" y="1099"/>
                <a:ext cx="624" cy="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50000"/>
                  </a:spcBef>
                  <a:buFontTx/>
                  <a:buNone/>
                </a:pPr>
                <a:r>
                  <a:rPr lang="en-US" altLang="el-GR" sz="1800">
                    <a:latin typeface="Times New Roman" pitchFamily="18" charset="0"/>
                  </a:rPr>
                  <a:t>Serial/</a:t>
                </a:r>
              </a:p>
              <a:p>
                <a:pPr algn="ctr" eaLnBrk="1" hangingPunct="1">
                  <a:spcBef>
                    <a:spcPct val="50000"/>
                  </a:spcBef>
                  <a:buFontTx/>
                  <a:buNone/>
                </a:pPr>
                <a:r>
                  <a:rPr lang="en-US" altLang="el-GR" sz="1800">
                    <a:latin typeface="Times New Roman" pitchFamily="18" charset="0"/>
                  </a:rPr>
                  <a:t>Parallel</a:t>
                </a:r>
              </a:p>
            </p:txBody>
          </p:sp>
          <p:sp>
            <p:nvSpPr>
              <p:cNvPr id="12299" name="Line 23"/>
              <p:cNvSpPr>
                <a:spLocks noChangeShapeType="1"/>
              </p:cNvSpPr>
              <p:nvPr/>
            </p:nvSpPr>
            <p:spPr bwMode="auto">
              <a:xfrm>
                <a:off x="1561" y="1424"/>
                <a:ext cx="259"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l-GR"/>
              </a:p>
            </p:txBody>
          </p:sp>
          <p:sp>
            <p:nvSpPr>
              <p:cNvPr id="12300" name="Rectangle 25"/>
              <p:cNvSpPr>
                <a:spLocks noChangeArrowheads="1"/>
              </p:cNvSpPr>
              <p:nvPr/>
            </p:nvSpPr>
            <p:spPr bwMode="auto">
              <a:xfrm>
                <a:off x="701" y="768"/>
                <a:ext cx="4339" cy="1392"/>
              </a:xfrm>
              <a:prstGeom prst="rect">
                <a:avLst/>
              </a:prstGeom>
              <a:noFill/>
              <a:ln w="9525" cap="rnd">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l-GR" altLang="el-GR" sz="1800"/>
              </a:p>
            </p:txBody>
          </p:sp>
          <p:sp>
            <p:nvSpPr>
              <p:cNvPr id="12301" name="Line 26"/>
              <p:cNvSpPr>
                <a:spLocks noChangeShapeType="1"/>
              </p:cNvSpPr>
              <p:nvPr/>
            </p:nvSpPr>
            <p:spPr bwMode="auto">
              <a:xfrm>
                <a:off x="528" y="1392"/>
                <a:ext cx="38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l-GR"/>
              </a:p>
            </p:txBody>
          </p:sp>
          <p:sp>
            <p:nvSpPr>
              <p:cNvPr id="12302" name="Rectangle 28"/>
              <p:cNvSpPr>
                <a:spLocks noChangeArrowheads="1"/>
              </p:cNvSpPr>
              <p:nvPr/>
            </p:nvSpPr>
            <p:spPr bwMode="auto">
              <a:xfrm>
                <a:off x="1808" y="893"/>
                <a:ext cx="640" cy="10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l-GR" altLang="el-GR" sz="1800"/>
              </a:p>
            </p:txBody>
          </p:sp>
          <p:sp>
            <p:nvSpPr>
              <p:cNvPr id="12303" name="Text Box 29"/>
              <p:cNvSpPr txBox="1">
                <a:spLocks noChangeArrowheads="1"/>
              </p:cNvSpPr>
              <p:nvPr/>
            </p:nvSpPr>
            <p:spPr bwMode="auto">
              <a:xfrm>
                <a:off x="903" y="936"/>
                <a:ext cx="672" cy="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50000"/>
                  </a:spcBef>
                  <a:buFontTx/>
                  <a:buNone/>
                </a:pPr>
                <a:r>
                  <a:rPr lang="en-US" altLang="el-GR" sz="1800">
                    <a:latin typeface="Times New Roman" pitchFamily="18" charset="0"/>
                  </a:rPr>
                  <a:t>Remove</a:t>
                </a:r>
              </a:p>
              <a:p>
                <a:pPr algn="ctr" eaLnBrk="1" hangingPunct="1">
                  <a:spcBef>
                    <a:spcPct val="50000"/>
                  </a:spcBef>
                  <a:buFontTx/>
                  <a:buNone/>
                </a:pPr>
                <a:r>
                  <a:rPr lang="en-US" altLang="el-GR" sz="1800">
                    <a:latin typeface="Times New Roman" pitchFamily="18" charset="0"/>
                  </a:rPr>
                  <a:t>Cyclic</a:t>
                </a:r>
              </a:p>
              <a:p>
                <a:pPr algn="ctr" eaLnBrk="1" hangingPunct="1">
                  <a:spcBef>
                    <a:spcPct val="50000"/>
                  </a:spcBef>
                  <a:buFontTx/>
                  <a:buNone/>
                </a:pPr>
                <a:r>
                  <a:rPr lang="en-US" altLang="el-GR" sz="1800">
                    <a:latin typeface="Times New Roman" pitchFamily="18" charset="0"/>
                  </a:rPr>
                  <a:t>Prefix</a:t>
                </a:r>
              </a:p>
            </p:txBody>
          </p:sp>
          <p:sp>
            <p:nvSpPr>
              <p:cNvPr id="12304" name="Line 30"/>
              <p:cNvSpPr>
                <a:spLocks noChangeShapeType="1"/>
              </p:cNvSpPr>
              <p:nvPr/>
            </p:nvSpPr>
            <p:spPr bwMode="auto">
              <a:xfrm>
                <a:off x="2448" y="1008"/>
                <a:ext cx="52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l-GR"/>
              </a:p>
            </p:txBody>
          </p:sp>
          <p:sp>
            <p:nvSpPr>
              <p:cNvPr id="12305" name="Line 31"/>
              <p:cNvSpPr>
                <a:spLocks noChangeShapeType="1"/>
              </p:cNvSpPr>
              <p:nvPr/>
            </p:nvSpPr>
            <p:spPr bwMode="auto">
              <a:xfrm>
                <a:off x="2448" y="1104"/>
                <a:ext cx="509"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l-GR"/>
              </a:p>
            </p:txBody>
          </p:sp>
          <p:sp>
            <p:nvSpPr>
              <p:cNvPr id="12306" name="Line 32"/>
              <p:cNvSpPr>
                <a:spLocks noChangeShapeType="1"/>
              </p:cNvSpPr>
              <p:nvPr/>
            </p:nvSpPr>
            <p:spPr bwMode="auto">
              <a:xfrm>
                <a:off x="2448" y="1824"/>
                <a:ext cx="509"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l-GR"/>
              </a:p>
            </p:txBody>
          </p:sp>
          <p:sp>
            <p:nvSpPr>
              <p:cNvPr id="12307" name="Line 33"/>
              <p:cNvSpPr>
                <a:spLocks noChangeShapeType="1"/>
              </p:cNvSpPr>
              <p:nvPr/>
            </p:nvSpPr>
            <p:spPr bwMode="auto">
              <a:xfrm>
                <a:off x="2784" y="1344"/>
                <a:ext cx="0" cy="432"/>
              </a:xfrm>
              <a:prstGeom prst="line">
                <a:avLst/>
              </a:prstGeom>
              <a:noFill/>
              <a:ln w="95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l-GR"/>
              </a:p>
            </p:txBody>
          </p:sp>
          <p:graphicFrame>
            <p:nvGraphicFramePr>
              <p:cNvPr id="12308" name="Object 34"/>
              <p:cNvGraphicFramePr>
                <a:graphicFrameLocks noChangeAspect="1"/>
              </p:cNvGraphicFramePr>
              <p:nvPr/>
            </p:nvGraphicFramePr>
            <p:xfrm>
              <a:off x="2405" y="666"/>
              <a:ext cx="560" cy="306"/>
            </p:xfrm>
            <a:graphic>
              <a:graphicData uri="http://schemas.openxmlformats.org/presentationml/2006/ole">
                <mc:AlternateContent xmlns:mc="http://schemas.openxmlformats.org/markup-compatibility/2006">
                  <mc:Choice xmlns:v="urn:schemas-microsoft-com:vml" Requires="v">
                    <p:oleObj spid="_x0000_s12418" name="Equation" r:id="rId11" imgW="457200" imgH="228600" progId="Equation.3">
                      <p:embed/>
                    </p:oleObj>
                  </mc:Choice>
                  <mc:Fallback>
                    <p:oleObj name="Equation" r:id="rId11" imgW="457200" imgH="228600" progId="Equation.3">
                      <p:embed/>
                      <p:pic>
                        <p:nvPicPr>
                          <p:cNvPr id="0" name="Object 3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05" y="666"/>
                            <a:ext cx="560" cy="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309" name="Object 35"/>
              <p:cNvGraphicFramePr>
                <a:graphicFrameLocks noChangeAspect="1"/>
              </p:cNvGraphicFramePr>
              <p:nvPr/>
            </p:nvGraphicFramePr>
            <p:xfrm>
              <a:off x="2450" y="1088"/>
              <a:ext cx="526" cy="280"/>
            </p:xfrm>
            <a:graphic>
              <a:graphicData uri="http://schemas.openxmlformats.org/presentationml/2006/ole">
                <mc:AlternateContent xmlns:mc="http://schemas.openxmlformats.org/markup-compatibility/2006">
                  <mc:Choice xmlns:v="urn:schemas-microsoft-com:vml" Requires="v">
                    <p:oleObj spid="_x0000_s12419" name="Equation" r:id="rId13" imgW="431613" imgH="228501" progId="Equation.3">
                      <p:embed/>
                    </p:oleObj>
                  </mc:Choice>
                  <mc:Fallback>
                    <p:oleObj name="Equation" r:id="rId13" imgW="431613" imgH="228501" progId="Equation.3">
                      <p:embed/>
                      <p:pic>
                        <p:nvPicPr>
                          <p:cNvPr id="0" name="Object 3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450" y="1088"/>
                            <a:ext cx="526"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310" name="Object 36"/>
              <p:cNvGraphicFramePr>
                <a:graphicFrameLocks noChangeAspect="1"/>
              </p:cNvGraphicFramePr>
              <p:nvPr/>
            </p:nvGraphicFramePr>
            <p:xfrm>
              <a:off x="2417" y="1832"/>
              <a:ext cx="637" cy="280"/>
            </p:xfrm>
            <a:graphic>
              <a:graphicData uri="http://schemas.openxmlformats.org/presentationml/2006/ole">
                <mc:AlternateContent xmlns:mc="http://schemas.openxmlformats.org/markup-compatibility/2006">
                  <mc:Choice xmlns:v="urn:schemas-microsoft-com:vml" Requires="v">
                    <p:oleObj spid="_x0000_s12420" name="Equation" r:id="rId15" imgW="520700" imgH="228600" progId="Equation.DSMT4">
                      <p:embed/>
                    </p:oleObj>
                  </mc:Choice>
                  <mc:Fallback>
                    <p:oleObj name="Equation" r:id="rId15" imgW="520700" imgH="228600" progId="Equation.DSMT4">
                      <p:embed/>
                      <p:pic>
                        <p:nvPicPr>
                          <p:cNvPr id="0" name="Object 3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417" y="1832"/>
                            <a:ext cx="637"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sp>
        <p:nvSpPr>
          <p:cNvPr id="12293" name="39 - TextBox"/>
          <p:cNvSpPr txBox="1">
            <a:spLocks noChangeArrowheads="1"/>
          </p:cNvSpPr>
          <p:nvPr/>
        </p:nvSpPr>
        <p:spPr bwMode="auto">
          <a:xfrm>
            <a:off x="827584" y="4076700"/>
            <a:ext cx="756146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l-GR" altLang="el-GR" sz="1800" dirty="0">
                <a:latin typeface="Cambria Math" pitchFamily="18" charset="0"/>
              </a:rPr>
              <a:t>Αφαιρείται </a:t>
            </a:r>
            <a:r>
              <a:rPr lang="en-US" altLang="el-GR" sz="1800" dirty="0">
                <a:latin typeface="Cambria Math" pitchFamily="18" charset="0"/>
              </a:rPr>
              <a:t>Guard Interval</a:t>
            </a:r>
            <a:r>
              <a:rPr lang="el-GR" altLang="el-GR" sz="1800" dirty="0">
                <a:latin typeface="Cambria Math" pitchFamily="18" charset="0"/>
              </a:rPr>
              <a:t>.</a:t>
            </a:r>
          </a:p>
          <a:p>
            <a:pPr eaLnBrk="1" hangingPunct="1">
              <a:spcBef>
                <a:spcPct val="0"/>
              </a:spcBef>
              <a:buFontTx/>
              <a:buNone/>
            </a:pPr>
            <a:endParaRPr lang="el-GR" altLang="el-GR" sz="1800" dirty="0">
              <a:latin typeface="Cambria Math" pitchFamily="18" charset="0"/>
            </a:endParaRPr>
          </a:p>
          <a:p>
            <a:pPr eaLnBrk="1" hangingPunct="1">
              <a:spcBef>
                <a:spcPct val="0"/>
              </a:spcBef>
              <a:buFontTx/>
              <a:buNone/>
            </a:pPr>
            <a:r>
              <a:rPr lang="el-GR" altLang="el-GR" sz="1800" dirty="0">
                <a:latin typeface="Cambria Math" pitchFamily="18" charset="0"/>
              </a:rPr>
              <a:t>Με τη βοήθεια του </a:t>
            </a:r>
            <a:r>
              <a:rPr lang="en-US" altLang="el-GR" sz="1800" dirty="0">
                <a:latin typeface="Cambria Math" pitchFamily="18" charset="0"/>
              </a:rPr>
              <a:t>FFT</a:t>
            </a:r>
            <a:r>
              <a:rPr lang="el-GR" altLang="el-GR" sz="1800" dirty="0">
                <a:latin typeface="Cambria Math" pitchFamily="18" charset="0"/>
              </a:rPr>
              <a:t>,</a:t>
            </a:r>
            <a:r>
              <a:rPr lang="en-US" altLang="el-GR" sz="1800" dirty="0">
                <a:latin typeface="Cambria Math" pitchFamily="18" charset="0"/>
              </a:rPr>
              <a:t> </a:t>
            </a:r>
            <a:r>
              <a:rPr lang="el-GR" altLang="el-GR" sz="1800" b="1" dirty="0">
                <a:latin typeface="Cambria Math" pitchFamily="18" charset="0"/>
              </a:rPr>
              <a:t>δημιουργεί σήμα</a:t>
            </a:r>
            <a:r>
              <a:rPr lang="en-US" altLang="el-GR" sz="1800" b="1" dirty="0">
                <a:latin typeface="Cambria Math" pitchFamily="18" charset="0"/>
              </a:rPr>
              <a:t> </a:t>
            </a:r>
            <a:r>
              <a:rPr lang="el-GR" altLang="el-GR" sz="1800" b="1" dirty="0">
                <a:latin typeface="Cambria Math" pitchFamily="18" charset="0"/>
              </a:rPr>
              <a:t>συναρτήσει της συχνότητας.</a:t>
            </a:r>
          </a:p>
          <a:p>
            <a:pPr eaLnBrk="1" hangingPunct="1">
              <a:spcBef>
                <a:spcPct val="0"/>
              </a:spcBef>
              <a:buFontTx/>
              <a:buNone/>
            </a:pPr>
            <a:endParaRPr lang="en-US" altLang="el-GR" sz="1800" dirty="0">
              <a:latin typeface="Cambria Math"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46346" y="468418"/>
            <a:ext cx="6051308" cy="553998"/>
          </a:xfrm>
          <a:prstGeom prst="rect">
            <a:avLst/>
          </a:prstGeom>
        </p:spPr>
        <p:txBody>
          <a:bodyPr vert="horz" wrap="square" lIns="91440" tIns="45720" rIns="91440" bIns="45720" rtlCol="0" anchor="ctr">
            <a:normAutofit fontScale="90000"/>
          </a:bodyPr>
          <a:lstStyle/>
          <a:p>
            <a:pPr algn="ctr" rtl="0">
              <a:spcBef>
                <a:spcPct val="0"/>
              </a:spcBef>
            </a:pPr>
            <a:r>
              <a:rPr lang="el-GR" sz="3600" b="1" kern="1200" dirty="0" err="1">
                <a:latin typeface="Cambria Math" pitchFamily="18" charset="0"/>
                <a:ea typeface="Cambria Math" pitchFamily="18" charset="0"/>
                <a:cs typeface="+mj-cs"/>
              </a:rPr>
              <a:t>Αποδιαμορφωτής</a:t>
            </a:r>
            <a:r>
              <a:rPr lang="el-GR" sz="3600" b="1" kern="1200" dirty="0">
                <a:latin typeface="Cambria Math" pitchFamily="18" charset="0"/>
                <a:ea typeface="Cambria Math" pitchFamily="18" charset="0"/>
                <a:cs typeface="+mj-cs"/>
              </a:rPr>
              <a:t> </a:t>
            </a:r>
            <a:r>
              <a:rPr sz="3600" b="1" kern="1200" dirty="0">
                <a:latin typeface="Cambria Math" pitchFamily="18" charset="0"/>
                <a:ea typeface="Cambria Math" pitchFamily="18" charset="0"/>
                <a:cs typeface="+mj-cs"/>
              </a:rPr>
              <a:t>OFDM</a:t>
            </a:r>
          </a:p>
        </p:txBody>
      </p:sp>
      <p:grpSp>
        <p:nvGrpSpPr>
          <p:cNvPr id="1252" name="Group 1251"/>
          <p:cNvGrpSpPr/>
          <p:nvPr/>
        </p:nvGrpSpPr>
        <p:grpSpPr>
          <a:xfrm>
            <a:off x="755576" y="1626096"/>
            <a:ext cx="7661047" cy="4683224"/>
            <a:chOff x="943401" y="1503458"/>
            <a:chExt cx="7018941" cy="4355464"/>
          </a:xfrm>
        </p:grpSpPr>
        <p:sp>
          <p:nvSpPr>
            <p:cNvPr id="3" name="object 3"/>
            <p:cNvSpPr/>
            <p:nvPr/>
          </p:nvSpPr>
          <p:spPr>
            <a:xfrm>
              <a:off x="4815155" y="1677731"/>
              <a:ext cx="1329247" cy="4170125"/>
            </a:xfrm>
            <a:custGeom>
              <a:avLst/>
              <a:gdLst/>
              <a:ahLst/>
              <a:cxnLst/>
              <a:rect l="l" t="t" r="r" b="b"/>
              <a:pathLst>
                <a:path w="1554479" h="4594860">
                  <a:moveTo>
                    <a:pt x="1554479" y="420623"/>
                  </a:moveTo>
                  <a:lnTo>
                    <a:pt x="1554479" y="0"/>
                  </a:lnTo>
                  <a:lnTo>
                    <a:pt x="0" y="0"/>
                  </a:lnTo>
                  <a:lnTo>
                    <a:pt x="10667" y="4594859"/>
                  </a:lnTo>
                  <a:lnTo>
                    <a:pt x="464819" y="4594859"/>
                  </a:lnTo>
                  <a:lnTo>
                    <a:pt x="464819" y="420623"/>
                  </a:lnTo>
                  <a:lnTo>
                    <a:pt x="1554479" y="420623"/>
                  </a:lnTo>
                  <a:close/>
                </a:path>
                <a:path w="1554479" h="4594860">
                  <a:moveTo>
                    <a:pt x="475487" y="4594859"/>
                  </a:moveTo>
                  <a:lnTo>
                    <a:pt x="464819" y="420623"/>
                  </a:lnTo>
                  <a:lnTo>
                    <a:pt x="464819" y="4594859"/>
                  </a:lnTo>
                  <a:lnTo>
                    <a:pt x="475487" y="4594859"/>
                  </a:lnTo>
                  <a:close/>
                </a:path>
              </a:pathLst>
            </a:custGeom>
            <a:solidFill>
              <a:srgbClr val="FCC7B0"/>
            </a:solidFill>
          </p:spPr>
          <p:txBody>
            <a:bodyPr wrap="square" lIns="0" tIns="0" rIns="0" bIns="0" rtlCol="0"/>
            <a:lstStyle/>
            <a:p>
              <a:endParaRPr/>
            </a:p>
          </p:txBody>
        </p:sp>
        <p:sp>
          <p:nvSpPr>
            <p:cNvPr id="4" name="object 4"/>
            <p:cNvSpPr/>
            <p:nvPr/>
          </p:nvSpPr>
          <p:spPr>
            <a:xfrm>
              <a:off x="4806034" y="1668050"/>
              <a:ext cx="1347708" cy="4190872"/>
            </a:xfrm>
            <a:custGeom>
              <a:avLst/>
              <a:gdLst/>
              <a:ahLst/>
              <a:cxnLst/>
              <a:rect l="l" t="t" r="r" b="b"/>
              <a:pathLst>
                <a:path w="1576070" h="4617720">
                  <a:moveTo>
                    <a:pt x="1575815" y="10667"/>
                  </a:moveTo>
                  <a:lnTo>
                    <a:pt x="1575815" y="0"/>
                  </a:lnTo>
                  <a:lnTo>
                    <a:pt x="0" y="0"/>
                  </a:lnTo>
                  <a:lnTo>
                    <a:pt x="0" y="10667"/>
                  </a:lnTo>
                  <a:lnTo>
                    <a:pt x="32003" y="10667"/>
                  </a:lnTo>
                  <a:lnTo>
                    <a:pt x="32003" y="21335"/>
                  </a:lnTo>
                  <a:lnTo>
                    <a:pt x="1554479" y="21335"/>
                  </a:lnTo>
                  <a:lnTo>
                    <a:pt x="1554479" y="10667"/>
                  </a:lnTo>
                  <a:lnTo>
                    <a:pt x="1575815" y="10667"/>
                  </a:lnTo>
                  <a:close/>
                </a:path>
                <a:path w="1576070" h="4617720">
                  <a:moveTo>
                    <a:pt x="32003" y="21335"/>
                  </a:moveTo>
                  <a:lnTo>
                    <a:pt x="32003" y="10667"/>
                  </a:lnTo>
                  <a:lnTo>
                    <a:pt x="0" y="10667"/>
                  </a:lnTo>
                  <a:lnTo>
                    <a:pt x="10667" y="21335"/>
                  </a:lnTo>
                  <a:lnTo>
                    <a:pt x="32003" y="21335"/>
                  </a:lnTo>
                  <a:close/>
                </a:path>
                <a:path w="1576070" h="4617720">
                  <a:moveTo>
                    <a:pt x="32003" y="4594859"/>
                  </a:moveTo>
                  <a:lnTo>
                    <a:pt x="32003" y="21335"/>
                  </a:lnTo>
                  <a:lnTo>
                    <a:pt x="10667" y="21335"/>
                  </a:lnTo>
                  <a:lnTo>
                    <a:pt x="10667" y="4605527"/>
                  </a:lnTo>
                  <a:lnTo>
                    <a:pt x="21335" y="4605527"/>
                  </a:lnTo>
                  <a:lnTo>
                    <a:pt x="21335" y="4594859"/>
                  </a:lnTo>
                  <a:lnTo>
                    <a:pt x="32003" y="4594859"/>
                  </a:lnTo>
                  <a:close/>
                </a:path>
                <a:path w="1576070" h="4617720">
                  <a:moveTo>
                    <a:pt x="32003" y="4617719"/>
                  </a:moveTo>
                  <a:lnTo>
                    <a:pt x="32003" y="4605527"/>
                  </a:lnTo>
                  <a:lnTo>
                    <a:pt x="10667" y="4605527"/>
                  </a:lnTo>
                  <a:lnTo>
                    <a:pt x="10667" y="4617719"/>
                  </a:lnTo>
                  <a:lnTo>
                    <a:pt x="32003" y="4617719"/>
                  </a:lnTo>
                  <a:close/>
                </a:path>
                <a:path w="1576070" h="4617720">
                  <a:moveTo>
                    <a:pt x="496823" y="4617719"/>
                  </a:moveTo>
                  <a:lnTo>
                    <a:pt x="496823" y="4605527"/>
                  </a:lnTo>
                  <a:lnTo>
                    <a:pt x="475487" y="4605527"/>
                  </a:lnTo>
                  <a:lnTo>
                    <a:pt x="475460" y="4594859"/>
                  </a:lnTo>
                  <a:lnTo>
                    <a:pt x="21335" y="4594859"/>
                  </a:lnTo>
                  <a:lnTo>
                    <a:pt x="21335" y="4605527"/>
                  </a:lnTo>
                  <a:lnTo>
                    <a:pt x="32003" y="4605527"/>
                  </a:lnTo>
                  <a:lnTo>
                    <a:pt x="32003" y="4617719"/>
                  </a:lnTo>
                  <a:lnTo>
                    <a:pt x="496823" y="4617719"/>
                  </a:lnTo>
                  <a:close/>
                </a:path>
                <a:path w="1576070" h="4617720">
                  <a:moveTo>
                    <a:pt x="1565147" y="431291"/>
                  </a:moveTo>
                  <a:lnTo>
                    <a:pt x="1565147" y="420623"/>
                  </a:lnTo>
                  <a:lnTo>
                    <a:pt x="464819" y="420623"/>
                  </a:lnTo>
                  <a:lnTo>
                    <a:pt x="464819" y="431291"/>
                  </a:lnTo>
                  <a:lnTo>
                    <a:pt x="486155" y="431291"/>
                  </a:lnTo>
                  <a:lnTo>
                    <a:pt x="486183" y="441959"/>
                  </a:lnTo>
                  <a:lnTo>
                    <a:pt x="1554479" y="441959"/>
                  </a:lnTo>
                  <a:lnTo>
                    <a:pt x="1554479" y="431291"/>
                  </a:lnTo>
                  <a:lnTo>
                    <a:pt x="1565147" y="431291"/>
                  </a:lnTo>
                  <a:close/>
                </a:path>
                <a:path w="1576070" h="4617720">
                  <a:moveTo>
                    <a:pt x="486183" y="441959"/>
                  </a:moveTo>
                  <a:lnTo>
                    <a:pt x="486155" y="431291"/>
                  </a:lnTo>
                  <a:lnTo>
                    <a:pt x="464819" y="431291"/>
                  </a:lnTo>
                  <a:lnTo>
                    <a:pt x="475460" y="4594859"/>
                  </a:lnTo>
                  <a:lnTo>
                    <a:pt x="475487" y="441959"/>
                  </a:lnTo>
                  <a:lnTo>
                    <a:pt x="486183" y="441959"/>
                  </a:lnTo>
                  <a:close/>
                </a:path>
                <a:path w="1576070" h="4617720">
                  <a:moveTo>
                    <a:pt x="486155" y="4605527"/>
                  </a:moveTo>
                  <a:lnTo>
                    <a:pt x="486155" y="4594859"/>
                  </a:lnTo>
                  <a:lnTo>
                    <a:pt x="475460" y="4594859"/>
                  </a:lnTo>
                  <a:lnTo>
                    <a:pt x="475487" y="4605527"/>
                  </a:lnTo>
                  <a:lnTo>
                    <a:pt x="486155" y="4605527"/>
                  </a:lnTo>
                  <a:close/>
                </a:path>
                <a:path w="1576070" h="4617720">
                  <a:moveTo>
                    <a:pt x="496823" y="4605527"/>
                  </a:moveTo>
                  <a:lnTo>
                    <a:pt x="486183" y="441959"/>
                  </a:lnTo>
                  <a:lnTo>
                    <a:pt x="475487" y="441959"/>
                  </a:lnTo>
                  <a:lnTo>
                    <a:pt x="475487" y="4594859"/>
                  </a:lnTo>
                  <a:lnTo>
                    <a:pt x="486155" y="4594859"/>
                  </a:lnTo>
                  <a:lnTo>
                    <a:pt x="486155" y="4605527"/>
                  </a:lnTo>
                  <a:lnTo>
                    <a:pt x="496823" y="4605527"/>
                  </a:lnTo>
                  <a:close/>
                </a:path>
                <a:path w="1576070" h="4617720">
                  <a:moveTo>
                    <a:pt x="1575815" y="431291"/>
                  </a:moveTo>
                  <a:lnTo>
                    <a:pt x="1575815" y="10667"/>
                  </a:lnTo>
                  <a:lnTo>
                    <a:pt x="1554479" y="10667"/>
                  </a:lnTo>
                  <a:lnTo>
                    <a:pt x="1554479" y="21335"/>
                  </a:lnTo>
                  <a:lnTo>
                    <a:pt x="1565147" y="21335"/>
                  </a:lnTo>
                  <a:lnTo>
                    <a:pt x="1565147" y="431291"/>
                  </a:lnTo>
                  <a:lnTo>
                    <a:pt x="1575815" y="431291"/>
                  </a:lnTo>
                  <a:close/>
                </a:path>
                <a:path w="1576070" h="4617720">
                  <a:moveTo>
                    <a:pt x="1565147" y="420623"/>
                  </a:moveTo>
                  <a:lnTo>
                    <a:pt x="1565147" y="21335"/>
                  </a:lnTo>
                  <a:lnTo>
                    <a:pt x="1554479" y="21335"/>
                  </a:lnTo>
                  <a:lnTo>
                    <a:pt x="1554479" y="420623"/>
                  </a:lnTo>
                  <a:lnTo>
                    <a:pt x="1565147" y="420623"/>
                  </a:lnTo>
                  <a:close/>
                </a:path>
                <a:path w="1576070" h="4617720">
                  <a:moveTo>
                    <a:pt x="1575815" y="441959"/>
                  </a:moveTo>
                  <a:lnTo>
                    <a:pt x="1575815" y="431291"/>
                  </a:lnTo>
                  <a:lnTo>
                    <a:pt x="1554479" y="431291"/>
                  </a:lnTo>
                  <a:lnTo>
                    <a:pt x="1554479" y="441959"/>
                  </a:lnTo>
                  <a:lnTo>
                    <a:pt x="1575815" y="441959"/>
                  </a:lnTo>
                  <a:close/>
                </a:path>
              </a:pathLst>
            </a:custGeom>
            <a:solidFill>
              <a:srgbClr val="24211D"/>
            </a:solidFill>
          </p:spPr>
          <p:txBody>
            <a:bodyPr wrap="square" lIns="0" tIns="0" rIns="0" bIns="0" rtlCol="0"/>
            <a:lstStyle/>
            <a:p>
              <a:endParaRPr/>
            </a:p>
          </p:txBody>
        </p:sp>
        <p:sp>
          <p:nvSpPr>
            <p:cNvPr id="5" name="object 5"/>
            <p:cNvSpPr/>
            <p:nvPr/>
          </p:nvSpPr>
          <p:spPr>
            <a:xfrm>
              <a:off x="6144404" y="1868602"/>
              <a:ext cx="360004" cy="0"/>
            </a:xfrm>
            <a:custGeom>
              <a:avLst/>
              <a:gdLst/>
              <a:ahLst/>
              <a:cxnLst/>
              <a:rect l="l" t="t" r="r" b="b"/>
              <a:pathLst>
                <a:path w="421004">
                  <a:moveTo>
                    <a:pt x="0" y="0"/>
                  </a:moveTo>
                  <a:lnTo>
                    <a:pt x="420623" y="0"/>
                  </a:lnTo>
                </a:path>
              </a:pathLst>
            </a:custGeom>
            <a:ln w="33527">
              <a:solidFill>
                <a:srgbClr val="24211D"/>
              </a:solidFill>
            </a:ln>
          </p:spPr>
          <p:txBody>
            <a:bodyPr wrap="square" lIns="0" tIns="0" rIns="0" bIns="0" rtlCol="0"/>
            <a:lstStyle/>
            <a:p>
              <a:endParaRPr/>
            </a:p>
          </p:txBody>
        </p:sp>
        <p:sp>
          <p:nvSpPr>
            <p:cNvPr id="6" name="object 6"/>
            <p:cNvSpPr/>
            <p:nvPr/>
          </p:nvSpPr>
          <p:spPr>
            <a:xfrm>
              <a:off x="6494958" y="1814661"/>
              <a:ext cx="91223" cy="108345"/>
            </a:xfrm>
            <a:custGeom>
              <a:avLst/>
              <a:gdLst/>
              <a:ahLst/>
              <a:cxnLst/>
              <a:rect l="l" t="t" r="r" b="b"/>
              <a:pathLst>
                <a:path w="106679" h="119380">
                  <a:moveTo>
                    <a:pt x="106679" y="54863"/>
                  </a:moveTo>
                  <a:lnTo>
                    <a:pt x="0" y="0"/>
                  </a:lnTo>
                  <a:lnTo>
                    <a:pt x="0" y="118871"/>
                  </a:lnTo>
                  <a:lnTo>
                    <a:pt x="106679" y="54863"/>
                  </a:lnTo>
                  <a:close/>
                </a:path>
              </a:pathLst>
            </a:custGeom>
            <a:solidFill>
              <a:srgbClr val="24211D"/>
            </a:solidFill>
          </p:spPr>
          <p:txBody>
            <a:bodyPr wrap="square" lIns="0" tIns="0" rIns="0" bIns="0" rtlCol="0"/>
            <a:lstStyle/>
            <a:p>
              <a:endParaRPr/>
            </a:p>
          </p:txBody>
        </p:sp>
        <p:sp>
          <p:nvSpPr>
            <p:cNvPr id="7" name="object 7"/>
            <p:cNvSpPr/>
            <p:nvPr/>
          </p:nvSpPr>
          <p:spPr>
            <a:xfrm>
              <a:off x="7417613" y="1864453"/>
              <a:ext cx="360004" cy="29391"/>
            </a:xfrm>
            <a:custGeom>
              <a:avLst/>
              <a:gdLst/>
              <a:ahLst/>
              <a:cxnLst/>
              <a:rect l="l" t="t" r="r" b="b"/>
              <a:pathLst>
                <a:path w="421004" h="32385">
                  <a:moveTo>
                    <a:pt x="420623" y="32003"/>
                  </a:moveTo>
                  <a:lnTo>
                    <a:pt x="420623" y="10667"/>
                  </a:lnTo>
                  <a:lnTo>
                    <a:pt x="0" y="0"/>
                  </a:lnTo>
                  <a:lnTo>
                    <a:pt x="0" y="21335"/>
                  </a:lnTo>
                  <a:lnTo>
                    <a:pt x="420623" y="32003"/>
                  </a:lnTo>
                  <a:close/>
                </a:path>
              </a:pathLst>
            </a:custGeom>
            <a:solidFill>
              <a:srgbClr val="24211D"/>
            </a:solidFill>
          </p:spPr>
          <p:txBody>
            <a:bodyPr wrap="square" lIns="0" tIns="0" rIns="0" bIns="0" rtlCol="0"/>
            <a:lstStyle/>
            <a:p>
              <a:endParaRPr/>
            </a:p>
          </p:txBody>
        </p:sp>
        <p:sp>
          <p:nvSpPr>
            <p:cNvPr id="8" name="object 8"/>
            <p:cNvSpPr/>
            <p:nvPr/>
          </p:nvSpPr>
          <p:spPr>
            <a:xfrm>
              <a:off x="7768168" y="1824343"/>
              <a:ext cx="102083" cy="117565"/>
            </a:xfrm>
            <a:custGeom>
              <a:avLst/>
              <a:gdLst/>
              <a:ahLst/>
              <a:cxnLst/>
              <a:rect l="l" t="t" r="r" b="b"/>
              <a:pathLst>
                <a:path w="119379" h="129539">
                  <a:moveTo>
                    <a:pt x="118871" y="65531"/>
                  </a:moveTo>
                  <a:lnTo>
                    <a:pt x="0" y="0"/>
                  </a:lnTo>
                  <a:lnTo>
                    <a:pt x="0" y="129539"/>
                  </a:lnTo>
                  <a:lnTo>
                    <a:pt x="118871" y="65531"/>
                  </a:lnTo>
                  <a:close/>
                </a:path>
              </a:pathLst>
            </a:custGeom>
            <a:solidFill>
              <a:srgbClr val="24211D"/>
            </a:solidFill>
          </p:spPr>
          <p:txBody>
            <a:bodyPr wrap="square" lIns="0" tIns="0" rIns="0" bIns="0" rtlCol="0"/>
            <a:lstStyle/>
            <a:p>
              <a:endParaRPr/>
            </a:p>
          </p:txBody>
        </p:sp>
        <p:sp>
          <p:nvSpPr>
            <p:cNvPr id="9" name="object 9"/>
            <p:cNvSpPr/>
            <p:nvPr/>
          </p:nvSpPr>
          <p:spPr>
            <a:xfrm>
              <a:off x="1142788" y="3449515"/>
              <a:ext cx="350773" cy="0"/>
            </a:xfrm>
            <a:custGeom>
              <a:avLst/>
              <a:gdLst/>
              <a:ahLst/>
              <a:cxnLst/>
              <a:rect l="l" t="t" r="r" b="b"/>
              <a:pathLst>
                <a:path w="410210">
                  <a:moveTo>
                    <a:pt x="0" y="0"/>
                  </a:moveTo>
                  <a:lnTo>
                    <a:pt x="409955" y="0"/>
                  </a:lnTo>
                </a:path>
              </a:pathLst>
            </a:custGeom>
            <a:ln w="21335">
              <a:solidFill>
                <a:srgbClr val="24211D"/>
              </a:solidFill>
            </a:ln>
          </p:spPr>
          <p:txBody>
            <a:bodyPr wrap="square" lIns="0" tIns="0" rIns="0" bIns="0" rtlCol="0"/>
            <a:lstStyle/>
            <a:p>
              <a:endParaRPr/>
            </a:p>
          </p:txBody>
        </p:sp>
        <p:sp>
          <p:nvSpPr>
            <p:cNvPr id="10" name="object 10"/>
            <p:cNvSpPr/>
            <p:nvPr/>
          </p:nvSpPr>
          <p:spPr>
            <a:xfrm>
              <a:off x="1484221" y="3391425"/>
              <a:ext cx="102083" cy="117565"/>
            </a:xfrm>
            <a:custGeom>
              <a:avLst/>
              <a:gdLst/>
              <a:ahLst/>
              <a:cxnLst/>
              <a:rect l="l" t="t" r="r" b="b"/>
              <a:pathLst>
                <a:path w="119380" h="129539">
                  <a:moveTo>
                    <a:pt x="118871" y="64007"/>
                  </a:moveTo>
                  <a:lnTo>
                    <a:pt x="0" y="0"/>
                  </a:lnTo>
                  <a:lnTo>
                    <a:pt x="0" y="129539"/>
                  </a:lnTo>
                  <a:lnTo>
                    <a:pt x="118871" y="64007"/>
                  </a:lnTo>
                  <a:close/>
                </a:path>
              </a:pathLst>
            </a:custGeom>
            <a:solidFill>
              <a:srgbClr val="24211D"/>
            </a:solidFill>
          </p:spPr>
          <p:txBody>
            <a:bodyPr wrap="square" lIns="0" tIns="0" rIns="0" bIns="0" rtlCol="0"/>
            <a:lstStyle/>
            <a:p>
              <a:endParaRPr/>
            </a:p>
          </p:txBody>
        </p:sp>
        <p:sp>
          <p:nvSpPr>
            <p:cNvPr id="11" name="object 11"/>
            <p:cNvSpPr/>
            <p:nvPr/>
          </p:nvSpPr>
          <p:spPr>
            <a:xfrm>
              <a:off x="2915115" y="1863761"/>
              <a:ext cx="249234" cy="0"/>
            </a:xfrm>
            <a:custGeom>
              <a:avLst/>
              <a:gdLst/>
              <a:ahLst/>
              <a:cxnLst/>
              <a:rect l="l" t="t" r="r" b="b"/>
              <a:pathLst>
                <a:path w="291464">
                  <a:moveTo>
                    <a:pt x="0" y="0"/>
                  </a:moveTo>
                  <a:lnTo>
                    <a:pt x="291083" y="0"/>
                  </a:lnTo>
                </a:path>
              </a:pathLst>
            </a:custGeom>
            <a:ln w="22859">
              <a:solidFill>
                <a:srgbClr val="24211D"/>
              </a:solidFill>
            </a:ln>
          </p:spPr>
          <p:txBody>
            <a:bodyPr wrap="square" lIns="0" tIns="0" rIns="0" bIns="0" rtlCol="0"/>
            <a:lstStyle/>
            <a:p>
              <a:endParaRPr/>
            </a:p>
          </p:txBody>
        </p:sp>
        <p:sp>
          <p:nvSpPr>
            <p:cNvPr id="12" name="object 12"/>
            <p:cNvSpPr/>
            <p:nvPr/>
          </p:nvSpPr>
          <p:spPr>
            <a:xfrm>
              <a:off x="3154901" y="1804979"/>
              <a:ext cx="102083" cy="117565"/>
            </a:xfrm>
            <a:custGeom>
              <a:avLst/>
              <a:gdLst/>
              <a:ahLst/>
              <a:cxnLst/>
              <a:rect l="l" t="t" r="r" b="b"/>
              <a:pathLst>
                <a:path w="119379" h="129539">
                  <a:moveTo>
                    <a:pt x="118871" y="65531"/>
                  </a:moveTo>
                  <a:lnTo>
                    <a:pt x="0" y="0"/>
                  </a:lnTo>
                  <a:lnTo>
                    <a:pt x="0" y="129539"/>
                  </a:lnTo>
                  <a:lnTo>
                    <a:pt x="118871" y="65531"/>
                  </a:lnTo>
                  <a:close/>
                </a:path>
              </a:pathLst>
            </a:custGeom>
            <a:solidFill>
              <a:srgbClr val="24211D"/>
            </a:solidFill>
          </p:spPr>
          <p:txBody>
            <a:bodyPr wrap="square" lIns="0" tIns="0" rIns="0" bIns="0" rtlCol="0"/>
            <a:lstStyle/>
            <a:p>
              <a:endParaRPr/>
            </a:p>
          </p:txBody>
        </p:sp>
        <p:sp>
          <p:nvSpPr>
            <p:cNvPr id="13" name="object 13"/>
            <p:cNvSpPr/>
            <p:nvPr/>
          </p:nvSpPr>
          <p:spPr>
            <a:xfrm>
              <a:off x="4270426" y="1863761"/>
              <a:ext cx="471861" cy="0"/>
            </a:xfrm>
            <a:custGeom>
              <a:avLst/>
              <a:gdLst/>
              <a:ahLst/>
              <a:cxnLst/>
              <a:rect l="l" t="t" r="r" b="b"/>
              <a:pathLst>
                <a:path w="551814">
                  <a:moveTo>
                    <a:pt x="0" y="0"/>
                  </a:moveTo>
                  <a:lnTo>
                    <a:pt x="551687" y="0"/>
                  </a:lnTo>
                </a:path>
              </a:pathLst>
            </a:custGeom>
            <a:ln w="22859">
              <a:solidFill>
                <a:srgbClr val="24211D"/>
              </a:solidFill>
            </a:ln>
          </p:spPr>
          <p:txBody>
            <a:bodyPr wrap="square" lIns="0" tIns="0" rIns="0" bIns="0" rtlCol="0"/>
            <a:lstStyle/>
            <a:p>
              <a:endParaRPr/>
            </a:p>
          </p:txBody>
        </p:sp>
        <p:sp>
          <p:nvSpPr>
            <p:cNvPr id="14" name="object 14"/>
            <p:cNvSpPr/>
            <p:nvPr/>
          </p:nvSpPr>
          <p:spPr>
            <a:xfrm>
              <a:off x="4731752" y="1804979"/>
              <a:ext cx="92852" cy="117565"/>
            </a:xfrm>
            <a:custGeom>
              <a:avLst/>
              <a:gdLst/>
              <a:ahLst/>
              <a:cxnLst/>
              <a:rect l="l" t="t" r="r" b="b"/>
              <a:pathLst>
                <a:path w="108585" h="129539">
                  <a:moveTo>
                    <a:pt x="108203" y="65531"/>
                  </a:moveTo>
                  <a:lnTo>
                    <a:pt x="0" y="0"/>
                  </a:lnTo>
                  <a:lnTo>
                    <a:pt x="0" y="129539"/>
                  </a:lnTo>
                  <a:lnTo>
                    <a:pt x="108203" y="65531"/>
                  </a:lnTo>
                  <a:close/>
                </a:path>
              </a:pathLst>
            </a:custGeom>
            <a:solidFill>
              <a:srgbClr val="24211D"/>
            </a:solidFill>
          </p:spPr>
          <p:txBody>
            <a:bodyPr wrap="square" lIns="0" tIns="0" rIns="0" bIns="0" rtlCol="0"/>
            <a:lstStyle/>
            <a:p>
              <a:endParaRPr/>
            </a:p>
          </p:txBody>
        </p:sp>
        <p:sp>
          <p:nvSpPr>
            <p:cNvPr id="15" name="object 15"/>
            <p:cNvSpPr/>
            <p:nvPr/>
          </p:nvSpPr>
          <p:spPr>
            <a:xfrm>
              <a:off x="2924238" y="3067774"/>
              <a:ext cx="249234" cy="0"/>
            </a:xfrm>
            <a:custGeom>
              <a:avLst/>
              <a:gdLst/>
              <a:ahLst/>
              <a:cxnLst/>
              <a:rect l="l" t="t" r="r" b="b"/>
              <a:pathLst>
                <a:path w="291464">
                  <a:moveTo>
                    <a:pt x="0" y="0"/>
                  </a:moveTo>
                  <a:lnTo>
                    <a:pt x="291083" y="0"/>
                  </a:lnTo>
                </a:path>
              </a:pathLst>
            </a:custGeom>
            <a:ln w="21335">
              <a:solidFill>
                <a:srgbClr val="24211D"/>
              </a:solidFill>
            </a:ln>
          </p:spPr>
          <p:txBody>
            <a:bodyPr wrap="square" lIns="0" tIns="0" rIns="0" bIns="0" rtlCol="0"/>
            <a:lstStyle/>
            <a:p>
              <a:endParaRPr/>
            </a:p>
          </p:txBody>
        </p:sp>
        <p:sp>
          <p:nvSpPr>
            <p:cNvPr id="16" name="object 16"/>
            <p:cNvSpPr/>
            <p:nvPr/>
          </p:nvSpPr>
          <p:spPr>
            <a:xfrm>
              <a:off x="3164024" y="3009682"/>
              <a:ext cx="102083" cy="117565"/>
            </a:xfrm>
            <a:custGeom>
              <a:avLst/>
              <a:gdLst/>
              <a:ahLst/>
              <a:cxnLst/>
              <a:rect l="l" t="t" r="r" b="b"/>
              <a:pathLst>
                <a:path w="119379" h="129539">
                  <a:moveTo>
                    <a:pt x="118871" y="64007"/>
                  </a:moveTo>
                  <a:lnTo>
                    <a:pt x="0" y="0"/>
                  </a:lnTo>
                  <a:lnTo>
                    <a:pt x="0" y="129539"/>
                  </a:lnTo>
                  <a:lnTo>
                    <a:pt x="118871" y="64007"/>
                  </a:lnTo>
                  <a:close/>
                </a:path>
              </a:pathLst>
            </a:custGeom>
            <a:solidFill>
              <a:srgbClr val="24211D"/>
            </a:solidFill>
          </p:spPr>
          <p:txBody>
            <a:bodyPr wrap="square" lIns="0" tIns="0" rIns="0" bIns="0" rtlCol="0"/>
            <a:lstStyle/>
            <a:p>
              <a:endParaRPr/>
            </a:p>
          </p:txBody>
        </p:sp>
        <p:sp>
          <p:nvSpPr>
            <p:cNvPr id="17" name="object 17"/>
            <p:cNvSpPr/>
            <p:nvPr/>
          </p:nvSpPr>
          <p:spPr>
            <a:xfrm>
              <a:off x="4280852" y="3067774"/>
              <a:ext cx="470775" cy="0"/>
            </a:xfrm>
            <a:custGeom>
              <a:avLst/>
              <a:gdLst/>
              <a:ahLst/>
              <a:cxnLst/>
              <a:rect l="l" t="t" r="r" b="b"/>
              <a:pathLst>
                <a:path w="550545">
                  <a:moveTo>
                    <a:pt x="0" y="0"/>
                  </a:moveTo>
                  <a:lnTo>
                    <a:pt x="550163" y="0"/>
                  </a:lnTo>
                </a:path>
              </a:pathLst>
            </a:custGeom>
            <a:ln w="21335">
              <a:solidFill>
                <a:srgbClr val="24211D"/>
              </a:solidFill>
            </a:ln>
          </p:spPr>
          <p:txBody>
            <a:bodyPr wrap="square" lIns="0" tIns="0" rIns="0" bIns="0" rtlCol="0"/>
            <a:lstStyle/>
            <a:p>
              <a:endParaRPr/>
            </a:p>
          </p:txBody>
        </p:sp>
        <p:sp>
          <p:nvSpPr>
            <p:cNvPr id="18" name="object 18"/>
            <p:cNvSpPr/>
            <p:nvPr/>
          </p:nvSpPr>
          <p:spPr>
            <a:xfrm>
              <a:off x="4742177" y="3009682"/>
              <a:ext cx="91223" cy="117565"/>
            </a:xfrm>
            <a:custGeom>
              <a:avLst/>
              <a:gdLst/>
              <a:ahLst/>
              <a:cxnLst/>
              <a:rect l="l" t="t" r="r" b="b"/>
              <a:pathLst>
                <a:path w="106679" h="129539">
                  <a:moveTo>
                    <a:pt x="106679" y="64007"/>
                  </a:moveTo>
                  <a:lnTo>
                    <a:pt x="0" y="0"/>
                  </a:lnTo>
                  <a:lnTo>
                    <a:pt x="0" y="129539"/>
                  </a:lnTo>
                  <a:lnTo>
                    <a:pt x="106679" y="64007"/>
                  </a:lnTo>
                  <a:close/>
                </a:path>
              </a:pathLst>
            </a:custGeom>
            <a:solidFill>
              <a:srgbClr val="24211D"/>
            </a:solidFill>
          </p:spPr>
          <p:txBody>
            <a:bodyPr wrap="square" lIns="0" tIns="0" rIns="0" bIns="0" rtlCol="0"/>
            <a:lstStyle/>
            <a:p>
              <a:endParaRPr/>
            </a:p>
          </p:txBody>
        </p:sp>
        <p:sp>
          <p:nvSpPr>
            <p:cNvPr id="19" name="object 19"/>
            <p:cNvSpPr/>
            <p:nvPr/>
          </p:nvSpPr>
          <p:spPr>
            <a:xfrm>
              <a:off x="2924238" y="3856155"/>
              <a:ext cx="249234" cy="0"/>
            </a:xfrm>
            <a:custGeom>
              <a:avLst/>
              <a:gdLst/>
              <a:ahLst/>
              <a:cxnLst/>
              <a:rect l="l" t="t" r="r" b="b"/>
              <a:pathLst>
                <a:path w="291464">
                  <a:moveTo>
                    <a:pt x="0" y="0"/>
                  </a:moveTo>
                  <a:lnTo>
                    <a:pt x="291083" y="0"/>
                  </a:lnTo>
                </a:path>
              </a:pathLst>
            </a:custGeom>
            <a:ln w="33527">
              <a:solidFill>
                <a:srgbClr val="24211D"/>
              </a:solidFill>
            </a:ln>
          </p:spPr>
          <p:txBody>
            <a:bodyPr wrap="square" lIns="0" tIns="0" rIns="0" bIns="0" rtlCol="0"/>
            <a:lstStyle/>
            <a:p>
              <a:endParaRPr/>
            </a:p>
          </p:txBody>
        </p:sp>
        <p:sp>
          <p:nvSpPr>
            <p:cNvPr id="20" name="object 20"/>
            <p:cNvSpPr/>
            <p:nvPr/>
          </p:nvSpPr>
          <p:spPr>
            <a:xfrm>
              <a:off x="3164024" y="3802213"/>
              <a:ext cx="102083" cy="108345"/>
            </a:xfrm>
            <a:custGeom>
              <a:avLst/>
              <a:gdLst/>
              <a:ahLst/>
              <a:cxnLst/>
              <a:rect l="l" t="t" r="r" b="b"/>
              <a:pathLst>
                <a:path w="119379" h="119379">
                  <a:moveTo>
                    <a:pt x="118871" y="53339"/>
                  </a:moveTo>
                  <a:lnTo>
                    <a:pt x="0" y="0"/>
                  </a:lnTo>
                  <a:lnTo>
                    <a:pt x="0" y="118871"/>
                  </a:lnTo>
                  <a:lnTo>
                    <a:pt x="118871" y="53339"/>
                  </a:lnTo>
                  <a:close/>
                </a:path>
              </a:pathLst>
            </a:custGeom>
            <a:solidFill>
              <a:srgbClr val="24211D"/>
            </a:solidFill>
          </p:spPr>
          <p:txBody>
            <a:bodyPr wrap="square" lIns="0" tIns="0" rIns="0" bIns="0" rtlCol="0"/>
            <a:lstStyle/>
            <a:p>
              <a:endParaRPr/>
            </a:p>
          </p:txBody>
        </p:sp>
        <p:sp>
          <p:nvSpPr>
            <p:cNvPr id="21" name="object 21"/>
            <p:cNvSpPr/>
            <p:nvPr/>
          </p:nvSpPr>
          <p:spPr>
            <a:xfrm>
              <a:off x="4280852" y="3860995"/>
              <a:ext cx="470775" cy="0"/>
            </a:xfrm>
            <a:custGeom>
              <a:avLst/>
              <a:gdLst/>
              <a:ahLst/>
              <a:cxnLst/>
              <a:rect l="l" t="t" r="r" b="b"/>
              <a:pathLst>
                <a:path w="550545">
                  <a:moveTo>
                    <a:pt x="0" y="0"/>
                  </a:moveTo>
                  <a:lnTo>
                    <a:pt x="550163" y="0"/>
                  </a:lnTo>
                </a:path>
              </a:pathLst>
            </a:custGeom>
            <a:ln w="22859">
              <a:solidFill>
                <a:srgbClr val="24211D"/>
              </a:solidFill>
            </a:ln>
          </p:spPr>
          <p:txBody>
            <a:bodyPr wrap="square" lIns="0" tIns="0" rIns="0" bIns="0" rtlCol="0"/>
            <a:lstStyle/>
            <a:p>
              <a:endParaRPr/>
            </a:p>
          </p:txBody>
        </p:sp>
        <p:sp>
          <p:nvSpPr>
            <p:cNvPr id="22" name="object 22"/>
            <p:cNvSpPr/>
            <p:nvPr/>
          </p:nvSpPr>
          <p:spPr>
            <a:xfrm>
              <a:off x="4742177" y="3802214"/>
              <a:ext cx="91223" cy="117565"/>
            </a:xfrm>
            <a:custGeom>
              <a:avLst/>
              <a:gdLst/>
              <a:ahLst/>
              <a:cxnLst/>
              <a:rect l="l" t="t" r="r" b="b"/>
              <a:pathLst>
                <a:path w="106679" h="129539">
                  <a:moveTo>
                    <a:pt x="106679" y="65531"/>
                  </a:moveTo>
                  <a:lnTo>
                    <a:pt x="0" y="0"/>
                  </a:lnTo>
                  <a:lnTo>
                    <a:pt x="0" y="129539"/>
                  </a:lnTo>
                  <a:lnTo>
                    <a:pt x="106679" y="65531"/>
                  </a:lnTo>
                  <a:close/>
                </a:path>
              </a:pathLst>
            </a:custGeom>
            <a:solidFill>
              <a:srgbClr val="24211D"/>
            </a:solidFill>
          </p:spPr>
          <p:txBody>
            <a:bodyPr wrap="square" lIns="0" tIns="0" rIns="0" bIns="0" rtlCol="0"/>
            <a:lstStyle/>
            <a:p>
              <a:endParaRPr/>
            </a:p>
          </p:txBody>
        </p:sp>
        <p:sp>
          <p:nvSpPr>
            <p:cNvPr id="23" name="object 23"/>
            <p:cNvSpPr/>
            <p:nvPr/>
          </p:nvSpPr>
          <p:spPr>
            <a:xfrm>
              <a:off x="2915115" y="2275241"/>
              <a:ext cx="249234" cy="0"/>
            </a:xfrm>
            <a:custGeom>
              <a:avLst/>
              <a:gdLst/>
              <a:ahLst/>
              <a:cxnLst/>
              <a:rect l="l" t="t" r="r" b="b"/>
              <a:pathLst>
                <a:path w="291464">
                  <a:moveTo>
                    <a:pt x="0" y="0"/>
                  </a:moveTo>
                  <a:lnTo>
                    <a:pt x="291083" y="0"/>
                  </a:lnTo>
                </a:path>
              </a:pathLst>
            </a:custGeom>
            <a:ln w="21335">
              <a:solidFill>
                <a:srgbClr val="24211D"/>
              </a:solidFill>
            </a:ln>
          </p:spPr>
          <p:txBody>
            <a:bodyPr wrap="square" lIns="0" tIns="0" rIns="0" bIns="0" rtlCol="0"/>
            <a:lstStyle/>
            <a:p>
              <a:endParaRPr/>
            </a:p>
          </p:txBody>
        </p:sp>
        <p:sp>
          <p:nvSpPr>
            <p:cNvPr id="24" name="object 24"/>
            <p:cNvSpPr/>
            <p:nvPr/>
          </p:nvSpPr>
          <p:spPr>
            <a:xfrm>
              <a:off x="3154901" y="2215767"/>
              <a:ext cx="102083" cy="117565"/>
            </a:xfrm>
            <a:custGeom>
              <a:avLst/>
              <a:gdLst/>
              <a:ahLst/>
              <a:cxnLst/>
              <a:rect l="l" t="t" r="r" b="b"/>
              <a:pathLst>
                <a:path w="119379" h="129539">
                  <a:moveTo>
                    <a:pt x="118871" y="65531"/>
                  </a:moveTo>
                  <a:lnTo>
                    <a:pt x="0" y="0"/>
                  </a:lnTo>
                  <a:lnTo>
                    <a:pt x="0" y="129539"/>
                  </a:lnTo>
                  <a:lnTo>
                    <a:pt x="118871" y="65531"/>
                  </a:lnTo>
                  <a:close/>
                </a:path>
              </a:pathLst>
            </a:custGeom>
            <a:solidFill>
              <a:srgbClr val="24211D"/>
            </a:solidFill>
          </p:spPr>
          <p:txBody>
            <a:bodyPr wrap="square" lIns="0" tIns="0" rIns="0" bIns="0" rtlCol="0"/>
            <a:lstStyle/>
            <a:p>
              <a:endParaRPr/>
            </a:p>
          </p:txBody>
        </p:sp>
        <p:sp>
          <p:nvSpPr>
            <p:cNvPr id="25" name="object 25"/>
            <p:cNvSpPr/>
            <p:nvPr/>
          </p:nvSpPr>
          <p:spPr>
            <a:xfrm>
              <a:off x="4270426" y="2280082"/>
              <a:ext cx="471861" cy="0"/>
            </a:xfrm>
            <a:custGeom>
              <a:avLst/>
              <a:gdLst/>
              <a:ahLst/>
              <a:cxnLst/>
              <a:rect l="l" t="t" r="r" b="b"/>
              <a:pathLst>
                <a:path w="551814">
                  <a:moveTo>
                    <a:pt x="0" y="0"/>
                  </a:moveTo>
                  <a:lnTo>
                    <a:pt x="551687" y="0"/>
                  </a:lnTo>
                </a:path>
              </a:pathLst>
            </a:custGeom>
            <a:ln w="32003">
              <a:solidFill>
                <a:srgbClr val="24211D"/>
              </a:solidFill>
            </a:ln>
          </p:spPr>
          <p:txBody>
            <a:bodyPr wrap="square" lIns="0" tIns="0" rIns="0" bIns="0" rtlCol="0"/>
            <a:lstStyle/>
            <a:p>
              <a:endParaRPr/>
            </a:p>
          </p:txBody>
        </p:sp>
        <p:sp>
          <p:nvSpPr>
            <p:cNvPr id="26" name="object 26"/>
            <p:cNvSpPr/>
            <p:nvPr/>
          </p:nvSpPr>
          <p:spPr>
            <a:xfrm>
              <a:off x="4731752" y="2225450"/>
              <a:ext cx="92852" cy="108345"/>
            </a:xfrm>
            <a:custGeom>
              <a:avLst/>
              <a:gdLst/>
              <a:ahLst/>
              <a:cxnLst/>
              <a:rect l="l" t="t" r="r" b="b"/>
              <a:pathLst>
                <a:path w="108585" h="119380">
                  <a:moveTo>
                    <a:pt x="108203" y="54863"/>
                  </a:moveTo>
                  <a:lnTo>
                    <a:pt x="0" y="0"/>
                  </a:lnTo>
                  <a:lnTo>
                    <a:pt x="0" y="118871"/>
                  </a:lnTo>
                  <a:lnTo>
                    <a:pt x="108203" y="54863"/>
                  </a:lnTo>
                  <a:close/>
                </a:path>
              </a:pathLst>
            </a:custGeom>
            <a:solidFill>
              <a:srgbClr val="24211D"/>
            </a:solidFill>
          </p:spPr>
          <p:txBody>
            <a:bodyPr wrap="square" lIns="0" tIns="0" rIns="0" bIns="0" rtlCol="0"/>
            <a:lstStyle/>
            <a:p>
              <a:endParaRPr/>
            </a:p>
          </p:txBody>
        </p:sp>
        <p:sp>
          <p:nvSpPr>
            <p:cNvPr id="27" name="object 27"/>
            <p:cNvSpPr/>
            <p:nvPr/>
          </p:nvSpPr>
          <p:spPr>
            <a:xfrm>
              <a:off x="2915115" y="2676348"/>
              <a:ext cx="249234" cy="0"/>
            </a:xfrm>
            <a:custGeom>
              <a:avLst/>
              <a:gdLst/>
              <a:ahLst/>
              <a:cxnLst/>
              <a:rect l="l" t="t" r="r" b="b"/>
              <a:pathLst>
                <a:path w="291464">
                  <a:moveTo>
                    <a:pt x="0" y="0"/>
                  </a:moveTo>
                  <a:lnTo>
                    <a:pt x="291083" y="0"/>
                  </a:lnTo>
                </a:path>
              </a:pathLst>
            </a:custGeom>
            <a:ln w="21335">
              <a:solidFill>
                <a:srgbClr val="24211D"/>
              </a:solidFill>
            </a:ln>
          </p:spPr>
          <p:txBody>
            <a:bodyPr wrap="square" lIns="0" tIns="0" rIns="0" bIns="0" rtlCol="0"/>
            <a:lstStyle/>
            <a:p>
              <a:endParaRPr/>
            </a:p>
          </p:txBody>
        </p:sp>
        <p:sp>
          <p:nvSpPr>
            <p:cNvPr id="28" name="object 28"/>
            <p:cNvSpPr/>
            <p:nvPr/>
          </p:nvSpPr>
          <p:spPr>
            <a:xfrm>
              <a:off x="3154901" y="2618257"/>
              <a:ext cx="102083" cy="117565"/>
            </a:xfrm>
            <a:custGeom>
              <a:avLst/>
              <a:gdLst/>
              <a:ahLst/>
              <a:cxnLst/>
              <a:rect l="l" t="t" r="r" b="b"/>
              <a:pathLst>
                <a:path w="119379" h="129539">
                  <a:moveTo>
                    <a:pt x="118871" y="64007"/>
                  </a:moveTo>
                  <a:lnTo>
                    <a:pt x="0" y="0"/>
                  </a:lnTo>
                  <a:lnTo>
                    <a:pt x="0" y="129539"/>
                  </a:lnTo>
                  <a:lnTo>
                    <a:pt x="118871" y="64007"/>
                  </a:lnTo>
                  <a:close/>
                </a:path>
              </a:pathLst>
            </a:custGeom>
            <a:solidFill>
              <a:srgbClr val="24211D"/>
            </a:solidFill>
          </p:spPr>
          <p:txBody>
            <a:bodyPr wrap="square" lIns="0" tIns="0" rIns="0" bIns="0" rtlCol="0"/>
            <a:lstStyle/>
            <a:p>
              <a:endParaRPr/>
            </a:p>
          </p:txBody>
        </p:sp>
        <p:sp>
          <p:nvSpPr>
            <p:cNvPr id="29" name="object 29"/>
            <p:cNvSpPr/>
            <p:nvPr/>
          </p:nvSpPr>
          <p:spPr>
            <a:xfrm>
              <a:off x="4270426" y="2676348"/>
              <a:ext cx="471861" cy="0"/>
            </a:xfrm>
            <a:custGeom>
              <a:avLst/>
              <a:gdLst/>
              <a:ahLst/>
              <a:cxnLst/>
              <a:rect l="l" t="t" r="r" b="b"/>
              <a:pathLst>
                <a:path w="551814">
                  <a:moveTo>
                    <a:pt x="0" y="0"/>
                  </a:moveTo>
                  <a:lnTo>
                    <a:pt x="551687" y="0"/>
                  </a:lnTo>
                </a:path>
              </a:pathLst>
            </a:custGeom>
            <a:ln w="21335">
              <a:solidFill>
                <a:srgbClr val="24211D"/>
              </a:solidFill>
            </a:ln>
          </p:spPr>
          <p:txBody>
            <a:bodyPr wrap="square" lIns="0" tIns="0" rIns="0" bIns="0" rtlCol="0"/>
            <a:lstStyle/>
            <a:p>
              <a:endParaRPr/>
            </a:p>
          </p:txBody>
        </p:sp>
        <p:sp>
          <p:nvSpPr>
            <p:cNvPr id="30" name="object 30"/>
            <p:cNvSpPr/>
            <p:nvPr/>
          </p:nvSpPr>
          <p:spPr>
            <a:xfrm>
              <a:off x="4731752" y="2618257"/>
              <a:ext cx="92852" cy="117565"/>
            </a:xfrm>
            <a:custGeom>
              <a:avLst/>
              <a:gdLst/>
              <a:ahLst/>
              <a:cxnLst/>
              <a:rect l="l" t="t" r="r" b="b"/>
              <a:pathLst>
                <a:path w="108585" h="129539">
                  <a:moveTo>
                    <a:pt x="108203" y="64007"/>
                  </a:moveTo>
                  <a:lnTo>
                    <a:pt x="0" y="0"/>
                  </a:lnTo>
                  <a:lnTo>
                    <a:pt x="0" y="129539"/>
                  </a:lnTo>
                  <a:lnTo>
                    <a:pt x="108203" y="64007"/>
                  </a:lnTo>
                  <a:close/>
                </a:path>
              </a:pathLst>
            </a:custGeom>
            <a:solidFill>
              <a:srgbClr val="24211D"/>
            </a:solidFill>
          </p:spPr>
          <p:txBody>
            <a:bodyPr wrap="square" lIns="0" tIns="0" rIns="0" bIns="0" rtlCol="0"/>
            <a:lstStyle/>
            <a:p>
              <a:endParaRPr/>
            </a:p>
          </p:txBody>
        </p:sp>
        <p:sp>
          <p:nvSpPr>
            <p:cNvPr id="31" name="object 31"/>
            <p:cNvSpPr/>
            <p:nvPr/>
          </p:nvSpPr>
          <p:spPr>
            <a:xfrm>
              <a:off x="2915115" y="3459197"/>
              <a:ext cx="249234" cy="0"/>
            </a:xfrm>
            <a:custGeom>
              <a:avLst/>
              <a:gdLst/>
              <a:ahLst/>
              <a:cxnLst/>
              <a:rect l="l" t="t" r="r" b="b"/>
              <a:pathLst>
                <a:path w="291464">
                  <a:moveTo>
                    <a:pt x="0" y="0"/>
                  </a:moveTo>
                  <a:lnTo>
                    <a:pt x="291083" y="0"/>
                  </a:lnTo>
                </a:path>
              </a:pathLst>
            </a:custGeom>
            <a:ln w="21335">
              <a:solidFill>
                <a:srgbClr val="24211D"/>
              </a:solidFill>
            </a:ln>
          </p:spPr>
          <p:txBody>
            <a:bodyPr wrap="square" lIns="0" tIns="0" rIns="0" bIns="0" rtlCol="0"/>
            <a:lstStyle/>
            <a:p>
              <a:endParaRPr/>
            </a:p>
          </p:txBody>
        </p:sp>
        <p:sp>
          <p:nvSpPr>
            <p:cNvPr id="32" name="object 32"/>
            <p:cNvSpPr/>
            <p:nvPr/>
          </p:nvSpPr>
          <p:spPr>
            <a:xfrm>
              <a:off x="3154901" y="3401106"/>
              <a:ext cx="102083" cy="117565"/>
            </a:xfrm>
            <a:custGeom>
              <a:avLst/>
              <a:gdLst/>
              <a:ahLst/>
              <a:cxnLst/>
              <a:rect l="l" t="t" r="r" b="b"/>
              <a:pathLst>
                <a:path w="119379" h="129539">
                  <a:moveTo>
                    <a:pt x="118871" y="64007"/>
                  </a:moveTo>
                  <a:lnTo>
                    <a:pt x="0" y="0"/>
                  </a:lnTo>
                  <a:lnTo>
                    <a:pt x="0" y="129539"/>
                  </a:lnTo>
                  <a:lnTo>
                    <a:pt x="118871" y="64007"/>
                  </a:lnTo>
                  <a:close/>
                </a:path>
              </a:pathLst>
            </a:custGeom>
            <a:solidFill>
              <a:srgbClr val="24211D"/>
            </a:solidFill>
          </p:spPr>
          <p:txBody>
            <a:bodyPr wrap="square" lIns="0" tIns="0" rIns="0" bIns="0" rtlCol="0"/>
            <a:lstStyle/>
            <a:p>
              <a:endParaRPr/>
            </a:p>
          </p:txBody>
        </p:sp>
        <p:sp>
          <p:nvSpPr>
            <p:cNvPr id="33" name="object 33"/>
            <p:cNvSpPr/>
            <p:nvPr/>
          </p:nvSpPr>
          <p:spPr>
            <a:xfrm>
              <a:off x="4270425" y="3459197"/>
              <a:ext cx="461544" cy="0"/>
            </a:xfrm>
            <a:custGeom>
              <a:avLst/>
              <a:gdLst/>
              <a:ahLst/>
              <a:cxnLst/>
              <a:rect l="l" t="t" r="r" b="b"/>
              <a:pathLst>
                <a:path w="539750">
                  <a:moveTo>
                    <a:pt x="0" y="0"/>
                  </a:moveTo>
                  <a:lnTo>
                    <a:pt x="539495" y="0"/>
                  </a:lnTo>
                </a:path>
              </a:pathLst>
            </a:custGeom>
            <a:ln w="21335">
              <a:solidFill>
                <a:srgbClr val="24211D"/>
              </a:solidFill>
            </a:ln>
          </p:spPr>
          <p:txBody>
            <a:bodyPr wrap="square" lIns="0" tIns="0" rIns="0" bIns="0" rtlCol="0"/>
            <a:lstStyle/>
            <a:p>
              <a:endParaRPr/>
            </a:p>
          </p:txBody>
        </p:sp>
        <p:sp>
          <p:nvSpPr>
            <p:cNvPr id="34" name="object 34"/>
            <p:cNvSpPr/>
            <p:nvPr/>
          </p:nvSpPr>
          <p:spPr>
            <a:xfrm>
              <a:off x="4722629" y="3401106"/>
              <a:ext cx="102083" cy="117565"/>
            </a:xfrm>
            <a:custGeom>
              <a:avLst/>
              <a:gdLst/>
              <a:ahLst/>
              <a:cxnLst/>
              <a:rect l="l" t="t" r="r" b="b"/>
              <a:pathLst>
                <a:path w="119379" h="129539">
                  <a:moveTo>
                    <a:pt x="118871" y="64007"/>
                  </a:moveTo>
                  <a:lnTo>
                    <a:pt x="0" y="0"/>
                  </a:lnTo>
                  <a:lnTo>
                    <a:pt x="0" y="129539"/>
                  </a:lnTo>
                  <a:lnTo>
                    <a:pt x="118871" y="64007"/>
                  </a:lnTo>
                  <a:close/>
                </a:path>
              </a:pathLst>
            </a:custGeom>
            <a:solidFill>
              <a:srgbClr val="24211D"/>
            </a:solidFill>
          </p:spPr>
          <p:txBody>
            <a:bodyPr wrap="square" lIns="0" tIns="0" rIns="0" bIns="0" rtlCol="0"/>
            <a:lstStyle/>
            <a:p>
              <a:endParaRPr/>
            </a:p>
          </p:txBody>
        </p:sp>
        <p:sp>
          <p:nvSpPr>
            <p:cNvPr id="35" name="object 35"/>
            <p:cNvSpPr/>
            <p:nvPr/>
          </p:nvSpPr>
          <p:spPr>
            <a:xfrm>
              <a:off x="2915115" y="5643153"/>
              <a:ext cx="249234" cy="0"/>
            </a:xfrm>
            <a:custGeom>
              <a:avLst/>
              <a:gdLst/>
              <a:ahLst/>
              <a:cxnLst/>
              <a:rect l="l" t="t" r="r" b="b"/>
              <a:pathLst>
                <a:path w="291464">
                  <a:moveTo>
                    <a:pt x="0" y="0"/>
                  </a:moveTo>
                  <a:lnTo>
                    <a:pt x="291083" y="0"/>
                  </a:lnTo>
                </a:path>
              </a:pathLst>
            </a:custGeom>
            <a:ln w="21335">
              <a:solidFill>
                <a:srgbClr val="24211D"/>
              </a:solidFill>
            </a:ln>
          </p:spPr>
          <p:txBody>
            <a:bodyPr wrap="square" lIns="0" tIns="0" rIns="0" bIns="0" rtlCol="0"/>
            <a:lstStyle/>
            <a:p>
              <a:endParaRPr/>
            </a:p>
          </p:txBody>
        </p:sp>
        <p:sp>
          <p:nvSpPr>
            <p:cNvPr id="36" name="object 36"/>
            <p:cNvSpPr/>
            <p:nvPr/>
          </p:nvSpPr>
          <p:spPr>
            <a:xfrm>
              <a:off x="3154901" y="5583680"/>
              <a:ext cx="102083" cy="117565"/>
            </a:xfrm>
            <a:custGeom>
              <a:avLst/>
              <a:gdLst/>
              <a:ahLst/>
              <a:cxnLst/>
              <a:rect l="l" t="t" r="r" b="b"/>
              <a:pathLst>
                <a:path w="119379" h="129539">
                  <a:moveTo>
                    <a:pt x="118871" y="65531"/>
                  </a:moveTo>
                  <a:lnTo>
                    <a:pt x="0" y="0"/>
                  </a:lnTo>
                  <a:lnTo>
                    <a:pt x="0" y="129539"/>
                  </a:lnTo>
                  <a:lnTo>
                    <a:pt x="118871" y="65531"/>
                  </a:lnTo>
                  <a:close/>
                </a:path>
              </a:pathLst>
            </a:custGeom>
            <a:solidFill>
              <a:srgbClr val="24211D"/>
            </a:solidFill>
          </p:spPr>
          <p:txBody>
            <a:bodyPr wrap="square" lIns="0" tIns="0" rIns="0" bIns="0" rtlCol="0"/>
            <a:lstStyle/>
            <a:p>
              <a:endParaRPr/>
            </a:p>
          </p:txBody>
        </p:sp>
        <p:sp>
          <p:nvSpPr>
            <p:cNvPr id="37" name="object 37"/>
            <p:cNvSpPr/>
            <p:nvPr/>
          </p:nvSpPr>
          <p:spPr>
            <a:xfrm>
              <a:off x="4270426" y="5652836"/>
              <a:ext cx="471861" cy="0"/>
            </a:xfrm>
            <a:custGeom>
              <a:avLst/>
              <a:gdLst/>
              <a:ahLst/>
              <a:cxnLst/>
              <a:rect l="l" t="t" r="r" b="b"/>
              <a:pathLst>
                <a:path w="551814">
                  <a:moveTo>
                    <a:pt x="0" y="0"/>
                  </a:moveTo>
                  <a:lnTo>
                    <a:pt x="551687" y="0"/>
                  </a:lnTo>
                </a:path>
              </a:pathLst>
            </a:custGeom>
            <a:ln w="21335">
              <a:solidFill>
                <a:srgbClr val="24211D"/>
              </a:solidFill>
            </a:ln>
          </p:spPr>
          <p:txBody>
            <a:bodyPr wrap="square" lIns="0" tIns="0" rIns="0" bIns="0" rtlCol="0"/>
            <a:lstStyle/>
            <a:p>
              <a:endParaRPr/>
            </a:p>
          </p:txBody>
        </p:sp>
        <p:sp>
          <p:nvSpPr>
            <p:cNvPr id="38" name="object 38"/>
            <p:cNvSpPr/>
            <p:nvPr/>
          </p:nvSpPr>
          <p:spPr>
            <a:xfrm>
              <a:off x="4731752" y="5593361"/>
              <a:ext cx="92852" cy="117565"/>
            </a:xfrm>
            <a:custGeom>
              <a:avLst/>
              <a:gdLst/>
              <a:ahLst/>
              <a:cxnLst/>
              <a:rect l="l" t="t" r="r" b="b"/>
              <a:pathLst>
                <a:path w="108585" h="129539">
                  <a:moveTo>
                    <a:pt x="108203" y="65531"/>
                  </a:moveTo>
                  <a:lnTo>
                    <a:pt x="0" y="0"/>
                  </a:lnTo>
                  <a:lnTo>
                    <a:pt x="0" y="129539"/>
                  </a:lnTo>
                  <a:lnTo>
                    <a:pt x="108203" y="65531"/>
                  </a:lnTo>
                  <a:close/>
                </a:path>
              </a:pathLst>
            </a:custGeom>
            <a:solidFill>
              <a:srgbClr val="24211D"/>
            </a:solidFill>
          </p:spPr>
          <p:txBody>
            <a:bodyPr wrap="square" lIns="0" tIns="0" rIns="0" bIns="0" rtlCol="0"/>
            <a:lstStyle/>
            <a:p>
              <a:endParaRPr/>
            </a:p>
          </p:txBody>
        </p:sp>
        <p:sp>
          <p:nvSpPr>
            <p:cNvPr id="39" name="object 39"/>
            <p:cNvSpPr/>
            <p:nvPr/>
          </p:nvSpPr>
          <p:spPr>
            <a:xfrm>
              <a:off x="4933747" y="3344399"/>
              <a:ext cx="134227" cy="604425"/>
            </a:xfrm>
            <a:prstGeom prst="rect">
              <a:avLst/>
            </a:prstGeom>
            <a:blipFill>
              <a:blip r:embed="rId2" cstate="print"/>
              <a:stretch>
                <a:fillRect/>
              </a:stretch>
            </a:blipFill>
          </p:spPr>
          <p:txBody>
            <a:bodyPr wrap="square" lIns="0" tIns="0" rIns="0" bIns="0" rtlCol="0"/>
            <a:lstStyle/>
            <a:p>
              <a:endParaRPr/>
            </a:p>
          </p:txBody>
        </p:sp>
        <p:sp>
          <p:nvSpPr>
            <p:cNvPr id="40" name="object 40"/>
            <p:cNvSpPr/>
            <p:nvPr/>
          </p:nvSpPr>
          <p:spPr>
            <a:xfrm>
              <a:off x="4933747" y="3344399"/>
              <a:ext cx="134227" cy="604425"/>
            </a:xfrm>
            <a:prstGeom prst="rect">
              <a:avLst/>
            </a:prstGeom>
            <a:blipFill>
              <a:blip r:embed="rId3" cstate="print"/>
              <a:stretch>
                <a:fillRect/>
              </a:stretch>
            </a:blipFill>
          </p:spPr>
          <p:txBody>
            <a:bodyPr wrap="square" lIns="0" tIns="0" rIns="0" bIns="0" rtlCol="0"/>
            <a:lstStyle/>
            <a:p>
              <a:endParaRPr/>
            </a:p>
          </p:txBody>
        </p:sp>
        <p:sp>
          <p:nvSpPr>
            <p:cNvPr id="41" name="object 41"/>
            <p:cNvSpPr/>
            <p:nvPr/>
          </p:nvSpPr>
          <p:spPr>
            <a:xfrm>
              <a:off x="4933747" y="3344399"/>
              <a:ext cx="134227" cy="604425"/>
            </a:xfrm>
            <a:prstGeom prst="rect">
              <a:avLst/>
            </a:prstGeom>
            <a:blipFill>
              <a:blip r:embed="rId4" cstate="print"/>
              <a:stretch>
                <a:fillRect/>
              </a:stretch>
            </a:blipFill>
          </p:spPr>
          <p:txBody>
            <a:bodyPr wrap="square" lIns="0" tIns="0" rIns="0" bIns="0" rtlCol="0"/>
            <a:lstStyle/>
            <a:p>
              <a:endParaRPr/>
            </a:p>
          </p:txBody>
        </p:sp>
        <p:sp>
          <p:nvSpPr>
            <p:cNvPr id="42" name="object 42"/>
            <p:cNvSpPr/>
            <p:nvPr/>
          </p:nvSpPr>
          <p:spPr>
            <a:xfrm>
              <a:off x="4933747" y="3344399"/>
              <a:ext cx="134227" cy="604425"/>
            </a:xfrm>
            <a:prstGeom prst="rect">
              <a:avLst/>
            </a:prstGeom>
            <a:blipFill>
              <a:blip r:embed="rId5" cstate="print"/>
              <a:stretch>
                <a:fillRect/>
              </a:stretch>
            </a:blipFill>
          </p:spPr>
          <p:txBody>
            <a:bodyPr wrap="square" lIns="0" tIns="0" rIns="0" bIns="0" rtlCol="0"/>
            <a:lstStyle/>
            <a:p>
              <a:endParaRPr/>
            </a:p>
          </p:txBody>
        </p:sp>
        <p:sp>
          <p:nvSpPr>
            <p:cNvPr id="43" name="object 43"/>
            <p:cNvSpPr/>
            <p:nvPr/>
          </p:nvSpPr>
          <p:spPr>
            <a:xfrm>
              <a:off x="5380738" y="1785615"/>
              <a:ext cx="419624" cy="145227"/>
            </a:xfrm>
            <a:prstGeom prst="rect">
              <a:avLst/>
            </a:prstGeom>
            <a:blipFill>
              <a:blip r:embed="rId6" cstate="print"/>
              <a:stretch>
                <a:fillRect/>
              </a:stretch>
            </a:blipFill>
          </p:spPr>
          <p:txBody>
            <a:bodyPr wrap="square" lIns="0" tIns="0" rIns="0" bIns="0" rtlCol="0"/>
            <a:lstStyle/>
            <a:p>
              <a:endParaRPr/>
            </a:p>
          </p:txBody>
        </p:sp>
        <p:sp>
          <p:nvSpPr>
            <p:cNvPr id="44" name="object 44"/>
            <p:cNvSpPr/>
            <p:nvPr/>
          </p:nvSpPr>
          <p:spPr>
            <a:xfrm>
              <a:off x="5380738" y="1785615"/>
              <a:ext cx="419624" cy="145227"/>
            </a:xfrm>
            <a:prstGeom prst="rect">
              <a:avLst/>
            </a:prstGeom>
            <a:blipFill>
              <a:blip r:embed="rId7" cstate="print"/>
              <a:stretch>
                <a:fillRect/>
              </a:stretch>
            </a:blipFill>
          </p:spPr>
          <p:txBody>
            <a:bodyPr wrap="square" lIns="0" tIns="0" rIns="0" bIns="0" rtlCol="0"/>
            <a:lstStyle/>
            <a:p>
              <a:endParaRPr/>
            </a:p>
          </p:txBody>
        </p:sp>
        <p:sp>
          <p:nvSpPr>
            <p:cNvPr id="45" name="object 45"/>
            <p:cNvSpPr/>
            <p:nvPr/>
          </p:nvSpPr>
          <p:spPr>
            <a:xfrm>
              <a:off x="5380738" y="1785615"/>
              <a:ext cx="419624" cy="145227"/>
            </a:xfrm>
            <a:prstGeom prst="rect">
              <a:avLst/>
            </a:prstGeom>
            <a:blipFill>
              <a:blip r:embed="rId8" cstate="print"/>
              <a:stretch>
                <a:fillRect/>
              </a:stretch>
            </a:blipFill>
          </p:spPr>
          <p:txBody>
            <a:bodyPr wrap="square" lIns="0" tIns="0" rIns="0" bIns="0" rtlCol="0"/>
            <a:lstStyle/>
            <a:p>
              <a:endParaRPr/>
            </a:p>
          </p:txBody>
        </p:sp>
        <p:sp>
          <p:nvSpPr>
            <p:cNvPr id="46" name="object 46"/>
            <p:cNvSpPr/>
            <p:nvPr/>
          </p:nvSpPr>
          <p:spPr>
            <a:xfrm>
              <a:off x="5380738" y="1785615"/>
              <a:ext cx="419624" cy="145227"/>
            </a:xfrm>
            <a:prstGeom prst="rect">
              <a:avLst/>
            </a:prstGeom>
            <a:blipFill>
              <a:blip r:embed="rId9" cstate="print"/>
              <a:stretch>
                <a:fillRect/>
              </a:stretch>
            </a:blipFill>
          </p:spPr>
          <p:txBody>
            <a:bodyPr wrap="square" lIns="0" tIns="0" rIns="0" bIns="0" rtlCol="0"/>
            <a:lstStyle/>
            <a:p>
              <a:endParaRPr/>
            </a:p>
          </p:txBody>
        </p:sp>
        <p:sp>
          <p:nvSpPr>
            <p:cNvPr id="47" name="object 47"/>
            <p:cNvSpPr/>
            <p:nvPr/>
          </p:nvSpPr>
          <p:spPr>
            <a:xfrm>
              <a:off x="2048500" y="5084371"/>
              <a:ext cx="23456" cy="24895"/>
            </a:xfrm>
            <a:prstGeom prst="rect">
              <a:avLst/>
            </a:prstGeom>
            <a:blipFill>
              <a:blip r:embed="rId10" cstate="print"/>
              <a:stretch>
                <a:fillRect/>
              </a:stretch>
            </a:blipFill>
          </p:spPr>
          <p:txBody>
            <a:bodyPr wrap="square" lIns="0" tIns="0" rIns="0" bIns="0" rtlCol="0"/>
            <a:lstStyle/>
            <a:p>
              <a:endParaRPr/>
            </a:p>
          </p:txBody>
        </p:sp>
        <p:sp>
          <p:nvSpPr>
            <p:cNvPr id="48" name="object 48"/>
            <p:cNvSpPr/>
            <p:nvPr/>
          </p:nvSpPr>
          <p:spPr>
            <a:xfrm>
              <a:off x="2048500" y="5006916"/>
              <a:ext cx="23456" cy="24895"/>
            </a:xfrm>
            <a:prstGeom prst="rect">
              <a:avLst/>
            </a:prstGeom>
            <a:blipFill>
              <a:blip r:embed="rId11" cstate="print"/>
              <a:stretch>
                <a:fillRect/>
              </a:stretch>
            </a:blipFill>
          </p:spPr>
          <p:txBody>
            <a:bodyPr wrap="square" lIns="0" tIns="0" rIns="0" bIns="0" rtlCol="0"/>
            <a:lstStyle/>
            <a:p>
              <a:endParaRPr/>
            </a:p>
          </p:txBody>
        </p:sp>
        <p:sp>
          <p:nvSpPr>
            <p:cNvPr id="49" name="object 49"/>
            <p:cNvSpPr/>
            <p:nvPr/>
          </p:nvSpPr>
          <p:spPr>
            <a:xfrm>
              <a:off x="2048500" y="4937760"/>
              <a:ext cx="23456" cy="24895"/>
            </a:xfrm>
            <a:prstGeom prst="rect">
              <a:avLst/>
            </a:prstGeom>
            <a:blipFill>
              <a:blip r:embed="rId12" cstate="print"/>
              <a:stretch>
                <a:fillRect/>
              </a:stretch>
            </a:blipFill>
          </p:spPr>
          <p:txBody>
            <a:bodyPr wrap="square" lIns="0" tIns="0" rIns="0" bIns="0" rtlCol="0"/>
            <a:lstStyle/>
            <a:p>
              <a:endParaRPr/>
            </a:p>
          </p:txBody>
        </p:sp>
        <p:sp>
          <p:nvSpPr>
            <p:cNvPr id="50" name="object 50"/>
            <p:cNvSpPr/>
            <p:nvPr/>
          </p:nvSpPr>
          <p:spPr>
            <a:xfrm>
              <a:off x="2048500" y="4860305"/>
              <a:ext cx="23456" cy="24895"/>
            </a:xfrm>
            <a:prstGeom prst="rect">
              <a:avLst/>
            </a:prstGeom>
            <a:blipFill>
              <a:blip r:embed="rId13" cstate="print"/>
              <a:stretch>
                <a:fillRect/>
              </a:stretch>
            </a:blipFill>
          </p:spPr>
          <p:txBody>
            <a:bodyPr wrap="square" lIns="0" tIns="0" rIns="0" bIns="0" rtlCol="0"/>
            <a:lstStyle/>
            <a:p>
              <a:endParaRPr/>
            </a:p>
          </p:txBody>
        </p:sp>
        <p:sp>
          <p:nvSpPr>
            <p:cNvPr id="51" name="object 51"/>
            <p:cNvSpPr/>
            <p:nvPr/>
          </p:nvSpPr>
          <p:spPr>
            <a:xfrm>
              <a:off x="2048500" y="4781466"/>
              <a:ext cx="23456" cy="24895"/>
            </a:xfrm>
            <a:prstGeom prst="rect">
              <a:avLst/>
            </a:prstGeom>
            <a:blipFill>
              <a:blip r:embed="rId14" cstate="print"/>
              <a:stretch>
                <a:fillRect/>
              </a:stretch>
            </a:blipFill>
          </p:spPr>
          <p:txBody>
            <a:bodyPr wrap="square" lIns="0" tIns="0" rIns="0" bIns="0" rtlCol="0"/>
            <a:lstStyle/>
            <a:p>
              <a:endParaRPr/>
            </a:p>
          </p:txBody>
        </p:sp>
        <p:sp>
          <p:nvSpPr>
            <p:cNvPr id="52" name="object 52"/>
            <p:cNvSpPr/>
            <p:nvPr/>
          </p:nvSpPr>
          <p:spPr>
            <a:xfrm>
              <a:off x="2048500" y="4712310"/>
              <a:ext cx="23456" cy="24895"/>
            </a:xfrm>
            <a:prstGeom prst="rect">
              <a:avLst/>
            </a:prstGeom>
            <a:blipFill>
              <a:blip r:embed="rId15" cstate="print"/>
              <a:stretch>
                <a:fillRect/>
              </a:stretch>
            </a:blipFill>
          </p:spPr>
          <p:txBody>
            <a:bodyPr wrap="square" lIns="0" tIns="0" rIns="0" bIns="0" rtlCol="0"/>
            <a:lstStyle/>
            <a:p>
              <a:endParaRPr/>
            </a:p>
          </p:txBody>
        </p:sp>
        <p:sp>
          <p:nvSpPr>
            <p:cNvPr id="53" name="object 53"/>
            <p:cNvSpPr/>
            <p:nvPr/>
          </p:nvSpPr>
          <p:spPr>
            <a:xfrm>
              <a:off x="2048500" y="4634855"/>
              <a:ext cx="23456" cy="24895"/>
            </a:xfrm>
            <a:prstGeom prst="rect">
              <a:avLst/>
            </a:prstGeom>
            <a:blipFill>
              <a:blip r:embed="rId16" cstate="print"/>
              <a:stretch>
                <a:fillRect/>
              </a:stretch>
            </a:blipFill>
          </p:spPr>
          <p:txBody>
            <a:bodyPr wrap="square" lIns="0" tIns="0" rIns="0" bIns="0" rtlCol="0"/>
            <a:lstStyle/>
            <a:p>
              <a:endParaRPr/>
            </a:p>
          </p:txBody>
        </p:sp>
        <p:sp>
          <p:nvSpPr>
            <p:cNvPr id="54" name="object 54"/>
            <p:cNvSpPr/>
            <p:nvPr/>
          </p:nvSpPr>
          <p:spPr>
            <a:xfrm>
              <a:off x="2048500" y="4565699"/>
              <a:ext cx="23456" cy="24895"/>
            </a:xfrm>
            <a:prstGeom prst="rect">
              <a:avLst/>
            </a:prstGeom>
            <a:blipFill>
              <a:blip r:embed="rId17" cstate="print"/>
              <a:stretch>
                <a:fillRect/>
              </a:stretch>
            </a:blipFill>
          </p:spPr>
          <p:txBody>
            <a:bodyPr wrap="square" lIns="0" tIns="0" rIns="0" bIns="0" rtlCol="0"/>
            <a:lstStyle/>
            <a:p>
              <a:endParaRPr/>
            </a:p>
          </p:txBody>
        </p:sp>
        <p:sp>
          <p:nvSpPr>
            <p:cNvPr id="55" name="object 55"/>
            <p:cNvSpPr/>
            <p:nvPr/>
          </p:nvSpPr>
          <p:spPr>
            <a:xfrm>
              <a:off x="2048500" y="4488244"/>
              <a:ext cx="23456" cy="24895"/>
            </a:xfrm>
            <a:prstGeom prst="rect">
              <a:avLst/>
            </a:prstGeom>
            <a:blipFill>
              <a:blip r:embed="rId14" cstate="print"/>
              <a:stretch>
                <a:fillRect/>
              </a:stretch>
            </a:blipFill>
          </p:spPr>
          <p:txBody>
            <a:bodyPr wrap="square" lIns="0" tIns="0" rIns="0" bIns="0" rtlCol="0"/>
            <a:lstStyle/>
            <a:p>
              <a:endParaRPr/>
            </a:p>
          </p:txBody>
        </p:sp>
        <p:sp>
          <p:nvSpPr>
            <p:cNvPr id="56" name="object 56"/>
            <p:cNvSpPr/>
            <p:nvPr/>
          </p:nvSpPr>
          <p:spPr>
            <a:xfrm>
              <a:off x="2048500" y="4409406"/>
              <a:ext cx="23456" cy="24895"/>
            </a:xfrm>
            <a:prstGeom prst="rect">
              <a:avLst/>
            </a:prstGeom>
            <a:blipFill>
              <a:blip r:embed="rId18" cstate="print"/>
              <a:stretch>
                <a:fillRect/>
              </a:stretch>
            </a:blipFill>
          </p:spPr>
          <p:txBody>
            <a:bodyPr wrap="square" lIns="0" tIns="0" rIns="0" bIns="0" rtlCol="0"/>
            <a:lstStyle/>
            <a:p>
              <a:endParaRPr/>
            </a:p>
          </p:txBody>
        </p:sp>
        <p:sp>
          <p:nvSpPr>
            <p:cNvPr id="57" name="object 57"/>
            <p:cNvSpPr/>
            <p:nvPr/>
          </p:nvSpPr>
          <p:spPr>
            <a:xfrm>
              <a:off x="2048500" y="4341632"/>
              <a:ext cx="23456" cy="24895"/>
            </a:xfrm>
            <a:prstGeom prst="rect">
              <a:avLst/>
            </a:prstGeom>
            <a:blipFill>
              <a:blip r:embed="rId16" cstate="print"/>
              <a:stretch>
                <a:fillRect/>
              </a:stretch>
            </a:blipFill>
          </p:spPr>
          <p:txBody>
            <a:bodyPr wrap="square" lIns="0" tIns="0" rIns="0" bIns="0" rtlCol="0"/>
            <a:lstStyle/>
            <a:p>
              <a:endParaRPr/>
            </a:p>
          </p:txBody>
        </p:sp>
        <p:sp>
          <p:nvSpPr>
            <p:cNvPr id="58" name="object 58"/>
            <p:cNvSpPr/>
            <p:nvPr/>
          </p:nvSpPr>
          <p:spPr>
            <a:xfrm>
              <a:off x="2048500" y="4262794"/>
              <a:ext cx="23456" cy="24895"/>
            </a:xfrm>
            <a:prstGeom prst="rect">
              <a:avLst/>
            </a:prstGeom>
            <a:blipFill>
              <a:blip r:embed="rId19" cstate="print"/>
              <a:stretch>
                <a:fillRect/>
              </a:stretch>
            </a:blipFill>
          </p:spPr>
          <p:txBody>
            <a:bodyPr wrap="square" lIns="0" tIns="0" rIns="0" bIns="0" rtlCol="0"/>
            <a:lstStyle/>
            <a:p>
              <a:endParaRPr/>
            </a:p>
          </p:txBody>
        </p:sp>
        <p:sp>
          <p:nvSpPr>
            <p:cNvPr id="59" name="object 59"/>
            <p:cNvSpPr/>
            <p:nvPr/>
          </p:nvSpPr>
          <p:spPr>
            <a:xfrm>
              <a:off x="2048500" y="4183957"/>
              <a:ext cx="23456" cy="24895"/>
            </a:xfrm>
            <a:prstGeom prst="rect">
              <a:avLst/>
            </a:prstGeom>
            <a:blipFill>
              <a:blip r:embed="rId14" cstate="print"/>
              <a:stretch>
                <a:fillRect/>
              </a:stretch>
            </a:blipFill>
          </p:spPr>
          <p:txBody>
            <a:bodyPr wrap="square" lIns="0" tIns="0" rIns="0" bIns="0" rtlCol="0"/>
            <a:lstStyle/>
            <a:p>
              <a:endParaRPr/>
            </a:p>
          </p:txBody>
        </p:sp>
        <p:sp>
          <p:nvSpPr>
            <p:cNvPr id="60" name="object 60"/>
            <p:cNvSpPr/>
            <p:nvPr/>
          </p:nvSpPr>
          <p:spPr>
            <a:xfrm>
              <a:off x="2048500" y="4116183"/>
              <a:ext cx="23456" cy="24895"/>
            </a:xfrm>
            <a:prstGeom prst="rect">
              <a:avLst/>
            </a:prstGeom>
            <a:blipFill>
              <a:blip r:embed="rId20" cstate="print"/>
              <a:stretch>
                <a:fillRect/>
              </a:stretch>
            </a:blipFill>
          </p:spPr>
          <p:txBody>
            <a:bodyPr wrap="square" lIns="0" tIns="0" rIns="0" bIns="0" rtlCol="0"/>
            <a:lstStyle/>
            <a:p>
              <a:endParaRPr/>
            </a:p>
          </p:txBody>
        </p:sp>
        <p:sp>
          <p:nvSpPr>
            <p:cNvPr id="61" name="object 61"/>
            <p:cNvSpPr/>
            <p:nvPr/>
          </p:nvSpPr>
          <p:spPr>
            <a:xfrm>
              <a:off x="2048500" y="5084371"/>
              <a:ext cx="23456" cy="24895"/>
            </a:xfrm>
            <a:prstGeom prst="rect">
              <a:avLst/>
            </a:prstGeom>
            <a:blipFill>
              <a:blip r:embed="rId21" cstate="print"/>
              <a:stretch>
                <a:fillRect/>
              </a:stretch>
            </a:blipFill>
          </p:spPr>
          <p:txBody>
            <a:bodyPr wrap="square" lIns="0" tIns="0" rIns="0" bIns="0" rtlCol="0"/>
            <a:lstStyle/>
            <a:p>
              <a:endParaRPr/>
            </a:p>
          </p:txBody>
        </p:sp>
        <p:sp>
          <p:nvSpPr>
            <p:cNvPr id="62" name="object 62"/>
            <p:cNvSpPr/>
            <p:nvPr/>
          </p:nvSpPr>
          <p:spPr>
            <a:xfrm>
              <a:off x="2048500" y="5006916"/>
              <a:ext cx="23456" cy="24895"/>
            </a:xfrm>
            <a:prstGeom prst="rect">
              <a:avLst/>
            </a:prstGeom>
            <a:blipFill>
              <a:blip r:embed="rId22" cstate="print"/>
              <a:stretch>
                <a:fillRect/>
              </a:stretch>
            </a:blipFill>
          </p:spPr>
          <p:txBody>
            <a:bodyPr wrap="square" lIns="0" tIns="0" rIns="0" bIns="0" rtlCol="0"/>
            <a:lstStyle/>
            <a:p>
              <a:endParaRPr/>
            </a:p>
          </p:txBody>
        </p:sp>
        <p:sp>
          <p:nvSpPr>
            <p:cNvPr id="63" name="object 63"/>
            <p:cNvSpPr/>
            <p:nvPr/>
          </p:nvSpPr>
          <p:spPr>
            <a:xfrm>
              <a:off x="2048500" y="4937760"/>
              <a:ext cx="23456" cy="24895"/>
            </a:xfrm>
            <a:prstGeom prst="rect">
              <a:avLst/>
            </a:prstGeom>
            <a:blipFill>
              <a:blip r:embed="rId23" cstate="print"/>
              <a:stretch>
                <a:fillRect/>
              </a:stretch>
            </a:blipFill>
          </p:spPr>
          <p:txBody>
            <a:bodyPr wrap="square" lIns="0" tIns="0" rIns="0" bIns="0" rtlCol="0"/>
            <a:lstStyle/>
            <a:p>
              <a:endParaRPr/>
            </a:p>
          </p:txBody>
        </p:sp>
        <p:sp>
          <p:nvSpPr>
            <p:cNvPr id="64" name="object 64"/>
            <p:cNvSpPr/>
            <p:nvPr/>
          </p:nvSpPr>
          <p:spPr>
            <a:xfrm>
              <a:off x="2048500" y="4860305"/>
              <a:ext cx="23456" cy="24895"/>
            </a:xfrm>
            <a:prstGeom prst="rect">
              <a:avLst/>
            </a:prstGeom>
            <a:blipFill>
              <a:blip r:embed="rId24" cstate="print"/>
              <a:stretch>
                <a:fillRect/>
              </a:stretch>
            </a:blipFill>
          </p:spPr>
          <p:txBody>
            <a:bodyPr wrap="square" lIns="0" tIns="0" rIns="0" bIns="0" rtlCol="0"/>
            <a:lstStyle/>
            <a:p>
              <a:endParaRPr/>
            </a:p>
          </p:txBody>
        </p:sp>
        <p:sp>
          <p:nvSpPr>
            <p:cNvPr id="65" name="object 65"/>
            <p:cNvSpPr/>
            <p:nvPr/>
          </p:nvSpPr>
          <p:spPr>
            <a:xfrm>
              <a:off x="2048500" y="4781466"/>
              <a:ext cx="23456" cy="24895"/>
            </a:xfrm>
            <a:prstGeom prst="rect">
              <a:avLst/>
            </a:prstGeom>
            <a:blipFill>
              <a:blip r:embed="rId25" cstate="print"/>
              <a:stretch>
                <a:fillRect/>
              </a:stretch>
            </a:blipFill>
          </p:spPr>
          <p:txBody>
            <a:bodyPr wrap="square" lIns="0" tIns="0" rIns="0" bIns="0" rtlCol="0"/>
            <a:lstStyle/>
            <a:p>
              <a:endParaRPr/>
            </a:p>
          </p:txBody>
        </p:sp>
        <p:sp>
          <p:nvSpPr>
            <p:cNvPr id="66" name="object 66"/>
            <p:cNvSpPr/>
            <p:nvPr/>
          </p:nvSpPr>
          <p:spPr>
            <a:xfrm>
              <a:off x="2048500" y="4712310"/>
              <a:ext cx="23456" cy="24895"/>
            </a:xfrm>
            <a:prstGeom prst="rect">
              <a:avLst/>
            </a:prstGeom>
            <a:blipFill>
              <a:blip r:embed="rId26" cstate="print"/>
              <a:stretch>
                <a:fillRect/>
              </a:stretch>
            </a:blipFill>
          </p:spPr>
          <p:txBody>
            <a:bodyPr wrap="square" lIns="0" tIns="0" rIns="0" bIns="0" rtlCol="0"/>
            <a:lstStyle/>
            <a:p>
              <a:endParaRPr/>
            </a:p>
          </p:txBody>
        </p:sp>
        <p:sp>
          <p:nvSpPr>
            <p:cNvPr id="67" name="object 67"/>
            <p:cNvSpPr/>
            <p:nvPr/>
          </p:nvSpPr>
          <p:spPr>
            <a:xfrm>
              <a:off x="2048500" y="4634855"/>
              <a:ext cx="23456" cy="24895"/>
            </a:xfrm>
            <a:prstGeom prst="rect">
              <a:avLst/>
            </a:prstGeom>
            <a:blipFill>
              <a:blip r:embed="rId27" cstate="print"/>
              <a:stretch>
                <a:fillRect/>
              </a:stretch>
            </a:blipFill>
          </p:spPr>
          <p:txBody>
            <a:bodyPr wrap="square" lIns="0" tIns="0" rIns="0" bIns="0" rtlCol="0"/>
            <a:lstStyle/>
            <a:p>
              <a:endParaRPr/>
            </a:p>
          </p:txBody>
        </p:sp>
        <p:sp>
          <p:nvSpPr>
            <p:cNvPr id="68" name="object 68"/>
            <p:cNvSpPr/>
            <p:nvPr/>
          </p:nvSpPr>
          <p:spPr>
            <a:xfrm>
              <a:off x="2048500" y="4565699"/>
              <a:ext cx="23456" cy="24895"/>
            </a:xfrm>
            <a:prstGeom prst="rect">
              <a:avLst/>
            </a:prstGeom>
            <a:blipFill>
              <a:blip r:embed="rId28" cstate="print"/>
              <a:stretch>
                <a:fillRect/>
              </a:stretch>
            </a:blipFill>
          </p:spPr>
          <p:txBody>
            <a:bodyPr wrap="square" lIns="0" tIns="0" rIns="0" bIns="0" rtlCol="0"/>
            <a:lstStyle/>
            <a:p>
              <a:endParaRPr/>
            </a:p>
          </p:txBody>
        </p:sp>
        <p:sp>
          <p:nvSpPr>
            <p:cNvPr id="69" name="object 69"/>
            <p:cNvSpPr/>
            <p:nvPr/>
          </p:nvSpPr>
          <p:spPr>
            <a:xfrm>
              <a:off x="2048500" y="4488244"/>
              <a:ext cx="23456" cy="24895"/>
            </a:xfrm>
            <a:prstGeom prst="rect">
              <a:avLst/>
            </a:prstGeom>
            <a:blipFill>
              <a:blip r:embed="rId25" cstate="print"/>
              <a:stretch>
                <a:fillRect/>
              </a:stretch>
            </a:blipFill>
          </p:spPr>
          <p:txBody>
            <a:bodyPr wrap="square" lIns="0" tIns="0" rIns="0" bIns="0" rtlCol="0"/>
            <a:lstStyle/>
            <a:p>
              <a:endParaRPr/>
            </a:p>
          </p:txBody>
        </p:sp>
        <p:sp>
          <p:nvSpPr>
            <p:cNvPr id="70" name="object 70"/>
            <p:cNvSpPr/>
            <p:nvPr/>
          </p:nvSpPr>
          <p:spPr>
            <a:xfrm>
              <a:off x="2048500" y="4409406"/>
              <a:ext cx="23456" cy="24895"/>
            </a:xfrm>
            <a:prstGeom prst="rect">
              <a:avLst/>
            </a:prstGeom>
            <a:blipFill>
              <a:blip r:embed="rId22" cstate="print"/>
              <a:stretch>
                <a:fillRect/>
              </a:stretch>
            </a:blipFill>
          </p:spPr>
          <p:txBody>
            <a:bodyPr wrap="square" lIns="0" tIns="0" rIns="0" bIns="0" rtlCol="0"/>
            <a:lstStyle/>
            <a:p>
              <a:endParaRPr/>
            </a:p>
          </p:txBody>
        </p:sp>
        <p:sp>
          <p:nvSpPr>
            <p:cNvPr id="71" name="object 71"/>
            <p:cNvSpPr/>
            <p:nvPr/>
          </p:nvSpPr>
          <p:spPr>
            <a:xfrm>
              <a:off x="2048500" y="4341632"/>
              <a:ext cx="23456" cy="24895"/>
            </a:xfrm>
            <a:prstGeom prst="rect">
              <a:avLst/>
            </a:prstGeom>
            <a:blipFill>
              <a:blip r:embed="rId27" cstate="print"/>
              <a:stretch>
                <a:fillRect/>
              </a:stretch>
            </a:blipFill>
          </p:spPr>
          <p:txBody>
            <a:bodyPr wrap="square" lIns="0" tIns="0" rIns="0" bIns="0" rtlCol="0"/>
            <a:lstStyle/>
            <a:p>
              <a:endParaRPr/>
            </a:p>
          </p:txBody>
        </p:sp>
        <p:sp>
          <p:nvSpPr>
            <p:cNvPr id="72" name="object 72"/>
            <p:cNvSpPr/>
            <p:nvPr/>
          </p:nvSpPr>
          <p:spPr>
            <a:xfrm>
              <a:off x="2048500" y="4262794"/>
              <a:ext cx="23456" cy="24895"/>
            </a:xfrm>
            <a:prstGeom prst="rect">
              <a:avLst/>
            </a:prstGeom>
            <a:blipFill>
              <a:blip r:embed="rId29" cstate="print"/>
              <a:stretch>
                <a:fillRect/>
              </a:stretch>
            </a:blipFill>
          </p:spPr>
          <p:txBody>
            <a:bodyPr wrap="square" lIns="0" tIns="0" rIns="0" bIns="0" rtlCol="0"/>
            <a:lstStyle/>
            <a:p>
              <a:endParaRPr/>
            </a:p>
          </p:txBody>
        </p:sp>
        <p:sp>
          <p:nvSpPr>
            <p:cNvPr id="73" name="object 73"/>
            <p:cNvSpPr/>
            <p:nvPr/>
          </p:nvSpPr>
          <p:spPr>
            <a:xfrm>
              <a:off x="2048500" y="4183957"/>
              <a:ext cx="23456" cy="24895"/>
            </a:xfrm>
            <a:prstGeom prst="rect">
              <a:avLst/>
            </a:prstGeom>
            <a:blipFill>
              <a:blip r:embed="rId25" cstate="print"/>
              <a:stretch>
                <a:fillRect/>
              </a:stretch>
            </a:blipFill>
          </p:spPr>
          <p:txBody>
            <a:bodyPr wrap="square" lIns="0" tIns="0" rIns="0" bIns="0" rtlCol="0"/>
            <a:lstStyle/>
            <a:p>
              <a:endParaRPr/>
            </a:p>
          </p:txBody>
        </p:sp>
        <p:sp>
          <p:nvSpPr>
            <p:cNvPr id="74" name="object 74"/>
            <p:cNvSpPr/>
            <p:nvPr/>
          </p:nvSpPr>
          <p:spPr>
            <a:xfrm>
              <a:off x="2048500" y="4116183"/>
              <a:ext cx="23456" cy="24895"/>
            </a:xfrm>
            <a:prstGeom prst="rect">
              <a:avLst/>
            </a:prstGeom>
            <a:blipFill>
              <a:blip r:embed="rId30" cstate="print"/>
              <a:stretch>
                <a:fillRect/>
              </a:stretch>
            </a:blipFill>
          </p:spPr>
          <p:txBody>
            <a:bodyPr wrap="square" lIns="0" tIns="0" rIns="0" bIns="0" rtlCol="0"/>
            <a:lstStyle/>
            <a:p>
              <a:endParaRPr/>
            </a:p>
          </p:txBody>
        </p:sp>
        <p:sp>
          <p:nvSpPr>
            <p:cNvPr id="75" name="object 75"/>
            <p:cNvSpPr/>
            <p:nvPr/>
          </p:nvSpPr>
          <p:spPr>
            <a:xfrm>
              <a:off x="2048500" y="5084371"/>
              <a:ext cx="23456" cy="24895"/>
            </a:xfrm>
            <a:prstGeom prst="rect">
              <a:avLst/>
            </a:prstGeom>
            <a:blipFill>
              <a:blip r:embed="rId31" cstate="print"/>
              <a:stretch>
                <a:fillRect/>
              </a:stretch>
            </a:blipFill>
          </p:spPr>
          <p:txBody>
            <a:bodyPr wrap="square" lIns="0" tIns="0" rIns="0" bIns="0" rtlCol="0"/>
            <a:lstStyle/>
            <a:p>
              <a:endParaRPr/>
            </a:p>
          </p:txBody>
        </p:sp>
        <p:sp>
          <p:nvSpPr>
            <p:cNvPr id="76" name="object 76"/>
            <p:cNvSpPr/>
            <p:nvPr/>
          </p:nvSpPr>
          <p:spPr>
            <a:xfrm>
              <a:off x="2048500" y="5006916"/>
              <a:ext cx="23456" cy="24895"/>
            </a:xfrm>
            <a:prstGeom prst="rect">
              <a:avLst/>
            </a:prstGeom>
            <a:blipFill>
              <a:blip r:embed="rId32" cstate="print"/>
              <a:stretch>
                <a:fillRect/>
              </a:stretch>
            </a:blipFill>
          </p:spPr>
          <p:txBody>
            <a:bodyPr wrap="square" lIns="0" tIns="0" rIns="0" bIns="0" rtlCol="0"/>
            <a:lstStyle/>
            <a:p>
              <a:endParaRPr/>
            </a:p>
          </p:txBody>
        </p:sp>
        <p:sp>
          <p:nvSpPr>
            <p:cNvPr id="77" name="object 77"/>
            <p:cNvSpPr/>
            <p:nvPr/>
          </p:nvSpPr>
          <p:spPr>
            <a:xfrm>
              <a:off x="2048500" y="4937760"/>
              <a:ext cx="23456" cy="24895"/>
            </a:xfrm>
            <a:prstGeom prst="rect">
              <a:avLst/>
            </a:prstGeom>
            <a:blipFill>
              <a:blip r:embed="rId33" cstate="print"/>
              <a:stretch>
                <a:fillRect/>
              </a:stretch>
            </a:blipFill>
          </p:spPr>
          <p:txBody>
            <a:bodyPr wrap="square" lIns="0" tIns="0" rIns="0" bIns="0" rtlCol="0"/>
            <a:lstStyle/>
            <a:p>
              <a:endParaRPr/>
            </a:p>
          </p:txBody>
        </p:sp>
        <p:sp>
          <p:nvSpPr>
            <p:cNvPr id="78" name="object 78"/>
            <p:cNvSpPr/>
            <p:nvPr/>
          </p:nvSpPr>
          <p:spPr>
            <a:xfrm>
              <a:off x="2048500" y="4860305"/>
              <a:ext cx="23456" cy="24895"/>
            </a:xfrm>
            <a:prstGeom prst="rect">
              <a:avLst/>
            </a:prstGeom>
            <a:blipFill>
              <a:blip r:embed="rId34" cstate="print"/>
              <a:stretch>
                <a:fillRect/>
              </a:stretch>
            </a:blipFill>
          </p:spPr>
          <p:txBody>
            <a:bodyPr wrap="square" lIns="0" tIns="0" rIns="0" bIns="0" rtlCol="0"/>
            <a:lstStyle/>
            <a:p>
              <a:endParaRPr/>
            </a:p>
          </p:txBody>
        </p:sp>
        <p:sp>
          <p:nvSpPr>
            <p:cNvPr id="79" name="object 79"/>
            <p:cNvSpPr/>
            <p:nvPr/>
          </p:nvSpPr>
          <p:spPr>
            <a:xfrm>
              <a:off x="2048500" y="4781466"/>
              <a:ext cx="23456" cy="24895"/>
            </a:xfrm>
            <a:prstGeom prst="rect">
              <a:avLst/>
            </a:prstGeom>
            <a:blipFill>
              <a:blip r:embed="rId35" cstate="print"/>
              <a:stretch>
                <a:fillRect/>
              </a:stretch>
            </a:blipFill>
          </p:spPr>
          <p:txBody>
            <a:bodyPr wrap="square" lIns="0" tIns="0" rIns="0" bIns="0" rtlCol="0"/>
            <a:lstStyle/>
            <a:p>
              <a:endParaRPr/>
            </a:p>
          </p:txBody>
        </p:sp>
        <p:sp>
          <p:nvSpPr>
            <p:cNvPr id="80" name="object 80"/>
            <p:cNvSpPr/>
            <p:nvPr/>
          </p:nvSpPr>
          <p:spPr>
            <a:xfrm>
              <a:off x="2048500" y="4712310"/>
              <a:ext cx="23456" cy="24895"/>
            </a:xfrm>
            <a:prstGeom prst="rect">
              <a:avLst/>
            </a:prstGeom>
            <a:blipFill>
              <a:blip r:embed="rId36" cstate="print"/>
              <a:stretch>
                <a:fillRect/>
              </a:stretch>
            </a:blipFill>
          </p:spPr>
          <p:txBody>
            <a:bodyPr wrap="square" lIns="0" tIns="0" rIns="0" bIns="0" rtlCol="0"/>
            <a:lstStyle/>
            <a:p>
              <a:endParaRPr/>
            </a:p>
          </p:txBody>
        </p:sp>
        <p:sp>
          <p:nvSpPr>
            <p:cNvPr id="81" name="object 81"/>
            <p:cNvSpPr/>
            <p:nvPr/>
          </p:nvSpPr>
          <p:spPr>
            <a:xfrm>
              <a:off x="2048500" y="4634855"/>
              <a:ext cx="23456" cy="24895"/>
            </a:xfrm>
            <a:prstGeom prst="rect">
              <a:avLst/>
            </a:prstGeom>
            <a:blipFill>
              <a:blip r:embed="rId37" cstate="print"/>
              <a:stretch>
                <a:fillRect/>
              </a:stretch>
            </a:blipFill>
          </p:spPr>
          <p:txBody>
            <a:bodyPr wrap="square" lIns="0" tIns="0" rIns="0" bIns="0" rtlCol="0"/>
            <a:lstStyle/>
            <a:p>
              <a:endParaRPr/>
            </a:p>
          </p:txBody>
        </p:sp>
        <p:sp>
          <p:nvSpPr>
            <p:cNvPr id="82" name="object 82"/>
            <p:cNvSpPr/>
            <p:nvPr/>
          </p:nvSpPr>
          <p:spPr>
            <a:xfrm>
              <a:off x="2048500" y="4565699"/>
              <a:ext cx="23456" cy="24895"/>
            </a:xfrm>
            <a:prstGeom prst="rect">
              <a:avLst/>
            </a:prstGeom>
            <a:blipFill>
              <a:blip r:embed="rId38" cstate="print"/>
              <a:stretch>
                <a:fillRect/>
              </a:stretch>
            </a:blipFill>
          </p:spPr>
          <p:txBody>
            <a:bodyPr wrap="square" lIns="0" tIns="0" rIns="0" bIns="0" rtlCol="0"/>
            <a:lstStyle/>
            <a:p>
              <a:endParaRPr/>
            </a:p>
          </p:txBody>
        </p:sp>
        <p:sp>
          <p:nvSpPr>
            <p:cNvPr id="83" name="object 83"/>
            <p:cNvSpPr/>
            <p:nvPr/>
          </p:nvSpPr>
          <p:spPr>
            <a:xfrm>
              <a:off x="2048500" y="4488244"/>
              <a:ext cx="23456" cy="24895"/>
            </a:xfrm>
            <a:prstGeom prst="rect">
              <a:avLst/>
            </a:prstGeom>
            <a:blipFill>
              <a:blip r:embed="rId35" cstate="print"/>
              <a:stretch>
                <a:fillRect/>
              </a:stretch>
            </a:blipFill>
          </p:spPr>
          <p:txBody>
            <a:bodyPr wrap="square" lIns="0" tIns="0" rIns="0" bIns="0" rtlCol="0"/>
            <a:lstStyle/>
            <a:p>
              <a:endParaRPr/>
            </a:p>
          </p:txBody>
        </p:sp>
        <p:sp>
          <p:nvSpPr>
            <p:cNvPr id="84" name="object 84"/>
            <p:cNvSpPr/>
            <p:nvPr/>
          </p:nvSpPr>
          <p:spPr>
            <a:xfrm>
              <a:off x="2048500" y="4409406"/>
              <a:ext cx="23456" cy="24895"/>
            </a:xfrm>
            <a:prstGeom prst="rect">
              <a:avLst/>
            </a:prstGeom>
            <a:blipFill>
              <a:blip r:embed="rId32" cstate="print"/>
              <a:stretch>
                <a:fillRect/>
              </a:stretch>
            </a:blipFill>
          </p:spPr>
          <p:txBody>
            <a:bodyPr wrap="square" lIns="0" tIns="0" rIns="0" bIns="0" rtlCol="0"/>
            <a:lstStyle/>
            <a:p>
              <a:endParaRPr/>
            </a:p>
          </p:txBody>
        </p:sp>
        <p:sp>
          <p:nvSpPr>
            <p:cNvPr id="85" name="object 85"/>
            <p:cNvSpPr/>
            <p:nvPr/>
          </p:nvSpPr>
          <p:spPr>
            <a:xfrm>
              <a:off x="2048500" y="4341632"/>
              <a:ext cx="23456" cy="24895"/>
            </a:xfrm>
            <a:prstGeom prst="rect">
              <a:avLst/>
            </a:prstGeom>
            <a:blipFill>
              <a:blip r:embed="rId37" cstate="print"/>
              <a:stretch>
                <a:fillRect/>
              </a:stretch>
            </a:blipFill>
          </p:spPr>
          <p:txBody>
            <a:bodyPr wrap="square" lIns="0" tIns="0" rIns="0" bIns="0" rtlCol="0"/>
            <a:lstStyle/>
            <a:p>
              <a:endParaRPr/>
            </a:p>
          </p:txBody>
        </p:sp>
        <p:sp>
          <p:nvSpPr>
            <p:cNvPr id="86" name="object 86"/>
            <p:cNvSpPr/>
            <p:nvPr/>
          </p:nvSpPr>
          <p:spPr>
            <a:xfrm>
              <a:off x="2048500" y="4262794"/>
              <a:ext cx="23456" cy="24895"/>
            </a:xfrm>
            <a:prstGeom prst="rect">
              <a:avLst/>
            </a:prstGeom>
            <a:blipFill>
              <a:blip r:embed="rId33" cstate="print"/>
              <a:stretch>
                <a:fillRect/>
              </a:stretch>
            </a:blipFill>
          </p:spPr>
          <p:txBody>
            <a:bodyPr wrap="square" lIns="0" tIns="0" rIns="0" bIns="0" rtlCol="0"/>
            <a:lstStyle/>
            <a:p>
              <a:endParaRPr/>
            </a:p>
          </p:txBody>
        </p:sp>
        <p:sp>
          <p:nvSpPr>
            <p:cNvPr id="87" name="object 87"/>
            <p:cNvSpPr/>
            <p:nvPr/>
          </p:nvSpPr>
          <p:spPr>
            <a:xfrm>
              <a:off x="2048500" y="4183957"/>
              <a:ext cx="23456" cy="24895"/>
            </a:xfrm>
            <a:prstGeom prst="rect">
              <a:avLst/>
            </a:prstGeom>
            <a:blipFill>
              <a:blip r:embed="rId35" cstate="print"/>
              <a:stretch>
                <a:fillRect/>
              </a:stretch>
            </a:blipFill>
          </p:spPr>
          <p:txBody>
            <a:bodyPr wrap="square" lIns="0" tIns="0" rIns="0" bIns="0" rtlCol="0"/>
            <a:lstStyle/>
            <a:p>
              <a:endParaRPr/>
            </a:p>
          </p:txBody>
        </p:sp>
        <p:sp>
          <p:nvSpPr>
            <p:cNvPr id="88" name="object 88"/>
            <p:cNvSpPr/>
            <p:nvPr/>
          </p:nvSpPr>
          <p:spPr>
            <a:xfrm>
              <a:off x="2048500" y="4116183"/>
              <a:ext cx="23456" cy="24895"/>
            </a:xfrm>
            <a:prstGeom prst="rect">
              <a:avLst/>
            </a:prstGeom>
            <a:blipFill>
              <a:blip r:embed="rId39" cstate="print"/>
              <a:stretch>
                <a:fillRect/>
              </a:stretch>
            </a:blipFill>
          </p:spPr>
          <p:txBody>
            <a:bodyPr wrap="square" lIns="0" tIns="0" rIns="0" bIns="0" rtlCol="0"/>
            <a:lstStyle/>
            <a:p>
              <a:endParaRPr/>
            </a:p>
          </p:txBody>
        </p:sp>
        <p:sp>
          <p:nvSpPr>
            <p:cNvPr id="89" name="object 89"/>
            <p:cNvSpPr/>
            <p:nvPr/>
          </p:nvSpPr>
          <p:spPr>
            <a:xfrm>
              <a:off x="2048500" y="5084371"/>
              <a:ext cx="23456" cy="24895"/>
            </a:xfrm>
            <a:prstGeom prst="rect">
              <a:avLst/>
            </a:prstGeom>
            <a:blipFill>
              <a:blip r:embed="rId40" cstate="print"/>
              <a:stretch>
                <a:fillRect/>
              </a:stretch>
            </a:blipFill>
          </p:spPr>
          <p:txBody>
            <a:bodyPr wrap="square" lIns="0" tIns="0" rIns="0" bIns="0" rtlCol="0"/>
            <a:lstStyle/>
            <a:p>
              <a:endParaRPr/>
            </a:p>
          </p:txBody>
        </p:sp>
        <p:sp>
          <p:nvSpPr>
            <p:cNvPr id="90" name="object 90"/>
            <p:cNvSpPr/>
            <p:nvPr/>
          </p:nvSpPr>
          <p:spPr>
            <a:xfrm>
              <a:off x="2048500" y="5006916"/>
              <a:ext cx="23456" cy="24895"/>
            </a:xfrm>
            <a:prstGeom prst="rect">
              <a:avLst/>
            </a:prstGeom>
            <a:blipFill>
              <a:blip r:embed="rId41" cstate="print"/>
              <a:stretch>
                <a:fillRect/>
              </a:stretch>
            </a:blipFill>
          </p:spPr>
          <p:txBody>
            <a:bodyPr wrap="square" lIns="0" tIns="0" rIns="0" bIns="0" rtlCol="0"/>
            <a:lstStyle/>
            <a:p>
              <a:endParaRPr/>
            </a:p>
          </p:txBody>
        </p:sp>
        <p:sp>
          <p:nvSpPr>
            <p:cNvPr id="91" name="object 91"/>
            <p:cNvSpPr/>
            <p:nvPr/>
          </p:nvSpPr>
          <p:spPr>
            <a:xfrm>
              <a:off x="2048500" y="4937760"/>
              <a:ext cx="23456" cy="24895"/>
            </a:xfrm>
            <a:prstGeom prst="rect">
              <a:avLst/>
            </a:prstGeom>
            <a:blipFill>
              <a:blip r:embed="rId42" cstate="print"/>
              <a:stretch>
                <a:fillRect/>
              </a:stretch>
            </a:blipFill>
          </p:spPr>
          <p:txBody>
            <a:bodyPr wrap="square" lIns="0" tIns="0" rIns="0" bIns="0" rtlCol="0"/>
            <a:lstStyle/>
            <a:p>
              <a:endParaRPr/>
            </a:p>
          </p:txBody>
        </p:sp>
        <p:sp>
          <p:nvSpPr>
            <p:cNvPr id="92" name="object 92"/>
            <p:cNvSpPr/>
            <p:nvPr/>
          </p:nvSpPr>
          <p:spPr>
            <a:xfrm>
              <a:off x="2048500" y="4860305"/>
              <a:ext cx="23456" cy="24895"/>
            </a:xfrm>
            <a:prstGeom prst="rect">
              <a:avLst/>
            </a:prstGeom>
            <a:blipFill>
              <a:blip r:embed="rId43" cstate="print"/>
              <a:stretch>
                <a:fillRect/>
              </a:stretch>
            </a:blipFill>
          </p:spPr>
          <p:txBody>
            <a:bodyPr wrap="square" lIns="0" tIns="0" rIns="0" bIns="0" rtlCol="0"/>
            <a:lstStyle/>
            <a:p>
              <a:endParaRPr/>
            </a:p>
          </p:txBody>
        </p:sp>
        <p:sp>
          <p:nvSpPr>
            <p:cNvPr id="93" name="object 93"/>
            <p:cNvSpPr/>
            <p:nvPr/>
          </p:nvSpPr>
          <p:spPr>
            <a:xfrm>
              <a:off x="2048500" y="4781466"/>
              <a:ext cx="23456" cy="24895"/>
            </a:xfrm>
            <a:prstGeom prst="rect">
              <a:avLst/>
            </a:prstGeom>
            <a:blipFill>
              <a:blip r:embed="rId44" cstate="print"/>
              <a:stretch>
                <a:fillRect/>
              </a:stretch>
            </a:blipFill>
          </p:spPr>
          <p:txBody>
            <a:bodyPr wrap="square" lIns="0" tIns="0" rIns="0" bIns="0" rtlCol="0"/>
            <a:lstStyle/>
            <a:p>
              <a:endParaRPr/>
            </a:p>
          </p:txBody>
        </p:sp>
        <p:sp>
          <p:nvSpPr>
            <p:cNvPr id="94" name="object 94"/>
            <p:cNvSpPr/>
            <p:nvPr/>
          </p:nvSpPr>
          <p:spPr>
            <a:xfrm>
              <a:off x="2048500" y="4712310"/>
              <a:ext cx="23456" cy="24895"/>
            </a:xfrm>
            <a:prstGeom prst="rect">
              <a:avLst/>
            </a:prstGeom>
            <a:blipFill>
              <a:blip r:embed="rId45" cstate="print"/>
              <a:stretch>
                <a:fillRect/>
              </a:stretch>
            </a:blipFill>
          </p:spPr>
          <p:txBody>
            <a:bodyPr wrap="square" lIns="0" tIns="0" rIns="0" bIns="0" rtlCol="0"/>
            <a:lstStyle/>
            <a:p>
              <a:endParaRPr/>
            </a:p>
          </p:txBody>
        </p:sp>
        <p:sp>
          <p:nvSpPr>
            <p:cNvPr id="95" name="object 95"/>
            <p:cNvSpPr/>
            <p:nvPr/>
          </p:nvSpPr>
          <p:spPr>
            <a:xfrm>
              <a:off x="2048500" y="4634855"/>
              <a:ext cx="23456" cy="24895"/>
            </a:xfrm>
            <a:prstGeom prst="rect">
              <a:avLst/>
            </a:prstGeom>
            <a:blipFill>
              <a:blip r:embed="rId46" cstate="print"/>
              <a:stretch>
                <a:fillRect/>
              </a:stretch>
            </a:blipFill>
          </p:spPr>
          <p:txBody>
            <a:bodyPr wrap="square" lIns="0" tIns="0" rIns="0" bIns="0" rtlCol="0"/>
            <a:lstStyle/>
            <a:p>
              <a:endParaRPr/>
            </a:p>
          </p:txBody>
        </p:sp>
        <p:sp>
          <p:nvSpPr>
            <p:cNvPr id="96" name="object 96"/>
            <p:cNvSpPr/>
            <p:nvPr/>
          </p:nvSpPr>
          <p:spPr>
            <a:xfrm>
              <a:off x="2048500" y="4565699"/>
              <a:ext cx="23456" cy="24895"/>
            </a:xfrm>
            <a:prstGeom prst="rect">
              <a:avLst/>
            </a:prstGeom>
            <a:blipFill>
              <a:blip r:embed="rId47" cstate="print"/>
              <a:stretch>
                <a:fillRect/>
              </a:stretch>
            </a:blipFill>
          </p:spPr>
          <p:txBody>
            <a:bodyPr wrap="square" lIns="0" tIns="0" rIns="0" bIns="0" rtlCol="0"/>
            <a:lstStyle/>
            <a:p>
              <a:endParaRPr/>
            </a:p>
          </p:txBody>
        </p:sp>
        <p:sp>
          <p:nvSpPr>
            <p:cNvPr id="97" name="object 97"/>
            <p:cNvSpPr/>
            <p:nvPr/>
          </p:nvSpPr>
          <p:spPr>
            <a:xfrm>
              <a:off x="2048500" y="4488244"/>
              <a:ext cx="23456" cy="24895"/>
            </a:xfrm>
            <a:prstGeom prst="rect">
              <a:avLst/>
            </a:prstGeom>
            <a:blipFill>
              <a:blip r:embed="rId44" cstate="print"/>
              <a:stretch>
                <a:fillRect/>
              </a:stretch>
            </a:blipFill>
          </p:spPr>
          <p:txBody>
            <a:bodyPr wrap="square" lIns="0" tIns="0" rIns="0" bIns="0" rtlCol="0"/>
            <a:lstStyle/>
            <a:p>
              <a:endParaRPr/>
            </a:p>
          </p:txBody>
        </p:sp>
        <p:sp>
          <p:nvSpPr>
            <p:cNvPr id="98" name="object 98"/>
            <p:cNvSpPr/>
            <p:nvPr/>
          </p:nvSpPr>
          <p:spPr>
            <a:xfrm>
              <a:off x="2048500" y="4409406"/>
              <a:ext cx="23456" cy="24895"/>
            </a:xfrm>
            <a:prstGeom prst="rect">
              <a:avLst/>
            </a:prstGeom>
            <a:blipFill>
              <a:blip r:embed="rId48" cstate="print"/>
              <a:stretch>
                <a:fillRect/>
              </a:stretch>
            </a:blipFill>
          </p:spPr>
          <p:txBody>
            <a:bodyPr wrap="square" lIns="0" tIns="0" rIns="0" bIns="0" rtlCol="0"/>
            <a:lstStyle/>
            <a:p>
              <a:endParaRPr/>
            </a:p>
          </p:txBody>
        </p:sp>
        <p:sp>
          <p:nvSpPr>
            <p:cNvPr id="99" name="object 99"/>
            <p:cNvSpPr/>
            <p:nvPr/>
          </p:nvSpPr>
          <p:spPr>
            <a:xfrm>
              <a:off x="2048500" y="4341632"/>
              <a:ext cx="23456" cy="24895"/>
            </a:xfrm>
            <a:prstGeom prst="rect">
              <a:avLst/>
            </a:prstGeom>
            <a:blipFill>
              <a:blip r:embed="rId46" cstate="print"/>
              <a:stretch>
                <a:fillRect/>
              </a:stretch>
            </a:blipFill>
          </p:spPr>
          <p:txBody>
            <a:bodyPr wrap="square" lIns="0" tIns="0" rIns="0" bIns="0" rtlCol="0"/>
            <a:lstStyle/>
            <a:p>
              <a:endParaRPr/>
            </a:p>
          </p:txBody>
        </p:sp>
        <p:sp>
          <p:nvSpPr>
            <p:cNvPr id="100" name="object 100"/>
            <p:cNvSpPr/>
            <p:nvPr/>
          </p:nvSpPr>
          <p:spPr>
            <a:xfrm>
              <a:off x="2048500" y="4262794"/>
              <a:ext cx="23456" cy="24895"/>
            </a:xfrm>
            <a:prstGeom prst="rect">
              <a:avLst/>
            </a:prstGeom>
            <a:blipFill>
              <a:blip r:embed="rId49" cstate="print"/>
              <a:stretch>
                <a:fillRect/>
              </a:stretch>
            </a:blipFill>
          </p:spPr>
          <p:txBody>
            <a:bodyPr wrap="square" lIns="0" tIns="0" rIns="0" bIns="0" rtlCol="0"/>
            <a:lstStyle/>
            <a:p>
              <a:endParaRPr/>
            </a:p>
          </p:txBody>
        </p:sp>
        <p:sp>
          <p:nvSpPr>
            <p:cNvPr id="101" name="object 101"/>
            <p:cNvSpPr/>
            <p:nvPr/>
          </p:nvSpPr>
          <p:spPr>
            <a:xfrm>
              <a:off x="2048500" y="4183957"/>
              <a:ext cx="23456" cy="24895"/>
            </a:xfrm>
            <a:prstGeom prst="rect">
              <a:avLst/>
            </a:prstGeom>
            <a:blipFill>
              <a:blip r:embed="rId44" cstate="print"/>
              <a:stretch>
                <a:fillRect/>
              </a:stretch>
            </a:blipFill>
          </p:spPr>
          <p:txBody>
            <a:bodyPr wrap="square" lIns="0" tIns="0" rIns="0" bIns="0" rtlCol="0"/>
            <a:lstStyle/>
            <a:p>
              <a:endParaRPr/>
            </a:p>
          </p:txBody>
        </p:sp>
        <p:sp>
          <p:nvSpPr>
            <p:cNvPr id="102" name="object 102"/>
            <p:cNvSpPr/>
            <p:nvPr/>
          </p:nvSpPr>
          <p:spPr>
            <a:xfrm>
              <a:off x="2048500" y="4116183"/>
              <a:ext cx="23456" cy="24895"/>
            </a:xfrm>
            <a:prstGeom prst="rect">
              <a:avLst/>
            </a:prstGeom>
            <a:blipFill>
              <a:blip r:embed="rId50" cstate="print"/>
              <a:stretch>
                <a:fillRect/>
              </a:stretch>
            </a:blipFill>
          </p:spPr>
          <p:txBody>
            <a:bodyPr wrap="square" lIns="0" tIns="0" rIns="0" bIns="0" rtlCol="0"/>
            <a:lstStyle/>
            <a:p>
              <a:endParaRPr/>
            </a:p>
          </p:txBody>
        </p:sp>
        <p:sp>
          <p:nvSpPr>
            <p:cNvPr id="103" name="object 103"/>
            <p:cNvSpPr/>
            <p:nvPr/>
          </p:nvSpPr>
          <p:spPr>
            <a:xfrm>
              <a:off x="2614080" y="5082989"/>
              <a:ext cx="23456" cy="24895"/>
            </a:xfrm>
            <a:prstGeom prst="rect">
              <a:avLst/>
            </a:prstGeom>
            <a:blipFill>
              <a:blip r:embed="rId51" cstate="print"/>
              <a:stretch>
                <a:fillRect/>
              </a:stretch>
            </a:blipFill>
          </p:spPr>
          <p:txBody>
            <a:bodyPr wrap="square" lIns="0" tIns="0" rIns="0" bIns="0" rtlCol="0"/>
            <a:lstStyle/>
            <a:p>
              <a:endParaRPr/>
            </a:p>
          </p:txBody>
        </p:sp>
        <p:sp>
          <p:nvSpPr>
            <p:cNvPr id="104" name="object 104"/>
            <p:cNvSpPr/>
            <p:nvPr/>
          </p:nvSpPr>
          <p:spPr>
            <a:xfrm>
              <a:off x="2614080" y="5005533"/>
              <a:ext cx="23456" cy="24895"/>
            </a:xfrm>
            <a:prstGeom prst="rect">
              <a:avLst/>
            </a:prstGeom>
            <a:blipFill>
              <a:blip r:embed="rId51" cstate="print"/>
              <a:stretch>
                <a:fillRect/>
              </a:stretch>
            </a:blipFill>
          </p:spPr>
          <p:txBody>
            <a:bodyPr wrap="square" lIns="0" tIns="0" rIns="0" bIns="0" rtlCol="0"/>
            <a:lstStyle/>
            <a:p>
              <a:endParaRPr/>
            </a:p>
          </p:txBody>
        </p:sp>
        <p:sp>
          <p:nvSpPr>
            <p:cNvPr id="105" name="object 105"/>
            <p:cNvSpPr/>
            <p:nvPr/>
          </p:nvSpPr>
          <p:spPr>
            <a:xfrm>
              <a:off x="2614080" y="4936377"/>
              <a:ext cx="23456" cy="24895"/>
            </a:xfrm>
            <a:prstGeom prst="rect">
              <a:avLst/>
            </a:prstGeom>
            <a:blipFill>
              <a:blip r:embed="rId52" cstate="print"/>
              <a:stretch>
                <a:fillRect/>
              </a:stretch>
            </a:blipFill>
          </p:spPr>
          <p:txBody>
            <a:bodyPr wrap="square" lIns="0" tIns="0" rIns="0" bIns="0" rtlCol="0"/>
            <a:lstStyle/>
            <a:p>
              <a:endParaRPr/>
            </a:p>
          </p:txBody>
        </p:sp>
        <p:sp>
          <p:nvSpPr>
            <p:cNvPr id="106" name="object 106"/>
            <p:cNvSpPr/>
            <p:nvPr/>
          </p:nvSpPr>
          <p:spPr>
            <a:xfrm>
              <a:off x="2614080" y="4858922"/>
              <a:ext cx="23456" cy="24895"/>
            </a:xfrm>
            <a:prstGeom prst="rect">
              <a:avLst/>
            </a:prstGeom>
            <a:blipFill>
              <a:blip r:embed="rId52" cstate="print"/>
              <a:stretch>
                <a:fillRect/>
              </a:stretch>
            </a:blipFill>
          </p:spPr>
          <p:txBody>
            <a:bodyPr wrap="square" lIns="0" tIns="0" rIns="0" bIns="0" rtlCol="0"/>
            <a:lstStyle/>
            <a:p>
              <a:endParaRPr/>
            </a:p>
          </p:txBody>
        </p:sp>
        <p:sp>
          <p:nvSpPr>
            <p:cNvPr id="107" name="object 107"/>
            <p:cNvSpPr/>
            <p:nvPr/>
          </p:nvSpPr>
          <p:spPr>
            <a:xfrm>
              <a:off x="2614080" y="4780084"/>
              <a:ext cx="23456" cy="24895"/>
            </a:xfrm>
            <a:prstGeom prst="rect">
              <a:avLst/>
            </a:prstGeom>
            <a:blipFill>
              <a:blip r:embed="rId53" cstate="print"/>
              <a:stretch>
                <a:fillRect/>
              </a:stretch>
            </a:blipFill>
          </p:spPr>
          <p:txBody>
            <a:bodyPr wrap="square" lIns="0" tIns="0" rIns="0" bIns="0" rtlCol="0"/>
            <a:lstStyle/>
            <a:p>
              <a:endParaRPr/>
            </a:p>
          </p:txBody>
        </p:sp>
        <p:sp>
          <p:nvSpPr>
            <p:cNvPr id="108" name="object 108"/>
            <p:cNvSpPr/>
            <p:nvPr/>
          </p:nvSpPr>
          <p:spPr>
            <a:xfrm>
              <a:off x="2614080" y="4712310"/>
              <a:ext cx="23456" cy="24895"/>
            </a:xfrm>
            <a:prstGeom prst="rect">
              <a:avLst/>
            </a:prstGeom>
            <a:blipFill>
              <a:blip r:embed="rId54" cstate="print"/>
              <a:stretch>
                <a:fillRect/>
              </a:stretch>
            </a:blipFill>
          </p:spPr>
          <p:txBody>
            <a:bodyPr wrap="square" lIns="0" tIns="0" rIns="0" bIns="0" rtlCol="0"/>
            <a:lstStyle/>
            <a:p>
              <a:endParaRPr/>
            </a:p>
          </p:txBody>
        </p:sp>
        <p:sp>
          <p:nvSpPr>
            <p:cNvPr id="109" name="object 109"/>
            <p:cNvSpPr/>
            <p:nvPr/>
          </p:nvSpPr>
          <p:spPr>
            <a:xfrm>
              <a:off x="2614080" y="4633473"/>
              <a:ext cx="23456" cy="24895"/>
            </a:xfrm>
            <a:prstGeom prst="rect">
              <a:avLst/>
            </a:prstGeom>
            <a:blipFill>
              <a:blip r:embed="rId55" cstate="print"/>
              <a:stretch>
                <a:fillRect/>
              </a:stretch>
            </a:blipFill>
          </p:spPr>
          <p:txBody>
            <a:bodyPr wrap="square" lIns="0" tIns="0" rIns="0" bIns="0" rtlCol="0"/>
            <a:lstStyle/>
            <a:p>
              <a:endParaRPr/>
            </a:p>
          </p:txBody>
        </p:sp>
        <p:sp>
          <p:nvSpPr>
            <p:cNvPr id="110" name="object 110"/>
            <p:cNvSpPr/>
            <p:nvPr/>
          </p:nvSpPr>
          <p:spPr>
            <a:xfrm>
              <a:off x="2614080" y="4564317"/>
              <a:ext cx="23456" cy="24895"/>
            </a:xfrm>
            <a:prstGeom prst="rect">
              <a:avLst/>
            </a:prstGeom>
            <a:blipFill>
              <a:blip r:embed="rId56" cstate="print"/>
              <a:stretch>
                <a:fillRect/>
              </a:stretch>
            </a:blipFill>
          </p:spPr>
          <p:txBody>
            <a:bodyPr wrap="square" lIns="0" tIns="0" rIns="0" bIns="0" rtlCol="0"/>
            <a:lstStyle/>
            <a:p>
              <a:endParaRPr/>
            </a:p>
          </p:txBody>
        </p:sp>
        <p:sp>
          <p:nvSpPr>
            <p:cNvPr id="111" name="object 111"/>
            <p:cNvSpPr/>
            <p:nvPr/>
          </p:nvSpPr>
          <p:spPr>
            <a:xfrm>
              <a:off x="2614080" y="4486861"/>
              <a:ext cx="23456" cy="24895"/>
            </a:xfrm>
            <a:prstGeom prst="rect">
              <a:avLst/>
            </a:prstGeom>
            <a:blipFill>
              <a:blip r:embed="rId56" cstate="print"/>
              <a:stretch>
                <a:fillRect/>
              </a:stretch>
            </a:blipFill>
          </p:spPr>
          <p:txBody>
            <a:bodyPr wrap="square" lIns="0" tIns="0" rIns="0" bIns="0" rtlCol="0"/>
            <a:lstStyle/>
            <a:p>
              <a:endParaRPr/>
            </a:p>
          </p:txBody>
        </p:sp>
        <p:sp>
          <p:nvSpPr>
            <p:cNvPr id="112" name="object 112"/>
            <p:cNvSpPr/>
            <p:nvPr/>
          </p:nvSpPr>
          <p:spPr>
            <a:xfrm>
              <a:off x="2614080" y="4408023"/>
              <a:ext cx="23456" cy="24895"/>
            </a:xfrm>
            <a:prstGeom prst="rect">
              <a:avLst/>
            </a:prstGeom>
            <a:blipFill>
              <a:blip r:embed="rId57" cstate="print"/>
              <a:stretch>
                <a:fillRect/>
              </a:stretch>
            </a:blipFill>
          </p:spPr>
          <p:txBody>
            <a:bodyPr wrap="square" lIns="0" tIns="0" rIns="0" bIns="0" rtlCol="0"/>
            <a:lstStyle/>
            <a:p>
              <a:endParaRPr/>
            </a:p>
          </p:txBody>
        </p:sp>
        <p:sp>
          <p:nvSpPr>
            <p:cNvPr id="113" name="object 113"/>
            <p:cNvSpPr/>
            <p:nvPr/>
          </p:nvSpPr>
          <p:spPr>
            <a:xfrm>
              <a:off x="2614080" y="4340249"/>
              <a:ext cx="23456" cy="24895"/>
            </a:xfrm>
            <a:prstGeom prst="rect">
              <a:avLst/>
            </a:prstGeom>
            <a:blipFill>
              <a:blip r:embed="rId58" cstate="print"/>
              <a:stretch>
                <a:fillRect/>
              </a:stretch>
            </a:blipFill>
          </p:spPr>
          <p:txBody>
            <a:bodyPr wrap="square" lIns="0" tIns="0" rIns="0" bIns="0" rtlCol="0"/>
            <a:lstStyle/>
            <a:p>
              <a:endParaRPr/>
            </a:p>
          </p:txBody>
        </p:sp>
        <p:sp>
          <p:nvSpPr>
            <p:cNvPr id="114" name="object 114"/>
            <p:cNvSpPr/>
            <p:nvPr/>
          </p:nvSpPr>
          <p:spPr>
            <a:xfrm>
              <a:off x="2614080" y="4261412"/>
              <a:ext cx="23456" cy="24895"/>
            </a:xfrm>
            <a:prstGeom prst="rect">
              <a:avLst/>
            </a:prstGeom>
            <a:blipFill>
              <a:blip r:embed="rId59" cstate="print"/>
              <a:stretch>
                <a:fillRect/>
              </a:stretch>
            </a:blipFill>
          </p:spPr>
          <p:txBody>
            <a:bodyPr wrap="square" lIns="0" tIns="0" rIns="0" bIns="0" rtlCol="0"/>
            <a:lstStyle/>
            <a:p>
              <a:endParaRPr/>
            </a:p>
          </p:txBody>
        </p:sp>
        <p:sp>
          <p:nvSpPr>
            <p:cNvPr id="115" name="object 115"/>
            <p:cNvSpPr/>
            <p:nvPr/>
          </p:nvSpPr>
          <p:spPr>
            <a:xfrm>
              <a:off x="2614080" y="4183957"/>
              <a:ext cx="23456" cy="24895"/>
            </a:xfrm>
            <a:prstGeom prst="rect">
              <a:avLst/>
            </a:prstGeom>
            <a:blipFill>
              <a:blip r:embed="rId52" cstate="print"/>
              <a:stretch>
                <a:fillRect/>
              </a:stretch>
            </a:blipFill>
          </p:spPr>
          <p:txBody>
            <a:bodyPr wrap="square" lIns="0" tIns="0" rIns="0" bIns="0" rtlCol="0"/>
            <a:lstStyle/>
            <a:p>
              <a:endParaRPr/>
            </a:p>
          </p:txBody>
        </p:sp>
        <p:sp>
          <p:nvSpPr>
            <p:cNvPr id="116" name="object 116"/>
            <p:cNvSpPr/>
            <p:nvPr/>
          </p:nvSpPr>
          <p:spPr>
            <a:xfrm>
              <a:off x="2614080" y="4114801"/>
              <a:ext cx="23456" cy="24895"/>
            </a:xfrm>
            <a:prstGeom prst="rect">
              <a:avLst/>
            </a:prstGeom>
            <a:blipFill>
              <a:blip r:embed="rId60" cstate="print"/>
              <a:stretch>
                <a:fillRect/>
              </a:stretch>
            </a:blipFill>
          </p:spPr>
          <p:txBody>
            <a:bodyPr wrap="square" lIns="0" tIns="0" rIns="0" bIns="0" rtlCol="0"/>
            <a:lstStyle/>
            <a:p>
              <a:endParaRPr/>
            </a:p>
          </p:txBody>
        </p:sp>
        <p:sp>
          <p:nvSpPr>
            <p:cNvPr id="117" name="object 117"/>
            <p:cNvSpPr/>
            <p:nvPr/>
          </p:nvSpPr>
          <p:spPr>
            <a:xfrm>
              <a:off x="2614080" y="5082989"/>
              <a:ext cx="23456" cy="24895"/>
            </a:xfrm>
            <a:prstGeom prst="rect">
              <a:avLst/>
            </a:prstGeom>
            <a:blipFill>
              <a:blip r:embed="rId61" cstate="print"/>
              <a:stretch>
                <a:fillRect/>
              </a:stretch>
            </a:blipFill>
          </p:spPr>
          <p:txBody>
            <a:bodyPr wrap="square" lIns="0" tIns="0" rIns="0" bIns="0" rtlCol="0"/>
            <a:lstStyle/>
            <a:p>
              <a:endParaRPr/>
            </a:p>
          </p:txBody>
        </p:sp>
        <p:sp>
          <p:nvSpPr>
            <p:cNvPr id="118" name="object 118"/>
            <p:cNvSpPr/>
            <p:nvPr/>
          </p:nvSpPr>
          <p:spPr>
            <a:xfrm>
              <a:off x="2614080" y="5005533"/>
              <a:ext cx="23456" cy="24895"/>
            </a:xfrm>
            <a:prstGeom prst="rect">
              <a:avLst/>
            </a:prstGeom>
            <a:blipFill>
              <a:blip r:embed="rId61" cstate="print"/>
              <a:stretch>
                <a:fillRect/>
              </a:stretch>
            </a:blipFill>
          </p:spPr>
          <p:txBody>
            <a:bodyPr wrap="square" lIns="0" tIns="0" rIns="0" bIns="0" rtlCol="0"/>
            <a:lstStyle/>
            <a:p>
              <a:endParaRPr/>
            </a:p>
          </p:txBody>
        </p:sp>
        <p:sp>
          <p:nvSpPr>
            <p:cNvPr id="119" name="object 119"/>
            <p:cNvSpPr/>
            <p:nvPr/>
          </p:nvSpPr>
          <p:spPr>
            <a:xfrm>
              <a:off x="2614080" y="4936377"/>
              <a:ext cx="23456" cy="24895"/>
            </a:xfrm>
            <a:prstGeom prst="rect">
              <a:avLst/>
            </a:prstGeom>
            <a:blipFill>
              <a:blip r:embed="rId62" cstate="print"/>
              <a:stretch>
                <a:fillRect/>
              </a:stretch>
            </a:blipFill>
          </p:spPr>
          <p:txBody>
            <a:bodyPr wrap="square" lIns="0" tIns="0" rIns="0" bIns="0" rtlCol="0"/>
            <a:lstStyle/>
            <a:p>
              <a:endParaRPr/>
            </a:p>
          </p:txBody>
        </p:sp>
        <p:sp>
          <p:nvSpPr>
            <p:cNvPr id="120" name="object 120"/>
            <p:cNvSpPr/>
            <p:nvPr/>
          </p:nvSpPr>
          <p:spPr>
            <a:xfrm>
              <a:off x="2614080" y="4858922"/>
              <a:ext cx="23456" cy="24895"/>
            </a:xfrm>
            <a:prstGeom prst="rect">
              <a:avLst/>
            </a:prstGeom>
            <a:blipFill>
              <a:blip r:embed="rId62" cstate="print"/>
              <a:stretch>
                <a:fillRect/>
              </a:stretch>
            </a:blipFill>
          </p:spPr>
          <p:txBody>
            <a:bodyPr wrap="square" lIns="0" tIns="0" rIns="0" bIns="0" rtlCol="0"/>
            <a:lstStyle/>
            <a:p>
              <a:endParaRPr/>
            </a:p>
          </p:txBody>
        </p:sp>
        <p:sp>
          <p:nvSpPr>
            <p:cNvPr id="121" name="object 121"/>
            <p:cNvSpPr/>
            <p:nvPr/>
          </p:nvSpPr>
          <p:spPr>
            <a:xfrm>
              <a:off x="2614080" y="4780084"/>
              <a:ext cx="23456" cy="24895"/>
            </a:xfrm>
            <a:prstGeom prst="rect">
              <a:avLst/>
            </a:prstGeom>
            <a:blipFill>
              <a:blip r:embed="rId63" cstate="print"/>
              <a:stretch>
                <a:fillRect/>
              </a:stretch>
            </a:blipFill>
          </p:spPr>
          <p:txBody>
            <a:bodyPr wrap="square" lIns="0" tIns="0" rIns="0" bIns="0" rtlCol="0"/>
            <a:lstStyle/>
            <a:p>
              <a:endParaRPr/>
            </a:p>
          </p:txBody>
        </p:sp>
        <p:sp>
          <p:nvSpPr>
            <p:cNvPr id="122" name="object 122"/>
            <p:cNvSpPr/>
            <p:nvPr/>
          </p:nvSpPr>
          <p:spPr>
            <a:xfrm>
              <a:off x="2614080" y="4712310"/>
              <a:ext cx="23456" cy="24895"/>
            </a:xfrm>
            <a:prstGeom prst="rect">
              <a:avLst/>
            </a:prstGeom>
            <a:blipFill>
              <a:blip r:embed="rId64" cstate="print"/>
              <a:stretch>
                <a:fillRect/>
              </a:stretch>
            </a:blipFill>
          </p:spPr>
          <p:txBody>
            <a:bodyPr wrap="square" lIns="0" tIns="0" rIns="0" bIns="0" rtlCol="0"/>
            <a:lstStyle/>
            <a:p>
              <a:endParaRPr/>
            </a:p>
          </p:txBody>
        </p:sp>
        <p:sp>
          <p:nvSpPr>
            <p:cNvPr id="123" name="object 123"/>
            <p:cNvSpPr/>
            <p:nvPr/>
          </p:nvSpPr>
          <p:spPr>
            <a:xfrm>
              <a:off x="2614080" y="4633473"/>
              <a:ext cx="23456" cy="24895"/>
            </a:xfrm>
            <a:prstGeom prst="rect">
              <a:avLst/>
            </a:prstGeom>
            <a:blipFill>
              <a:blip r:embed="rId65" cstate="print"/>
              <a:stretch>
                <a:fillRect/>
              </a:stretch>
            </a:blipFill>
          </p:spPr>
          <p:txBody>
            <a:bodyPr wrap="square" lIns="0" tIns="0" rIns="0" bIns="0" rtlCol="0"/>
            <a:lstStyle/>
            <a:p>
              <a:endParaRPr/>
            </a:p>
          </p:txBody>
        </p:sp>
        <p:sp>
          <p:nvSpPr>
            <p:cNvPr id="124" name="object 124"/>
            <p:cNvSpPr/>
            <p:nvPr/>
          </p:nvSpPr>
          <p:spPr>
            <a:xfrm>
              <a:off x="2614080" y="4564317"/>
              <a:ext cx="23456" cy="24895"/>
            </a:xfrm>
            <a:prstGeom prst="rect">
              <a:avLst/>
            </a:prstGeom>
            <a:blipFill>
              <a:blip r:embed="rId66" cstate="print"/>
              <a:stretch>
                <a:fillRect/>
              </a:stretch>
            </a:blipFill>
          </p:spPr>
          <p:txBody>
            <a:bodyPr wrap="square" lIns="0" tIns="0" rIns="0" bIns="0" rtlCol="0"/>
            <a:lstStyle/>
            <a:p>
              <a:endParaRPr/>
            </a:p>
          </p:txBody>
        </p:sp>
        <p:sp>
          <p:nvSpPr>
            <p:cNvPr id="125" name="object 125"/>
            <p:cNvSpPr/>
            <p:nvPr/>
          </p:nvSpPr>
          <p:spPr>
            <a:xfrm>
              <a:off x="2614080" y="4486861"/>
              <a:ext cx="23456" cy="24895"/>
            </a:xfrm>
            <a:prstGeom prst="rect">
              <a:avLst/>
            </a:prstGeom>
            <a:blipFill>
              <a:blip r:embed="rId66" cstate="print"/>
              <a:stretch>
                <a:fillRect/>
              </a:stretch>
            </a:blipFill>
          </p:spPr>
          <p:txBody>
            <a:bodyPr wrap="square" lIns="0" tIns="0" rIns="0" bIns="0" rtlCol="0"/>
            <a:lstStyle/>
            <a:p>
              <a:endParaRPr/>
            </a:p>
          </p:txBody>
        </p:sp>
        <p:sp>
          <p:nvSpPr>
            <p:cNvPr id="126" name="object 126"/>
            <p:cNvSpPr/>
            <p:nvPr/>
          </p:nvSpPr>
          <p:spPr>
            <a:xfrm>
              <a:off x="2614080" y="4408023"/>
              <a:ext cx="23456" cy="24895"/>
            </a:xfrm>
            <a:prstGeom prst="rect">
              <a:avLst/>
            </a:prstGeom>
            <a:blipFill>
              <a:blip r:embed="rId61" cstate="print"/>
              <a:stretch>
                <a:fillRect/>
              </a:stretch>
            </a:blipFill>
          </p:spPr>
          <p:txBody>
            <a:bodyPr wrap="square" lIns="0" tIns="0" rIns="0" bIns="0" rtlCol="0"/>
            <a:lstStyle/>
            <a:p>
              <a:endParaRPr/>
            </a:p>
          </p:txBody>
        </p:sp>
        <p:sp>
          <p:nvSpPr>
            <p:cNvPr id="127" name="object 127"/>
            <p:cNvSpPr/>
            <p:nvPr/>
          </p:nvSpPr>
          <p:spPr>
            <a:xfrm>
              <a:off x="2614080" y="4340249"/>
              <a:ext cx="23456" cy="24895"/>
            </a:xfrm>
            <a:prstGeom prst="rect">
              <a:avLst/>
            </a:prstGeom>
            <a:blipFill>
              <a:blip r:embed="rId67" cstate="print"/>
              <a:stretch>
                <a:fillRect/>
              </a:stretch>
            </a:blipFill>
          </p:spPr>
          <p:txBody>
            <a:bodyPr wrap="square" lIns="0" tIns="0" rIns="0" bIns="0" rtlCol="0"/>
            <a:lstStyle/>
            <a:p>
              <a:endParaRPr/>
            </a:p>
          </p:txBody>
        </p:sp>
        <p:sp>
          <p:nvSpPr>
            <p:cNvPr id="128" name="object 128"/>
            <p:cNvSpPr/>
            <p:nvPr/>
          </p:nvSpPr>
          <p:spPr>
            <a:xfrm>
              <a:off x="2614080" y="4261412"/>
              <a:ext cx="23456" cy="24895"/>
            </a:xfrm>
            <a:prstGeom prst="rect">
              <a:avLst/>
            </a:prstGeom>
            <a:blipFill>
              <a:blip r:embed="rId68" cstate="print"/>
              <a:stretch>
                <a:fillRect/>
              </a:stretch>
            </a:blipFill>
          </p:spPr>
          <p:txBody>
            <a:bodyPr wrap="square" lIns="0" tIns="0" rIns="0" bIns="0" rtlCol="0"/>
            <a:lstStyle/>
            <a:p>
              <a:endParaRPr/>
            </a:p>
          </p:txBody>
        </p:sp>
        <p:sp>
          <p:nvSpPr>
            <p:cNvPr id="129" name="object 129"/>
            <p:cNvSpPr/>
            <p:nvPr/>
          </p:nvSpPr>
          <p:spPr>
            <a:xfrm>
              <a:off x="2614080" y="4183957"/>
              <a:ext cx="23456" cy="24895"/>
            </a:xfrm>
            <a:prstGeom prst="rect">
              <a:avLst/>
            </a:prstGeom>
            <a:blipFill>
              <a:blip r:embed="rId62" cstate="print"/>
              <a:stretch>
                <a:fillRect/>
              </a:stretch>
            </a:blipFill>
          </p:spPr>
          <p:txBody>
            <a:bodyPr wrap="square" lIns="0" tIns="0" rIns="0" bIns="0" rtlCol="0"/>
            <a:lstStyle/>
            <a:p>
              <a:endParaRPr/>
            </a:p>
          </p:txBody>
        </p:sp>
        <p:sp>
          <p:nvSpPr>
            <p:cNvPr id="130" name="object 130"/>
            <p:cNvSpPr/>
            <p:nvPr/>
          </p:nvSpPr>
          <p:spPr>
            <a:xfrm>
              <a:off x="2614080" y="4114801"/>
              <a:ext cx="23456" cy="24895"/>
            </a:xfrm>
            <a:prstGeom prst="rect">
              <a:avLst/>
            </a:prstGeom>
            <a:blipFill>
              <a:blip r:embed="rId64" cstate="print"/>
              <a:stretch>
                <a:fillRect/>
              </a:stretch>
            </a:blipFill>
          </p:spPr>
          <p:txBody>
            <a:bodyPr wrap="square" lIns="0" tIns="0" rIns="0" bIns="0" rtlCol="0"/>
            <a:lstStyle/>
            <a:p>
              <a:endParaRPr/>
            </a:p>
          </p:txBody>
        </p:sp>
        <p:sp>
          <p:nvSpPr>
            <p:cNvPr id="131" name="object 131"/>
            <p:cNvSpPr/>
            <p:nvPr/>
          </p:nvSpPr>
          <p:spPr>
            <a:xfrm>
              <a:off x="2614080" y="5082989"/>
              <a:ext cx="23456" cy="24895"/>
            </a:xfrm>
            <a:prstGeom prst="rect">
              <a:avLst/>
            </a:prstGeom>
            <a:blipFill>
              <a:blip r:embed="rId69" cstate="print"/>
              <a:stretch>
                <a:fillRect/>
              </a:stretch>
            </a:blipFill>
          </p:spPr>
          <p:txBody>
            <a:bodyPr wrap="square" lIns="0" tIns="0" rIns="0" bIns="0" rtlCol="0"/>
            <a:lstStyle/>
            <a:p>
              <a:endParaRPr/>
            </a:p>
          </p:txBody>
        </p:sp>
        <p:sp>
          <p:nvSpPr>
            <p:cNvPr id="132" name="object 132"/>
            <p:cNvSpPr/>
            <p:nvPr/>
          </p:nvSpPr>
          <p:spPr>
            <a:xfrm>
              <a:off x="2614080" y="5005533"/>
              <a:ext cx="23456" cy="24895"/>
            </a:xfrm>
            <a:prstGeom prst="rect">
              <a:avLst/>
            </a:prstGeom>
            <a:blipFill>
              <a:blip r:embed="rId69" cstate="print"/>
              <a:stretch>
                <a:fillRect/>
              </a:stretch>
            </a:blipFill>
          </p:spPr>
          <p:txBody>
            <a:bodyPr wrap="square" lIns="0" tIns="0" rIns="0" bIns="0" rtlCol="0"/>
            <a:lstStyle/>
            <a:p>
              <a:endParaRPr/>
            </a:p>
          </p:txBody>
        </p:sp>
        <p:sp>
          <p:nvSpPr>
            <p:cNvPr id="133" name="object 133"/>
            <p:cNvSpPr/>
            <p:nvPr/>
          </p:nvSpPr>
          <p:spPr>
            <a:xfrm>
              <a:off x="2614080" y="4936377"/>
              <a:ext cx="23456" cy="24895"/>
            </a:xfrm>
            <a:prstGeom prst="rect">
              <a:avLst/>
            </a:prstGeom>
            <a:blipFill>
              <a:blip r:embed="rId70" cstate="print"/>
              <a:stretch>
                <a:fillRect/>
              </a:stretch>
            </a:blipFill>
          </p:spPr>
          <p:txBody>
            <a:bodyPr wrap="square" lIns="0" tIns="0" rIns="0" bIns="0" rtlCol="0"/>
            <a:lstStyle/>
            <a:p>
              <a:endParaRPr/>
            </a:p>
          </p:txBody>
        </p:sp>
        <p:sp>
          <p:nvSpPr>
            <p:cNvPr id="134" name="object 134"/>
            <p:cNvSpPr/>
            <p:nvPr/>
          </p:nvSpPr>
          <p:spPr>
            <a:xfrm>
              <a:off x="2614080" y="4858922"/>
              <a:ext cx="23456" cy="24895"/>
            </a:xfrm>
            <a:prstGeom prst="rect">
              <a:avLst/>
            </a:prstGeom>
            <a:blipFill>
              <a:blip r:embed="rId70" cstate="print"/>
              <a:stretch>
                <a:fillRect/>
              </a:stretch>
            </a:blipFill>
          </p:spPr>
          <p:txBody>
            <a:bodyPr wrap="square" lIns="0" tIns="0" rIns="0" bIns="0" rtlCol="0"/>
            <a:lstStyle/>
            <a:p>
              <a:endParaRPr/>
            </a:p>
          </p:txBody>
        </p:sp>
        <p:sp>
          <p:nvSpPr>
            <p:cNvPr id="135" name="object 135"/>
            <p:cNvSpPr/>
            <p:nvPr/>
          </p:nvSpPr>
          <p:spPr>
            <a:xfrm>
              <a:off x="2614080" y="4780084"/>
              <a:ext cx="23456" cy="24895"/>
            </a:xfrm>
            <a:prstGeom prst="rect">
              <a:avLst/>
            </a:prstGeom>
            <a:blipFill>
              <a:blip r:embed="rId71" cstate="print"/>
              <a:stretch>
                <a:fillRect/>
              </a:stretch>
            </a:blipFill>
          </p:spPr>
          <p:txBody>
            <a:bodyPr wrap="square" lIns="0" tIns="0" rIns="0" bIns="0" rtlCol="0"/>
            <a:lstStyle/>
            <a:p>
              <a:endParaRPr/>
            </a:p>
          </p:txBody>
        </p:sp>
        <p:sp>
          <p:nvSpPr>
            <p:cNvPr id="136" name="object 136"/>
            <p:cNvSpPr/>
            <p:nvPr/>
          </p:nvSpPr>
          <p:spPr>
            <a:xfrm>
              <a:off x="2614080" y="4712310"/>
              <a:ext cx="23456" cy="24895"/>
            </a:xfrm>
            <a:prstGeom prst="rect">
              <a:avLst/>
            </a:prstGeom>
            <a:blipFill>
              <a:blip r:embed="rId72" cstate="print"/>
              <a:stretch>
                <a:fillRect/>
              </a:stretch>
            </a:blipFill>
          </p:spPr>
          <p:txBody>
            <a:bodyPr wrap="square" lIns="0" tIns="0" rIns="0" bIns="0" rtlCol="0"/>
            <a:lstStyle/>
            <a:p>
              <a:endParaRPr/>
            </a:p>
          </p:txBody>
        </p:sp>
        <p:sp>
          <p:nvSpPr>
            <p:cNvPr id="137" name="object 137"/>
            <p:cNvSpPr/>
            <p:nvPr/>
          </p:nvSpPr>
          <p:spPr>
            <a:xfrm>
              <a:off x="2614080" y="4633473"/>
              <a:ext cx="23456" cy="24895"/>
            </a:xfrm>
            <a:prstGeom prst="rect">
              <a:avLst/>
            </a:prstGeom>
            <a:blipFill>
              <a:blip r:embed="rId73" cstate="print"/>
              <a:stretch>
                <a:fillRect/>
              </a:stretch>
            </a:blipFill>
          </p:spPr>
          <p:txBody>
            <a:bodyPr wrap="square" lIns="0" tIns="0" rIns="0" bIns="0" rtlCol="0"/>
            <a:lstStyle/>
            <a:p>
              <a:endParaRPr/>
            </a:p>
          </p:txBody>
        </p:sp>
        <p:sp>
          <p:nvSpPr>
            <p:cNvPr id="138" name="object 138"/>
            <p:cNvSpPr/>
            <p:nvPr/>
          </p:nvSpPr>
          <p:spPr>
            <a:xfrm>
              <a:off x="2614080" y="4564317"/>
              <a:ext cx="23456" cy="24895"/>
            </a:xfrm>
            <a:prstGeom prst="rect">
              <a:avLst/>
            </a:prstGeom>
            <a:blipFill>
              <a:blip r:embed="rId74" cstate="print"/>
              <a:stretch>
                <a:fillRect/>
              </a:stretch>
            </a:blipFill>
          </p:spPr>
          <p:txBody>
            <a:bodyPr wrap="square" lIns="0" tIns="0" rIns="0" bIns="0" rtlCol="0"/>
            <a:lstStyle/>
            <a:p>
              <a:endParaRPr/>
            </a:p>
          </p:txBody>
        </p:sp>
        <p:sp>
          <p:nvSpPr>
            <p:cNvPr id="139" name="object 139"/>
            <p:cNvSpPr/>
            <p:nvPr/>
          </p:nvSpPr>
          <p:spPr>
            <a:xfrm>
              <a:off x="2614080" y="4486861"/>
              <a:ext cx="23456" cy="24895"/>
            </a:xfrm>
            <a:prstGeom prst="rect">
              <a:avLst/>
            </a:prstGeom>
            <a:blipFill>
              <a:blip r:embed="rId74" cstate="print"/>
              <a:stretch>
                <a:fillRect/>
              </a:stretch>
            </a:blipFill>
          </p:spPr>
          <p:txBody>
            <a:bodyPr wrap="square" lIns="0" tIns="0" rIns="0" bIns="0" rtlCol="0"/>
            <a:lstStyle/>
            <a:p>
              <a:endParaRPr/>
            </a:p>
          </p:txBody>
        </p:sp>
        <p:sp>
          <p:nvSpPr>
            <p:cNvPr id="140" name="object 140"/>
            <p:cNvSpPr/>
            <p:nvPr/>
          </p:nvSpPr>
          <p:spPr>
            <a:xfrm>
              <a:off x="2614080" y="4408023"/>
              <a:ext cx="23456" cy="24895"/>
            </a:xfrm>
            <a:prstGeom prst="rect">
              <a:avLst/>
            </a:prstGeom>
            <a:blipFill>
              <a:blip r:embed="rId69" cstate="print"/>
              <a:stretch>
                <a:fillRect/>
              </a:stretch>
            </a:blipFill>
          </p:spPr>
          <p:txBody>
            <a:bodyPr wrap="square" lIns="0" tIns="0" rIns="0" bIns="0" rtlCol="0"/>
            <a:lstStyle/>
            <a:p>
              <a:endParaRPr/>
            </a:p>
          </p:txBody>
        </p:sp>
        <p:sp>
          <p:nvSpPr>
            <p:cNvPr id="141" name="object 141"/>
            <p:cNvSpPr/>
            <p:nvPr/>
          </p:nvSpPr>
          <p:spPr>
            <a:xfrm>
              <a:off x="2614080" y="4340249"/>
              <a:ext cx="23456" cy="24895"/>
            </a:xfrm>
            <a:prstGeom prst="rect">
              <a:avLst/>
            </a:prstGeom>
            <a:blipFill>
              <a:blip r:embed="rId75" cstate="print"/>
              <a:stretch>
                <a:fillRect/>
              </a:stretch>
            </a:blipFill>
          </p:spPr>
          <p:txBody>
            <a:bodyPr wrap="square" lIns="0" tIns="0" rIns="0" bIns="0" rtlCol="0"/>
            <a:lstStyle/>
            <a:p>
              <a:endParaRPr/>
            </a:p>
          </p:txBody>
        </p:sp>
        <p:sp>
          <p:nvSpPr>
            <p:cNvPr id="142" name="object 142"/>
            <p:cNvSpPr/>
            <p:nvPr/>
          </p:nvSpPr>
          <p:spPr>
            <a:xfrm>
              <a:off x="2614080" y="4261412"/>
              <a:ext cx="23456" cy="24895"/>
            </a:xfrm>
            <a:prstGeom prst="rect">
              <a:avLst/>
            </a:prstGeom>
            <a:blipFill>
              <a:blip r:embed="rId76" cstate="print"/>
              <a:stretch>
                <a:fillRect/>
              </a:stretch>
            </a:blipFill>
          </p:spPr>
          <p:txBody>
            <a:bodyPr wrap="square" lIns="0" tIns="0" rIns="0" bIns="0" rtlCol="0"/>
            <a:lstStyle/>
            <a:p>
              <a:endParaRPr/>
            </a:p>
          </p:txBody>
        </p:sp>
        <p:sp>
          <p:nvSpPr>
            <p:cNvPr id="143" name="object 143"/>
            <p:cNvSpPr/>
            <p:nvPr/>
          </p:nvSpPr>
          <p:spPr>
            <a:xfrm>
              <a:off x="2614080" y="4183957"/>
              <a:ext cx="23456" cy="24895"/>
            </a:xfrm>
            <a:prstGeom prst="rect">
              <a:avLst/>
            </a:prstGeom>
            <a:blipFill>
              <a:blip r:embed="rId70" cstate="print"/>
              <a:stretch>
                <a:fillRect/>
              </a:stretch>
            </a:blipFill>
          </p:spPr>
          <p:txBody>
            <a:bodyPr wrap="square" lIns="0" tIns="0" rIns="0" bIns="0" rtlCol="0"/>
            <a:lstStyle/>
            <a:p>
              <a:endParaRPr/>
            </a:p>
          </p:txBody>
        </p:sp>
        <p:sp>
          <p:nvSpPr>
            <p:cNvPr id="144" name="object 144"/>
            <p:cNvSpPr/>
            <p:nvPr/>
          </p:nvSpPr>
          <p:spPr>
            <a:xfrm>
              <a:off x="2614080" y="4114801"/>
              <a:ext cx="23456" cy="24895"/>
            </a:xfrm>
            <a:prstGeom prst="rect">
              <a:avLst/>
            </a:prstGeom>
            <a:blipFill>
              <a:blip r:embed="rId72" cstate="print"/>
              <a:stretch>
                <a:fillRect/>
              </a:stretch>
            </a:blipFill>
          </p:spPr>
          <p:txBody>
            <a:bodyPr wrap="square" lIns="0" tIns="0" rIns="0" bIns="0" rtlCol="0"/>
            <a:lstStyle/>
            <a:p>
              <a:endParaRPr/>
            </a:p>
          </p:txBody>
        </p:sp>
        <p:sp>
          <p:nvSpPr>
            <p:cNvPr id="145" name="object 145"/>
            <p:cNvSpPr/>
            <p:nvPr/>
          </p:nvSpPr>
          <p:spPr>
            <a:xfrm>
              <a:off x="2614080" y="5082989"/>
              <a:ext cx="23456" cy="24895"/>
            </a:xfrm>
            <a:prstGeom prst="rect">
              <a:avLst/>
            </a:prstGeom>
            <a:blipFill>
              <a:blip r:embed="rId77" cstate="print"/>
              <a:stretch>
                <a:fillRect/>
              </a:stretch>
            </a:blipFill>
          </p:spPr>
          <p:txBody>
            <a:bodyPr wrap="square" lIns="0" tIns="0" rIns="0" bIns="0" rtlCol="0"/>
            <a:lstStyle/>
            <a:p>
              <a:endParaRPr/>
            </a:p>
          </p:txBody>
        </p:sp>
        <p:sp>
          <p:nvSpPr>
            <p:cNvPr id="146" name="object 146"/>
            <p:cNvSpPr/>
            <p:nvPr/>
          </p:nvSpPr>
          <p:spPr>
            <a:xfrm>
              <a:off x="2614080" y="5005533"/>
              <a:ext cx="23456" cy="24895"/>
            </a:xfrm>
            <a:prstGeom prst="rect">
              <a:avLst/>
            </a:prstGeom>
            <a:blipFill>
              <a:blip r:embed="rId77" cstate="print"/>
              <a:stretch>
                <a:fillRect/>
              </a:stretch>
            </a:blipFill>
          </p:spPr>
          <p:txBody>
            <a:bodyPr wrap="square" lIns="0" tIns="0" rIns="0" bIns="0" rtlCol="0"/>
            <a:lstStyle/>
            <a:p>
              <a:endParaRPr/>
            </a:p>
          </p:txBody>
        </p:sp>
        <p:sp>
          <p:nvSpPr>
            <p:cNvPr id="147" name="object 147"/>
            <p:cNvSpPr/>
            <p:nvPr/>
          </p:nvSpPr>
          <p:spPr>
            <a:xfrm>
              <a:off x="2614080" y="4936377"/>
              <a:ext cx="23456" cy="24895"/>
            </a:xfrm>
            <a:prstGeom prst="rect">
              <a:avLst/>
            </a:prstGeom>
            <a:blipFill>
              <a:blip r:embed="rId78" cstate="print"/>
              <a:stretch>
                <a:fillRect/>
              </a:stretch>
            </a:blipFill>
          </p:spPr>
          <p:txBody>
            <a:bodyPr wrap="square" lIns="0" tIns="0" rIns="0" bIns="0" rtlCol="0"/>
            <a:lstStyle/>
            <a:p>
              <a:endParaRPr/>
            </a:p>
          </p:txBody>
        </p:sp>
        <p:sp>
          <p:nvSpPr>
            <p:cNvPr id="148" name="object 148"/>
            <p:cNvSpPr/>
            <p:nvPr/>
          </p:nvSpPr>
          <p:spPr>
            <a:xfrm>
              <a:off x="2614080" y="4858922"/>
              <a:ext cx="23456" cy="24895"/>
            </a:xfrm>
            <a:prstGeom prst="rect">
              <a:avLst/>
            </a:prstGeom>
            <a:blipFill>
              <a:blip r:embed="rId78" cstate="print"/>
              <a:stretch>
                <a:fillRect/>
              </a:stretch>
            </a:blipFill>
          </p:spPr>
          <p:txBody>
            <a:bodyPr wrap="square" lIns="0" tIns="0" rIns="0" bIns="0" rtlCol="0"/>
            <a:lstStyle/>
            <a:p>
              <a:endParaRPr/>
            </a:p>
          </p:txBody>
        </p:sp>
        <p:sp>
          <p:nvSpPr>
            <p:cNvPr id="149" name="object 149"/>
            <p:cNvSpPr/>
            <p:nvPr/>
          </p:nvSpPr>
          <p:spPr>
            <a:xfrm>
              <a:off x="2614080" y="4780084"/>
              <a:ext cx="23456" cy="24895"/>
            </a:xfrm>
            <a:prstGeom prst="rect">
              <a:avLst/>
            </a:prstGeom>
            <a:blipFill>
              <a:blip r:embed="rId79" cstate="print"/>
              <a:stretch>
                <a:fillRect/>
              </a:stretch>
            </a:blipFill>
          </p:spPr>
          <p:txBody>
            <a:bodyPr wrap="square" lIns="0" tIns="0" rIns="0" bIns="0" rtlCol="0"/>
            <a:lstStyle/>
            <a:p>
              <a:endParaRPr/>
            </a:p>
          </p:txBody>
        </p:sp>
        <p:sp>
          <p:nvSpPr>
            <p:cNvPr id="150" name="object 150"/>
            <p:cNvSpPr/>
            <p:nvPr/>
          </p:nvSpPr>
          <p:spPr>
            <a:xfrm>
              <a:off x="2614080" y="4712310"/>
              <a:ext cx="23456" cy="24895"/>
            </a:xfrm>
            <a:prstGeom prst="rect">
              <a:avLst/>
            </a:prstGeom>
            <a:blipFill>
              <a:blip r:embed="rId80" cstate="print"/>
              <a:stretch>
                <a:fillRect/>
              </a:stretch>
            </a:blipFill>
          </p:spPr>
          <p:txBody>
            <a:bodyPr wrap="square" lIns="0" tIns="0" rIns="0" bIns="0" rtlCol="0"/>
            <a:lstStyle/>
            <a:p>
              <a:endParaRPr/>
            </a:p>
          </p:txBody>
        </p:sp>
        <p:sp>
          <p:nvSpPr>
            <p:cNvPr id="151" name="object 151"/>
            <p:cNvSpPr/>
            <p:nvPr/>
          </p:nvSpPr>
          <p:spPr>
            <a:xfrm>
              <a:off x="2614080" y="4633473"/>
              <a:ext cx="23456" cy="24895"/>
            </a:xfrm>
            <a:prstGeom prst="rect">
              <a:avLst/>
            </a:prstGeom>
            <a:blipFill>
              <a:blip r:embed="rId81" cstate="print"/>
              <a:stretch>
                <a:fillRect/>
              </a:stretch>
            </a:blipFill>
          </p:spPr>
          <p:txBody>
            <a:bodyPr wrap="square" lIns="0" tIns="0" rIns="0" bIns="0" rtlCol="0"/>
            <a:lstStyle/>
            <a:p>
              <a:endParaRPr/>
            </a:p>
          </p:txBody>
        </p:sp>
        <p:sp>
          <p:nvSpPr>
            <p:cNvPr id="152" name="object 152"/>
            <p:cNvSpPr/>
            <p:nvPr/>
          </p:nvSpPr>
          <p:spPr>
            <a:xfrm>
              <a:off x="2614080" y="4564317"/>
              <a:ext cx="23456" cy="24895"/>
            </a:xfrm>
            <a:prstGeom prst="rect">
              <a:avLst/>
            </a:prstGeom>
            <a:blipFill>
              <a:blip r:embed="rId82" cstate="print"/>
              <a:stretch>
                <a:fillRect/>
              </a:stretch>
            </a:blipFill>
          </p:spPr>
          <p:txBody>
            <a:bodyPr wrap="square" lIns="0" tIns="0" rIns="0" bIns="0" rtlCol="0"/>
            <a:lstStyle/>
            <a:p>
              <a:endParaRPr/>
            </a:p>
          </p:txBody>
        </p:sp>
        <p:sp>
          <p:nvSpPr>
            <p:cNvPr id="153" name="object 153"/>
            <p:cNvSpPr/>
            <p:nvPr/>
          </p:nvSpPr>
          <p:spPr>
            <a:xfrm>
              <a:off x="2614080" y="4486861"/>
              <a:ext cx="23456" cy="24895"/>
            </a:xfrm>
            <a:prstGeom prst="rect">
              <a:avLst/>
            </a:prstGeom>
            <a:blipFill>
              <a:blip r:embed="rId82" cstate="print"/>
              <a:stretch>
                <a:fillRect/>
              </a:stretch>
            </a:blipFill>
          </p:spPr>
          <p:txBody>
            <a:bodyPr wrap="square" lIns="0" tIns="0" rIns="0" bIns="0" rtlCol="0"/>
            <a:lstStyle/>
            <a:p>
              <a:endParaRPr/>
            </a:p>
          </p:txBody>
        </p:sp>
        <p:sp>
          <p:nvSpPr>
            <p:cNvPr id="154" name="object 154"/>
            <p:cNvSpPr/>
            <p:nvPr/>
          </p:nvSpPr>
          <p:spPr>
            <a:xfrm>
              <a:off x="2614080" y="4408023"/>
              <a:ext cx="23456" cy="24895"/>
            </a:xfrm>
            <a:prstGeom prst="rect">
              <a:avLst/>
            </a:prstGeom>
            <a:blipFill>
              <a:blip r:embed="rId83" cstate="print"/>
              <a:stretch>
                <a:fillRect/>
              </a:stretch>
            </a:blipFill>
          </p:spPr>
          <p:txBody>
            <a:bodyPr wrap="square" lIns="0" tIns="0" rIns="0" bIns="0" rtlCol="0"/>
            <a:lstStyle/>
            <a:p>
              <a:endParaRPr/>
            </a:p>
          </p:txBody>
        </p:sp>
        <p:sp>
          <p:nvSpPr>
            <p:cNvPr id="155" name="object 155"/>
            <p:cNvSpPr/>
            <p:nvPr/>
          </p:nvSpPr>
          <p:spPr>
            <a:xfrm>
              <a:off x="2614080" y="4340249"/>
              <a:ext cx="23456" cy="24895"/>
            </a:xfrm>
            <a:prstGeom prst="rect">
              <a:avLst/>
            </a:prstGeom>
            <a:blipFill>
              <a:blip r:embed="rId84" cstate="print"/>
              <a:stretch>
                <a:fillRect/>
              </a:stretch>
            </a:blipFill>
          </p:spPr>
          <p:txBody>
            <a:bodyPr wrap="square" lIns="0" tIns="0" rIns="0" bIns="0" rtlCol="0"/>
            <a:lstStyle/>
            <a:p>
              <a:endParaRPr/>
            </a:p>
          </p:txBody>
        </p:sp>
        <p:sp>
          <p:nvSpPr>
            <p:cNvPr id="156" name="object 156"/>
            <p:cNvSpPr/>
            <p:nvPr/>
          </p:nvSpPr>
          <p:spPr>
            <a:xfrm>
              <a:off x="2614080" y="4261412"/>
              <a:ext cx="23456" cy="24895"/>
            </a:xfrm>
            <a:prstGeom prst="rect">
              <a:avLst/>
            </a:prstGeom>
            <a:blipFill>
              <a:blip r:embed="rId85" cstate="print"/>
              <a:stretch>
                <a:fillRect/>
              </a:stretch>
            </a:blipFill>
          </p:spPr>
          <p:txBody>
            <a:bodyPr wrap="square" lIns="0" tIns="0" rIns="0" bIns="0" rtlCol="0"/>
            <a:lstStyle/>
            <a:p>
              <a:endParaRPr/>
            </a:p>
          </p:txBody>
        </p:sp>
        <p:sp>
          <p:nvSpPr>
            <p:cNvPr id="157" name="object 157"/>
            <p:cNvSpPr/>
            <p:nvPr/>
          </p:nvSpPr>
          <p:spPr>
            <a:xfrm>
              <a:off x="2614080" y="4183957"/>
              <a:ext cx="23456" cy="24895"/>
            </a:xfrm>
            <a:prstGeom prst="rect">
              <a:avLst/>
            </a:prstGeom>
            <a:blipFill>
              <a:blip r:embed="rId78" cstate="print"/>
              <a:stretch>
                <a:fillRect/>
              </a:stretch>
            </a:blipFill>
          </p:spPr>
          <p:txBody>
            <a:bodyPr wrap="square" lIns="0" tIns="0" rIns="0" bIns="0" rtlCol="0"/>
            <a:lstStyle/>
            <a:p>
              <a:endParaRPr/>
            </a:p>
          </p:txBody>
        </p:sp>
        <p:sp>
          <p:nvSpPr>
            <p:cNvPr id="158" name="object 158"/>
            <p:cNvSpPr/>
            <p:nvPr/>
          </p:nvSpPr>
          <p:spPr>
            <a:xfrm>
              <a:off x="2614080" y="4114801"/>
              <a:ext cx="23456" cy="24895"/>
            </a:xfrm>
            <a:prstGeom prst="rect">
              <a:avLst/>
            </a:prstGeom>
            <a:blipFill>
              <a:blip r:embed="rId86" cstate="print"/>
              <a:stretch>
                <a:fillRect/>
              </a:stretch>
            </a:blipFill>
          </p:spPr>
          <p:txBody>
            <a:bodyPr wrap="square" lIns="0" tIns="0" rIns="0" bIns="0" rtlCol="0"/>
            <a:lstStyle/>
            <a:p>
              <a:endParaRPr/>
            </a:p>
          </p:txBody>
        </p:sp>
        <p:sp>
          <p:nvSpPr>
            <p:cNvPr id="159" name="object 159"/>
            <p:cNvSpPr/>
            <p:nvPr/>
          </p:nvSpPr>
          <p:spPr>
            <a:xfrm>
              <a:off x="3506762" y="5178424"/>
              <a:ext cx="23456" cy="24895"/>
            </a:xfrm>
            <a:prstGeom prst="rect">
              <a:avLst/>
            </a:prstGeom>
            <a:blipFill>
              <a:blip r:embed="rId87" cstate="print"/>
              <a:stretch>
                <a:fillRect/>
              </a:stretch>
            </a:blipFill>
          </p:spPr>
          <p:txBody>
            <a:bodyPr wrap="square" lIns="0" tIns="0" rIns="0" bIns="0" rtlCol="0"/>
            <a:lstStyle/>
            <a:p>
              <a:endParaRPr/>
            </a:p>
          </p:txBody>
        </p:sp>
        <p:sp>
          <p:nvSpPr>
            <p:cNvPr id="160" name="object 160"/>
            <p:cNvSpPr/>
            <p:nvPr/>
          </p:nvSpPr>
          <p:spPr>
            <a:xfrm>
              <a:off x="3506762" y="5099586"/>
              <a:ext cx="23456" cy="24895"/>
            </a:xfrm>
            <a:prstGeom prst="rect">
              <a:avLst/>
            </a:prstGeom>
            <a:blipFill>
              <a:blip r:embed="rId88" cstate="print"/>
              <a:stretch>
                <a:fillRect/>
              </a:stretch>
            </a:blipFill>
          </p:spPr>
          <p:txBody>
            <a:bodyPr wrap="square" lIns="0" tIns="0" rIns="0" bIns="0" rtlCol="0"/>
            <a:lstStyle/>
            <a:p>
              <a:endParaRPr/>
            </a:p>
          </p:txBody>
        </p:sp>
        <p:sp>
          <p:nvSpPr>
            <p:cNvPr id="161" name="object 161"/>
            <p:cNvSpPr/>
            <p:nvPr/>
          </p:nvSpPr>
          <p:spPr>
            <a:xfrm>
              <a:off x="3506762" y="5031812"/>
              <a:ext cx="23456" cy="24895"/>
            </a:xfrm>
            <a:prstGeom prst="rect">
              <a:avLst/>
            </a:prstGeom>
            <a:blipFill>
              <a:blip r:embed="rId89" cstate="print"/>
              <a:stretch>
                <a:fillRect/>
              </a:stretch>
            </a:blipFill>
          </p:spPr>
          <p:txBody>
            <a:bodyPr wrap="square" lIns="0" tIns="0" rIns="0" bIns="0" rtlCol="0"/>
            <a:lstStyle/>
            <a:p>
              <a:endParaRPr/>
            </a:p>
          </p:txBody>
        </p:sp>
        <p:sp>
          <p:nvSpPr>
            <p:cNvPr id="162" name="object 162"/>
            <p:cNvSpPr/>
            <p:nvPr/>
          </p:nvSpPr>
          <p:spPr>
            <a:xfrm>
              <a:off x="3506762" y="4952975"/>
              <a:ext cx="23456" cy="24895"/>
            </a:xfrm>
            <a:prstGeom prst="rect">
              <a:avLst/>
            </a:prstGeom>
            <a:blipFill>
              <a:blip r:embed="rId90" cstate="print"/>
              <a:stretch>
                <a:fillRect/>
              </a:stretch>
            </a:blipFill>
          </p:spPr>
          <p:txBody>
            <a:bodyPr wrap="square" lIns="0" tIns="0" rIns="0" bIns="0" rtlCol="0"/>
            <a:lstStyle/>
            <a:p>
              <a:endParaRPr/>
            </a:p>
          </p:txBody>
        </p:sp>
        <p:sp>
          <p:nvSpPr>
            <p:cNvPr id="163" name="object 163"/>
            <p:cNvSpPr/>
            <p:nvPr/>
          </p:nvSpPr>
          <p:spPr>
            <a:xfrm>
              <a:off x="3506762" y="4875520"/>
              <a:ext cx="23456" cy="24895"/>
            </a:xfrm>
            <a:prstGeom prst="rect">
              <a:avLst/>
            </a:prstGeom>
            <a:blipFill>
              <a:blip r:embed="rId91" cstate="print"/>
              <a:stretch>
                <a:fillRect/>
              </a:stretch>
            </a:blipFill>
          </p:spPr>
          <p:txBody>
            <a:bodyPr wrap="square" lIns="0" tIns="0" rIns="0" bIns="0" rtlCol="0"/>
            <a:lstStyle/>
            <a:p>
              <a:endParaRPr/>
            </a:p>
          </p:txBody>
        </p:sp>
        <p:sp>
          <p:nvSpPr>
            <p:cNvPr id="164" name="object 164"/>
            <p:cNvSpPr/>
            <p:nvPr/>
          </p:nvSpPr>
          <p:spPr>
            <a:xfrm>
              <a:off x="3506762" y="4806364"/>
              <a:ext cx="23456" cy="24895"/>
            </a:xfrm>
            <a:prstGeom prst="rect">
              <a:avLst/>
            </a:prstGeom>
            <a:blipFill>
              <a:blip r:embed="rId92" cstate="print"/>
              <a:stretch>
                <a:fillRect/>
              </a:stretch>
            </a:blipFill>
          </p:spPr>
          <p:txBody>
            <a:bodyPr wrap="square" lIns="0" tIns="0" rIns="0" bIns="0" rtlCol="0"/>
            <a:lstStyle/>
            <a:p>
              <a:endParaRPr/>
            </a:p>
          </p:txBody>
        </p:sp>
        <p:sp>
          <p:nvSpPr>
            <p:cNvPr id="165" name="object 165"/>
            <p:cNvSpPr/>
            <p:nvPr/>
          </p:nvSpPr>
          <p:spPr>
            <a:xfrm>
              <a:off x="3506762" y="4728908"/>
              <a:ext cx="23456" cy="24895"/>
            </a:xfrm>
            <a:prstGeom prst="rect">
              <a:avLst/>
            </a:prstGeom>
            <a:blipFill>
              <a:blip r:embed="rId92" cstate="print"/>
              <a:stretch>
                <a:fillRect/>
              </a:stretch>
            </a:blipFill>
          </p:spPr>
          <p:txBody>
            <a:bodyPr wrap="square" lIns="0" tIns="0" rIns="0" bIns="0" rtlCol="0"/>
            <a:lstStyle/>
            <a:p>
              <a:endParaRPr/>
            </a:p>
          </p:txBody>
        </p:sp>
        <p:sp>
          <p:nvSpPr>
            <p:cNvPr id="166" name="object 166"/>
            <p:cNvSpPr/>
            <p:nvPr/>
          </p:nvSpPr>
          <p:spPr>
            <a:xfrm>
              <a:off x="3506762" y="4659751"/>
              <a:ext cx="23456" cy="24895"/>
            </a:xfrm>
            <a:prstGeom prst="rect">
              <a:avLst/>
            </a:prstGeom>
            <a:blipFill>
              <a:blip r:embed="rId91" cstate="print"/>
              <a:stretch>
                <a:fillRect/>
              </a:stretch>
            </a:blipFill>
          </p:spPr>
          <p:txBody>
            <a:bodyPr wrap="square" lIns="0" tIns="0" rIns="0" bIns="0" rtlCol="0"/>
            <a:lstStyle/>
            <a:p>
              <a:endParaRPr/>
            </a:p>
          </p:txBody>
        </p:sp>
        <p:sp>
          <p:nvSpPr>
            <p:cNvPr id="167" name="object 167"/>
            <p:cNvSpPr/>
            <p:nvPr/>
          </p:nvSpPr>
          <p:spPr>
            <a:xfrm>
              <a:off x="3506762" y="4580914"/>
              <a:ext cx="23456" cy="24895"/>
            </a:xfrm>
            <a:prstGeom prst="rect">
              <a:avLst/>
            </a:prstGeom>
            <a:blipFill>
              <a:blip r:embed="rId87" cstate="print"/>
              <a:stretch>
                <a:fillRect/>
              </a:stretch>
            </a:blipFill>
          </p:spPr>
          <p:txBody>
            <a:bodyPr wrap="square" lIns="0" tIns="0" rIns="0" bIns="0" rtlCol="0"/>
            <a:lstStyle/>
            <a:p>
              <a:endParaRPr/>
            </a:p>
          </p:txBody>
        </p:sp>
        <p:sp>
          <p:nvSpPr>
            <p:cNvPr id="168" name="object 168"/>
            <p:cNvSpPr/>
            <p:nvPr/>
          </p:nvSpPr>
          <p:spPr>
            <a:xfrm>
              <a:off x="3506762" y="4503459"/>
              <a:ext cx="23456" cy="24895"/>
            </a:xfrm>
            <a:prstGeom prst="rect">
              <a:avLst/>
            </a:prstGeom>
            <a:blipFill>
              <a:blip r:embed="rId93" cstate="print"/>
              <a:stretch>
                <a:fillRect/>
              </a:stretch>
            </a:blipFill>
          </p:spPr>
          <p:txBody>
            <a:bodyPr wrap="square" lIns="0" tIns="0" rIns="0" bIns="0" rtlCol="0"/>
            <a:lstStyle/>
            <a:p>
              <a:endParaRPr/>
            </a:p>
          </p:txBody>
        </p:sp>
        <p:sp>
          <p:nvSpPr>
            <p:cNvPr id="169" name="object 169"/>
            <p:cNvSpPr/>
            <p:nvPr/>
          </p:nvSpPr>
          <p:spPr>
            <a:xfrm>
              <a:off x="3506762" y="4434303"/>
              <a:ext cx="23456" cy="24895"/>
            </a:xfrm>
            <a:prstGeom prst="rect">
              <a:avLst/>
            </a:prstGeom>
            <a:blipFill>
              <a:blip r:embed="rId94" cstate="print"/>
              <a:stretch>
                <a:fillRect/>
              </a:stretch>
            </a:blipFill>
          </p:spPr>
          <p:txBody>
            <a:bodyPr wrap="square" lIns="0" tIns="0" rIns="0" bIns="0" rtlCol="0"/>
            <a:lstStyle/>
            <a:p>
              <a:endParaRPr/>
            </a:p>
          </p:txBody>
        </p:sp>
        <p:sp>
          <p:nvSpPr>
            <p:cNvPr id="170" name="object 170"/>
            <p:cNvSpPr/>
            <p:nvPr/>
          </p:nvSpPr>
          <p:spPr>
            <a:xfrm>
              <a:off x="3506762" y="4356848"/>
              <a:ext cx="23456" cy="24895"/>
            </a:xfrm>
            <a:prstGeom prst="rect">
              <a:avLst/>
            </a:prstGeom>
            <a:blipFill>
              <a:blip r:embed="rId89" cstate="print"/>
              <a:stretch>
                <a:fillRect/>
              </a:stretch>
            </a:blipFill>
          </p:spPr>
          <p:txBody>
            <a:bodyPr wrap="square" lIns="0" tIns="0" rIns="0" bIns="0" rtlCol="0"/>
            <a:lstStyle/>
            <a:p>
              <a:endParaRPr/>
            </a:p>
          </p:txBody>
        </p:sp>
        <p:sp>
          <p:nvSpPr>
            <p:cNvPr id="171" name="object 171"/>
            <p:cNvSpPr/>
            <p:nvPr/>
          </p:nvSpPr>
          <p:spPr>
            <a:xfrm>
              <a:off x="3506762" y="4278010"/>
              <a:ext cx="23456" cy="24895"/>
            </a:xfrm>
            <a:prstGeom prst="rect">
              <a:avLst/>
            </a:prstGeom>
            <a:blipFill>
              <a:blip r:embed="rId90" cstate="print"/>
              <a:stretch>
                <a:fillRect/>
              </a:stretch>
            </a:blipFill>
          </p:spPr>
          <p:txBody>
            <a:bodyPr wrap="square" lIns="0" tIns="0" rIns="0" bIns="0" rtlCol="0"/>
            <a:lstStyle/>
            <a:p>
              <a:endParaRPr/>
            </a:p>
          </p:txBody>
        </p:sp>
        <p:sp>
          <p:nvSpPr>
            <p:cNvPr id="172" name="object 172"/>
            <p:cNvSpPr/>
            <p:nvPr/>
          </p:nvSpPr>
          <p:spPr>
            <a:xfrm>
              <a:off x="3506762" y="4210235"/>
              <a:ext cx="23456" cy="24895"/>
            </a:xfrm>
            <a:prstGeom prst="rect">
              <a:avLst/>
            </a:prstGeom>
            <a:blipFill>
              <a:blip r:embed="rId95" cstate="print"/>
              <a:stretch>
                <a:fillRect/>
              </a:stretch>
            </a:blipFill>
          </p:spPr>
          <p:txBody>
            <a:bodyPr wrap="square" lIns="0" tIns="0" rIns="0" bIns="0" rtlCol="0"/>
            <a:lstStyle/>
            <a:p>
              <a:endParaRPr/>
            </a:p>
          </p:txBody>
        </p:sp>
        <p:sp>
          <p:nvSpPr>
            <p:cNvPr id="173" name="object 173"/>
            <p:cNvSpPr/>
            <p:nvPr/>
          </p:nvSpPr>
          <p:spPr>
            <a:xfrm>
              <a:off x="3506762" y="5178424"/>
              <a:ext cx="23456" cy="24895"/>
            </a:xfrm>
            <a:prstGeom prst="rect">
              <a:avLst/>
            </a:prstGeom>
            <a:blipFill>
              <a:blip r:embed="rId96" cstate="print"/>
              <a:stretch>
                <a:fillRect/>
              </a:stretch>
            </a:blipFill>
          </p:spPr>
          <p:txBody>
            <a:bodyPr wrap="square" lIns="0" tIns="0" rIns="0" bIns="0" rtlCol="0"/>
            <a:lstStyle/>
            <a:p>
              <a:endParaRPr/>
            </a:p>
          </p:txBody>
        </p:sp>
        <p:sp>
          <p:nvSpPr>
            <p:cNvPr id="174" name="object 174"/>
            <p:cNvSpPr/>
            <p:nvPr/>
          </p:nvSpPr>
          <p:spPr>
            <a:xfrm>
              <a:off x="3506762" y="5099586"/>
              <a:ext cx="23456" cy="24895"/>
            </a:xfrm>
            <a:prstGeom prst="rect">
              <a:avLst/>
            </a:prstGeom>
            <a:blipFill>
              <a:blip r:embed="rId97" cstate="print"/>
              <a:stretch>
                <a:fillRect/>
              </a:stretch>
            </a:blipFill>
          </p:spPr>
          <p:txBody>
            <a:bodyPr wrap="square" lIns="0" tIns="0" rIns="0" bIns="0" rtlCol="0"/>
            <a:lstStyle/>
            <a:p>
              <a:endParaRPr/>
            </a:p>
          </p:txBody>
        </p:sp>
        <p:sp>
          <p:nvSpPr>
            <p:cNvPr id="175" name="object 175"/>
            <p:cNvSpPr/>
            <p:nvPr/>
          </p:nvSpPr>
          <p:spPr>
            <a:xfrm>
              <a:off x="3506762" y="5031812"/>
              <a:ext cx="23456" cy="24895"/>
            </a:xfrm>
            <a:prstGeom prst="rect">
              <a:avLst/>
            </a:prstGeom>
            <a:blipFill>
              <a:blip r:embed="rId98" cstate="print"/>
              <a:stretch>
                <a:fillRect/>
              </a:stretch>
            </a:blipFill>
          </p:spPr>
          <p:txBody>
            <a:bodyPr wrap="square" lIns="0" tIns="0" rIns="0" bIns="0" rtlCol="0"/>
            <a:lstStyle/>
            <a:p>
              <a:endParaRPr/>
            </a:p>
          </p:txBody>
        </p:sp>
        <p:sp>
          <p:nvSpPr>
            <p:cNvPr id="176" name="object 176"/>
            <p:cNvSpPr/>
            <p:nvPr/>
          </p:nvSpPr>
          <p:spPr>
            <a:xfrm>
              <a:off x="3506762" y="4952975"/>
              <a:ext cx="23456" cy="24895"/>
            </a:xfrm>
            <a:prstGeom prst="rect">
              <a:avLst/>
            </a:prstGeom>
            <a:blipFill>
              <a:blip r:embed="rId99" cstate="print"/>
              <a:stretch>
                <a:fillRect/>
              </a:stretch>
            </a:blipFill>
          </p:spPr>
          <p:txBody>
            <a:bodyPr wrap="square" lIns="0" tIns="0" rIns="0" bIns="0" rtlCol="0"/>
            <a:lstStyle/>
            <a:p>
              <a:endParaRPr/>
            </a:p>
          </p:txBody>
        </p:sp>
        <p:sp>
          <p:nvSpPr>
            <p:cNvPr id="177" name="object 177"/>
            <p:cNvSpPr/>
            <p:nvPr/>
          </p:nvSpPr>
          <p:spPr>
            <a:xfrm>
              <a:off x="3506762" y="4875520"/>
              <a:ext cx="23456" cy="24895"/>
            </a:xfrm>
            <a:prstGeom prst="rect">
              <a:avLst/>
            </a:prstGeom>
            <a:blipFill>
              <a:blip r:embed="rId100" cstate="print"/>
              <a:stretch>
                <a:fillRect/>
              </a:stretch>
            </a:blipFill>
          </p:spPr>
          <p:txBody>
            <a:bodyPr wrap="square" lIns="0" tIns="0" rIns="0" bIns="0" rtlCol="0"/>
            <a:lstStyle/>
            <a:p>
              <a:endParaRPr/>
            </a:p>
          </p:txBody>
        </p:sp>
        <p:sp>
          <p:nvSpPr>
            <p:cNvPr id="178" name="object 178"/>
            <p:cNvSpPr/>
            <p:nvPr/>
          </p:nvSpPr>
          <p:spPr>
            <a:xfrm>
              <a:off x="3506762" y="4806364"/>
              <a:ext cx="23456" cy="24895"/>
            </a:xfrm>
            <a:prstGeom prst="rect">
              <a:avLst/>
            </a:prstGeom>
            <a:blipFill>
              <a:blip r:embed="rId101" cstate="print"/>
              <a:stretch>
                <a:fillRect/>
              </a:stretch>
            </a:blipFill>
          </p:spPr>
          <p:txBody>
            <a:bodyPr wrap="square" lIns="0" tIns="0" rIns="0" bIns="0" rtlCol="0"/>
            <a:lstStyle/>
            <a:p>
              <a:endParaRPr/>
            </a:p>
          </p:txBody>
        </p:sp>
        <p:sp>
          <p:nvSpPr>
            <p:cNvPr id="179" name="object 179"/>
            <p:cNvSpPr/>
            <p:nvPr/>
          </p:nvSpPr>
          <p:spPr>
            <a:xfrm>
              <a:off x="3506762" y="4728908"/>
              <a:ext cx="23456" cy="24895"/>
            </a:xfrm>
            <a:prstGeom prst="rect">
              <a:avLst/>
            </a:prstGeom>
            <a:blipFill>
              <a:blip r:embed="rId101" cstate="print"/>
              <a:stretch>
                <a:fillRect/>
              </a:stretch>
            </a:blipFill>
          </p:spPr>
          <p:txBody>
            <a:bodyPr wrap="square" lIns="0" tIns="0" rIns="0" bIns="0" rtlCol="0"/>
            <a:lstStyle/>
            <a:p>
              <a:endParaRPr/>
            </a:p>
          </p:txBody>
        </p:sp>
        <p:sp>
          <p:nvSpPr>
            <p:cNvPr id="180" name="object 180"/>
            <p:cNvSpPr/>
            <p:nvPr/>
          </p:nvSpPr>
          <p:spPr>
            <a:xfrm>
              <a:off x="3506762" y="4659751"/>
              <a:ext cx="23456" cy="24895"/>
            </a:xfrm>
            <a:prstGeom prst="rect">
              <a:avLst/>
            </a:prstGeom>
            <a:blipFill>
              <a:blip r:embed="rId100" cstate="print"/>
              <a:stretch>
                <a:fillRect/>
              </a:stretch>
            </a:blipFill>
          </p:spPr>
          <p:txBody>
            <a:bodyPr wrap="square" lIns="0" tIns="0" rIns="0" bIns="0" rtlCol="0"/>
            <a:lstStyle/>
            <a:p>
              <a:endParaRPr/>
            </a:p>
          </p:txBody>
        </p:sp>
        <p:sp>
          <p:nvSpPr>
            <p:cNvPr id="181" name="object 181"/>
            <p:cNvSpPr/>
            <p:nvPr/>
          </p:nvSpPr>
          <p:spPr>
            <a:xfrm>
              <a:off x="3506762" y="4580914"/>
              <a:ext cx="23456" cy="24895"/>
            </a:xfrm>
            <a:prstGeom prst="rect">
              <a:avLst/>
            </a:prstGeom>
            <a:blipFill>
              <a:blip r:embed="rId96" cstate="print"/>
              <a:stretch>
                <a:fillRect/>
              </a:stretch>
            </a:blipFill>
          </p:spPr>
          <p:txBody>
            <a:bodyPr wrap="square" lIns="0" tIns="0" rIns="0" bIns="0" rtlCol="0"/>
            <a:lstStyle/>
            <a:p>
              <a:endParaRPr/>
            </a:p>
          </p:txBody>
        </p:sp>
        <p:sp>
          <p:nvSpPr>
            <p:cNvPr id="182" name="object 182"/>
            <p:cNvSpPr/>
            <p:nvPr/>
          </p:nvSpPr>
          <p:spPr>
            <a:xfrm>
              <a:off x="3506762" y="4503459"/>
              <a:ext cx="23456" cy="24895"/>
            </a:xfrm>
            <a:prstGeom prst="rect">
              <a:avLst/>
            </a:prstGeom>
            <a:blipFill>
              <a:blip r:embed="rId102" cstate="print"/>
              <a:stretch>
                <a:fillRect/>
              </a:stretch>
            </a:blipFill>
          </p:spPr>
          <p:txBody>
            <a:bodyPr wrap="square" lIns="0" tIns="0" rIns="0" bIns="0" rtlCol="0"/>
            <a:lstStyle/>
            <a:p>
              <a:endParaRPr/>
            </a:p>
          </p:txBody>
        </p:sp>
        <p:sp>
          <p:nvSpPr>
            <p:cNvPr id="183" name="object 183"/>
            <p:cNvSpPr/>
            <p:nvPr/>
          </p:nvSpPr>
          <p:spPr>
            <a:xfrm>
              <a:off x="3506762" y="4434303"/>
              <a:ext cx="23456" cy="24895"/>
            </a:xfrm>
            <a:prstGeom prst="rect">
              <a:avLst/>
            </a:prstGeom>
            <a:blipFill>
              <a:blip r:embed="rId103" cstate="print"/>
              <a:stretch>
                <a:fillRect/>
              </a:stretch>
            </a:blipFill>
          </p:spPr>
          <p:txBody>
            <a:bodyPr wrap="square" lIns="0" tIns="0" rIns="0" bIns="0" rtlCol="0"/>
            <a:lstStyle/>
            <a:p>
              <a:endParaRPr/>
            </a:p>
          </p:txBody>
        </p:sp>
        <p:sp>
          <p:nvSpPr>
            <p:cNvPr id="184" name="object 184"/>
            <p:cNvSpPr/>
            <p:nvPr/>
          </p:nvSpPr>
          <p:spPr>
            <a:xfrm>
              <a:off x="3506762" y="4356848"/>
              <a:ext cx="23456" cy="24895"/>
            </a:xfrm>
            <a:prstGeom prst="rect">
              <a:avLst/>
            </a:prstGeom>
            <a:blipFill>
              <a:blip r:embed="rId98" cstate="print"/>
              <a:stretch>
                <a:fillRect/>
              </a:stretch>
            </a:blipFill>
          </p:spPr>
          <p:txBody>
            <a:bodyPr wrap="square" lIns="0" tIns="0" rIns="0" bIns="0" rtlCol="0"/>
            <a:lstStyle/>
            <a:p>
              <a:endParaRPr/>
            </a:p>
          </p:txBody>
        </p:sp>
        <p:sp>
          <p:nvSpPr>
            <p:cNvPr id="185" name="object 185"/>
            <p:cNvSpPr/>
            <p:nvPr/>
          </p:nvSpPr>
          <p:spPr>
            <a:xfrm>
              <a:off x="3506762" y="4278010"/>
              <a:ext cx="23456" cy="24895"/>
            </a:xfrm>
            <a:prstGeom prst="rect">
              <a:avLst/>
            </a:prstGeom>
            <a:blipFill>
              <a:blip r:embed="rId99" cstate="print"/>
              <a:stretch>
                <a:fillRect/>
              </a:stretch>
            </a:blipFill>
          </p:spPr>
          <p:txBody>
            <a:bodyPr wrap="square" lIns="0" tIns="0" rIns="0" bIns="0" rtlCol="0"/>
            <a:lstStyle/>
            <a:p>
              <a:endParaRPr/>
            </a:p>
          </p:txBody>
        </p:sp>
        <p:sp>
          <p:nvSpPr>
            <p:cNvPr id="186" name="object 186"/>
            <p:cNvSpPr/>
            <p:nvPr/>
          </p:nvSpPr>
          <p:spPr>
            <a:xfrm>
              <a:off x="3506762" y="4210235"/>
              <a:ext cx="23456" cy="24895"/>
            </a:xfrm>
            <a:prstGeom prst="rect">
              <a:avLst/>
            </a:prstGeom>
            <a:blipFill>
              <a:blip r:embed="rId104" cstate="print"/>
              <a:stretch>
                <a:fillRect/>
              </a:stretch>
            </a:blipFill>
          </p:spPr>
          <p:txBody>
            <a:bodyPr wrap="square" lIns="0" tIns="0" rIns="0" bIns="0" rtlCol="0"/>
            <a:lstStyle/>
            <a:p>
              <a:endParaRPr/>
            </a:p>
          </p:txBody>
        </p:sp>
        <p:sp>
          <p:nvSpPr>
            <p:cNvPr id="187" name="object 187"/>
            <p:cNvSpPr/>
            <p:nvPr/>
          </p:nvSpPr>
          <p:spPr>
            <a:xfrm>
              <a:off x="3506762" y="5178424"/>
              <a:ext cx="23456" cy="24895"/>
            </a:xfrm>
            <a:prstGeom prst="rect">
              <a:avLst/>
            </a:prstGeom>
            <a:blipFill>
              <a:blip r:embed="rId105" cstate="print"/>
              <a:stretch>
                <a:fillRect/>
              </a:stretch>
            </a:blipFill>
          </p:spPr>
          <p:txBody>
            <a:bodyPr wrap="square" lIns="0" tIns="0" rIns="0" bIns="0" rtlCol="0"/>
            <a:lstStyle/>
            <a:p>
              <a:endParaRPr/>
            </a:p>
          </p:txBody>
        </p:sp>
        <p:sp>
          <p:nvSpPr>
            <p:cNvPr id="188" name="object 188"/>
            <p:cNvSpPr/>
            <p:nvPr/>
          </p:nvSpPr>
          <p:spPr>
            <a:xfrm>
              <a:off x="3506762" y="5099586"/>
              <a:ext cx="23456" cy="24895"/>
            </a:xfrm>
            <a:prstGeom prst="rect">
              <a:avLst/>
            </a:prstGeom>
            <a:blipFill>
              <a:blip r:embed="rId106" cstate="print"/>
              <a:stretch>
                <a:fillRect/>
              </a:stretch>
            </a:blipFill>
          </p:spPr>
          <p:txBody>
            <a:bodyPr wrap="square" lIns="0" tIns="0" rIns="0" bIns="0" rtlCol="0"/>
            <a:lstStyle/>
            <a:p>
              <a:endParaRPr/>
            </a:p>
          </p:txBody>
        </p:sp>
        <p:sp>
          <p:nvSpPr>
            <p:cNvPr id="189" name="object 189"/>
            <p:cNvSpPr/>
            <p:nvPr/>
          </p:nvSpPr>
          <p:spPr>
            <a:xfrm>
              <a:off x="3506762" y="5031812"/>
              <a:ext cx="23456" cy="24895"/>
            </a:xfrm>
            <a:prstGeom prst="rect">
              <a:avLst/>
            </a:prstGeom>
            <a:blipFill>
              <a:blip r:embed="rId107" cstate="print"/>
              <a:stretch>
                <a:fillRect/>
              </a:stretch>
            </a:blipFill>
          </p:spPr>
          <p:txBody>
            <a:bodyPr wrap="square" lIns="0" tIns="0" rIns="0" bIns="0" rtlCol="0"/>
            <a:lstStyle/>
            <a:p>
              <a:endParaRPr/>
            </a:p>
          </p:txBody>
        </p:sp>
        <p:sp>
          <p:nvSpPr>
            <p:cNvPr id="190" name="object 190"/>
            <p:cNvSpPr/>
            <p:nvPr/>
          </p:nvSpPr>
          <p:spPr>
            <a:xfrm>
              <a:off x="3506762" y="4952975"/>
              <a:ext cx="23456" cy="24895"/>
            </a:xfrm>
            <a:prstGeom prst="rect">
              <a:avLst/>
            </a:prstGeom>
            <a:blipFill>
              <a:blip r:embed="rId108" cstate="print"/>
              <a:stretch>
                <a:fillRect/>
              </a:stretch>
            </a:blipFill>
          </p:spPr>
          <p:txBody>
            <a:bodyPr wrap="square" lIns="0" tIns="0" rIns="0" bIns="0" rtlCol="0"/>
            <a:lstStyle/>
            <a:p>
              <a:endParaRPr/>
            </a:p>
          </p:txBody>
        </p:sp>
        <p:sp>
          <p:nvSpPr>
            <p:cNvPr id="191" name="object 191"/>
            <p:cNvSpPr/>
            <p:nvPr/>
          </p:nvSpPr>
          <p:spPr>
            <a:xfrm>
              <a:off x="3506762" y="4875520"/>
              <a:ext cx="23456" cy="24895"/>
            </a:xfrm>
            <a:prstGeom prst="rect">
              <a:avLst/>
            </a:prstGeom>
            <a:blipFill>
              <a:blip r:embed="rId109" cstate="print"/>
              <a:stretch>
                <a:fillRect/>
              </a:stretch>
            </a:blipFill>
          </p:spPr>
          <p:txBody>
            <a:bodyPr wrap="square" lIns="0" tIns="0" rIns="0" bIns="0" rtlCol="0"/>
            <a:lstStyle/>
            <a:p>
              <a:endParaRPr/>
            </a:p>
          </p:txBody>
        </p:sp>
        <p:sp>
          <p:nvSpPr>
            <p:cNvPr id="192" name="object 192"/>
            <p:cNvSpPr/>
            <p:nvPr/>
          </p:nvSpPr>
          <p:spPr>
            <a:xfrm>
              <a:off x="3506762" y="4806364"/>
              <a:ext cx="23456" cy="24895"/>
            </a:xfrm>
            <a:prstGeom prst="rect">
              <a:avLst/>
            </a:prstGeom>
            <a:blipFill>
              <a:blip r:embed="rId110" cstate="print"/>
              <a:stretch>
                <a:fillRect/>
              </a:stretch>
            </a:blipFill>
          </p:spPr>
          <p:txBody>
            <a:bodyPr wrap="square" lIns="0" tIns="0" rIns="0" bIns="0" rtlCol="0"/>
            <a:lstStyle/>
            <a:p>
              <a:endParaRPr/>
            </a:p>
          </p:txBody>
        </p:sp>
        <p:sp>
          <p:nvSpPr>
            <p:cNvPr id="193" name="object 193"/>
            <p:cNvSpPr/>
            <p:nvPr/>
          </p:nvSpPr>
          <p:spPr>
            <a:xfrm>
              <a:off x="3506762" y="4728908"/>
              <a:ext cx="23456" cy="24895"/>
            </a:xfrm>
            <a:prstGeom prst="rect">
              <a:avLst/>
            </a:prstGeom>
            <a:blipFill>
              <a:blip r:embed="rId110" cstate="print"/>
              <a:stretch>
                <a:fillRect/>
              </a:stretch>
            </a:blipFill>
          </p:spPr>
          <p:txBody>
            <a:bodyPr wrap="square" lIns="0" tIns="0" rIns="0" bIns="0" rtlCol="0"/>
            <a:lstStyle/>
            <a:p>
              <a:endParaRPr/>
            </a:p>
          </p:txBody>
        </p:sp>
        <p:sp>
          <p:nvSpPr>
            <p:cNvPr id="194" name="object 194"/>
            <p:cNvSpPr/>
            <p:nvPr/>
          </p:nvSpPr>
          <p:spPr>
            <a:xfrm>
              <a:off x="3506762" y="4659751"/>
              <a:ext cx="23456" cy="24895"/>
            </a:xfrm>
            <a:prstGeom prst="rect">
              <a:avLst/>
            </a:prstGeom>
            <a:blipFill>
              <a:blip r:embed="rId109" cstate="print"/>
              <a:stretch>
                <a:fillRect/>
              </a:stretch>
            </a:blipFill>
          </p:spPr>
          <p:txBody>
            <a:bodyPr wrap="square" lIns="0" tIns="0" rIns="0" bIns="0" rtlCol="0"/>
            <a:lstStyle/>
            <a:p>
              <a:endParaRPr/>
            </a:p>
          </p:txBody>
        </p:sp>
        <p:sp>
          <p:nvSpPr>
            <p:cNvPr id="195" name="object 195"/>
            <p:cNvSpPr/>
            <p:nvPr/>
          </p:nvSpPr>
          <p:spPr>
            <a:xfrm>
              <a:off x="3506762" y="4580914"/>
              <a:ext cx="23456" cy="24895"/>
            </a:xfrm>
            <a:prstGeom prst="rect">
              <a:avLst/>
            </a:prstGeom>
            <a:blipFill>
              <a:blip r:embed="rId105" cstate="print"/>
              <a:stretch>
                <a:fillRect/>
              </a:stretch>
            </a:blipFill>
          </p:spPr>
          <p:txBody>
            <a:bodyPr wrap="square" lIns="0" tIns="0" rIns="0" bIns="0" rtlCol="0"/>
            <a:lstStyle/>
            <a:p>
              <a:endParaRPr/>
            </a:p>
          </p:txBody>
        </p:sp>
        <p:sp>
          <p:nvSpPr>
            <p:cNvPr id="196" name="object 196"/>
            <p:cNvSpPr/>
            <p:nvPr/>
          </p:nvSpPr>
          <p:spPr>
            <a:xfrm>
              <a:off x="3506762" y="4503459"/>
              <a:ext cx="23456" cy="24895"/>
            </a:xfrm>
            <a:prstGeom prst="rect">
              <a:avLst/>
            </a:prstGeom>
            <a:blipFill>
              <a:blip r:embed="rId111" cstate="print"/>
              <a:stretch>
                <a:fillRect/>
              </a:stretch>
            </a:blipFill>
          </p:spPr>
          <p:txBody>
            <a:bodyPr wrap="square" lIns="0" tIns="0" rIns="0" bIns="0" rtlCol="0"/>
            <a:lstStyle/>
            <a:p>
              <a:endParaRPr/>
            </a:p>
          </p:txBody>
        </p:sp>
        <p:sp>
          <p:nvSpPr>
            <p:cNvPr id="197" name="object 197"/>
            <p:cNvSpPr/>
            <p:nvPr/>
          </p:nvSpPr>
          <p:spPr>
            <a:xfrm>
              <a:off x="3506762" y="4434303"/>
              <a:ext cx="23456" cy="24895"/>
            </a:xfrm>
            <a:prstGeom prst="rect">
              <a:avLst/>
            </a:prstGeom>
            <a:blipFill>
              <a:blip r:embed="rId112" cstate="print"/>
              <a:stretch>
                <a:fillRect/>
              </a:stretch>
            </a:blipFill>
          </p:spPr>
          <p:txBody>
            <a:bodyPr wrap="square" lIns="0" tIns="0" rIns="0" bIns="0" rtlCol="0"/>
            <a:lstStyle/>
            <a:p>
              <a:endParaRPr/>
            </a:p>
          </p:txBody>
        </p:sp>
        <p:sp>
          <p:nvSpPr>
            <p:cNvPr id="198" name="object 198"/>
            <p:cNvSpPr/>
            <p:nvPr/>
          </p:nvSpPr>
          <p:spPr>
            <a:xfrm>
              <a:off x="3506762" y="4356848"/>
              <a:ext cx="23456" cy="24895"/>
            </a:xfrm>
            <a:prstGeom prst="rect">
              <a:avLst/>
            </a:prstGeom>
            <a:blipFill>
              <a:blip r:embed="rId107" cstate="print"/>
              <a:stretch>
                <a:fillRect/>
              </a:stretch>
            </a:blipFill>
          </p:spPr>
          <p:txBody>
            <a:bodyPr wrap="square" lIns="0" tIns="0" rIns="0" bIns="0" rtlCol="0"/>
            <a:lstStyle/>
            <a:p>
              <a:endParaRPr/>
            </a:p>
          </p:txBody>
        </p:sp>
        <p:sp>
          <p:nvSpPr>
            <p:cNvPr id="199" name="object 199"/>
            <p:cNvSpPr/>
            <p:nvPr/>
          </p:nvSpPr>
          <p:spPr>
            <a:xfrm>
              <a:off x="3506762" y="4278010"/>
              <a:ext cx="23456" cy="24895"/>
            </a:xfrm>
            <a:prstGeom prst="rect">
              <a:avLst/>
            </a:prstGeom>
            <a:blipFill>
              <a:blip r:embed="rId108" cstate="print"/>
              <a:stretch>
                <a:fillRect/>
              </a:stretch>
            </a:blipFill>
          </p:spPr>
          <p:txBody>
            <a:bodyPr wrap="square" lIns="0" tIns="0" rIns="0" bIns="0" rtlCol="0"/>
            <a:lstStyle/>
            <a:p>
              <a:endParaRPr/>
            </a:p>
          </p:txBody>
        </p:sp>
        <p:sp>
          <p:nvSpPr>
            <p:cNvPr id="200" name="object 200"/>
            <p:cNvSpPr/>
            <p:nvPr/>
          </p:nvSpPr>
          <p:spPr>
            <a:xfrm>
              <a:off x="3506762" y="4210235"/>
              <a:ext cx="23456" cy="24895"/>
            </a:xfrm>
            <a:prstGeom prst="rect">
              <a:avLst/>
            </a:prstGeom>
            <a:blipFill>
              <a:blip r:embed="rId113" cstate="print"/>
              <a:stretch>
                <a:fillRect/>
              </a:stretch>
            </a:blipFill>
          </p:spPr>
          <p:txBody>
            <a:bodyPr wrap="square" lIns="0" tIns="0" rIns="0" bIns="0" rtlCol="0"/>
            <a:lstStyle/>
            <a:p>
              <a:endParaRPr/>
            </a:p>
          </p:txBody>
        </p:sp>
        <p:sp>
          <p:nvSpPr>
            <p:cNvPr id="201" name="object 201"/>
            <p:cNvSpPr/>
            <p:nvPr/>
          </p:nvSpPr>
          <p:spPr>
            <a:xfrm>
              <a:off x="3506762" y="5178424"/>
              <a:ext cx="23456" cy="24895"/>
            </a:xfrm>
            <a:prstGeom prst="rect">
              <a:avLst/>
            </a:prstGeom>
            <a:blipFill>
              <a:blip r:embed="rId114" cstate="print"/>
              <a:stretch>
                <a:fillRect/>
              </a:stretch>
            </a:blipFill>
          </p:spPr>
          <p:txBody>
            <a:bodyPr wrap="square" lIns="0" tIns="0" rIns="0" bIns="0" rtlCol="0"/>
            <a:lstStyle/>
            <a:p>
              <a:endParaRPr/>
            </a:p>
          </p:txBody>
        </p:sp>
        <p:sp>
          <p:nvSpPr>
            <p:cNvPr id="202" name="object 202"/>
            <p:cNvSpPr/>
            <p:nvPr/>
          </p:nvSpPr>
          <p:spPr>
            <a:xfrm>
              <a:off x="3506762" y="5099586"/>
              <a:ext cx="23456" cy="24895"/>
            </a:xfrm>
            <a:prstGeom prst="rect">
              <a:avLst/>
            </a:prstGeom>
            <a:blipFill>
              <a:blip r:embed="rId115" cstate="print"/>
              <a:stretch>
                <a:fillRect/>
              </a:stretch>
            </a:blipFill>
          </p:spPr>
          <p:txBody>
            <a:bodyPr wrap="square" lIns="0" tIns="0" rIns="0" bIns="0" rtlCol="0"/>
            <a:lstStyle/>
            <a:p>
              <a:endParaRPr/>
            </a:p>
          </p:txBody>
        </p:sp>
        <p:sp>
          <p:nvSpPr>
            <p:cNvPr id="203" name="object 203"/>
            <p:cNvSpPr/>
            <p:nvPr/>
          </p:nvSpPr>
          <p:spPr>
            <a:xfrm>
              <a:off x="3506762" y="5031812"/>
              <a:ext cx="23456" cy="24895"/>
            </a:xfrm>
            <a:prstGeom prst="rect">
              <a:avLst/>
            </a:prstGeom>
            <a:blipFill>
              <a:blip r:embed="rId116" cstate="print"/>
              <a:stretch>
                <a:fillRect/>
              </a:stretch>
            </a:blipFill>
          </p:spPr>
          <p:txBody>
            <a:bodyPr wrap="square" lIns="0" tIns="0" rIns="0" bIns="0" rtlCol="0"/>
            <a:lstStyle/>
            <a:p>
              <a:endParaRPr/>
            </a:p>
          </p:txBody>
        </p:sp>
        <p:sp>
          <p:nvSpPr>
            <p:cNvPr id="204" name="object 204"/>
            <p:cNvSpPr/>
            <p:nvPr/>
          </p:nvSpPr>
          <p:spPr>
            <a:xfrm>
              <a:off x="3506762" y="4952975"/>
              <a:ext cx="23456" cy="24895"/>
            </a:xfrm>
            <a:prstGeom prst="rect">
              <a:avLst/>
            </a:prstGeom>
            <a:blipFill>
              <a:blip r:embed="rId117" cstate="print"/>
              <a:stretch>
                <a:fillRect/>
              </a:stretch>
            </a:blipFill>
          </p:spPr>
          <p:txBody>
            <a:bodyPr wrap="square" lIns="0" tIns="0" rIns="0" bIns="0" rtlCol="0"/>
            <a:lstStyle/>
            <a:p>
              <a:endParaRPr/>
            </a:p>
          </p:txBody>
        </p:sp>
        <p:sp>
          <p:nvSpPr>
            <p:cNvPr id="205" name="object 205"/>
            <p:cNvSpPr/>
            <p:nvPr/>
          </p:nvSpPr>
          <p:spPr>
            <a:xfrm>
              <a:off x="3506762" y="4875520"/>
              <a:ext cx="23456" cy="24895"/>
            </a:xfrm>
            <a:prstGeom prst="rect">
              <a:avLst/>
            </a:prstGeom>
            <a:blipFill>
              <a:blip r:embed="rId118" cstate="print"/>
              <a:stretch>
                <a:fillRect/>
              </a:stretch>
            </a:blipFill>
          </p:spPr>
          <p:txBody>
            <a:bodyPr wrap="square" lIns="0" tIns="0" rIns="0" bIns="0" rtlCol="0"/>
            <a:lstStyle/>
            <a:p>
              <a:endParaRPr/>
            </a:p>
          </p:txBody>
        </p:sp>
        <p:sp>
          <p:nvSpPr>
            <p:cNvPr id="206" name="object 206"/>
            <p:cNvSpPr/>
            <p:nvPr/>
          </p:nvSpPr>
          <p:spPr>
            <a:xfrm>
              <a:off x="3506762" y="4806364"/>
              <a:ext cx="23456" cy="24895"/>
            </a:xfrm>
            <a:prstGeom prst="rect">
              <a:avLst/>
            </a:prstGeom>
            <a:blipFill>
              <a:blip r:embed="rId119" cstate="print"/>
              <a:stretch>
                <a:fillRect/>
              </a:stretch>
            </a:blipFill>
          </p:spPr>
          <p:txBody>
            <a:bodyPr wrap="square" lIns="0" tIns="0" rIns="0" bIns="0" rtlCol="0"/>
            <a:lstStyle/>
            <a:p>
              <a:endParaRPr/>
            </a:p>
          </p:txBody>
        </p:sp>
        <p:sp>
          <p:nvSpPr>
            <p:cNvPr id="207" name="object 207"/>
            <p:cNvSpPr/>
            <p:nvPr/>
          </p:nvSpPr>
          <p:spPr>
            <a:xfrm>
              <a:off x="3506762" y="4728908"/>
              <a:ext cx="23456" cy="24895"/>
            </a:xfrm>
            <a:prstGeom prst="rect">
              <a:avLst/>
            </a:prstGeom>
            <a:blipFill>
              <a:blip r:embed="rId119" cstate="print"/>
              <a:stretch>
                <a:fillRect/>
              </a:stretch>
            </a:blipFill>
          </p:spPr>
          <p:txBody>
            <a:bodyPr wrap="square" lIns="0" tIns="0" rIns="0" bIns="0" rtlCol="0"/>
            <a:lstStyle/>
            <a:p>
              <a:endParaRPr/>
            </a:p>
          </p:txBody>
        </p:sp>
        <p:sp>
          <p:nvSpPr>
            <p:cNvPr id="208" name="object 208"/>
            <p:cNvSpPr/>
            <p:nvPr/>
          </p:nvSpPr>
          <p:spPr>
            <a:xfrm>
              <a:off x="3506762" y="4659751"/>
              <a:ext cx="23456" cy="24895"/>
            </a:xfrm>
            <a:prstGeom prst="rect">
              <a:avLst/>
            </a:prstGeom>
            <a:blipFill>
              <a:blip r:embed="rId118" cstate="print"/>
              <a:stretch>
                <a:fillRect/>
              </a:stretch>
            </a:blipFill>
          </p:spPr>
          <p:txBody>
            <a:bodyPr wrap="square" lIns="0" tIns="0" rIns="0" bIns="0" rtlCol="0"/>
            <a:lstStyle/>
            <a:p>
              <a:endParaRPr/>
            </a:p>
          </p:txBody>
        </p:sp>
        <p:sp>
          <p:nvSpPr>
            <p:cNvPr id="209" name="object 209"/>
            <p:cNvSpPr/>
            <p:nvPr/>
          </p:nvSpPr>
          <p:spPr>
            <a:xfrm>
              <a:off x="3506762" y="4580914"/>
              <a:ext cx="23456" cy="24895"/>
            </a:xfrm>
            <a:prstGeom prst="rect">
              <a:avLst/>
            </a:prstGeom>
            <a:blipFill>
              <a:blip r:embed="rId114" cstate="print"/>
              <a:stretch>
                <a:fillRect/>
              </a:stretch>
            </a:blipFill>
          </p:spPr>
          <p:txBody>
            <a:bodyPr wrap="square" lIns="0" tIns="0" rIns="0" bIns="0" rtlCol="0"/>
            <a:lstStyle/>
            <a:p>
              <a:endParaRPr/>
            </a:p>
          </p:txBody>
        </p:sp>
        <p:sp>
          <p:nvSpPr>
            <p:cNvPr id="210" name="object 210"/>
            <p:cNvSpPr/>
            <p:nvPr/>
          </p:nvSpPr>
          <p:spPr>
            <a:xfrm>
              <a:off x="3506762" y="4503459"/>
              <a:ext cx="23456" cy="24895"/>
            </a:xfrm>
            <a:prstGeom prst="rect">
              <a:avLst/>
            </a:prstGeom>
            <a:blipFill>
              <a:blip r:embed="rId120" cstate="print"/>
              <a:stretch>
                <a:fillRect/>
              </a:stretch>
            </a:blipFill>
          </p:spPr>
          <p:txBody>
            <a:bodyPr wrap="square" lIns="0" tIns="0" rIns="0" bIns="0" rtlCol="0"/>
            <a:lstStyle/>
            <a:p>
              <a:endParaRPr/>
            </a:p>
          </p:txBody>
        </p:sp>
        <p:sp>
          <p:nvSpPr>
            <p:cNvPr id="211" name="object 211"/>
            <p:cNvSpPr/>
            <p:nvPr/>
          </p:nvSpPr>
          <p:spPr>
            <a:xfrm>
              <a:off x="3506762" y="4434303"/>
              <a:ext cx="23456" cy="24895"/>
            </a:xfrm>
            <a:prstGeom prst="rect">
              <a:avLst/>
            </a:prstGeom>
            <a:blipFill>
              <a:blip r:embed="rId121" cstate="print"/>
              <a:stretch>
                <a:fillRect/>
              </a:stretch>
            </a:blipFill>
          </p:spPr>
          <p:txBody>
            <a:bodyPr wrap="square" lIns="0" tIns="0" rIns="0" bIns="0" rtlCol="0"/>
            <a:lstStyle/>
            <a:p>
              <a:endParaRPr/>
            </a:p>
          </p:txBody>
        </p:sp>
        <p:sp>
          <p:nvSpPr>
            <p:cNvPr id="212" name="object 212"/>
            <p:cNvSpPr/>
            <p:nvPr/>
          </p:nvSpPr>
          <p:spPr>
            <a:xfrm>
              <a:off x="3506762" y="4356848"/>
              <a:ext cx="23456" cy="24895"/>
            </a:xfrm>
            <a:prstGeom prst="rect">
              <a:avLst/>
            </a:prstGeom>
            <a:blipFill>
              <a:blip r:embed="rId116" cstate="print"/>
              <a:stretch>
                <a:fillRect/>
              </a:stretch>
            </a:blipFill>
          </p:spPr>
          <p:txBody>
            <a:bodyPr wrap="square" lIns="0" tIns="0" rIns="0" bIns="0" rtlCol="0"/>
            <a:lstStyle/>
            <a:p>
              <a:endParaRPr/>
            </a:p>
          </p:txBody>
        </p:sp>
        <p:sp>
          <p:nvSpPr>
            <p:cNvPr id="213" name="object 213"/>
            <p:cNvSpPr/>
            <p:nvPr/>
          </p:nvSpPr>
          <p:spPr>
            <a:xfrm>
              <a:off x="3506762" y="4278010"/>
              <a:ext cx="23456" cy="24895"/>
            </a:xfrm>
            <a:prstGeom prst="rect">
              <a:avLst/>
            </a:prstGeom>
            <a:blipFill>
              <a:blip r:embed="rId117" cstate="print"/>
              <a:stretch>
                <a:fillRect/>
              </a:stretch>
            </a:blipFill>
          </p:spPr>
          <p:txBody>
            <a:bodyPr wrap="square" lIns="0" tIns="0" rIns="0" bIns="0" rtlCol="0"/>
            <a:lstStyle/>
            <a:p>
              <a:endParaRPr/>
            </a:p>
          </p:txBody>
        </p:sp>
        <p:sp>
          <p:nvSpPr>
            <p:cNvPr id="214" name="object 214"/>
            <p:cNvSpPr/>
            <p:nvPr/>
          </p:nvSpPr>
          <p:spPr>
            <a:xfrm>
              <a:off x="3506762" y="4210235"/>
              <a:ext cx="23456" cy="24895"/>
            </a:xfrm>
            <a:prstGeom prst="rect">
              <a:avLst/>
            </a:prstGeom>
            <a:blipFill>
              <a:blip r:embed="rId122" cstate="print"/>
              <a:stretch>
                <a:fillRect/>
              </a:stretch>
            </a:blipFill>
          </p:spPr>
          <p:txBody>
            <a:bodyPr wrap="square" lIns="0" tIns="0" rIns="0" bIns="0" rtlCol="0"/>
            <a:lstStyle/>
            <a:p>
              <a:endParaRPr/>
            </a:p>
          </p:txBody>
        </p:sp>
        <p:sp>
          <p:nvSpPr>
            <p:cNvPr id="215" name="object 215"/>
            <p:cNvSpPr/>
            <p:nvPr/>
          </p:nvSpPr>
          <p:spPr>
            <a:xfrm>
              <a:off x="4529759" y="5085754"/>
              <a:ext cx="23456" cy="24895"/>
            </a:xfrm>
            <a:prstGeom prst="rect">
              <a:avLst/>
            </a:prstGeom>
            <a:blipFill>
              <a:blip r:embed="rId123" cstate="print"/>
              <a:stretch>
                <a:fillRect/>
              </a:stretch>
            </a:blipFill>
          </p:spPr>
          <p:txBody>
            <a:bodyPr wrap="square" lIns="0" tIns="0" rIns="0" bIns="0" rtlCol="0"/>
            <a:lstStyle/>
            <a:p>
              <a:endParaRPr/>
            </a:p>
          </p:txBody>
        </p:sp>
        <p:sp>
          <p:nvSpPr>
            <p:cNvPr id="216" name="object 216"/>
            <p:cNvSpPr/>
            <p:nvPr/>
          </p:nvSpPr>
          <p:spPr>
            <a:xfrm>
              <a:off x="4529759" y="5008299"/>
              <a:ext cx="23456" cy="24895"/>
            </a:xfrm>
            <a:prstGeom prst="rect">
              <a:avLst/>
            </a:prstGeom>
            <a:blipFill>
              <a:blip r:embed="rId124" cstate="print"/>
              <a:stretch>
                <a:fillRect/>
              </a:stretch>
            </a:blipFill>
          </p:spPr>
          <p:txBody>
            <a:bodyPr wrap="square" lIns="0" tIns="0" rIns="0" bIns="0" rtlCol="0"/>
            <a:lstStyle/>
            <a:p>
              <a:endParaRPr/>
            </a:p>
          </p:txBody>
        </p:sp>
        <p:sp>
          <p:nvSpPr>
            <p:cNvPr id="217" name="object 217"/>
            <p:cNvSpPr/>
            <p:nvPr/>
          </p:nvSpPr>
          <p:spPr>
            <a:xfrm>
              <a:off x="4529759" y="4939143"/>
              <a:ext cx="23456" cy="24895"/>
            </a:xfrm>
            <a:prstGeom prst="rect">
              <a:avLst/>
            </a:prstGeom>
            <a:blipFill>
              <a:blip r:embed="rId125" cstate="print"/>
              <a:stretch>
                <a:fillRect/>
              </a:stretch>
            </a:blipFill>
          </p:spPr>
          <p:txBody>
            <a:bodyPr wrap="square" lIns="0" tIns="0" rIns="0" bIns="0" rtlCol="0"/>
            <a:lstStyle/>
            <a:p>
              <a:endParaRPr/>
            </a:p>
          </p:txBody>
        </p:sp>
        <p:sp>
          <p:nvSpPr>
            <p:cNvPr id="218" name="object 218"/>
            <p:cNvSpPr/>
            <p:nvPr/>
          </p:nvSpPr>
          <p:spPr>
            <a:xfrm>
              <a:off x="4529759" y="4861688"/>
              <a:ext cx="23456" cy="24895"/>
            </a:xfrm>
            <a:prstGeom prst="rect">
              <a:avLst/>
            </a:prstGeom>
            <a:blipFill>
              <a:blip r:embed="rId125" cstate="print"/>
              <a:stretch>
                <a:fillRect/>
              </a:stretch>
            </a:blipFill>
          </p:spPr>
          <p:txBody>
            <a:bodyPr wrap="square" lIns="0" tIns="0" rIns="0" bIns="0" rtlCol="0"/>
            <a:lstStyle/>
            <a:p>
              <a:endParaRPr/>
            </a:p>
          </p:txBody>
        </p:sp>
        <p:sp>
          <p:nvSpPr>
            <p:cNvPr id="219" name="object 219"/>
            <p:cNvSpPr/>
            <p:nvPr/>
          </p:nvSpPr>
          <p:spPr>
            <a:xfrm>
              <a:off x="4529759" y="4782850"/>
              <a:ext cx="23456" cy="24895"/>
            </a:xfrm>
            <a:prstGeom prst="rect">
              <a:avLst/>
            </a:prstGeom>
            <a:blipFill>
              <a:blip r:embed="rId126" cstate="print"/>
              <a:stretch>
                <a:fillRect/>
              </a:stretch>
            </a:blipFill>
          </p:spPr>
          <p:txBody>
            <a:bodyPr wrap="square" lIns="0" tIns="0" rIns="0" bIns="0" rtlCol="0"/>
            <a:lstStyle/>
            <a:p>
              <a:endParaRPr/>
            </a:p>
          </p:txBody>
        </p:sp>
        <p:sp>
          <p:nvSpPr>
            <p:cNvPr id="220" name="object 220"/>
            <p:cNvSpPr/>
            <p:nvPr/>
          </p:nvSpPr>
          <p:spPr>
            <a:xfrm>
              <a:off x="4529759" y="4713693"/>
              <a:ext cx="23456" cy="24895"/>
            </a:xfrm>
            <a:prstGeom prst="rect">
              <a:avLst/>
            </a:prstGeom>
            <a:blipFill>
              <a:blip r:embed="rId127" cstate="print"/>
              <a:stretch>
                <a:fillRect/>
              </a:stretch>
            </a:blipFill>
          </p:spPr>
          <p:txBody>
            <a:bodyPr wrap="square" lIns="0" tIns="0" rIns="0" bIns="0" rtlCol="0"/>
            <a:lstStyle/>
            <a:p>
              <a:endParaRPr/>
            </a:p>
          </p:txBody>
        </p:sp>
        <p:sp>
          <p:nvSpPr>
            <p:cNvPr id="221" name="object 221"/>
            <p:cNvSpPr/>
            <p:nvPr/>
          </p:nvSpPr>
          <p:spPr>
            <a:xfrm>
              <a:off x="4529759" y="4636238"/>
              <a:ext cx="23456" cy="24895"/>
            </a:xfrm>
            <a:prstGeom prst="rect">
              <a:avLst/>
            </a:prstGeom>
            <a:blipFill>
              <a:blip r:embed="rId128" cstate="print"/>
              <a:stretch>
                <a:fillRect/>
              </a:stretch>
            </a:blipFill>
          </p:spPr>
          <p:txBody>
            <a:bodyPr wrap="square" lIns="0" tIns="0" rIns="0" bIns="0" rtlCol="0"/>
            <a:lstStyle/>
            <a:p>
              <a:endParaRPr/>
            </a:p>
          </p:txBody>
        </p:sp>
        <p:sp>
          <p:nvSpPr>
            <p:cNvPr id="222" name="object 222"/>
            <p:cNvSpPr/>
            <p:nvPr/>
          </p:nvSpPr>
          <p:spPr>
            <a:xfrm>
              <a:off x="4529759" y="4567082"/>
              <a:ext cx="23456" cy="24895"/>
            </a:xfrm>
            <a:prstGeom prst="rect">
              <a:avLst/>
            </a:prstGeom>
            <a:blipFill>
              <a:blip r:embed="rId129" cstate="print"/>
              <a:stretch>
                <a:fillRect/>
              </a:stretch>
            </a:blipFill>
          </p:spPr>
          <p:txBody>
            <a:bodyPr wrap="square" lIns="0" tIns="0" rIns="0" bIns="0" rtlCol="0"/>
            <a:lstStyle/>
            <a:p>
              <a:endParaRPr/>
            </a:p>
          </p:txBody>
        </p:sp>
        <p:sp>
          <p:nvSpPr>
            <p:cNvPr id="223" name="object 223"/>
            <p:cNvSpPr/>
            <p:nvPr/>
          </p:nvSpPr>
          <p:spPr>
            <a:xfrm>
              <a:off x="4529759" y="4489627"/>
              <a:ext cx="23456" cy="24895"/>
            </a:xfrm>
            <a:prstGeom prst="rect">
              <a:avLst/>
            </a:prstGeom>
            <a:blipFill>
              <a:blip r:embed="rId130" cstate="print"/>
              <a:stretch>
                <a:fillRect/>
              </a:stretch>
            </a:blipFill>
          </p:spPr>
          <p:txBody>
            <a:bodyPr wrap="square" lIns="0" tIns="0" rIns="0" bIns="0" rtlCol="0"/>
            <a:lstStyle/>
            <a:p>
              <a:endParaRPr/>
            </a:p>
          </p:txBody>
        </p:sp>
        <p:sp>
          <p:nvSpPr>
            <p:cNvPr id="224" name="object 224"/>
            <p:cNvSpPr/>
            <p:nvPr/>
          </p:nvSpPr>
          <p:spPr>
            <a:xfrm>
              <a:off x="4529759" y="4410789"/>
              <a:ext cx="23456" cy="24895"/>
            </a:xfrm>
            <a:prstGeom prst="rect">
              <a:avLst/>
            </a:prstGeom>
            <a:blipFill>
              <a:blip r:embed="rId131" cstate="print"/>
              <a:stretch>
                <a:fillRect/>
              </a:stretch>
            </a:blipFill>
          </p:spPr>
          <p:txBody>
            <a:bodyPr wrap="square" lIns="0" tIns="0" rIns="0" bIns="0" rtlCol="0"/>
            <a:lstStyle/>
            <a:p>
              <a:endParaRPr/>
            </a:p>
          </p:txBody>
        </p:sp>
        <p:sp>
          <p:nvSpPr>
            <p:cNvPr id="225" name="object 225"/>
            <p:cNvSpPr/>
            <p:nvPr/>
          </p:nvSpPr>
          <p:spPr>
            <a:xfrm>
              <a:off x="4529759" y="4343016"/>
              <a:ext cx="23456" cy="24895"/>
            </a:xfrm>
            <a:prstGeom prst="rect">
              <a:avLst/>
            </a:prstGeom>
            <a:blipFill>
              <a:blip r:embed="rId132" cstate="print"/>
              <a:stretch>
                <a:fillRect/>
              </a:stretch>
            </a:blipFill>
          </p:spPr>
          <p:txBody>
            <a:bodyPr wrap="square" lIns="0" tIns="0" rIns="0" bIns="0" rtlCol="0"/>
            <a:lstStyle/>
            <a:p>
              <a:endParaRPr/>
            </a:p>
          </p:txBody>
        </p:sp>
        <p:sp>
          <p:nvSpPr>
            <p:cNvPr id="226" name="object 226"/>
            <p:cNvSpPr/>
            <p:nvPr/>
          </p:nvSpPr>
          <p:spPr>
            <a:xfrm>
              <a:off x="4529759" y="4264177"/>
              <a:ext cx="23456" cy="24895"/>
            </a:xfrm>
            <a:prstGeom prst="rect">
              <a:avLst/>
            </a:prstGeom>
            <a:blipFill>
              <a:blip r:embed="rId133" cstate="print"/>
              <a:stretch>
                <a:fillRect/>
              </a:stretch>
            </a:blipFill>
          </p:spPr>
          <p:txBody>
            <a:bodyPr wrap="square" lIns="0" tIns="0" rIns="0" bIns="0" rtlCol="0"/>
            <a:lstStyle/>
            <a:p>
              <a:endParaRPr/>
            </a:p>
          </p:txBody>
        </p:sp>
        <p:sp>
          <p:nvSpPr>
            <p:cNvPr id="227" name="object 227"/>
            <p:cNvSpPr/>
            <p:nvPr/>
          </p:nvSpPr>
          <p:spPr>
            <a:xfrm>
              <a:off x="4529759" y="4185339"/>
              <a:ext cx="23456" cy="24895"/>
            </a:xfrm>
            <a:prstGeom prst="rect">
              <a:avLst/>
            </a:prstGeom>
            <a:blipFill>
              <a:blip r:embed="rId134" cstate="print"/>
              <a:stretch>
                <a:fillRect/>
              </a:stretch>
            </a:blipFill>
          </p:spPr>
          <p:txBody>
            <a:bodyPr wrap="square" lIns="0" tIns="0" rIns="0" bIns="0" rtlCol="0"/>
            <a:lstStyle/>
            <a:p>
              <a:endParaRPr/>
            </a:p>
          </p:txBody>
        </p:sp>
        <p:sp>
          <p:nvSpPr>
            <p:cNvPr id="228" name="object 228"/>
            <p:cNvSpPr/>
            <p:nvPr/>
          </p:nvSpPr>
          <p:spPr>
            <a:xfrm>
              <a:off x="4529759" y="4117566"/>
              <a:ext cx="23456" cy="24895"/>
            </a:xfrm>
            <a:prstGeom prst="rect">
              <a:avLst/>
            </a:prstGeom>
            <a:blipFill>
              <a:blip r:embed="rId135" cstate="print"/>
              <a:stretch>
                <a:fillRect/>
              </a:stretch>
            </a:blipFill>
          </p:spPr>
          <p:txBody>
            <a:bodyPr wrap="square" lIns="0" tIns="0" rIns="0" bIns="0" rtlCol="0"/>
            <a:lstStyle/>
            <a:p>
              <a:endParaRPr/>
            </a:p>
          </p:txBody>
        </p:sp>
        <p:sp>
          <p:nvSpPr>
            <p:cNvPr id="229" name="object 229"/>
            <p:cNvSpPr/>
            <p:nvPr/>
          </p:nvSpPr>
          <p:spPr>
            <a:xfrm>
              <a:off x="4529759" y="5085754"/>
              <a:ext cx="23456" cy="24895"/>
            </a:xfrm>
            <a:prstGeom prst="rect">
              <a:avLst/>
            </a:prstGeom>
            <a:blipFill>
              <a:blip r:embed="rId136" cstate="print"/>
              <a:stretch>
                <a:fillRect/>
              </a:stretch>
            </a:blipFill>
          </p:spPr>
          <p:txBody>
            <a:bodyPr wrap="square" lIns="0" tIns="0" rIns="0" bIns="0" rtlCol="0"/>
            <a:lstStyle/>
            <a:p>
              <a:endParaRPr/>
            </a:p>
          </p:txBody>
        </p:sp>
        <p:sp>
          <p:nvSpPr>
            <p:cNvPr id="230" name="object 230"/>
            <p:cNvSpPr/>
            <p:nvPr/>
          </p:nvSpPr>
          <p:spPr>
            <a:xfrm>
              <a:off x="4529759" y="5008299"/>
              <a:ext cx="23456" cy="24895"/>
            </a:xfrm>
            <a:prstGeom prst="rect">
              <a:avLst/>
            </a:prstGeom>
            <a:blipFill>
              <a:blip r:embed="rId137" cstate="print"/>
              <a:stretch>
                <a:fillRect/>
              </a:stretch>
            </a:blipFill>
          </p:spPr>
          <p:txBody>
            <a:bodyPr wrap="square" lIns="0" tIns="0" rIns="0" bIns="0" rtlCol="0"/>
            <a:lstStyle/>
            <a:p>
              <a:endParaRPr/>
            </a:p>
          </p:txBody>
        </p:sp>
        <p:sp>
          <p:nvSpPr>
            <p:cNvPr id="231" name="object 231"/>
            <p:cNvSpPr/>
            <p:nvPr/>
          </p:nvSpPr>
          <p:spPr>
            <a:xfrm>
              <a:off x="4529759" y="4939143"/>
              <a:ext cx="23456" cy="24895"/>
            </a:xfrm>
            <a:prstGeom prst="rect">
              <a:avLst/>
            </a:prstGeom>
            <a:blipFill>
              <a:blip r:embed="rId138" cstate="print"/>
              <a:stretch>
                <a:fillRect/>
              </a:stretch>
            </a:blipFill>
          </p:spPr>
          <p:txBody>
            <a:bodyPr wrap="square" lIns="0" tIns="0" rIns="0" bIns="0" rtlCol="0"/>
            <a:lstStyle/>
            <a:p>
              <a:endParaRPr/>
            </a:p>
          </p:txBody>
        </p:sp>
        <p:sp>
          <p:nvSpPr>
            <p:cNvPr id="232" name="object 232"/>
            <p:cNvSpPr/>
            <p:nvPr/>
          </p:nvSpPr>
          <p:spPr>
            <a:xfrm>
              <a:off x="4529759" y="4861688"/>
              <a:ext cx="23456" cy="24895"/>
            </a:xfrm>
            <a:prstGeom prst="rect">
              <a:avLst/>
            </a:prstGeom>
            <a:blipFill>
              <a:blip r:embed="rId138" cstate="print"/>
              <a:stretch>
                <a:fillRect/>
              </a:stretch>
            </a:blipFill>
          </p:spPr>
          <p:txBody>
            <a:bodyPr wrap="square" lIns="0" tIns="0" rIns="0" bIns="0" rtlCol="0"/>
            <a:lstStyle/>
            <a:p>
              <a:endParaRPr/>
            </a:p>
          </p:txBody>
        </p:sp>
        <p:sp>
          <p:nvSpPr>
            <p:cNvPr id="233" name="object 233"/>
            <p:cNvSpPr/>
            <p:nvPr/>
          </p:nvSpPr>
          <p:spPr>
            <a:xfrm>
              <a:off x="4529759" y="4782850"/>
              <a:ext cx="23456" cy="24895"/>
            </a:xfrm>
            <a:prstGeom prst="rect">
              <a:avLst/>
            </a:prstGeom>
            <a:blipFill>
              <a:blip r:embed="rId139" cstate="print"/>
              <a:stretch>
                <a:fillRect/>
              </a:stretch>
            </a:blipFill>
          </p:spPr>
          <p:txBody>
            <a:bodyPr wrap="square" lIns="0" tIns="0" rIns="0" bIns="0" rtlCol="0"/>
            <a:lstStyle/>
            <a:p>
              <a:endParaRPr/>
            </a:p>
          </p:txBody>
        </p:sp>
        <p:sp>
          <p:nvSpPr>
            <p:cNvPr id="234" name="object 234"/>
            <p:cNvSpPr/>
            <p:nvPr/>
          </p:nvSpPr>
          <p:spPr>
            <a:xfrm>
              <a:off x="4529759" y="4713693"/>
              <a:ext cx="23456" cy="24895"/>
            </a:xfrm>
            <a:prstGeom prst="rect">
              <a:avLst/>
            </a:prstGeom>
            <a:blipFill>
              <a:blip r:embed="rId140" cstate="print"/>
              <a:stretch>
                <a:fillRect/>
              </a:stretch>
            </a:blipFill>
          </p:spPr>
          <p:txBody>
            <a:bodyPr wrap="square" lIns="0" tIns="0" rIns="0" bIns="0" rtlCol="0"/>
            <a:lstStyle/>
            <a:p>
              <a:endParaRPr/>
            </a:p>
          </p:txBody>
        </p:sp>
        <p:sp>
          <p:nvSpPr>
            <p:cNvPr id="235" name="object 235"/>
            <p:cNvSpPr/>
            <p:nvPr/>
          </p:nvSpPr>
          <p:spPr>
            <a:xfrm>
              <a:off x="4529759" y="4636238"/>
              <a:ext cx="23456" cy="24895"/>
            </a:xfrm>
            <a:prstGeom prst="rect">
              <a:avLst/>
            </a:prstGeom>
            <a:blipFill>
              <a:blip r:embed="rId141" cstate="print"/>
              <a:stretch>
                <a:fillRect/>
              </a:stretch>
            </a:blipFill>
          </p:spPr>
          <p:txBody>
            <a:bodyPr wrap="square" lIns="0" tIns="0" rIns="0" bIns="0" rtlCol="0"/>
            <a:lstStyle/>
            <a:p>
              <a:endParaRPr/>
            </a:p>
          </p:txBody>
        </p:sp>
        <p:sp>
          <p:nvSpPr>
            <p:cNvPr id="236" name="object 236"/>
            <p:cNvSpPr/>
            <p:nvPr/>
          </p:nvSpPr>
          <p:spPr>
            <a:xfrm>
              <a:off x="4529759" y="4567082"/>
              <a:ext cx="23456" cy="24895"/>
            </a:xfrm>
            <a:prstGeom prst="rect">
              <a:avLst/>
            </a:prstGeom>
            <a:blipFill>
              <a:blip r:embed="rId142" cstate="print"/>
              <a:stretch>
                <a:fillRect/>
              </a:stretch>
            </a:blipFill>
          </p:spPr>
          <p:txBody>
            <a:bodyPr wrap="square" lIns="0" tIns="0" rIns="0" bIns="0" rtlCol="0"/>
            <a:lstStyle/>
            <a:p>
              <a:endParaRPr/>
            </a:p>
          </p:txBody>
        </p:sp>
        <p:sp>
          <p:nvSpPr>
            <p:cNvPr id="237" name="object 237"/>
            <p:cNvSpPr/>
            <p:nvPr/>
          </p:nvSpPr>
          <p:spPr>
            <a:xfrm>
              <a:off x="4529759" y="4489627"/>
              <a:ext cx="23456" cy="24895"/>
            </a:xfrm>
            <a:prstGeom prst="rect">
              <a:avLst/>
            </a:prstGeom>
            <a:blipFill>
              <a:blip r:embed="rId143" cstate="print"/>
              <a:stretch>
                <a:fillRect/>
              </a:stretch>
            </a:blipFill>
          </p:spPr>
          <p:txBody>
            <a:bodyPr wrap="square" lIns="0" tIns="0" rIns="0" bIns="0" rtlCol="0"/>
            <a:lstStyle/>
            <a:p>
              <a:endParaRPr/>
            </a:p>
          </p:txBody>
        </p:sp>
        <p:sp>
          <p:nvSpPr>
            <p:cNvPr id="238" name="object 238"/>
            <p:cNvSpPr/>
            <p:nvPr/>
          </p:nvSpPr>
          <p:spPr>
            <a:xfrm>
              <a:off x="4529759" y="4410789"/>
              <a:ext cx="23456" cy="24895"/>
            </a:xfrm>
            <a:prstGeom prst="rect">
              <a:avLst/>
            </a:prstGeom>
            <a:blipFill>
              <a:blip r:embed="rId136" cstate="print"/>
              <a:stretch>
                <a:fillRect/>
              </a:stretch>
            </a:blipFill>
          </p:spPr>
          <p:txBody>
            <a:bodyPr wrap="square" lIns="0" tIns="0" rIns="0" bIns="0" rtlCol="0"/>
            <a:lstStyle/>
            <a:p>
              <a:endParaRPr/>
            </a:p>
          </p:txBody>
        </p:sp>
        <p:sp>
          <p:nvSpPr>
            <p:cNvPr id="239" name="object 239"/>
            <p:cNvSpPr/>
            <p:nvPr/>
          </p:nvSpPr>
          <p:spPr>
            <a:xfrm>
              <a:off x="4529759" y="4343016"/>
              <a:ext cx="23456" cy="24895"/>
            </a:xfrm>
            <a:prstGeom prst="rect">
              <a:avLst/>
            </a:prstGeom>
            <a:blipFill>
              <a:blip r:embed="rId144" cstate="print"/>
              <a:stretch>
                <a:fillRect/>
              </a:stretch>
            </a:blipFill>
          </p:spPr>
          <p:txBody>
            <a:bodyPr wrap="square" lIns="0" tIns="0" rIns="0" bIns="0" rtlCol="0"/>
            <a:lstStyle/>
            <a:p>
              <a:endParaRPr/>
            </a:p>
          </p:txBody>
        </p:sp>
        <p:sp>
          <p:nvSpPr>
            <p:cNvPr id="240" name="object 240"/>
            <p:cNvSpPr/>
            <p:nvPr/>
          </p:nvSpPr>
          <p:spPr>
            <a:xfrm>
              <a:off x="4529759" y="4264177"/>
              <a:ext cx="23456" cy="24895"/>
            </a:xfrm>
            <a:prstGeom prst="rect">
              <a:avLst/>
            </a:prstGeom>
            <a:blipFill>
              <a:blip r:embed="rId138" cstate="print"/>
              <a:stretch>
                <a:fillRect/>
              </a:stretch>
            </a:blipFill>
          </p:spPr>
          <p:txBody>
            <a:bodyPr wrap="square" lIns="0" tIns="0" rIns="0" bIns="0" rtlCol="0"/>
            <a:lstStyle/>
            <a:p>
              <a:endParaRPr/>
            </a:p>
          </p:txBody>
        </p:sp>
        <p:sp>
          <p:nvSpPr>
            <p:cNvPr id="241" name="object 241"/>
            <p:cNvSpPr/>
            <p:nvPr/>
          </p:nvSpPr>
          <p:spPr>
            <a:xfrm>
              <a:off x="4529759" y="4185339"/>
              <a:ext cx="23456" cy="24895"/>
            </a:xfrm>
            <a:prstGeom prst="rect">
              <a:avLst/>
            </a:prstGeom>
            <a:blipFill>
              <a:blip r:embed="rId145" cstate="print"/>
              <a:stretch>
                <a:fillRect/>
              </a:stretch>
            </a:blipFill>
          </p:spPr>
          <p:txBody>
            <a:bodyPr wrap="square" lIns="0" tIns="0" rIns="0" bIns="0" rtlCol="0"/>
            <a:lstStyle/>
            <a:p>
              <a:endParaRPr/>
            </a:p>
          </p:txBody>
        </p:sp>
        <p:sp>
          <p:nvSpPr>
            <p:cNvPr id="242" name="object 242"/>
            <p:cNvSpPr/>
            <p:nvPr/>
          </p:nvSpPr>
          <p:spPr>
            <a:xfrm>
              <a:off x="4529759" y="4117566"/>
              <a:ext cx="23456" cy="24895"/>
            </a:xfrm>
            <a:prstGeom prst="rect">
              <a:avLst/>
            </a:prstGeom>
            <a:blipFill>
              <a:blip r:embed="rId146" cstate="print"/>
              <a:stretch>
                <a:fillRect/>
              </a:stretch>
            </a:blipFill>
          </p:spPr>
          <p:txBody>
            <a:bodyPr wrap="square" lIns="0" tIns="0" rIns="0" bIns="0" rtlCol="0"/>
            <a:lstStyle/>
            <a:p>
              <a:endParaRPr/>
            </a:p>
          </p:txBody>
        </p:sp>
        <p:sp>
          <p:nvSpPr>
            <p:cNvPr id="243" name="object 243"/>
            <p:cNvSpPr/>
            <p:nvPr/>
          </p:nvSpPr>
          <p:spPr>
            <a:xfrm>
              <a:off x="4529759" y="5085754"/>
              <a:ext cx="23456" cy="24895"/>
            </a:xfrm>
            <a:prstGeom prst="rect">
              <a:avLst/>
            </a:prstGeom>
            <a:blipFill>
              <a:blip r:embed="rId147" cstate="print"/>
              <a:stretch>
                <a:fillRect/>
              </a:stretch>
            </a:blipFill>
          </p:spPr>
          <p:txBody>
            <a:bodyPr wrap="square" lIns="0" tIns="0" rIns="0" bIns="0" rtlCol="0"/>
            <a:lstStyle/>
            <a:p>
              <a:endParaRPr/>
            </a:p>
          </p:txBody>
        </p:sp>
        <p:sp>
          <p:nvSpPr>
            <p:cNvPr id="244" name="object 244"/>
            <p:cNvSpPr/>
            <p:nvPr/>
          </p:nvSpPr>
          <p:spPr>
            <a:xfrm>
              <a:off x="4529759" y="5008299"/>
              <a:ext cx="23456" cy="24895"/>
            </a:xfrm>
            <a:prstGeom prst="rect">
              <a:avLst/>
            </a:prstGeom>
            <a:blipFill>
              <a:blip r:embed="rId148" cstate="print"/>
              <a:stretch>
                <a:fillRect/>
              </a:stretch>
            </a:blipFill>
          </p:spPr>
          <p:txBody>
            <a:bodyPr wrap="square" lIns="0" tIns="0" rIns="0" bIns="0" rtlCol="0"/>
            <a:lstStyle/>
            <a:p>
              <a:endParaRPr/>
            </a:p>
          </p:txBody>
        </p:sp>
        <p:sp>
          <p:nvSpPr>
            <p:cNvPr id="245" name="object 245"/>
            <p:cNvSpPr/>
            <p:nvPr/>
          </p:nvSpPr>
          <p:spPr>
            <a:xfrm>
              <a:off x="4529759" y="4939143"/>
              <a:ext cx="23456" cy="24895"/>
            </a:xfrm>
            <a:prstGeom prst="rect">
              <a:avLst/>
            </a:prstGeom>
            <a:blipFill>
              <a:blip r:embed="rId149" cstate="print"/>
              <a:stretch>
                <a:fillRect/>
              </a:stretch>
            </a:blipFill>
          </p:spPr>
          <p:txBody>
            <a:bodyPr wrap="square" lIns="0" tIns="0" rIns="0" bIns="0" rtlCol="0"/>
            <a:lstStyle/>
            <a:p>
              <a:endParaRPr/>
            </a:p>
          </p:txBody>
        </p:sp>
        <p:sp>
          <p:nvSpPr>
            <p:cNvPr id="246" name="object 246"/>
            <p:cNvSpPr/>
            <p:nvPr/>
          </p:nvSpPr>
          <p:spPr>
            <a:xfrm>
              <a:off x="4529759" y="4861688"/>
              <a:ext cx="23456" cy="24895"/>
            </a:xfrm>
            <a:prstGeom prst="rect">
              <a:avLst/>
            </a:prstGeom>
            <a:blipFill>
              <a:blip r:embed="rId149" cstate="print"/>
              <a:stretch>
                <a:fillRect/>
              </a:stretch>
            </a:blipFill>
          </p:spPr>
          <p:txBody>
            <a:bodyPr wrap="square" lIns="0" tIns="0" rIns="0" bIns="0" rtlCol="0"/>
            <a:lstStyle/>
            <a:p>
              <a:endParaRPr/>
            </a:p>
          </p:txBody>
        </p:sp>
        <p:sp>
          <p:nvSpPr>
            <p:cNvPr id="247" name="object 247"/>
            <p:cNvSpPr/>
            <p:nvPr/>
          </p:nvSpPr>
          <p:spPr>
            <a:xfrm>
              <a:off x="4529759" y="4782850"/>
              <a:ext cx="23456" cy="24895"/>
            </a:xfrm>
            <a:prstGeom prst="rect">
              <a:avLst/>
            </a:prstGeom>
            <a:blipFill>
              <a:blip r:embed="rId150" cstate="print"/>
              <a:stretch>
                <a:fillRect/>
              </a:stretch>
            </a:blipFill>
          </p:spPr>
          <p:txBody>
            <a:bodyPr wrap="square" lIns="0" tIns="0" rIns="0" bIns="0" rtlCol="0"/>
            <a:lstStyle/>
            <a:p>
              <a:endParaRPr/>
            </a:p>
          </p:txBody>
        </p:sp>
        <p:sp>
          <p:nvSpPr>
            <p:cNvPr id="248" name="object 248"/>
            <p:cNvSpPr/>
            <p:nvPr/>
          </p:nvSpPr>
          <p:spPr>
            <a:xfrm>
              <a:off x="4529759" y="4713693"/>
              <a:ext cx="23456" cy="24895"/>
            </a:xfrm>
            <a:prstGeom prst="rect">
              <a:avLst/>
            </a:prstGeom>
            <a:blipFill>
              <a:blip r:embed="rId151" cstate="print"/>
              <a:stretch>
                <a:fillRect/>
              </a:stretch>
            </a:blipFill>
          </p:spPr>
          <p:txBody>
            <a:bodyPr wrap="square" lIns="0" tIns="0" rIns="0" bIns="0" rtlCol="0"/>
            <a:lstStyle/>
            <a:p>
              <a:endParaRPr/>
            </a:p>
          </p:txBody>
        </p:sp>
        <p:sp>
          <p:nvSpPr>
            <p:cNvPr id="249" name="object 249"/>
            <p:cNvSpPr/>
            <p:nvPr/>
          </p:nvSpPr>
          <p:spPr>
            <a:xfrm>
              <a:off x="4529759" y="4636238"/>
              <a:ext cx="23456" cy="24895"/>
            </a:xfrm>
            <a:prstGeom prst="rect">
              <a:avLst/>
            </a:prstGeom>
            <a:blipFill>
              <a:blip r:embed="rId152" cstate="print"/>
              <a:stretch>
                <a:fillRect/>
              </a:stretch>
            </a:blipFill>
          </p:spPr>
          <p:txBody>
            <a:bodyPr wrap="square" lIns="0" tIns="0" rIns="0" bIns="0" rtlCol="0"/>
            <a:lstStyle/>
            <a:p>
              <a:endParaRPr/>
            </a:p>
          </p:txBody>
        </p:sp>
        <p:sp>
          <p:nvSpPr>
            <p:cNvPr id="250" name="object 250"/>
            <p:cNvSpPr/>
            <p:nvPr/>
          </p:nvSpPr>
          <p:spPr>
            <a:xfrm>
              <a:off x="4529759" y="4567082"/>
              <a:ext cx="23456" cy="24895"/>
            </a:xfrm>
            <a:prstGeom prst="rect">
              <a:avLst/>
            </a:prstGeom>
            <a:blipFill>
              <a:blip r:embed="rId153" cstate="print"/>
              <a:stretch>
                <a:fillRect/>
              </a:stretch>
            </a:blipFill>
          </p:spPr>
          <p:txBody>
            <a:bodyPr wrap="square" lIns="0" tIns="0" rIns="0" bIns="0" rtlCol="0"/>
            <a:lstStyle/>
            <a:p>
              <a:endParaRPr/>
            </a:p>
          </p:txBody>
        </p:sp>
        <p:sp>
          <p:nvSpPr>
            <p:cNvPr id="251" name="object 251"/>
            <p:cNvSpPr/>
            <p:nvPr/>
          </p:nvSpPr>
          <p:spPr>
            <a:xfrm>
              <a:off x="4529759" y="4489627"/>
              <a:ext cx="23456" cy="24895"/>
            </a:xfrm>
            <a:prstGeom prst="rect">
              <a:avLst/>
            </a:prstGeom>
            <a:blipFill>
              <a:blip r:embed="rId154" cstate="print"/>
              <a:stretch>
                <a:fillRect/>
              </a:stretch>
            </a:blipFill>
          </p:spPr>
          <p:txBody>
            <a:bodyPr wrap="square" lIns="0" tIns="0" rIns="0" bIns="0" rtlCol="0"/>
            <a:lstStyle/>
            <a:p>
              <a:endParaRPr/>
            </a:p>
          </p:txBody>
        </p:sp>
        <p:sp>
          <p:nvSpPr>
            <p:cNvPr id="252" name="object 252"/>
            <p:cNvSpPr/>
            <p:nvPr/>
          </p:nvSpPr>
          <p:spPr>
            <a:xfrm>
              <a:off x="4529759" y="4410789"/>
              <a:ext cx="23456" cy="24895"/>
            </a:xfrm>
            <a:prstGeom prst="rect">
              <a:avLst/>
            </a:prstGeom>
            <a:blipFill>
              <a:blip r:embed="rId147" cstate="print"/>
              <a:stretch>
                <a:fillRect/>
              </a:stretch>
            </a:blipFill>
          </p:spPr>
          <p:txBody>
            <a:bodyPr wrap="square" lIns="0" tIns="0" rIns="0" bIns="0" rtlCol="0"/>
            <a:lstStyle/>
            <a:p>
              <a:endParaRPr/>
            </a:p>
          </p:txBody>
        </p:sp>
        <p:sp>
          <p:nvSpPr>
            <p:cNvPr id="253" name="object 253"/>
            <p:cNvSpPr/>
            <p:nvPr/>
          </p:nvSpPr>
          <p:spPr>
            <a:xfrm>
              <a:off x="4529759" y="4343016"/>
              <a:ext cx="23456" cy="24895"/>
            </a:xfrm>
            <a:prstGeom prst="rect">
              <a:avLst/>
            </a:prstGeom>
            <a:blipFill>
              <a:blip r:embed="rId155" cstate="print"/>
              <a:stretch>
                <a:fillRect/>
              </a:stretch>
            </a:blipFill>
          </p:spPr>
          <p:txBody>
            <a:bodyPr wrap="square" lIns="0" tIns="0" rIns="0" bIns="0" rtlCol="0"/>
            <a:lstStyle/>
            <a:p>
              <a:endParaRPr/>
            </a:p>
          </p:txBody>
        </p:sp>
        <p:sp>
          <p:nvSpPr>
            <p:cNvPr id="254" name="object 254"/>
            <p:cNvSpPr/>
            <p:nvPr/>
          </p:nvSpPr>
          <p:spPr>
            <a:xfrm>
              <a:off x="4529759" y="4264177"/>
              <a:ext cx="23456" cy="24895"/>
            </a:xfrm>
            <a:prstGeom prst="rect">
              <a:avLst/>
            </a:prstGeom>
            <a:blipFill>
              <a:blip r:embed="rId149" cstate="print"/>
              <a:stretch>
                <a:fillRect/>
              </a:stretch>
            </a:blipFill>
          </p:spPr>
          <p:txBody>
            <a:bodyPr wrap="square" lIns="0" tIns="0" rIns="0" bIns="0" rtlCol="0"/>
            <a:lstStyle/>
            <a:p>
              <a:endParaRPr/>
            </a:p>
          </p:txBody>
        </p:sp>
        <p:sp>
          <p:nvSpPr>
            <p:cNvPr id="255" name="object 255"/>
            <p:cNvSpPr/>
            <p:nvPr/>
          </p:nvSpPr>
          <p:spPr>
            <a:xfrm>
              <a:off x="4529759" y="4185339"/>
              <a:ext cx="23456" cy="24895"/>
            </a:xfrm>
            <a:prstGeom prst="rect">
              <a:avLst/>
            </a:prstGeom>
            <a:blipFill>
              <a:blip r:embed="rId34" cstate="print"/>
              <a:stretch>
                <a:fillRect/>
              </a:stretch>
            </a:blipFill>
          </p:spPr>
          <p:txBody>
            <a:bodyPr wrap="square" lIns="0" tIns="0" rIns="0" bIns="0" rtlCol="0"/>
            <a:lstStyle/>
            <a:p>
              <a:endParaRPr/>
            </a:p>
          </p:txBody>
        </p:sp>
        <p:sp>
          <p:nvSpPr>
            <p:cNvPr id="256" name="object 256"/>
            <p:cNvSpPr/>
            <p:nvPr/>
          </p:nvSpPr>
          <p:spPr>
            <a:xfrm>
              <a:off x="4529759" y="4117566"/>
              <a:ext cx="23456" cy="24895"/>
            </a:xfrm>
            <a:prstGeom prst="rect">
              <a:avLst/>
            </a:prstGeom>
            <a:blipFill>
              <a:blip r:embed="rId156" cstate="print"/>
              <a:stretch>
                <a:fillRect/>
              </a:stretch>
            </a:blipFill>
          </p:spPr>
          <p:txBody>
            <a:bodyPr wrap="square" lIns="0" tIns="0" rIns="0" bIns="0" rtlCol="0"/>
            <a:lstStyle/>
            <a:p>
              <a:endParaRPr/>
            </a:p>
          </p:txBody>
        </p:sp>
        <p:sp>
          <p:nvSpPr>
            <p:cNvPr id="257" name="object 257"/>
            <p:cNvSpPr/>
            <p:nvPr/>
          </p:nvSpPr>
          <p:spPr>
            <a:xfrm>
              <a:off x="4529759" y="5085754"/>
              <a:ext cx="23456" cy="24895"/>
            </a:xfrm>
            <a:prstGeom prst="rect">
              <a:avLst/>
            </a:prstGeom>
            <a:blipFill>
              <a:blip r:embed="rId157" cstate="print"/>
              <a:stretch>
                <a:fillRect/>
              </a:stretch>
            </a:blipFill>
          </p:spPr>
          <p:txBody>
            <a:bodyPr wrap="square" lIns="0" tIns="0" rIns="0" bIns="0" rtlCol="0"/>
            <a:lstStyle/>
            <a:p>
              <a:endParaRPr/>
            </a:p>
          </p:txBody>
        </p:sp>
        <p:sp>
          <p:nvSpPr>
            <p:cNvPr id="258" name="object 258"/>
            <p:cNvSpPr/>
            <p:nvPr/>
          </p:nvSpPr>
          <p:spPr>
            <a:xfrm>
              <a:off x="4529759" y="5008299"/>
              <a:ext cx="23456" cy="24895"/>
            </a:xfrm>
            <a:prstGeom prst="rect">
              <a:avLst/>
            </a:prstGeom>
            <a:blipFill>
              <a:blip r:embed="rId158" cstate="print"/>
              <a:stretch>
                <a:fillRect/>
              </a:stretch>
            </a:blipFill>
          </p:spPr>
          <p:txBody>
            <a:bodyPr wrap="square" lIns="0" tIns="0" rIns="0" bIns="0" rtlCol="0"/>
            <a:lstStyle/>
            <a:p>
              <a:endParaRPr/>
            </a:p>
          </p:txBody>
        </p:sp>
        <p:sp>
          <p:nvSpPr>
            <p:cNvPr id="259" name="object 259"/>
            <p:cNvSpPr/>
            <p:nvPr/>
          </p:nvSpPr>
          <p:spPr>
            <a:xfrm>
              <a:off x="4529759" y="4939143"/>
              <a:ext cx="23456" cy="24895"/>
            </a:xfrm>
            <a:prstGeom prst="rect">
              <a:avLst/>
            </a:prstGeom>
            <a:blipFill>
              <a:blip r:embed="rId159" cstate="print"/>
              <a:stretch>
                <a:fillRect/>
              </a:stretch>
            </a:blipFill>
          </p:spPr>
          <p:txBody>
            <a:bodyPr wrap="square" lIns="0" tIns="0" rIns="0" bIns="0" rtlCol="0"/>
            <a:lstStyle/>
            <a:p>
              <a:endParaRPr/>
            </a:p>
          </p:txBody>
        </p:sp>
        <p:sp>
          <p:nvSpPr>
            <p:cNvPr id="260" name="object 260"/>
            <p:cNvSpPr/>
            <p:nvPr/>
          </p:nvSpPr>
          <p:spPr>
            <a:xfrm>
              <a:off x="4529759" y="4861688"/>
              <a:ext cx="23456" cy="24895"/>
            </a:xfrm>
            <a:prstGeom prst="rect">
              <a:avLst/>
            </a:prstGeom>
            <a:blipFill>
              <a:blip r:embed="rId159" cstate="print"/>
              <a:stretch>
                <a:fillRect/>
              </a:stretch>
            </a:blipFill>
          </p:spPr>
          <p:txBody>
            <a:bodyPr wrap="square" lIns="0" tIns="0" rIns="0" bIns="0" rtlCol="0"/>
            <a:lstStyle/>
            <a:p>
              <a:endParaRPr/>
            </a:p>
          </p:txBody>
        </p:sp>
        <p:sp>
          <p:nvSpPr>
            <p:cNvPr id="261" name="object 261"/>
            <p:cNvSpPr/>
            <p:nvPr/>
          </p:nvSpPr>
          <p:spPr>
            <a:xfrm>
              <a:off x="4529759" y="4782850"/>
              <a:ext cx="23456" cy="24895"/>
            </a:xfrm>
            <a:prstGeom prst="rect">
              <a:avLst/>
            </a:prstGeom>
            <a:blipFill>
              <a:blip r:embed="rId160" cstate="print"/>
              <a:stretch>
                <a:fillRect/>
              </a:stretch>
            </a:blipFill>
          </p:spPr>
          <p:txBody>
            <a:bodyPr wrap="square" lIns="0" tIns="0" rIns="0" bIns="0" rtlCol="0"/>
            <a:lstStyle/>
            <a:p>
              <a:endParaRPr/>
            </a:p>
          </p:txBody>
        </p:sp>
        <p:sp>
          <p:nvSpPr>
            <p:cNvPr id="262" name="object 262"/>
            <p:cNvSpPr/>
            <p:nvPr/>
          </p:nvSpPr>
          <p:spPr>
            <a:xfrm>
              <a:off x="4529759" y="4713693"/>
              <a:ext cx="23456" cy="24895"/>
            </a:xfrm>
            <a:prstGeom prst="rect">
              <a:avLst/>
            </a:prstGeom>
            <a:blipFill>
              <a:blip r:embed="rId161" cstate="print"/>
              <a:stretch>
                <a:fillRect/>
              </a:stretch>
            </a:blipFill>
          </p:spPr>
          <p:txBody>
            <a:bodyPr wrap="square" lIns="0" tIns="0" rIns="0" bIns="0" rtlCol="0"/>
            <a:lstStyle/>
            <a:p>
              <a:endParaRPr/>
            </a:p>
          </p:txBody>
        </p:sp>
        <p:sp>
          <p:nvSpPr>
            <p:cNvPr id="263" name="object 263"/>
            <p:cNvSpPr/>
            <p:nvPr/>
          </p:nvSpPr>
          <p:spPr>
            <a:xfrm>
              <a:off x="4529759" y="4636238"/>
              <a:ext cx="23456" cy="24895"/>
            </a:xfrm>
            <a:prstGeom prst="rect">
              <a:avLst/>
            </a:prstGeom>
            <a:blipFill>
              <a:blip r:embed="rId162" cstate="print"/>
              <a:stretch>
                <a:fillRect/>
              </a:stretch>
            </a:blipFill>
          </p:spPr>
          <p:txBody>
            <a:bodyPr wrap="square" lIns="0" tIns="0" rIns="0" bIns="0" rtlCol="0"/>
            <a:lstStyle/>
            <a:p>
              <a:endParaRPr/>
            </a:p>
          </p:txBody>
        </p:sp>
        <p:sp>
          <p:nvSpPr>
            <p:cNvPr id="264" name="object 264"/>
            <p:cNvSpPr/>
            <p:nvPr/>
          </p:nvSpPr>
          <p:spPr>
            <a:xfrm>
              <a:off x="4529759" y="4567082"/>
              <a:ext cx="23456" cy="24895"/>
            </a:xfrm>
            <a:prstGeom prst="rect">
              <a:avLst/>
            </a:prstGeom>
            <a:blipFill>
              <a:blip r:embed="rId163" cstate="print"/>
              <a:stretch>
                <a:fillRect/>
              </a:stretch>
            </a:blipFill>
          </p:spPr>
          <p:txBody>
            <a:bodyPr wrap="square" lIns="0" tIns="0" rIns="0" bIns="0" rtlCol="0"/>
            <a:lstStyle/>
            <a:p>
              <a:endParaRPr/>
            </a:p>
          </p:txBody>
        </p:sp>
        <p:sp>
          <p:nvSpPr>
            <p:cNvPr id="265" name="object 265"/>
            <p:cNvSpPr/>
            <p:nvPr/>
          </p:nvSpPr>
          <p:spPr>
            <a:xfrm>
              <a:off x="4529759" y="4489627"/>
              <a:ext cx="23456" cy="24895"/>
            </a:xfrm>
            <a:prstGeom prst="rect">
              <a:avLst/>
            </a:prstGeom>
            <a:blipFill>
              <a:blip r:embed="rId164" cstate="print"/>
              <a:stretch>
                <a:fillRect/>
              </a:stretch>
            </a:blipFill>
          </p:spPr>
          <p:txBody>
            <a:bodyPr wrap="square" lIns="0" tIns="0" rIns="0" bIns="0" rtlCol="0"/>
            <a:lstStyle/>
            <a:p>
              <a:endParaRPr/>
            </a:p>
          </p:txBody>
        </p:sp>
        <p:sp>
          <p:nvSpPr>
            <p:cNvPr id="266" name="object 266"/>
            <p:cNvSpPr/>
            <p:nvPr/>
          </p:nvSpPr>
          <p:spPr>
            <a:xfrm>
              <a:off x="4529759" y="4410789"/>
              <a:ext cx="23456" cy="24895"/>
            </a:xfrm>
            <a:prstGeom prst="rect">
              <a:avLst/>
            </a:prstGeom>
            <a:blipFill>
              <a:blip r:embed="rId165" cstate="print"/>
              <a:stretch>
                <a:fillRect/>
              </a:stretch>
            </a:blipFill>
          </p:spPr>
          <p:txBody>
            <a:bodyPr wrap="square" lIns="0" tIns="0" rIns="0" bIns="0" rtlCol="0"/>
            <a:lstStyle/>
            <a:p>
              <a:endParaRPr/>
            </a:p>
          </p:txBody>
        </p:sp>
        <p:sp>
          <p:nvSpPr>
            <p:cNvPr id="267" name="object 267"/>
            <p:cNvSpPr/>
            <p:nvPr/>
          </p:nvSpPr>
          <p:spPr>
            <a:xfrm>
              <a:off x="4529759" y="4343016"/>
              <a:ext cx="23456" cy="24895"/>
            </a:xfrm>
            <a:prstGeom prst="rect">
              <a:avLst/>
            </a:prstGeom>
            <a:blipFill>
              <a:blip r:embed="rId166" cstate="print"/>
              <a:stretch>
                <a:fillRect/>
              </a:stretch>
            </a:blipFill>
          </p:spPr>
          <p:txBody>
            <a:bodyPr wrap="square" lIns="0" tIns="0" rIns="0" bIns="0" rtlCol="0"/>
            <a:lstStyle/>
            <a:p>
              <a:endParaRPr/>
            </a:p>
          </p:txBody>
        </p:sp>
        <p:sp>
          <p:nvSpPr>
            <p:cNvPr id="268" name="object 268"/>
            <p:cNvSpPr/>
            <p:nvPr/>
          </p:nvSpPr>
          <p:spPr>
            <a:xfrm>
              <a:off x="4529759" y="4264177"/>
              <a:ext cx="23456" cy="24895"/>
            </a:xfrm>
            <a:prstGeom prst="rect">
              <a:avLst/>
            </a:prstGeom>
            <a:blipFill>
              <a:blip r:embed="rId167" cstate="print"/>
              <a:stretch>
                <a:fillRect/>
              </a:stretch>
            </a:blipFill>
          </p:spPr>
          <p:txBody>
            <a:bodyPr wrap="square" lIns="0" tIns="0" rIns="0" bIns="0" rtlCol="0"/>
            <a:lstStyle/>
            <a:p>
              <a:endParaRPr/>
            </a:p>
          </p:txBody>
        </p:sp>
        <p:sp>
          <p:nvSpPr>
            <p:cNvPr id="269" name="object 269"/>
            <p:cNvSpPr/>
            <p:nvPr/>
          </p:nvSpPr>
          <p:spPr>
            <a:xfrm>
              <a:off x="4529759" y="4185339"/>
              <a:ext cx="23456" cy="24895"/>
            </a:xfrm>
            <a:prstGeom prst="rect">
              <a:avLst/>
            </a:prstGeom>
            <a:blipFill>
              <a:blip r:embed="rId168" cstate="print"/>
              <a:stretch>
                <a:fillRect/>
              </a:stretch>
            </a:blipFill>
          </p:spPr>
          <p:txBody>
            <a:bodyPr wrap="square" lIns="0" tIns="0" rIns="0" bIns="0" rtlCol="0"/>
            <a:lstStyle/>
            <a:p>
              <a:endParaRPr/>
            </a:p>
          </p:txBody>
        </p:sp>
        <p:sp>
          <p:nvSpPr>
            <p:cNvPr id="270" name="object 270"/>
            <p:cNvSpPr/>
            <p:nvPr/>
          </p:nvSpPr>
          <p:spPr>
            <a:xfrm>
              <a:off x="4529759" y="4117566"/>
              <a:ext cx="23456" cy="24895"/>
            </a:xfrm>
            <a:prstGeom prst="rect">
              <a:avLst/>
            </a:prstGeom>
            <a:blipFill>
              <a:blip r:embed="rId169" cstate="print"/>
              <a:stretch>
                <a:fillRect/>
              </a:stretch>
            </a:blipFill>
          </p:spPr>
          <p:txBody>
            <a:bodyPr wrap="square" lIns="0" tIns="0" rIns="0" bIns="0" rtlCol="0"/>
            <a:lstStyle/>
            <a:p>
              <a:endParaRPr/>
            </a:p>
          </p:txBody>
        </p:sp>
        <p:sp>
          <p:nvSpPr>
            <p:cNvPr id="271" name="object 271"/>
            <p:cNvSpPr/>
            <p:nvPr/>
          </p:nvSpPr>
          <p:spPr>
            <a:xfrm>
              <a:off x="4923321" y="1843707"/>
              <a:ext cx="144652" cy="131396"/>
            </a:xfrm>
            <a:prstGeom prst="rect">
              <a:avLst/>
            </a:prstGeom>
            <a:blipFill>
              <a:blip r:embed="rId170" cstate="print"/>
              <a:stretch>
                <a:fillRect/>
              </a:stretch>
            </a:blipFill>
          </p:spPr>
          <p:txBody>
            <a:bodyPr wrap="square" lIns="0" tIns="0" rIns="0" bIns="0" rtlCol="0"/>
            <a:lstStyle/>
            <a:p>
              <a:endParaRPr/>
            </a:p>
          </p:txBody>
        </p:sp>
        <p:sp>
          <p:nvSpPr>
            <p:cNvPr id="272" name="object 272"/>
            <p:cNvSpPr/>
            <p:nvPr/>
          </p:nvSpPr>
          <p:spPr>
            <a:xfrm>
              <a:off x="4923321" y="1843707"/>
              <a:ext cx="144652" cy="131396"/>
            </a:xfrm>
            <a:prstGeom prst="rect">
              <a:avLst/>
            </a:prstGeom>
            <a:blipFill>
              <a:blip r:embed="rId171" cstate="print"/>
              <a:stretch>
                <a:fillRect/>
              </a:stretch>
            </a:blipFill>
          </p:spPr>
          <p:txBody>
            <a:bodyPr wrap="square" lIns="0" tIns="0" rIns="0" bIns="0" rtlCol="0"/>
            <a:lstStyle/>
            <a:p>
              <a:endParaRPr/>
            </a:p>
          </p:txBody>
        </p:sp>
        <p:sp>
          <p:nvSpPr>
            <p:cNvPr id="273" name="object 273"/>
            <p:cNvSpPr/>
            <p:nvPr/>
          </p:nvSpPr>
          <p:spPr>
            <a:xfrm>
              <a:off x="4923321" y="1843707"/>
              <a:ext cx="144652" cy="131396"/>
            </a:xfrm>
            <a:prstGeom prst="rect">
              <a:avLst/>
            </a:prstGeom>
            <a:blipFill>
              <a:blip r:embed="rId172" cstate="print"/>
              <a:stretch>
                <a:fillRect/>
              </a:stretch>
            </a:blipFill>
          </p:spPr>
          <p:txBody>
            <a:bodyPr wrap="square" lIns="0" tIns="0" rIns="0" bIns="0" rtlCol="0"/>
            <a:lstStyle/>
            <a:p>
              <a:endParaRPr/>
            </a:p>
          </p:txBody>
        </p:sp>
        <p:sp>
          <p:nvSpPr>
            <p:cNvPr id="274" name="object 274"/>
            <p:cNvSpPr/>
            <p:nvPr/>
          </p:nvSpPr>
          <p:spPr>
            <a:xfrm>
              <a:off x="4923321" y="1843707"/>
              <a:ext cx="144652" cy="131396"/>
            </a:xfrm>
            <a:prstGeom prst="rect">
              <a:avLst/>
            </a:prstGeom>
            <a:blipFill>
              <a:blip r:embed="rId173" cstate="print"/>
              <a:stretch>
                <a:fillRect/>
              </a:stretch>
            </a:blipFill>
          </p:spPr>
          <p:txBody>
            <a:bodyPr wrap="square" lIns="0" tIns="0" rIns="0" bIns="0" rtlCol="0"/>
            <a:lstStyle/>
            <a:p>
              <a:endParaRPr/>
            </a:p>
          </p:txBody>
        </p:sp>
        <p:sp>
          <p:nvSpPr>
            <p:cNvPr id="275" name="object 275"/>
            <p:cNvSpPr/>
            <p:nvPr/>
          </p:nvSpPr>
          <p:spPr>
            <a:xfrm>
              <a:off x="6586183" y="1550484"/>
              <a:ext cx="822634" cy="607423"/>
            </a:xfrm>
            <a:custGeom>
              <a:avLst/>
              <a:gdLst/>
              <a:ahLst/>
              <a:cxnLst/>
              <a:rect l="l" t="t" r="r" b="b"/>
              <a:pathLst>
                <a:path w="962025" h="669289">
                  <a:moveTo>
                    <a:pt x="0" y="0"/>
                  </a:moveTo>
                  <a:lnTo>
                    <a:pt x="0" y="669035"/>
                  </a:lnTo>
                  <a:lnTo>
                    <a:pt x="961643" y="669035"/>
                  </a:lnTo>
                  <a:lnTo>
                    <a:pt x="961643" y="0"/>
                  </a:lnTo>
                  <a:lnTo>
                    <a:pt x="0" y="0"/>
                  </a:lnTo>
                  <a:close/>
                </a:path>
              </a:pathLst>
            </a:custGeom>
            <a:solidFill>
              <a:srgbClr val="FCF900"/>
            </a:solidFill>
          </p:spPr>
          <p:txBody>
            <a:bodyPr wrap="square" lIns="0" tIns="0" rIns="0" bIns="0" rtlCol="0"/>
            <a:lstStyle/>
            <a:p>
              <a:endParaRPr/>
            </a:p>
          </p:txBody>
        </p:sp>
        <p:sp>
          <p:nvSpPr>
            <p:cNvPr id="276" name="object 276"/>
            <p:cNvSpPr/>
            <p:nvPr/>
          </p:nvSpPr>
          <p:spPr>
            <a:xfrm>
              <a:off x="6576729" y="1545642"/>
              <a:ext cx="29322" cy="0"/>
            </a:xfrm>
            <a:custGeom>
              <a:avLst/>
              <a:gdLst/>
              <a:ahLst/>
              <a:cxnLst/>
              <a:rect l="l" t="t" r="r" b="b"/>
              <a:pathLst>
                <a:path w="34290">
                  <a:moveTo>
                    <a:pt x="0" y="0"/>
                  </a:moveTo>
                  <a:lnTo>
                    <a:pt x="34290" y="0"/>
                  </a:lnTo>
                </a:path>
              </a:pathLst>
            </a:custGeom>
            <a:ln w="10667">
              <a:solidFill>
                <a:srgbClr val="24211D"/>
              </a:solidFill>
            </a:ln>
          </p:spPr>
          <p:txBody>
            <a:bodyPr wrap="square" lIns="0" tIns="0" rIns="0" bIns="0" rtlCol="0"/>
            <a:lstStyle/>
            <a:p>
              <a:endParaRPr/>
            </a:p>
          </p:txBody>
        </p:sp>
        <p:sp>
          <p:nvSpPr>
            <p:cNvPr id="277" name="object 277"/>
            <p:cNvSpPr/>
            <p:nvPr/>
          </p:nvSpPr>
          <p:spPr>
            <a:xfrm>
              <a:off x="6606050" y="1555325"/>
              <a:ext cx="791684" cy="0"/>
            </a:xfrm>
            <a:custGeom>
              <a:avLst/>
              <a:gdLst/>
              <a:ahLst/>
              <a:cxnLst/>
              <a:rect l="l" t="t" r="r" b="b"/>
              <a:pathLst>
                <a:path w="925829">
                  <a:moveTo>
                    <a:pt x="0" y="0"/>
                  </a:moveTo>
                  <a:lnTo>
                    <a:pt x="925829" y="0"/>
                  </a:lnTo>
                </a:path>
              </a:pathLst>
            </a:custGeom>
            <a:ln w="32003">
              <a:solidFill>
                <a:srgbClr val="24211D"/>
              </a:solidFill>
            </a:ln>
          </p:spPr>
          <p:txBody>
            <a:bodyPr wrap="square" lIns="0" tIns="0" rIns="0" bIns="0" rtlCol="0"/>
            <a:lstStyle/>
            <a:p>
              <a:endParaRPr/>
            </a:p>
          </p:txBody>
        </p:sp>
        <p:sp>
          <p:nvSpPr>
            <p:cNvPr id="278" name="object 278"/>
            <p:cNvSpPr/>
            <p:nvPr/>
          </p:nvSpPr>
          <p:spPr>
            <a:xfrm>
              <a:off x="7397735" y="1545642"/>
              <a:ext cx="19548" cy="0"/>
            </a:xfrm>
            <a:custGeom>
              <a:avLst/>
              <a:gdLst/>
              <a:ahLst/>
              <a:cxnLst/>
              <a:rect l="l" t="t" r="r" b="b"/>
              <a:pathLst>
                <a:path w="22859">
                  <a:moveTo>
                    <a:pt x="0" y="0"/>
                  </a:moveTo>
                  <a:lnTo>
                    <a:pt x="22859" y="0"/>
                  </a:lnTo>
                </a:path>
              </a:pathLst>
            </a:custGeom>
            <a:ln w="10667">
              <a:solidFill>
                <a:srgbClr val="24211D"/>
              </a:solidFill>
            </a:ln>
          </p:spPr>
          <p:txBody>
            <a:bodyPr wrap="square" lIns="0" tIns="0" rIns="0" bIns="0" rtlCol="0"/>
            <a:lstStyle/>
            <a:p>
              <a:endParaRPr/>
            </a:p>
          </p:txBody>
        </p:sp>
        <p:sp>
          <p:nvSpPr>
            <p:cNvPr id="279" name="object 279"/>
            <p:cNvSpPr/>
            <p:nvPr/>
          </p:nvSpPr>
          <p:spPr>
            <a:xfrm>
              <a:off x="6576729" y="1550484"/>
              <a:ext cx="9774" cy="607423"/>
            </a:xfrm>
            <a:custGeom>
              <a:avLst/>
              <a:gdLst/>
              <a:ahLst/>
              <a:cxnLst/>
              <a:rect l="l" t="t" r="r" b="b"/>
              <a:pathLst>
                <a:path w="11429" h="669289">
                  <a:moveTo>
                    <a:pt x="0" y="669035"/>
                  </a:moveTo>
                  <a:lnTo>
                    <a:pt x="11430" y="669035"/>
                  </a:lnTo>
                  <a:lnTo>
                    <a:pt x="11430" y="0"/>
                  </a:lnTo>
                  <a:lnTo>
                    <a:pt x="0" y="0"/>
                  </a:lnTo>
                  <a:lnTo>
                    <a:pt x="0" y="669035"/>
                  </a:lnTo>
                  <a:close/>
                </a:path>
              </a:pathLst>
            </a:custGeom>
            <a:solidFill>
              <a:srgbClr val="24211D"/>
            </a:solidFill>
          </p:spPr>
          <p:txBody>
            <a:bodyPr wrap="square" lIns="0" tIns="0" rIns="0" bIns="0" rtlCol="0"/>
            <a:lstStyle/>
            <a:p>
              <a:endParaRPr/>
            </a:p>
          </p:txBody>
        </p:sp>
        <p:sp>
          <p:nvSpPr>
            <p:cNvPr id="280" name="object 280"/>
            <p:cNvSpPr/>
            <p:nvPr/>
          </p:nvSpPr>
          <p:spPr>
            <a:xfrm>
              <a:off x="6577059" y="2167358"/>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281" name="object 281"/>
            <p:cNvSpPr/>
            <p:nvPr/>
          </p:nvSpPr>
          <p:spPr>
            <a:xfrm>
              <a:off x="6586182" y="1550484"/>
              <a:ext cx="20091" cy="607423"/>
            </a:xfrm>
            <a:custGeom>
              <a:avLst/>
              <a:gdLst/>
              <a:ahLst/>
              <a:cxnLst/>
              <a:rect l="l" t="t" r="r" b="b"/>
              <a:pathLst>
                <a:path w="23495" h="669289">
                  <a:moveTo>
                    <a:pt x="0" y="669035"/>
                  </a:moveTo>
                  <a:lnTo>
                    <a:pt x="23236" y="669035"/>
                  </a:lnTo>
                  <a:lnTo>
                    <a:pt x="23236" y="0"/>
                  </a:lnTo>
                  <a:lnTo>
                    <a:pt x="0" y="0"/>
                  </a:lnTo>
                  <a:lnTo>
                    <a:pt x="0" y="669035"/>
                  </a:lnTo>
                  <a:close/>
                </a:path>
              </a:pathLst>
            </a:custGeom>
            <a:solidFill>
              <a:srgbClr val="24211D"/>
            </a:solidFill>
          </p:spPr>
          <p:txBody>
            <a:bodyPr wrap="square" lIns="0" tIns="0" rIns="0" bIns="0" rtlCol="0"/>
            <a:lstStyle/>
            <a:p>
              <a:endParaRPr/>
            </a:p>
          </p:txBody>
        </p:sp>
        <p:sp>
          <p:nvSpPr>
            <p:cNvPr id="282" name="object 282"/>
            <p:cNvSpPr/>
            <p:nvPr/>
          </p:nvSpPr>
          <p:spPr>
            <a:xfrm>
              <a:off x="6606050" y="2162517"/>
              <a:ext cx="791684" cy="0"/>
            </a:xfrm>
            <a:custGeom>
              <a:avLst/>
              <a:gdLst/>
              <a:ahLst/>
              <a:cxnLst/>
              <a:rect l="l" t="t" r="r" b="b"/>
              <a:pathLst>
                <a:path w="925829">
                  <a:moveTo>
                    <a:pt x="0" y="0"/>
                  </a:moveTo>
                  <a:lnTo>
                    <a:pt x="925829" y="0"/>
                  </a:lnTo>
                </a:path>
              </a:pathLst>
            </a:custGeom>
            <a:ln w="32003">
              <a:solidFill>
                <a:srgbClr val="24211D"/>
              </a:solidFill>
            </a:ln>
          </p:spPr>
          <p:txBody>
            <a:bodyPr wrap="square" lIns="0" tIns="0" rIns="0" bIns="0" rtlCol="0"/>
            <a:lstStyle/>
            <a:p>
              <a:endParaRPr/>
            </a:p>
          </p:txBody>
        </p:sp>
        <p:sp>
          <p:nvSpPr>
            <p:cNvPr id="283" name="object 283"/>
            <p:cNvSpPr/>
            <p:nvPr/>
          </p:nvSpPr>
          <p:spPr>
            <a:xfrm>
              <a:off x="7412938" y="1550484"/>
              <a:ext cx="0" cy="607423"/>
            </a:xfrm>
            <a:custGeom>
              <a:avLst/>
              <a:gdLst/>
              <a:ahLst/>
              <a:cxnLst/>
              <a:rect l="l" t="t" r="r" b="b"/>
              <a:pathLst>
                <a:path h="669289">
                  <a:moveTo>
                    <a:pt x="0" y="0"/>
                  </a:moveTo>
                  <a:lnTo>
                    <a:pt x="0" y="669035"/>
                  </a:lnTo>
                </a:path>
              </a:pathLst>
            </a:custGeom>
            <a:ln w="10159">
              <a:solidFill>
                <a:srgbClr val="24211D"/>
              </a:solidFill>
            </a:ln>
          </p:spPr>
          <p:txBody>
            <a:bodyPr wrap="square" lIns="0" tIns="0" rIns="0" bIns="0" rtlCol="0"/>
            <a:lstStyle/>
            <a:p>
              <a:endParaRPr/>
            </a:p>
          </p:txBody>
        </p:sp>
        <p:sp>
          <p:nvSpPr>
            <p:cNvPr id="284" name="object 284"/>
            <p:cNvSpPr/>
            <p:nvPr/>
          </p:nvSpPr>
          <p:spPr>
            <a:xfrm>
              <a:off x="7403165" y="1550484"/>
              <a:ext cx="0" cy="607423"/>
            </a:xfrm>
            <a:custGeom>
              <a:avLst/>
              <a:gdLst/>
              <a:ahLst/>
              <a:cxnLst/>
              <a:rect l="l" t="t" r="r" b="b"/>
              <a:pathLst>
                <a:path h="669289">
                  <a:moveTo>
                    <a:pt x="0" y="0"/>
                  </a:moveTo>
                  <a:lnTo>
                    <a:pt x="0" y="669035"/>
                  </a:lnTo>
                </a:path>
              </a:pathLst>
            </a:custGeom>
            <a:ln w="12700">
              <a:solidFill>
                <a:srgbClr val="24211D"/>
              </a:solidFill>
            </a:ln>
          </p:spPr>
          <p:txBody>
            <a:bodyPr wrap="square" lIns="0" tIns="0" rIns="0" bIns="0" rtlCol="0"/>
            <a:lstStyle/>
            <a:p>
              <a:endParaRPr/>
            </a:p>
          </p:txBody>
        </p:sp>
        <p:sp>
          <p:nvSpPr>
            <p:cNvPr id="285" name="object 285"/>
            <p:cNvSpPr/>
            <p:nvPr/>
          </p:nvSpPr>
          <p:spPr>
            <a:xfrm>
              <a:off x="7398065" y="2167358"/>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286" name="object 286"/>
            <p:cNvSpPr/>
            <p:nvPr/>
          </p:nvSpPr>
          <p:spPr>
            <a:xfrm>
              <a:off x="6637006" y="1676349"/>
              <a:ext cx="732388" cy="380359"/>
            </a:xfrm>
            <a:prstGeom prst="rect">
              <a:avLst/>
            </a:prstGeom>
            <a:blipFill>
              <a:blip r:embed="rId174" cstate="print"/>
              <a:stretch>
                <a:fillRect/>
              </a:stretch>
            </a:blipFill>
          </p:spPr>
          <p:txBody>
            <a:bodyPr wrap="square" lIns="0" tIns="0" rIns="0" bIns="0" rtlCol="0"/>
            <a:lstStyle/>
            <a:p>
              <a:endParaRPr/>
            </a:p>
          </p:txBody>
        </p:sp>
        <p:sp>
          <p:nvSpPr>
            <p:cNvPr id="287" name="object 287"/>
            <p:cNvSpPr/>
            <p:nvPr/>
          </p:nvSpPr>
          <p:spPr>
            <a:xfrm>
              <a:off x="6637006" y="1676349"/>
              <a:ext cx="732388" cy="380359"/>
            </a:xfrm>
            <a:prstGeom prst="rect">
              <a:avLst/>
            </a:prstGeom>
            <a:blipFill>
              <a:blip r:embed="rId175" cstate="print"/>
              <a:stretch>
                <a:fillRect/>
              </a:stretch>
            </a:blipFill>
          </p:spPr>
          <p:txBody>
            <a:bodyPr wrap="square" lIns="0" tIns="0" rIns="0" bIns="0" rtlCol="0"/>
            <a:lstStyle/>
            <a:p>
              <a:endParaRPr/>
            </a:p>
          </p:txBody>
        </p:sp>
        <p:sp>
          <p:nvSpPr>
            <p:cNvPr id="288" name="object 288"/>
            <p:cNvSpPr/>
            <p:nvPr/>
          </p:nvSpPr>
          <p:spPr>
            <a:xfrm>
              <a:off x="6637006" y="1676349"/>
              <a:ext cx="732388" cy="380359"/>
            </a:xfrm>
            <a:prstGeom prst="rect">
              <a:avLst/>
            </a:prstGeom>
            <a:blipFill>
              <a:blip r:embed="rId176" cstate="print"/>
              <a:stretch>
                <a:fillRect/>
              </a:stretch>
            </a:blipFill>
          </p:spPr>
          <p:txBody>
            <a:bodyPr wrap="square" lIns="0" tIns="0" rIns="0" bIns="0" rtlCol="0"/>
            <a:lstStyle/>
            <a:p>
              <a:endParaRPr/>
            </a:p>
          </p:txBody>
        </p:sp>
        <p:sp>
          <p:nvSpPr>
            <p:cNvPr id="289" name="object 289"/>
            <p:cNvSpPr/>
            <p:nvPr/>
          </p:nvSpPr>
          <p:spPr>
            <a:xfrm>
              <a:off x="6637006" y="1676349"/>
              <a:ext cx="732388" cy="380359"/>
            </a:xfrm>
            <a:prstGeom prst="rect">
              <a:avLst/>
            </a:prstGeom>
            <a:blipFill>
              <a:blip r:embed="rId177" cstate="print"/>
              <a:stretch>
                <a:fillRect/>
              </a:stretch>
            </a:blipFill>
          </p:spPr>
          <p:txBody>
            <a:bodyPr wrap="square" lIns="0" tIns="0" rIns="0" bIns="0" rtlCol="0"/>
            <a:lstStyle/>
            <a:p>
              <a:endParaRPr/>
            </a:p>
          </p:txBody>
        </p:sp>
        <p:sp>
          <p:nvSpPr>
            <p:cNvPr id="290" name="object 290"/>
            <p:cNvSpPr/>
            <p:nvPr/>
          </p:nvSpPr>
          <p:spPr>
            <a:xfrm>
              <a:off x="6278630" y="1589211"/>
              <a:ext cx="231966" cy="142461"/>
            </a:xfrm>
            <a:prstGeom prst="rect">
              <a:avLst/>
            </a:prstGeom>
            <a:blipFill>
              <a:blip r:embed="rId178" cstate="print"/>
              <a:stretch>
                <a:fillRect/>
              </a:stretch>
            </a:blipFill>
          </p:spPr>
          <p:txBody>
            <a:bodyPr wrap="square" lIns="0" tIns="0" rIns="0" bIns="0" rtlCol="0"/>
            <a:lstStyle/>
            <a:p>
              <a:endParaRPr/>
            </a:p>
          </p:txBody>
        </p:sp>
        <p:sp>
          <p:nvSpPr>
            <p:cNvPr id="291" name="object 291"/>
            <p:cNvSpPr/>
            <p:nvPr/>
          </p:nvSpPr>
          <p:spPr>
            <a:xfrm>
              <a:off x="6278630" y="1589211"/>
              <a:ext cx="231966" cy="142461"/>
            </a:xfrm>
            <a:prstGeom prst="rect">
              <a:avLst/>
            </a:prstGeom>
            <a:blipFill>
              <a:blip r:embed="rId179" cstate="print"/>
              <a:stretch>
                <a:fillRect/>
              </a:stretch>
            </a:blipFill>
          </p:spPr>
          <p:txBody>
            <a:bodyPr wrap="square" lIns="0" tIns="0" rIns="0" bIns="0" rtlCol="0"/>
            <a:lstStyle/>
            <a:p>
              <a:endParaRPr/>
            </a:p>
          </p:txBody>
        </p:sp>
        <p:sp>
          <p:nvSpPr>
            <p:cNvPr id="292" name="object 292"/>
            <p:cNvSpPr/>
            <p:nvPr/>
          </p:nvSpPr>
          <p:spPr>
            <a:xfrm>
              <a:off x="6278630" y="1589211"/>
              <a:ext cx="231966" cy="142461"/>
            </a:xfrm>
            <a:prstGeom prst="rect">
              <a:avLst/>
            </a:prstGeom>
            <a:blipFill>
              <a:blip r:embed="rId180" cstate="print"/>
              <a:stretch>
                <a:fillRect/>
              </a:stretch>
            </a:blipFill>
          </p:spPr>
          <p:txBody>
            <a:bodyPr wrap="square" lIns="0" tIns="0" rIns="0" bIns="0" rtlCol="0"/>
            <a:lstStyle/>
            <a:p>
              <a:endParaRPr/>
            </a:p>
          </p:txBody>
        </p:sp>
        <p:sp>
          <p:nvSpPr>
            <p:cNvPr id="293" name="object 293"/>
            <p:cNvSpPr/>
            <p:nvPr/>
          </p:nvSpPr>
          <p:spPr>
            <a:xfrm>
              <a:off x="6278630" y="1589211"/>
              <a:ext cx="231966" cy="142461"/>
            </a:xfrm>
            <a:prstGeom prst="rect">
              <a:avLst/>
            </a:prstGeom>
            <a:blipFill>
              <a:blip r:embed="rId181" cstate="print"/>
              <a:stretch>
                <a:fillRect/>
              </a:stretch>
            </a:blipFill>
          </p:spPr>
          <p:txBody>
            <a:bodyPr wrap="square" lIns="0" tIns="0" rIns="0" bIns="0" rtlCol="0"/>
            <a:lstStyle/>
            <a:p>
              <a:endParaRPr/>
            </a:p>
          </p:txBody>
        </p:sp>
        <p:sp>
          <p:nvSpPr>
            <p:cNvPr id="294" name="object 294"/>
            <p:cNvSpPr/>
            <p:nvPr/>
          </p:nvSpPr>
          <p:spPr>
            <a:xfrm>
              <a:off x="4455478" y="1658368"/>
              <a:ext cx="250210" cy="142461"/>
            </a:xfrm>
            <a:prstGeom prst="rect">
              <a:avLst/>
            </a:prstGeom>
            <a:blipFill>
              <a:blip r:embed="rId182" cstate="print"/>
              <a:stretch>
                <a:fillRect/>
              </a:stretch>
            </a:blipFill>
          </p:spPr>
          <p:txBody>
            <a:bodyPr wrap="square" lIns="0" tIns="0" rIns="0" bIns="0" rtlCol="0"/>
            <a:lstStyle/>
            <a:p>
              <a:endParaRPr/>
            </a:p>
          </p:txBody>
        </p:sp>
        <p:sp>
          <p:nvSpPr>
            <p:cNvPr id="295" name="object 295"/>
            <p:cNvSpPr/>
            <p:nvPr/>
          </p:nvSpPr>
          <p:spPr>
            <a:xfrm>
              <a:off x="4455478" y="1658368"/>
              <a:ext cx="250210" cy="142461"/>
            </a:xfrm>
            <a:prstGeom prst="rect">
              <a:avLst/>
            </a:prstGeom>
            <a:blipFill>
              <a:blip r:embed="rId183" cstate="print"/>
              <a:stretch>
                <a:fillRect/>
              </a:stretch>
            </a:blipFill>
          </p:spPr>
          <p:txBody>
            <a:bodyPr wrap="square" lIns="0" tIns="0" rIns="0" bIns="0" rtlCol="0"/>
            <a:lstStyle/>
            <a:p>
              <a:endParaRPr/>
            </a:p>
          </p:txBody>
        </p:sp>
        <p:sp>
          <p:nvSpPr>
            <p:cNvPr id="296" name="object 296"/>
            <p:cNvSpPr/>
            <p:nvPr/>
          </p:nvSpPr>
          <p:spPr>
            <a:xfrm>
              <a:off x="4455478" y="1658368"/>
              <a:ext cx="250210" cy="142461"/>
            </a:xfrm>
            <a:prstGeom prst="rect">
              <a:avLst/>
            </a:prstGeom>
            <a:blipFill>
              <a:blip r:embed="rId184" cstate="print"/>
              <a:stretch>
                <a:fillRect/>
              </a:stretch>
            </a:blipFill>
          </p:spPr>
          <p:txBody>
            <a:bodyPr wrap="square" lIns="0" tIns="0" rIns="0" bIns="0" rtlCol="0"/>
            <a:lstStyle/>
            <a:p>
              <a:endParaRPr/>
            </a:p>
          </p:txBody>
        </p:sp>
        <p:sp>
          <p:nvSpPr>
            <p:cNvPr id="297" name="object 297"/>
            <p:cNvSpPr/>
            <p:nvPr/>
          </p:nvSpPr>
          <p:spPr>
            <a:xfrm>
              <a:off x="4455478" y="1658368"/>
              <a:ext cx="250210" cy="142461"/>
            </a:xfrm>
            <a:prstGeom prst="rect">
              <a:avLst/>
            </a:prstGeom>
            <a:blipFill>
              <a:blip r:embed="rId185" cstate="print"/>
              <a:stretch>
                <a:fillRect/>
              </a:stretch>
            </a:blipFill>
          </p:spPr>
          <p:txBody>
            <a:bodyPr wrap="square" lIns="0" tIns="0" rIns="0" bIns="0" rtlCol="0"/>
            <a:lstStyle/>
            <a:p>
              <a:endParaRPr/>
            </a:p>
          </p:txBody>
        </p:sp>
        <p:sp>
          <p:nvSpPr>
            <p:cNvPr id="298" name="object 298"/>
            <p:cNvSpPr/>
            <p:nvPr/>
          </p:nvSpPr>
          <p:spPr>
            <a:xfrm>
              <a:off x="4441143" y="2059474"/>
              <a:ext cx="250210" cy="142461"/>
            </a:xfrm>
            <a:prstGeom prst="rect">
              <a:avLst/>
            </a:prstGeom>
            <a:blipFill>
              <a:blip r:embed="rId186" cstate="print"/>
              <a:stretch>
                <a:fillRect/>
              </a:stretch>
            </a:blipFill>
          </p:spPr>
          <p:txBody>
            <a:bodyPr wrap="square" lIns="0" tIns="0" rIns="0" bIns="0" rtlCol="0"/>
            <a:lstStyle/>
            <a:p>
              <a:endParaRPr/>
            </a:p>
          </p:txBody>
        </p:sp>
        <p:sp>
          <p:nvSpPr>
            <p:cNvPr id="299" name="object 299"/>
            <p:cNvSpPr/>
            <p:nvPr/>
          </p:nvSpPr>
          <p:spPr>
            <a:xfrm>
              <a:off x="4441143" y="2059474"/>
              <a:ext cx="250210" cy="142461"/>
            </a:xfrm>
            <a:prstGeom prst="rect">
              <a:avLst/>
            </a:prstGeom>
            <a:blipFill>
              <a:blip r:embed="rId187" cstate="print"/>
              <a:stretch>
                <a:fillRect/>
              </a:stretch>
            </a:blipFill>
          </p:spPr>
          <p:txBody>
            <a:bodyPr wrap="square" lIns="0" tIns="0" rIns="0" bIns="0" rtlCol="0"/>
            <a:lstStyle/>
            <a:p>
              <a:endParaRPr/>
            </a:p>
          </p:txBody>
        </p:sp>
        <p:sp>
          <p:nvSpPr>
            <p:cNvPr id="300" name="object 300"/>
            <p:cNvSpPr/>
            <p:nvPr/>
          </p:nvSpPr>
          <p:spPr>
            <a:xfrm>
              <a:off x="4441143" y="2059474"/>
              <a:ext cx="250210" cy="142461"/>
            </a:xfrm>
            <a:prstGeom prst="rect">
              <a:avLst/>
            </a:prstGeom>
            <a:blipFill>
              <a:blip r:embed="rId188" cstate="print"/>
              <a:stretch>
                <a:fillRect/>
              </a:stretch>
            </a:blipFill>
          </p:spPr>
          <p:txBody>
            <a:bodyPr wrap="square" lIns="0" tIns="0" rIns="0" bIns="0" rtlCol="0"/>
            <a:lstStyle/>
            <a:p>
              <a:endParaRPr/>
            </a:p>
          </p:txBody>
        </p:sp>
        <p:sp>
          <p:nvSpPr>
            <p:cNvPr id="301" name="object 301"/>
            <p:cNvSpPr/>
            <p:nvPr/>
          </p:nvSpPr>
          <p:spPr>
            <a:xfrm>
              <a:off x="4441143" y="2059474"/>
              <a:ext cx="250210" cy="142461"/>
            </a:xfrm>
            <a:prstGeom prst="rect">
              <a:avLst/>
            </a:prstGeom>
            <a:blipFill>
              <a:blip r:embed="rId189" cstate="print"/>
              <a:stretch>
                <a:fillRect/>
              </a:stretch>
            </a:blipFill>
          </p:spPr>
          <p:txBody>
            <a:bodyPr wrap="square" lIns="0" tIns="0" rIns="0" bIns="0" rtlCol="0"/>
            <a:lstStyle/>
            <a:p>
              <a:endParaRPr/>
            </a:p>
          </p:txBody>
        </p:sp>
        <p:sp>
          <p:nvSpPr>
            <p:cNvPr id="302" name="object 302"/>
            <p:cNvSpPr/>
            <p:nvPr/>
          </p:nvSpPr>
          <p:spPr>
            <a:xfrm>
              <a:off x="4450266" y="2474412"/>
              <a:ext cx="251513" cy="142461"/>
            </a:xfrm>
            <a:prstGeom prst="rect">
              <a:avLst/>
            </a:prstGeom>
            <a:blipFill>
              <a:blip r:embed="rId190" cstate="print"/>
              <a:stretch>
                <a:fillRect/>
              </a:stretch>
            </a:blipFill>
          </p:spPr>
          <p:txBody>
            <a:bodyPr wrap="square" lIns="0" tIns="0" rIns="0" bIns="0" rtlCol="0"/>
            <a:lstStyle/>
            <a:p>
              <a:endParaRPr/>
            </a:p>
          </p:txBody>
        </p:sp>
        <p:sp>
          <p:nvSpPr>
            <p:cNvPr id="303" name="object 303"/>
            <p:cNvSpPr/>
            <p:nvPr/>
          </p:nvSpPr>
          <p:spPr>
            <a:xfrm>
              <a:off x="4450266" y="2474412"/>
              <a:ext cx="251513" cy="142461"/>
            </a:xfrm>
            <a:prstGeom prst="rect">
              <a:avLst/>
            </a:prstGeom>
            <a:blipFill>
              <a:blip r:embed="rId191" cstate="print"/>
              <a:stretch>
                <a:fillRect/>
              </a:stretch>
            </a:blipFill>
          </p:spPr>
          <p:txBody>
            <a:bodyPr wrap="square" lIns="0" tIns="0" rIns="0" bIns="0" rtlCol="0"/>
            <a:lstStyle/>
            <a:p>
              <a:endParaRPr/>
            </a:p>
          </p:txBody>
        </p:sp>
        <p:sp>
          <p:nvSpPr>
            <p:cNvPr id="304" name="object 304"/>
            <p:cNvSpPr/>
            <p:nvPr/>
          </p:nvSpPr>
          <p:spPr>
            <a:xfrm>
              <a:off x="4450266" y="2474412"/>
              <a:ext cx="251513" cy="142461"/>
            </a:xfrm>
            <a:prstGeom prst="rect">
              <a:avLst/>
            </a:prstGeom>
            <a:blipFill>
              <a:blip r:embed="rId192" cstate="print"/>
              <a:stretch>
                <a:fillRect/>
              </a:stretch>
            </a:blipFill>
          </p:spPr>
          <p:txBody>
            <a:bodyPr wrap="square" lIns="0" tIns="0" rIns="0" bIns="0" rtlCol="0"/>
            <a:lstStyle/>
            <a:p>
              <a:endParaRPr/>
            </a:p>
          </p:txBody>
        </p:sp>
        <p:sp>
          <p:nvSpPr>
            <p:cNvPr id="305" name="object 305"/>
            <p:cNvSpPr/>
            <p:nvPr/>
          </p:nvSpPr>
          <p:spPr>
            <a:xfrm>
              <a:off x="4450266" y="2474412"/>
              <a:ext cx="251513" cy="142461"/>
            </a:xfrm>
            <a:prstGeom prst="rect">
              <a:avLst/>
            </a:prstGeom>
            <a:blipFill>
              <a:blip r:embed="rId193" cstate="print"/>
              <a:stretch>
                <a:fillRect/>
              </a:stretch>
            </a:blipFill>
          </p:spPr>
          <p:txBody>
            <a:bodyPr wrap="square" lIns="0" tIns="0" rIns="0" bIns="0" rtlCol="0"/>
            <a:lstStyle/>
            <a:p>
              <a:endParaRPr/>
            </a:p>
          </p:txBody>
        </p:sp>
        <p:sp>
          <p:nvSpPr>
            <p:cNvPr id="306" name="object 306"/>
            <p:cNvSpPr/>
            <p:nvPr/>
          </p:nvSpPr>
          <p:spPr>
            <a:xfrm>
              <a:off x="4435931" y="2874136"/>
              <a:ext cx="251513" cy="142461"/>
            </a:xfrm>
            <a:prstGeom prst="rect">
              <a:avLst/>
            </a:prstGeom>
            <a:blipFill>
              <a:blip r:embed="rId194" cstate="print"/>
              <a:stretch>
                <a:fillRect/>
              </a:stretch>
            </a:blipFill>
          </p:spPr>
          <p:txBody>
            <a:bodyPr wrap="square" lIns="0" tIns="0" rIns="0" bIns="0" rtlCol="0"/>
            <a:lstStyle/>
            <a:p>
              <a:endParaRPr/>
            </a:p>
          </p:txBody>
        </p:sp>
        <p:sp>
          <p:nvSpPr>
            <p:cNvPr id="307" name="object 307"/>
            <p:cNvSpPr/>
            <p:nvPr/>
          </p:nvSpPr>
          <p:spPr>
            <a:xfrm>
              <a:off x="4435931" y="2874136"/>
              <a:ext cx="251513" cy="142461"/>
            </a:xfrm>
            <a:prstGeom prst="rect">
              <a:avLst/>
            </a:prstGeom>
            <a:blipFill>
              <a:blip r:embed="rId195" cstate="print"/>
              <a:stretch>
                <a:fillRect/>
              </a:stretch>
            </a:blipFill>
          </p:spPr>
          <p:txBody>
            <a:bodyPr wrap="square" lIns="0" tIns="0" rIns="0" bIns="0" rtlCol="0"/>
            <a:lstStyle/>
            <a:p>
              <a:endParaRPr/>
            </a:p>
          </p:txBody>
        </p:sp>
        <p:sp>
          <p:nvSpPr>
            <p:cNvPr id="308" name="object 308"/>
            <p:cNvSpPr/>
            <p:nvPr/>
          </p:nvSpPr>
          <p:spPr>
            <a:xfrm>
              <a:off x="4435931" y="2874136"/>
              <a:ext cx="251513" cy="142461"/>
            </a:xfrm>
            <a:prstGeom prst="rect">
              <a:avLst/>
            </a:prstGeom>
            <a:blipFill>
              <a:blip r:embed="rId196" cstate="print"/>
              <a:stretch>
                <a:fillRect/>
              </a:stretch>
            </a:blipFill>
          </p:spPr>
          <p:txBody>
            <a:bodyPr wrap="square" lIns="0" tIns="0" rIns="0" bIns="0" rtlCol="0"/>
            <a:lstStyle/>
            <a:p>
              <a:endParaRPr/>
            </a:p>
          </p:txBody>
        </p:sp>
        <p:sp>
          <p:nvSpPr>
            <p:cNvPr id="309" name="object 309"/>
            <p:cNvSpPr/>
            <p:nvPr/>
          </p:nvSpPr>
          <p:spPr>
            <a:xfrm>
              <a:off x="4435931" y="2874136"/>
              <a:ext cx="251513" cy="142461"/>
            </a:xfrm>
            <a:prstGeom prst="rect">
              <a:avLst/>
            </a:prstGeom>
            <a:blipFill>
              <a:blip r:embed="rId197" cstate="print"/>
              <a:stretch>
                <a:fillRect/>
              </a:stretch>
            </a:blipFill>
          </p:spPr>
          <p:txBody>
            <a:bodyPr wrap="square" lIns="0" tIns="0" rIns="0" bIns="0" rtlCol="0"/>
            <a:lstStyle/>
            <a:p>
              <a:endParaRPr/>
            </a:p>
          </p:txBody>
        </p:sp>
        <p:sp>
          <p:nvSpPr>
            <p:cNvPr id="310" name="object 310"/>
            <p:cNvSpPr/>
            <p:nvPr/>
          </p:nvSpPr>
          <p:spPr>
            <a:xfrm>
              <a:off x="4437233" y="3273860"/>
              <a:ext cx="251513" cy="142461"/>
            </a:xfrm>
            <a:prstGeom prst="rect">
              <a:avLst/>
            </a:prstGeom>
            <a:blipFill>
              <a:blip r:embed="rId198" cstate="print"/>
              <a:stretch>
                <a:fillRect/>
              </a:stretch>
            </a:blipFill>
          </p:spPr>
          <p:txBody>
            <a:bodyPr wrap="square" lIns="0" tIns="0" rIns="0" bIns="0" rtlCol="0"/>
            <a:lstStyle/>
            <a:p>
              <a:endParaRPr/>
            </a:p>
          </p:txBody>
        </p:sp>
        <p:sp>
          <p:nvSpPr>
            <p:cNvPr id="311" name="object 311"/>
            <p:cNvSpPr/>
            <p:nvPr/>
          </p:nvSpPr>
          <p:spPr>
            <a:xfrm>
              <a:off x="4437233" y="3273860"/>
              <a:ext cx="251513" cy="142461"/>
            </a:xfrm>
            <a:prstGeom prst="rect">
              <a:avLst/>
            </a:prstGeom>
            <a:blipFill>
              <a:blip r:embed="rId199" cstate="print"/>
              <a:stretch>
                <a:fillRect/>
              </a:stretch>
            </a:blipFill>
          </p:spPr>
          <p:txBody>
            <a:bodyPr wrap="square" lIns="0" tIns="0" rIns="0" bIns="0" rtlCol="0"/>
            <a:lstStyle/>
            <a:p>
              <a:endParaRPr/>
            </a:p>
          </p:txBody>
        </p:sp>
        <p:sp>
          <p:nvSpPr>
            <p:cNvPr id="312" name="object 312"/>
            <p:cNvSpPr/>
            <p:nvPr/>
          </p:nvSpPr>
          <p:spPr>
            <a:xfrm>
              <a:off x="4437233" y="3273860"/>
              <a:ext cx="251513" cy="142461"/>
            </a:xfrm>
            <a:prstGeom prst="rect">
              <a:avLst/>
            </a:prstGeom>
            <a:blipFill>
              <a:blip r:embed="rId200" cstate="print"/>
              <a:stretch>
                <a:fillRect/>
              </a:stretch>
            </a:blipFill>
          </p:spPr>
          <p:txBody>
            <a:bodyPr wrap="square" lIns="0" tIns="0" rIns="0" bIns="0" rtlCol="0"/>
            <a:lstStyle/>
            <a:p>
              <a:endParaRPr/>
            </a:p>
          </p:txBody>
        </p:sp>
        <p:sp>
          <p:nvSpPr>
            <p:cNvPr id="313" name="object 313"/>
            <p:cNvSpPr/>
            <p:nvPr/>
          </p:nvSpPr>
          <p:spPr>
            <a:xfrm>
              <a:off x="4437233" y="3273860"/>
              <a:ext cx="251513" cy="142461"/>
            </a:xfrm>
            <a:prstGeom prst="rect">
              <a:avLst/>
            </a:prstGeom>
            <a:blipFill>
              <a:blip r:embed="rId201" cstate="print"/>
              <a:stretch>
                <a:fillRect/>
              </a:stretch>
            </a:blipFill>
          </p:spPr>
          <p:txBody>
            <a:bodyPr wrap="square" lIns="0" tIns="0" rIns="0" bIns="0" rtlCol="0"/>
            <a:lstStyle/>
            <a:p>
              <a:endParaRPr/>
            </a:p>
          </p:txBody>
        </p:sp>
        <p:sp>
          <p:nvSpPr>
            <p:cNvPr id="314" name="object 314"/>
            <p:cNvSpPr/>
            <p:nvPr/>
          </p:nvSpPr>
          <p:spPr>
            <a:xfrm>
              <a:off x="4435931" y="3639005"/>
              <a:ext cx="251513" cy="142461"/>
            </a:xfrm>
            <a:prstGeom prst="rect">
              <a:avLst/>
            </a:prstGeom>
            <a:blipFill>
              <a:blip r:embed="rId202" cstate="print"/>
              <a:stretch>
                <a:fillRect/>
              </a:stretch>
            </a:blipFill>
          </p:spPr>
          <p:txBody>
            <a:bodyPr wrap="square" lIns="0" tIns="0" rIns="0" bIns="0" rtlCol="0"/>
            <a:lstStyle/>
            <a:p>
              <a:endParaRPr/>
            </a:p>
          </p:txBody>
        </p:sp>
        <p:sp>
          <p:nvSpPr>
            <p:cNvPr id="315" name="object 315"/>
            <p:cNvSpPr/>
            <p:nvPr/>
          </p:nvSpPr>
          <p:spPr>
            <a:xfrm>
              <a:off x="4435931" y="3639005"/>
              <a:ext cx="251513" cy="142461"/>
            </a:xfrm>
            <a:prstGeom prst="rect">
              <a:avLst/>
            </a:prstGeom>
            <a:blipFill>
              <a:blip r:embed="rId203" cstate="print"/>
              <a:stretch>
                <a:fillRect/>
              </a:stretch>
            </a:blipFill>
          </p:spPr>
          <p:txBody>
            <a:bodyPr wrap="square" lIns="0" tIns="0" rIns="0" bIns="0" rtlCol="0"/>
            <a:lstStyle/>
            <a:p>
              <a:endParaRPr/>
            </a:p>
          </p:txBody>
        </p:sp>
        <p:sp>
          <p:nvSpPr>
            <p:cNvPr id="316" name="object 316"/>
            <p:cNvSpPr/>
            <p:nvPr/>
          </p:nvSpPr>
          <p:spPr>
            <a:xfrm>
              <a:off x="4435931" y="3639005"/>
              <a:ext cx="251513" cy="142461"/>
            </a:xfrm>
            <a:prstGeom prst="rect">
              <a:avLst/>
            </a:prstGeom>
            <a:blipFill>
              <a:blip r:embed="rId204" cstate="print"/>
              <a:stretch>
                <a:fillRect/>
              </a:stretch>
            </a:blipFill>
          </p:spPr>
          <p:txBody>
            <a:bodyPr wrap="square" lIns="0" tIns="0" rIns="0" bIns="0" rtlCol="0"/>
            <a:lstStyle/>
            <a:p>
              <a:endParaRPr/>
            </a:p>
          </p:txBody>
        </p:sp>
        <p:sp>
          <p:nvSpPr>
            <p:cNvPr id="317" name="object 317"/>
            <p:cNvSpPr/>
            <p:nvPr/>
          </p:nvSpPr>
          <p:spPr>
            <a:xfrm>
              <a:off x="4435931" y="3639005"/>
              <a:ext cx="251513" cy="142461"/>
            </a:xfrm>
            <a:prstGeom prst="rect">
              <a:avLst/>
            </a:prstGeom>
            <a:blipFill>
              <a:blip r:embed="rId205" cstate="print"/>
              <a:stretch>
                <a:fillRect/>
              </a:stretch>
            </a:blipFill>
          </p:spPr>
          <p:txBody>
            <a:bodyPr wrap="square" lIns="0" tIns="0" rIns="0" bIns="0" rtlCol="0"/>
            <a:lstStyle/>
            <a:p>
              <a:endParaRPr/>
            </a:p>
          </p:txBody>
        </p:sp>
        <p:sp>
          <p:nvSpPr>
            <p:cNvPr id="318" name="object 318"/>
            <p:cNvSpPr/>
            <p:nvPr/>
          </p:nvSpPr>
          <p:spPr>
            <a:xfrm>
              <a:off x="4364255" y="5441217"/>
              <a:ext cx="398773" cy="142461"/>
            </a:xfrm>
            <a:prstGeom prst="rect">
              <a:avLst/>
            </a:prstGeom>
            <a:blipFill>
              <a:blip r:embed="rId206" cstate="print"/>
              <a:stretch>
                <a:fillRect/>
              </a:stretch>
            </a:blipFill>
          </p:spPr>
          <p:txBody>
            <a:bodyPr wrap="square" lIns="0" tIns="0" rIns="0" bIns="0" rtlCol="0"/>
            <a:lstStyle/>
            <a:p>
              <a:endParaRPr/>
            </a:p>
          </p:txBody>
        </p:sp>
        <p:sp>
          <p:nvSpPr>
            <p:cNvPr id="319" name="object 319"/>
            <p:cNvSpPr/>
            <p:nvPr/>
          </p:nvSpPr>
          <p:spPr>
            <a:xfrm>
              <a:off x="4364255" y="5441217"/>
              <a:ext cx="398773" cy="142461"/>
            </a:xfrm>
            <a:prstGeom prst="rect">
              <a:avLst/>
            </a:prstGeom>
            <a:blipFill>
              <a:blip r:embed="rId207" cstate="print"/>
              <a:stretch>
                <a:fillRect/>
              </a:stretch>
            </a:blipFill>
          </p:spPr>
          <p:txBody>
            <a:bodyPr wrap="square" lIns="0" tIns="0" rIns="0" bIns="0" rtlCol="0"/>
            <a:lstStyle/>
            <a:p>
              <a:endParaRPr/>
            </a:p>
          </p:txBody>
        </p:sp>
        <p:sp>
          <p:nvSpPr>
            <p:cNvPr id="320" name="object 320"/>
            <p:cNvSpPr/>
            <p:nvPr/>
          </p:nvSpPr>
          <p:spPr>
            <a:xfrm>
              <a:off x="4364255" y="5441217"/>
              <a:ext cx="398773" cy="142461"/>
            </a:xfrm>
            <a:prstGeom prst="rect">
              <a:avLst/>
            </a:prstGeom>
            <a:blipFill>
              <a:blip r:embed="rId208" cstate="print"/>
              <a:stretch>
                <a:fillRect/>
              </a:stretch>
            </a:blipFill>
          </p:spPr>
          <p:txBody>
            <a:bodyPr wrap="square" lIns="0" tIns="0" rIns="0" bIns="0" rtlCol="0"/>
            <a:lstStyle/>
            <a:p>
              <a:endParaRPr/>
            </a:p>
          </p:txBody>
        </p:sp>
        <p:sp>
          <p:nvSpPr>
            <p:cNvPr id="321" name="object 321"/>
            <p:cNvSpPr/>
            <p:nvPr/>
          </p:nvSpPr>
          <p:spPr>
            <a:xfrm>
              <a:off x="4364255" y="5441217"/>
              <a:ext cx="398773" cy="142461"/>
            </a:xfrm>
            <a:prstGeom prst="rect">
              <a:avLst/>
            </a:prstGeom>
            <a:blipFill>
              <a:blip r:embed="rId209" cstate="print"/>
              <a:stretch>
                <a:fillRect/>
              </a:stretch>
            </a:blipFill>
          </p:spPr>
          <p:txBody>
            <a:bodyPr wrap="square" lIns="0" tIns="0" rIns="0" bIns="0" rtlCol="0"/>
            <a:lstStyle/>
            <a:p>
              <a:endParaRPr/>
            </a:p>
          </p:txBody>
        </p:sp>
        <p:sp>
          <p:nvSpPr>
            <p:cNvPr id="322" name="object 322"/>
            <p:cNvSpPr/>
            <p:nvPr/>
          </p:nvSpPr>
          <p:spPr>
            <a:xfrm>
              <a:off x="2770207" y="1784276"/>
              <a:ext cx="156382" cy="168857"/>
            </a:xfrm>
            <a:custGeom>
              <a:avLst/>
              <a:gdLst/>
              <a:ahLst/>
              <a:cxnLst/>
              <a:rect l="l" t="t" r="r" b="b"/>
              <a:pathLst>
                <a:path w="182879" h="186055">
                  <a:moveTo>
                    <a:pt x="182759" y="97021"/>
                  </a:moveTo>
                  <a:lnTo>
                    <a:pt x="182759" y="91490"/>
                  </a:lnTo>
                  <a:lnTo>
                    <a:pt x="182451" y="86016"/>
                  </a:lnTo>
                  <a:lnTo>
                    <a:pt x="168933" y="45928"/>
                  </a:lnTo>
                  <a:lnTo>
                    <a:pt x="137858" y="16776"/>
                  </a:lnTo>
                  <a:lnTo>
                    <a:pt x="100097" y="1425"/>
                  </a:lnTo>
                  <a:lnTo>
                    <a:pt x="84205" y="0"/>
                  </a:lnTo>
                  <a:lnTo>
                    <a:pt x="79023" y="185"/>
                  </a:lnTo>
                  <a:lnTo>
                    <a:pt x="41138" y="13028"/>
                  </a:lnTo>
                  <a:lnTo>
                    <a:pt x="13120" y="42466"/>
                  </a:lnTo>
                  <a:lnTo>
                    <a:pt x="392" y="78667"/>
                  </a:lnTo>
                  <a:lnTo>
                    <a:pt x="0" y="89016"/>
                  </a:lnTo>
                  <a:lnTo>
                    <a:pt x="295" y="94138"/>
                  </a:lnTo>
                  <a:lnTo>
                    <a:pt x="13182" y="132442"/>
                  </a:lnTo>
                  <a:lnTo>
                    <a:pt x="29254" y="152352"/>
                  </a:lnTo>
                  <a:lnTo>
                    <a:pt x="32939" y="156918"/>
                  </a:lnTo>
                  <a:lnTo>
                    <a:pt x="64506" y="179321"/>
                  </a:lnTo>
                  <a:lnTo>
                    <a:pt x="96141" y="185799"/>
                  </a:lnTo>
                  <a:lnTo>
                    <a:pt x="101513" y="185790"/>
                  </a:lnTo>
                  <a:lnTo>
                    <a:pt x="142089" y="175102"/>
                  </a:lnTo>
                  <a:lnTo>
                    <a:pt x="168933" y="147192"/>
                  </a:lnTo>
                  <a:lnTo>
                    <a:pt x="181837" y="108204"/>
                  </a:lnTo>
                  <a:lnTo>
                    <a:pt x="182451" y="102597"/>
                  </a:lnTo>
                  <a:lnTo>
                    <a:pt x="182759" y="97021"/>
                  </a:lnTo>
                  <a:close/>
                </a:path>
              </a:pathLst>
            </a:custGeom>
            <a:solidFill>
              <a:srgbClr val="FCC800"/>
            </a:solidFill>
          </p:spPr>
          <p:txBody>
            <a:bodyPr wrap="square" lIns="0" tIns="0" rIns="0" bIns="0" rtlCol="0"/>
            <a:lstStyle/>
            <a:p>
              <a:endParaRPr/>
            </a:p>
          </p:txBody>
        </p:sp>
        <p:sp>
          <p:nvSpPr>
            <p:cNvPr id="323" name="object 323"/>
            <p:cNvSpPr/>
            <p:nvPr/>
          </p:nvSpPr>
          <p:spPr>
            <a:xfrm>
              <a:off x="2757431" y="1775934"/>
              <a:ext cx="175930" cy="185569"/>
            </a:xfrm>
            <a:custGeom>
              <a:avLst/>
              <a:gdLst/>
              <a:ahLst/>
              <a:cxnLst/>
              <a:rect l="l" t="t" r="r" b="b"/>
              <a:pathLst>
                <a:path w="205739" h="204469">
                  <a:moveTo>
                    <a:pt x="44195" y="42671"/>
                  </a:moveTo>
                  <a:lnTo>
                    <a:pt x="33527" y="32003"/>
                  </a:lnTo>
                  <a:lnTo>
                    <a:pt x="28468" y="34830"/>
                  </a:lnTo>
                  <a:lnTo>
                    <a:pt x="23837" y="38331"/>
                  </a:lnTo>
                  <a:lnTo>
                    <a:pt x="3074" y="74725"/>
                  </a:lnTo>
                  <a:lnTo>
                    <a:pt x="0" y="97535"/>
                  </a:lnTo>
                  <a:lnTo>
                    <a:pt x="22859" y="97535"/>
                  </a:lnTo>
                  <a:lnTo>
                    <a:pt x="23169" y="91020"/>
                  </a:lnTo>
                  <a:lnTo>
                    <a:pt x="24054" y="85100"/>
                  </a:lnTo>
                  <a:lnTo>
                    <a:pt x="37880" y="54376"/>
                  </a:lnTo>
                  <a:lnTo>
                    <a:pt x="41006" y="48775"/>
                  </a:lnTo>
                  <a:lnTo>
                    <a:pt x="44195" y="42671"/>
                  </a:lnTo>
                  <a:close/>
                </a:path>
                <a:path w="205739" h="204469">
                  <a:moveTo>
                    <a:pt x="54863" y="161543"/>
                  </a:moveTo>
                  <a:lnTo>
                    <a:pt x="30860" y="129539"/>
                  </a:lnTo>
                  <a:lnTo>
                    <a:pt x="22859" y="97535"/>
                  </a:lnTo>
                  <a:lnTo>
                    <a:pt x="0" y="97535"/>
                  </a:lnTo>
                  <a:lnTo>
                    <a:pt x="8191" y="138874"/>
                  </a:lnTo>
                  <a:lnTo>
                    <a:pt x="33527" y="172211"/>
                  </a:lnTo>
                  <a:lnTo>
                    <a:pt x="54863" y="161543"/>
                  </a:lnTo>
                  <a:close/>
                </a:path>
                <a:path w="205739" h="204469">
                  <a:moveTo>
                    <a:pt x="173735" y="32003"/>
                  </a:moveTo>
                  <a:lnTo>
                    <a:pt x="142091" y="6817"/>
                  </a:lnTo>
                  <a:lnTo>
                    <a:pt x="108203" y="0"/>
                  </a:lnTo>
                  <a:lnTo>
                    <a:pt x="101505" y="163"/>
                  </a:lnTo>
                  <a:lnTo>
                    <a:pt x="61799" y="10450"/>
                  </a:lnTo>
                  <a:lnTo>
                    <a:pt x="33527" y="32003"/>
                  </a:lnTo>
                  <a:lnTo>
                    <a:pt x="44195" y="42671"/>
                  </a:lnTo>
                  <a:lnTo>
                    <a:pt x="50014" y="39770"/>
                  </a:lnTo>
                  <a:lnTo>
                    <a:pt x="55833" y="36917"/>
                  </a:lnTo>
                  <a:lnTo>
                    <a:pt x="96566" y="22329"/>
                  </a:lnTo>
                  <a:lnTo>
                    <a:pt x="108203" y="21335"/>
                  </a:lnTo>
                  <a:lnTo>
                    <a:pt x="111715" y="21645"/>
                  </a:lnTo>
                  <a:lnTo>
                    <a:pt x="149608" y="36356"/>
                  </a:lnTo>
                  <a:lnTo>
                    <a:pt x="163067" y="42671"/>
                  </a:lnTo>
                  <a:lnTo>
                    <a:pt x="173735" y="32003"/>
                  </a:lnTo>
                  <a:close/>
                </a:path>
                <a:path w="205739" h="204469">
                  <a:moveTo>
                    <a:pt x="184403" y="182879"/>
                  </a:moveTo>
                  <a:lnTo>
                    <a:pt x="163067" y="161543"/>
                  </a:lnTo>
                  <a:lnTo>
                    <a:pt x="159515" y="164733"/>
                  </a:lnTo>
                  <a:lnTo>
                    <a:pt x="155313" y="167859"/>
                  </a:lnTo>
                  <a:lnTo>
                    <a:pt x="114636" y="182570"/>
                  </a:lnTo>
                  <a:lnTo>
                    <a:pt x="108203" y="182879"/>
                  </a:lnTo>
                  <a:lnTo>
                    <a:pt x="101813" y="182570"/>
                  </a:lnTo>
                  <a:lnTo>
                    <a:pt x="62459" y="167859"/>
                  </a:lnTo>
                  <a:lnTo>
                    <a:pt x="54863" y="161543"/>
                  </a:lnTo>
                  <a:lnTo>
                    <a:pt x="33527" y="172211"/>
                  </a:lnTo>
                  <a:lnTo>
                    <a:pt x="65158" y="193765"/>
                  </a:lnTo>
                  <a:lnTo>
                    <a:pt x="103476" y="204052"/>
                  </a:lnTo>
                  <a:lnTo>
                    <a:pt x="108203" y="204215"/>
                  </a:lnTo>
                  <a:lnTo>
                    <a:pt x="113333" y="204031"/>
                  </a:lnTo>
                  <a:lnTo>
                    <a:pt x="155762" y="194582"/>
                  </a:lnTo>
                  <a:lnTo>
                    <a:pt x="179274" y="185336"/>
                  </a:lnTo>
                  <a:lnTo>
                    <a:pt x="184403" y="182879"/>
                  </a:lnTo>
                  <a:close/>
                </a:path>
                <a:path w="205739" h="204469">
                  <a:moveTo>
                    <a:pt x="205739" y="108203"/>
                  </a:moveTo>
                  <a:lnTo>
                    <a:pt x="197738" y="65531"/>
                  </a:lnTo>
                  <a:lnTo>
                    <a:pt x="173735" y="32003"/>
                  </a:lnTo>
                  <a:lnTo>
                    <a:pt x="163067" y="42671"/>
                  </a:lnTo>
                  <a:lnTo>
                    <a:pt x="168352" y="53347"/>
                  </a:lnTo>
                  <a:lnTo>
                    <a:pt x="170902" y="58697"/>
                  </a:lnTo>
                  <a:lnTo>
                    <a:pt x="183564" y="96893"/>
                  </a:lnTo>
                  <a:lnTo>
                    <a:pt x="184403" y="108203"/>
                  </a:lnTo>
                  <a:lnTo>
                    <a:pt x="205739" y="108203"/>
                  </a:lnTo>
                  <a:close/>
                </a:path>
                <a:path w="205739" h="204469">
                  <a:moveTo>
                    <a:pt x="205739" y="108203"/>
                  </a:moveTo>
                  <a:lnTo>
                    <a:pt x="184403" y="108203"/>
                  </a:lnTo>
                  <a:lnTo>
                    <a:pt x="184387" y="114014"/>
                  </a:lnTo>
                  <a:lnTo>
                    <a:pt x="184275" y="119777"/>
                  </a:lnTo>
                  <a:lnTo>
                    <a:pt x="168373" y="158378"/>
                  </a:lnTo>
                  <a:lnTo>
                    <a:pt x="163067" y="161543"/>
                  </a:lnTo>
                  <a:lnTo>
                    <a:pt x="184403" y="182879"/>
                  </a:lnTo>
                  <a:lnTo>
                    <a:pt x="203072" y="145541"/>
                  </a:lnTo>
                  <a:lnTo>
                    <a:pt x="205677" y="117938"/>
                  </a:lnTo>
                  <a:lnTo>
                    <a:pt x="205739" y="108203"/>
                  </a:lnTo>
                  <a:close/>
                </a:path>
              </a:pathLst>
            </a:custGeom>
            <a:solidFill>
              <a:srgbClr val="24211D"/>
            </a:solidFill>
          </p:spPr>
          <p:txBody>
            <a:bodyPr wrap="square" lIns="0" tIns="0" rIns="0" bIns="0" rtlCol="0"/>
            <a:lstStyle/>
            <a:p>
              <a:endParaRPr/>
            </a:p>
          </p:txBody>
        </p:sp>
        <p:sp>
          <p:nvSpPr>
            <p:cNvPr id="324" name="object 324"/>
            <p:cNvSpPr/>
            <p:nvPr/>
          </p:nvSpPr>
          <p:spPr>
            <a:xfrm>
              <a:off x="2795222" y="1814661"/>
              <a:ext cx="110770" cy="108345"/>
            </a:xfrm>
            <a:custGeom>
              <a:avLst/>
              <a:gdLst/>
              <a:ahLst/>
              <a:cxnLst/>
              <a:rect l="l" t="t" r="r" b="b"/>
              <a:pathLst>
                <a:path w="129539" h="119380">
                  <a:moveTo>
                    <a:pt x="129539" y="108203"/>
                  </a:moveTo>
                  <a:lnTo>
                    <a:pt x="21335" y="0"/>
                  </a:lnTo>
                  <a:lnTo>
                    <a:pt x="0" y="10667"/>
                  </a:lnTo>
                  <a:lnTo>
                    <a:pt x="108203" y="118871"/>
                  </a:lnTo>
                  <a:lnTo>
                    <a:pt x="129539" y="108203"/>
                  </a:lnTo>
                  <a:close/>
                </a:path>
              </a:pathLst>
            </a:custGeom>
            <a:solidFill>
              <a:srgbClr val="24211D"/>
            </a:solidFill>
          </p:spPr>
          <p:txBody>
            <a:bodyPr wrap="square" lIns="0" tIns="0" rIns="0" bIns="0" rtlCol="0"/>
            <a:lstStyle/>
            <a:p>
              <a:endParaRPr/>
            </a:p>
          </p:txBody>
        </p:sp>
        <p:sp>
          <p:nvSpPr>
            <p:cNvPr id="325" name="object 325"/>
            <p:cNvSpPr/>
            <p:nvPr/>
          </p:nvSpPr>
          <p:spPr>
            <a:xfrm>
              <a:off x="2795222" y="1814661"/>
              <a:ext cx="110770" cy="108345"/>
            </a:xfrm>
            <a:custGeom>
              <a:avLst/>
              <a:gdLst/>
              <a:ahLst/>
              <a:cxnLst/>
              <a:rect l="l" t="t" r="r" b="b"/>
              <a:pathLst>
                <a:path w="129539" h="119380">
                  <a:moveTo>
                    <a:pt x="129539" y="10667"/>
                  </a:moveTo>
                  <a:lnTo>
                    <a:pt x="108203" y="0"/>
                  </a:lnTo>
                  <a:lnTo>
                    <a:pt x="0" y="97535"/>
                  </a:lnTo>
                  <a:lnTo>
                    <a:pt x="21335" y="118871"/>
                  </a:lnTo>
                  <a:lnTo>
                    <a:pt x="129539" y="10667"/>
                  </a:lnTo>
                  <a:close/>
                </a:path>
              </a:pathLst>
            </a:custGeom>
            <a:solidFill>
              <a:srgbClr val="24211D"/>
            </a:solidFill>
          </p:spPr>
          <p:txBody>
            <a:bodyPr wrap="square" lIns="0" tIns="0" rIns="0" bIns="0" rtlCol="0"/>
            <a:lstStyle/>
            <a:p>
              <a:endParaRPr/>
            </a:p>
          </p:txBody>
        </p:sp>
        <p:sp>
          <p:nvSpPr>
            <p:cNvPr id="326" name="object 326"/>
            <p:cNvSpPr/>
            <p:nvPr/>
          </p:nvSpPr>
          <p:spPr>
            <a:xfrm>
              <a:off x="2766879" y="2190253"/>
              <a:ext cx="159640" cy="165975"/>
            </a:xfrm>
            <a:custGeom>
              <a:avLst/>
              <a:gdLst/>
              <a:ahLst/>
              <a:cxnLst/>
              <a:rect l="l" t="t" r="r" b="b"/>
              <a:pathLst>
                <a:path w="186689" h="182880">
                  <a:moveTo>
                    <a:pt x="186689" y="93454"/>
                  </a:moveTo>
                  <a:lnTo>
                    <a:pt x="179730" y="55426"/>
                  </a:lnTo>
                  <a:lnTo>
                    <a:pt x="152727" y="21365"/>
                  </a:lnTo>
                  <a:lnTo>
                    <a:pt x="116571" y="4406"/>
                  </a:lnTo>
                  <a:lnTo>
                    <a:pt x="90811" y="0"/>
                  </a:lnTo>
                  <a:lnTo>
                    <a:pt x="85786" y="16"/>
                  </a:lnTo>
                  <a:lnTo>
                    <a:pt x="48676" y="12555"/>
                  </a:lnTo>
                  <a:lnTo>
                    <a:pt x="33146" y="28113"/>
                  </a:lnTo>
                  <a:lnTo>
                    <a:pt x="28580" y="31779"/>
                  </a:lnTo>
                  <a:lnTo>
                    <a:pt x="4227" y="65572"/>
                  </a:lnTo>
                  <a:lnTo>
                    <a:pt x="0" y="89454"/>
                  </a:lnTo>
                  <a:lnTo>
                    <a:pt x="169" y="94368"/>
                  </a:lnTo>
                  <a:lnTo>
                    <a:pt x="13698" y="133946"/>
                  </a:lnTo>
                  <a:lnTo>
                    <a:pt x="41072" y="164795"/>
                  </a:lnTo>
                  <a:lnTo>
                    <a:pt x="80722" y="181459"/>
                  </a:lnTo>
                  <a:lnTo>
                    <a:pt x="97345" y="182799"/>
                  </a:lnTo>
                  <a:lnTo>
                    <a:pt x="102928" y="182650"/>
                  </a:lnTo>
                  <a:lnTo>
                    <a:pt x="140406" y="173276"/>
                  </a:lnTo>
                  <a:lnTo>
                    <a:pt x="172487" y="145392"/>
                  </a:lnTo>
                  <a:lnTo>
                    <a:pt x="186121" y="104578"/>
                  </a:lnTo>
                  <a:lnTo>
                    <a:pt x="186547" y="99030"/>
                  </a:lnTo>
                  <a:lnTo>
                    <a:pt x="186689" y="93454"/>
                  </a:lnTo>
                  <a:close/>
                </a:path>
              </a:pathLst>
            </a:custGeom>
            <a:solidFill>
              <a:srgbClr val="FCC800"/>
            </a:solidFill>
          </p:spPr>
          <p:txBody>
            <a:bodyPr wrap="square" lIns="0" tIns="0" rIns="0" bIns="0" rtlCol="0"/>
            <a:lstStyle/>
            <a:p>
              <a:endParaRPr/>
            </a:p>
          </p:txBody>
        </p:sp>
        <p:sp>
          <p:nvSpPr>
            <p:cNvPr id="327" name="object 327"/>
            <p:cNvSpPr/>
            <p:nvPr/>
          </p:nvSpPr>
          <p:spPr>
            <a:xfrm>
              <a:off x="2757431" y="2177040"/>
              <a:ext cx="175930" cy="186722"/>
            </a:xfrm>
            <a:custGeom>
              <a:avLst/>
              <a:gdLst/>
              <a:ahLst/>
              <a:cxnLst/>
              <a:rect l="l" t="t" r="r" b="b"/>
              <a:pathLst>
                <a:path w="205739" h="205739">
                  <a:moveTo>
                    <a:pt x="44195" y="42671"/>
                  </a:moveTo>
                  <a:lnTo>
                    <a:pt x="33527" y="32003"/>
                  </a:lnTo>
                  <a:lnTo>
                    <a:pt x="29118" y="36293"/>
                  </a:lnTo>
                  <a:lnTo>
                    <a:pt x="25030" y="40637"/>
                  </a:lnTo>
                  <a:lnTo>
                    <a:pt x="5218" y="73700"/>
                  </a:lnTo>
                  <a:lnTo>
                    <a:pt x="0" y="108203"/>
                  </a:lnTo>
                  <a:lnTo>
                    <a:pt x="22859" y="108203"/>
                  </a:lnTo>
                  <a:lnTo>
                    <a:pt x="23076" y="102840"/>
                  </a:lnTo>
                  <a:lnTo>
                    <a:pt x="23699" y="97423"/>
                  </a:lnTo>
                  <a:lnTo>
                    <a:pt x="36361" y="58912"/>
                  </a:lnTo>
                  <a:lnTo>
                    <a:pt x="41535" y="48035"/>
                  </a:lnTo>
                  <a:lnTo>
                    <a:pt x="44195" y="42671"/>
                  </a:lnTo>
                  <a:close/>
                </a:path>
                <a:path w="205739" h="205739">
                  <a:moveTo>
                    <a:pt x="54863" y="161543"/>
                  </a:moveTo>
                  <a:lnTo>
                    <a:pt x="29472" y="128361"/>
                  </a:lnTo>
                  <a:lnTo>
                    <a:pt x="22859" y="108203"/>
                  </a:lnTo>
                  <a:lnTo>
                    <a:pt x="0" y="108203"/>
                  </a:lnTo>
                  <a:lnTo>
                    <a:pt x="9517" y="146952"/>
                  </a:lnTo>
                  <a:lnTo>
                    <a:pt x="33527" y="172211"/>
                  </a:lnTo>
                  <a:lnTo>
                    <a:pt x="54863" y="161543"/>
                  </a:lnTo>
                  <a:close/>
                </a:path>
                <a:path w="205739" h="205739">
                  <a:moveTo>
                    <a:pt x="173735" y="32003"/>
                  </a:moveTo>
                  <a:lnTo>
                    <a:pt x="139636" y="8000"/>
                  </a:lnTo>
                  <a:lnTo>
                    <a:pt x="97535" y="0"/>
                  </a:lnTo>
                  <a:lnTo>
                    <a:pt x="92201" y="222"/>
                  </a:lnTo>
                  <a:lnTo>
                    <a:pt x="54863" y="14223"/>
                  </a:lnTo>
                  <a:lnTo>
                    <a:pt x="33527" y="32003"/>
                  </a:lnTo>
                  <a:lnTo>
                    <a:pt x="44195" y="42671"/>
                  </a:lnTo>
                  <a:lnTo>
                    <a:pt x="50586" y="39482"/>
                  </a:lnTo>
                  <a:lnTo>
                    <a:pt x="56912" y="36356"/>
                  </a:lnTo>
                  <a:lnTo>
                    <a:pt x="94026" y="21645"/>
                  </a:lnTo>
                  <a:lnTo>
                    <a:pt x="97535" y="21335"/>
                  </a:lnTo>
                  <a:lnTo>
                    <a:pt x="102460" y="21525"/>
                  </a:lnTo>
                  <a:lnTo>
                    <a:pt x="142354" y="36675"/>
                  </a:lnTo>
                  <a:lnTo>
                    <a:pt x="163067" y="53339"/>
                  </a:lnTo>
                  <a:lnTo>
                    <a:pt x="173735" y="32003"/>
                  </a:lnTo>
                  <a:close/>
                </a:path>
                <a:path w="205739" h="205739">
                  <a:moveTo>
                    <a:pt x="184403" y="182879"/>
                  </a:moveTo>
                  <a:lnTo>
                    <a:pt x="163067" y="161543"/>
                  </a:lnTo>
                  <a:lnTo>
                    <a:pt x="159866" y="166849"/>
                  </a:lnTo>
                  <a:lnTo>
                    <a:pt x="156122" y="171194"/>
                  </a:lnTo>
                  <a:lnTo>
                    <a:pt x="114050" y="182863"/>
                  </a:lnTo>
                  <a:lnTo>
                    <a:pt x="108203" y="182879"/>
                  </a:lnTo>
                  <a:lnTo>
                    <a:pt x="101813" y="182570"/>
                  </a:lnTo>
                  <a:lnTo>
                    <a:pt x="62459" y="167859"/>
                  </a:lnTo>
                  <a:lnTo>
                    <a:pt x="54863" y="161543"/>
                  </a:lnTo>
                  <a:lnTo>
                    <a:pt x="33527" y="172211"/>
                  </a:lnTo>
                  <a:lnTo>
                    <a:pt x="66865" y="196976"/>
                  </a:lnTo>
                  <a:lnTo>
                    <a:pt x="108203" y="205739"/>
                  </a:lnTo>
                  <a:lnTo>
                    <a:pt x="112953" y="205731"/>
                  </a:lnTo>
                  <a:lnTo>
                    <a:pt x="152173" y="201474"/>
                  </a:lnTo>
                  <a:lnTo>
                    <a:pt x="179654" y="187437"/>
                  </a:lnTo>
                  <a:lnTo>
                    <a:pt x="184403" y="182879"/>
                  </a:lnTo>
                  <a:close/>
                </a:path>
                <a:path w="205739" h="205739">
                  <a:moveTo>
                    <a:pt x="205739" y="108203"/>
                  </a:moveTo>
                  <a:lnTo>
                    <a:pt x="197738" y="70103"/>
                  </a:lnTo>
                  <a:lnTo>
                    <a:pt x="178144" y="36753"/>
                  </a:lnTo>
                  <a:lnTo>
                    <a:pt x="173735" y="32003"/>
                  </a:lnTo>
                  <a:lnTo>
                    <a:pt x="163067" y="53339"/>
                  </a:lnTo>
                  <a:lnTo>
                    <a:pt x="166257" y="56892"/>
                  </a:lnTo>
                  <a:lnTo>
                    <a:pt x="169383" y="61094"/>
                  </a:lnTo>
                  <a:lnTo>
                    <a:pt x="184094" y="101771"/>
                  </a:lnTo>
                  <a:lnTo>
                    <a:pt x="184403" y="108203"/>
                  </a:lnTo>
                  <a:lnTo>
                    <a:pt x="205739" y="108203"/>
                  </a:lnTo>
                  <a:close/>
                </a:path>
                <a:path w="205739" h="205739">
                  <a:moveTo>
                    <a:pt x="205739" y="108203"/>
                  </a:moveTo>
                  <a:lnTo>
                    <a:pt x="184403" y="108203"/>
                  </a:lnTo>
                  <a:lnTo>
                    <a:pt x="184094" y="114594"/>
                  </a:lnTo>
                  <a:lnTo>
                    <a:pt x="183209" y="120920"/>
                  </a:lnTo>
                  <a:lnTo>
                    <a:pt x="166257" y="158034"/>
                  </a:lnTo>
                  <a:lnTo>
                    <a:pt x="163067" y="161543"/>
                  </a:lnTo>
                  <a:lnTo>
                    <a:pt x="184403" y="182879"/>
                  </a:lnTo>
                  <a:lnTo>
                    <a:pt x="199971" y="142465"/>
                  </a:lnTo>
                  <a:lnTo>
                    <a:pt x="205555" y="113307"/>
                  </a:lnTo>
                  <a:lnTo>
                    <a:pt x="205739" y="108203"/>
                  </a:lnTo>
                  <a:close/>
                </a:path>
              </a:pathLst>
            </a:custGeom>
            <a:solidFill>
              <a:srgbClr val="24211D"/>
            </a:solidFill>
          </p:spPr>
          <p:txBody>
            <a:bodyPr wrap="square" lIns="0" tIns="0" rIns="0" bIns="0" rtlCol="0"/>
            <a:lstStyle/>
            <a:p>
              <a:endParaRPr/>
            </a:p>
          </p:txBody>
        </p:sp>
        <p:sp>
          <p:nvSpPr>
            <p:cNvPr id="328" name="object 328"/>
            <p:cNvSpPr/>
            <p:nvPr/>
          </p:nvSpPr>
          <p:spPr>
            <a:xfrm>
              <a:off x="2795222" y="2215767"/>
              <a:ext cx="102083" cy="108345"/>
            </a:xfrm>
            <a:custGeom>
              <a:avLst/>
              <a:gdLst/>
              <a:ahLst/>
              <a:cxnLst/>
              <a:rect l="l" t="t" r="r" b="b"/>
              <a:pathLst>
                <a:path w="119379" h="119380">
                  <a:moveTo>
                    <a:pt x="118871" y="108203"/>
                  </a:moveTo>
                  <a:lnTo>
                    <a:pt x="21335" y="0"/>
                  </a:lnTo>
                  <a:lnTo>
                    <a:pt x="0" y="21335"/>
                  </a:lnTo>
                  <a:lnTo>
                    <a:pt x="108203" y="118871"/>
                  </a:lnTo>
                  <a:lnTo>
                    <a:pt x="118871" y="108203"/>
                  </a:lnTo>
                  <a:close/>
                </a:path>
              </a:pathLst>
            </a:custGeom>
            <a:solidFill>
              <a:srgbClr val="24211D"/>
            </a:solidFill>
          </p:spPr>
          <p:txBody>
            <a:bodyPr wrap="square" lIns="0" tIns="0" rIns="0" bIns="0" rtlCol="0"/>
            <a:lstStyle/>
            <a:p>
              <a:endParaRPr/>
            </a:p>
          </p:txBody>
        </p:sp>
        <p:sp>
          <p:nvSpPr>
            <p:cNvPr id="329" name="object 329"/>
            <p:cNvSpPr/>
            <p:nvPr/>
          </p:nvSpPr>
          <p:spPr>
            <a:xfrm>
              <a:off x="2795222" y="2215767"/>
              <a:ext cx="102083" cy="108345"/>
            </a:xfrm>
            <a:custGeom>
              <a:avLst/>
              <a:gdLst/>
              <a:ahLst/>
              <a:cxnLst/>
              <a:rect l="l" t="t" r="r" b="b"/>
              <a:pathLst>
                <a:path w="119379" h="119380">
                  <a:moveTo>
                    <a:pt x="118871" y="10667"/>
                  </a:moveTo>
                  <a:lnTo>
                    <a:pt x="108203" y="0"/>
                  </a:lnTo>
                  <a:lnTo>
                    <a:pt x="0" y="108203"/>
                  </a:lnTo>
                  <a:lnTo>
                    <a:pt x="21335" y="118871"/>
                  </a:lnTo>
                  <a:lnTo>
                    <a:pt x="118871" y="10667"/>
                  </a:lnTo>
                  <a:close/>
                </a:path>
              </a:pathLst>
            </a:custGeom>
            <a:solidFill>
              <a:srgbClr val="24211D"/>
            </a:solidFill>
          </p:spPr>
          <p:txBody>
            <a:bodyPr wrap="square" lIns="0" tIns="0" rIns="0" bIns="0" rtlCol="0"/>
            <a:lstStyle/>
            <a:p>
              <a:endParaRPr/>
            </a:p>
          </p:txBody>
        </p:sp>
        <p:sp>
          <p:nvSpPr>
            <p:cNvPr id="330" name="object 330"/>
            <p:cNvSpPr/>
            <p:nvPr/>
          </p:nvSpPr>
          <p:spPr>
            <a:xfrm>
              <a:off x="2765646" y="2586649"/>
              <a:ext cx="160183" cy="170009"/>
            </a:xfrm>
            <a:custGeom>
              <a:avLst/>
              <a:gdLst/>
              <a:ahLst/>
              <a:cxnLst/>
              <a:rect l="l" t="t" r="r" b="b"/>
              <a:pathLst>
                <a:path w="187325" h="187325">
                  <a:moveTo>
                    <a:pt x="186940" y="100327"/>
                  </a:moveTo>
                  <a:lnTo>
                    <a:pt x="176316" y="60019"/>
                  </a:lnTo>
                  <a:lnTo>
                    <a:pt x="153460" y="34828"/>
                  </a:lnTo>
                  <a:lnTo>
                    <a:pt x="149655" y="30098"/>
                  </a:lnTo>
                  <a:lnTo>
                    <a:pt x="119232" y="6865"/>
                  </a:lnTo>
                  <a:lnTo>
                    <a:pt x="84462" y="0"/>
                  </a:lnTo>
                  <a:lnTo>
                    <a:pt x="79326" y="280"/>
                  </a:lnTo>
                  <a:lnTo>
                    <a:pt x="38498" y="13170"/>
                  </a:lnTo>
                  <a:lnTo>
                    <a:pt x="11261" y="42781"/>
                  </a:lnTo>
                  <a:lnTo>
                    <a:pt x="21" y="84307"/>
                  </a:lnTo>
                  <a:lnTo>
                    <a:pt x="0" y="89432"/>
                  </a:lnTo>
                  <a:lnTo>
                    <a:pt x="296" y="94511"/>
                  </a:lnTo>
                  <a:lnTo>
                    <a:pt x="14514" y="132394"/>
                  </a:lnTo>
                  <a:lnTo>
                    <a:pt x="34588" y="152176"/>
                  </a:lnTo>
                  <a:lnTo>
                    <a:pt x="38231" y="156905"/>
                  </a:lnTo>
                  <a:lnTo>
                    <a:pt x="72575" y="182091"/>
                  </a:lnTo>
                  <a:lnTo>
                    <a:pt x="102457" y="187004"/>
                  </a:lnTo>
                  <a:lnTo>
                    <a:pt x="107619" y="186723"/>
                  </a:lnTo>
                  <a:lnTo>
                    <a:pt x="149099" y="173834"/>
                  </a:lnTo>
                  <a:lnTo>
                    <a:pt x="176588" y="143431"/>
                  </a:lnTo>
                  <a:lnTo>
                    <a:pt x="186755" y="105671"/>
                  </a:lnTo>
                  <a:lnTo>
                    <a:pt x="186940" y="100327"/>
                  </a:lnTo>
                  <a:close/>
                </a:path>
              </a:pathLst>
            </a:custGeom>
            <a:solidFill>
              <a:srgbClr val="FCC800"/>
            </a:solidFill>
          </p:spPr>
          <p:txBody>
            <a:bodyPr wrap="square" lIns="0" tIns="0" rIns="0" bIns="0" rtlCol="0"/>
            <a:lstStyle/>
            <a:p>
              <a:endParaRPr/>
            </a:p>
          </p:txBody>
        </p:sp>
        <p:sp>
          <p:nvSpPr>
            <p:cNvPr id="331" name="object 331"/>
            <p:cNvSpPr/>
            <p:nvPr/>
          </p:nvSpPr>
          <p:spPr>
            <a:xfrm>
              <a:off x="2757431" y="2578146"/>
              <a:ext cx="175930" cy="186722"/>
            </a:xfrm>
            <a:custGeom>
              <a:avLst/>
              <a:gdLst/>
              <a:ahLst/>
              <a:cxnLst/>
              <a:rect l="l" t="t" r="r" b="b"/>
              <a:pathLst>
                <a:path w="205739" h="205739">
                  <a:moveTo>
                    <a:pt x="44195" y="44195"/>
                  </a:moveTo>
                  <a:lnTo>
                    <a:pt x="33527" y="32003"/>
                  </a:lnTo>
                  <a:lnTo>
                    <a:pt x="28468" y="35155"/>
                  </a:lnTo>
                  <a:lnTo>
                    <a:pt x="23837" y="38926"/>
                  </a:lnTo>
                  <a:lnTo>
                    <a:pt x="3074" y="75699"/>
                  </a:lnTo>
                  <a:lnTo>
                    <a:pt x="0" y="97535"/>
                  </a:lnTo>
                  <a:lnTo>
                    <a:pt x="22859" y="97535"/>
                  </a:lnTo>
                  <a:lnTo>
                    <a:pt x="23169" y="91433"/>
                  </a:lnTo>
                  <a:lnTo>
                    <a:pt x="24054" y="85843"/>
                  </a:lnTo>
                  <a:lnTo>
                    <a:pt x="37880" y="55888"/>
                  </a:lnTo>
                  <a:lnTo>
                    <a:pt x="41006" y="50298"/>
                  </a:lnTo>
                  <a:lnTo>
                    <a:pt x="44195" y="44195"/>
                  </a:lnTo>
                  <a:close/>
                </a:path>
                <a:path w="205739" h="205739">
                  <a:moveTo>
                    <a:pt x="44195" y="161543"/>
                  </a:moveTo>
                  <a:lnTo>
                    <a:pt x="28468" y="126623"/>
                  </a:lnTo>
                  <a:lnTo>
                    <a:pt x="22859" y="97535"/>
                  </a:lnTo>
                  <a:lnTo>
                    <a:pt x="0" y="97535"/>
                  </a:lnTo>
                  <a:lnTo>
                    <a:pt x="8191" y="139064"/>
                  </a:lnTo>
                  <a:lnTo>
                    <a:pt x="33527" y="173735"/>
                  </a:lnTo>
                  <a:lnTo>
                    <a:pt x="44195" y="161543"/>
                  </a:lnTo>
                  <a:close/>
                </a:path>
                <a:path w="205739" h="205739">
                  <a:moveTo>
                    <a:pt x="173735" y="32003"/>
                  </a:moveTo>
                  <a:lnTo>
                    <a:pt x="139636" y="8000"/>
                  </a:lnTo>
                  <a:lnTo>
                    <a:pt x="97535" y="0"/>
                  </a:lnTo>
                  <a:lnTo>
                    <a:pt x="92437" y="189"/>
                  </a:lnTo>
                  <a:lnTo>
                    <a:pt x="53484" y="12119"/>
                  </a:lnTo>
                  <a:lnTo>
                    <a:pt x="33527" y="32003"/>
                  </a:lnTo>
                  <a:lnTo>
                    <a:pt x="44195" y="44195"/>
                  </a:lnTo>
                  <a:lnTo>
                    <a:pt x="50298" y="40593"/>
                  </a:lnTo>
                  <a:lnTo>
                    <a:pt x="55888" y="37136"/>
                  </a:lnTo>
                  <a:lnTo>
                    <a:pt x="61094" y="33881"/>
                  </a:lnTo>
                  <a:lnTo>
                    <a:pt x="66044" y="30882"/>
                  </a:lnTo>
                  <a:lnTo>
                    <a:pt x="97535" y="21335"/>
                  </a:lnTo>
                  <a:lnTo>
                    <a:pt x="102870" y="21552"/>
                  </a:lnTo>
                  <a:lnTo>
                    <a:pt x="140659" y="32850"/>
                  </a:lnTo>
                  <a:lnTo>
                    <a:pt x="163067" y="44195"/>
                  </a:lnTo>
                  <a:lnTo>
                    <a:pt x="173735" y="32003"/>
                  </a:lnTo>
                  <a:close/>
                </a:path>
                <a:path w="205739" h="205739">
                  <a:moveTo>
                    <a:pt x="184403" y="173735"/>
                  </a:moveTo>
                  <a:lnTo>
                    <a:pt x="163067" y="161543"/>
                  </a:lnTo>
                  <a:lnTo>
                    <a:pt x="159515" y="165146"/>
                  </a:lnTo>
                  <a:lnTo>
                    <a:pt x="155313" y="168603"/>
                  </a:lnTo>
                  <a:lnTo>
                    <a:pt x="114636" y="184093"/>
                  </a:lnTo>
                  <a:lnTo>
                    <a:pt x="108203" y="184403"/>
                  </a:lnTo>
                  <a:lnTo>
                    <a:pt x="102385" y="184146"/>
                  </a:lnTo>
                  <a:lnTo>
                    <a:pt x="61652" y="170993"/>
                  </a:lnTo>
                  <a:lnTo>
                    <a:pt x="44195" y="161543"/>
                  </a:lnTo>
                  <a:lnTo>
                    <a:pt x="33527" y="173735"/>
                  </a:lnTo>
                  <a:lnTo>
                    <a:pt x="66865" y="197738"/>
                  </a:lnTo>
                  <a:lnTo>
                    <a:pt x="108211" y="205739"/>
                  </a:lnTo>
                  <a:lnTo>
                    <a:pt x="112953" y="205576"/>
                  </a:lnTo>
                  <a:lnTo>
                    <a:pt x="152173" y="195289"/>
                  </a:lnTo>
                  <a:lnTo>
                    <a:pt x="179654" y="178144"/>
                  </a:lnTo>
                  <a:lnTo>
                    <a:pt x="184403" y="173735"/>
                  </a:lnTo>
                  <a:close/>
                </a:path>
                <a:path w="205739" h="205739">
                  <a:moveTo>
                    <a:pt x="205739" y="108203"/>
                  </a:moveTo>
                  <a:lnTo>
                    <a:pt x="197738" y="66674"/>
                  </a:lnTo>
                  <a:lnTo>
                    <a:pt x="173735" y="32003"/>
                  </a:lnTo>
                  <a:lnTo>
                    <a:pt x="163067" y="44195"/>
                  </a:lnTo>
                  <a:lnTo>
                    <a:pt x="168822" y="55833"/>
                  </a:lnTo>
                  <a:lnTo>
                    <a:pt x="171579" y="61652"/>
                  </a:lnTo>
                  <a:lnTo>
                    <a:pt x="184147" y="102385"/>
                  </a:lnTo>
                  <a:lnTo>
                    <a:pt x="184403" y="108203"/>
                  </a:lnTo>
                  <a:lnTo>
                    <a:pt x="205739" y="108203"/>
                  </a:lnTo>
                  <a:close/>
                </a:path>
                <a:path w="205739" h="205739">
                  <a:moveTo>
                    <a:pt x="205739" y="108203"/>
                  </a:moveTo>
                  <a:lnTo>
                    <a:pt x="184403" y="108203"/>
                  </a:lnTo>
                  <a:lnTo>
                    <a:pt x="184094" y="114306"/>
                  </a:lnTo>
                  <a:lnTo>
                    <a:pt x="183209" y="119896"/>
                  </a:lnTo>
                  <a:lnTo>
                    <a:pt x="169383" y="149851"/>
                  </a:lnTo>
                  <a:lnTo>
                    <a:pt x="166257" y="155441"/>
                  </a:lnTo>
                  <a:lnTo>
                    <a:pt x="163067" y="161543"/>
                  </a:lnTo>
                  <a:lnTo>
                    <a:pt x="184403" y="173735"/>
                  </a:lnTo>
                  <a:lnTo>
                    <a:pt x="187064" y="170292"/>
                  </a:lnTo>
                  <a:lnTo>
                    <a:pt x="202579" y="131967"/>
                  </a:lnTo>
                  <a:lnTo>
                    <a:pt x="205523" y="113742"/>
                  </a:lnTo>
                  <a:lnTo>
                    <a:pt x="205739" y="108203"/>
                  </a:lnTo>
                  <a:close/>
                </a:path>
              </a:pathLst>
            </a:custGeom>
            <a:solidFill>
              <a:srgbClr val="24211D"/>
            </a:solidFill>
          </p:spPr>
          <p:txBody>
            <a:bodyPr wrap="square" lIns="0" tIns="0" rIns="0" bIns="0" rtlCol="0"/>
            <a:lstStyle/>
            <a:p>
              <a:endParaRPr/>
            </a:p>
          </p:txBody>
        </p:sp>
        <p:sp>
          <p:nvSpPr>
            <p:cNvPr id="332" name="object 332"/>
            <p:cNvSpPr/>
            <p:nvPr/>
          </p:nvSpPr>
          <p:spPr>
            <a:xfrm>
              <a:off x="2795222" y="2618257"/>
              <a:ext cx="102083" cy="106616"/>
            </a:xfrm>
            <a:custGeom>
              <a:avLst/>
              <a:gdLst/>
              <a:ahLst/>
              <a:cxnLst/>
              <a:rect l="l" t="t" r="r" b="b"/>
              <a:pathLst>
                <a:path w="119379" h="117475">
                  <a:moveTo>
                    <a:pt x="118871" y="96011"/>
                  </a:moveTo>
                  <a:lnTo>
                    <a:pt x="10667" y="0"/>
                  </a:lnTo>
                  <a:lnTo>
                    <a:pt x="0" y="10667"/>
                  </a:lnTo>
                  <a:lnTo>
                    <a:pt x="108203" y="117347"/>
                  </a:lnTo>
                  <a:lnTo>
                    <a:pt x="118871" y="96011"/>
                  </a:lnTo>
                  <a:close/>
                </a:path>
              </a:pathLst>
            </a:custGeom>
            <a:solidFill>
              <a:srgbClr val="24211D"/>
            </a:solidFill>
          </p:spPr>
          <p:txBody>
            <a:bodyPr wrap="square" lIns="0" tIns="0" rIns="0" bIns="0" rtlCol="0"/>
            <a:lstStyle/>
            <a:p>
              <a:endParaRPr/>
            </a:p>
          </p:txBody>
        </p:sp>
        <p:sp>
          <p:nvSpPr>
            <p:cNvPr id="333" name="object 333"/>
            <p:cNvSpPr/>
            <p:nvPr/>
          </p:nvSpPr>
          <p:spPr>
            <a:xfrm>
              <a:off x="2795222" y="2618257"/>
              <a:ext cx="102083" cy="106616"/>
            </a:xfrm>
            <a:custGeom>
              <a:avLst/>
              <a:gdLst/>
              <a:ahLst/>
              <a:cxnLst/>
              <a:rect l="l" t="t" r="r" b="b"/>
              <a:pathLst>
                <a:path w="119379" h="117475">
                  <a:moveTo>
                    <a:pt x="118871" y="10667"/>
                  </a:moveTo>
                  <a:lnTo>
                    <a:pt x="108203" y="0"/>
                  </a:lnTo>
                  <a:lnTo>
                    <a:pt x="0" y="96011"/>
                  </a:lnTo>
                  <a:lnTo>
                    <a:pt x="10667" y="117347"/>
                  </a:lnTo>
                  <a:lnTo>
                    <a:pt x="118871" y="10667"/>
                  </a:lnTo>
                  <a:close/>
                </a:path>
              </a:pathLst>
            </a:custGeom>
            <a:solidFill>
              <a:srgbClr val="24211D"/>
            </a:solidFill>
          </p:spPr>
          <p:txBody>
            <a:bodyPr wrap="square" lIns="0" tIns="0" rIns="0" bIns="0" rtlCol="0"/>
            <a:lstStyle/>
            <a:p>
              <a:endParaRPr/>
            </a:p>
          </p:txBody>
        </p:sp>
        <p:sp>
          <p:nvSpPr>
            <p:cNvPr id="334" name="object 334"/>
            <p:cNvSpPr/>
            <p:nvPr/>
          </p:nvSpPr>
          <p:spPr>
            <a:xfrm>
              <a:off x="2765646" y="2977178"/>
              <a:ext cx="160183" cy="165975"/>
            </a:xfrm>
            <a:custGeom>
              <a:avLst/>
              <a:gdLst/>
              <a:ahLst/>
              <a:cxnLst/>
              <a:rect l="l" t="t" r="r" b="b"/>
              <a:pathLst>
                <a:path w="187325" h="182879">
                  <a:moveTo>
                    <a:pt x="186940" y="98598"/>
                  </a:moveTo>
                  <a:lnTo>
                    <a:pt x="178855" y="61336"/>
                  </a:lnTo>
                  <a:lnTo>
                    <a:pt x="153460" y="25145"/>
                  </a:lnTo>
                  <a:lnTo>
                    <a:pt x="115674" y="3719"/>
                  </a:lnTo>
                  <a:lnTo>
                    <a:pt x="88119" y="0"/>
                  </a:lnTo>
                  <a:lnTo>
                    <a:pt x="82543" y="148"/>
                  </a:lnTo>
                  <a:lnTo>
                    <a:pt x="45490" y="9522"/>
                  </a:lnTo>
                  <a:lnTo>
                    <a:pt x="14001" y="36913"/>
                  </a:lnTo>
                  <a:lnTo>
                    <a:pt x="358" y="75972"/>
                  </a:lnTo>
                  <a:lnTo>
                    <a:pt x="0" y="86657"/>
                  </a:lnTo>
                  <a:lnTo>
                    <a:pt x="296" y="92033"/>
                  </a:lnTo>
                  <a:lnTo>
                    <a:pt x="11555" y="128504"/>
                  </a:lnTo>
                  <a:lnTo>
                    <a:pt x="34588" y="154685"/>
                  </a:lnTo>
                  <a:lnTo>
                    <a:pt x="38374" y="158282"/>
                  </a:lnTo>
                  <a:lnTo>
                    <a:pt x="74229" y="178923"/>
                  </a:lnTo>
                  <a:lnTo>
                    <a:pt x="100087" y="182829"/>
                  </a:lnTo>
                  <a:lnTo>
                    <a:pt x="105431" y="182627"/>
                  </a:lnTo>
                  <a:lnTo>
                    <a:pt x="143192" y="170709"/>
                  </a:lnTo>
                  <a:lnTo>
                    <a:pt x="173912" y="142335"/>
                  </a:lnTo>
                  <a:lnTo>
                    <a:pt x="186755" y="103800"/>
                  </a:lnTo>
                  <a:lnTo>
                    <a:pt x="186940" y="98598"/>
                  </a:lnTo>
                  <a:close/>
                </a:path>
              </a:pathLst>
            </a:custGeom>
            <a:solidFill>
              <a:srgbClr val="FCC800"/>
            </a:solidFill>
          </p:spPr>
          <p:txBody>
            <a:bodyPr wrap="square" lIns="0" tIns="0" rIns="0" bIns="0" rtlCol="0"/>
            <a:lstStyle/>
            <a:p>
              <a:endParaRPr/>
            </a:p>
          </p:txBody>
        </p:sp>
        <p:sp>
          <p:nvSpPr>
            <p:cNvPr id="335" name="object 335"/>
            <p:cNvSpPr/>
            <p:nvPr/>
          </p:nvSpPr>
          <p:spPr>
            <a:xfrm>
              <a:off x="2757431" y="2969578"/>
              <a:ext cx="175930" cy="186722"/>
            </a:xfrm>
            <a:custGeom>
              <a:avLst/>
              <a:gdLst/>
              <a:ahLst/>
              <a:cxnLst/>
              <a:rect l="l" t="t" r="r" b="b"/>
              <a:pathLst>
                <a:path w="205739" h="205739">
                  <a:moveTo>
                    <a:pt x="44195" y="44188"/>
                  </a:moveTo>
                  <a:lnTo>
                    <a:pt x="22859" y="22852"/>
                  </a:lnTo>
                  <a:lnTo>
                    <a:pt x="20077" y="27956"/>
                  </a:lnTo>
                  <a:lnTo>
                    <a:pt x="17374" y="33379"/>
                  </a:lnTo>
                  <a:lnTo>
                    <a:pt x="4214" y="69389"/>
                  </a:lnTo>
                  <a:lnTo>
                    <a:pt x="0" y="97528"/>
                  </a:lnTo>
                  <a:lnTo>
                    <a:pt x="22859" y="97528"/>
                  </a:lnTo>
                  <a:lnTo>
                    <a:pt x="23169" y="91138"/>
                  </a:lnTo>
                  <a:lnTo>
                    <a:pt x="24054" y="84812"/>
                  </a:lnTo>
                  <a:lnTo>
                    <a:pt x="41006" y="47698"/>
                  </a:lnTo>
                  <a:lnTo>
                    <a:pt x="44195" y="44188"/>
                  </a:lnTo>
                  <a:close/>
                </a:path>
                <a:path w="205739" h="205739">
                  <a:moveTo>
                    <a:pt x="44195" y="150868"/>
                  </a:moveTo>
                  <a:lnTo>
                    <a:pt x="25452" y="116443"/>
                  </a:lnTo>
                  <a:lnTo>
                    <a:pt x="22859" y="97528"/>
                  </a:lnTo>
                  <a:lnTo>
                    <a:pt x="0" y="97528"/>
                  </a:lnTo>
                  <a:lnTo>
                    <a:pt x="8191" y="135057"/>
                  </a:lnTo>
                  <a:lnTo>
                    <a:pt x="28815" y="168697"/>
                  </a:lnTo>
                  <a:lnTo>
                    <a:pt x="33527" y="173728"/>
                  </a:lnTo>
                  <a:lnTo>
                    <a:pt x="44195" y="150868"/>
                  </a:lnTo>
                  <a:close/>
                </a:path>
                <a:path w="205739" h="205739">
                  <a:moveTo>
                    <a:pt x="173735" y="33520"/>
                  </a:moveTo>
                  <a:lnTo>
                    <a:pt x="142091" y="9325"/>
                  </a:lnTo>
                  <a:lnTo>
                    <a:pt x="103817" y="135"/>
                  </a:lnTo>
                  <a:lnTo>
                    <a:pt x="93432" y="0"/>
                  </a:lnTo>
                  <a:lnTo>
                    <a:pt x="91725" y="13"/>
                  </a:lnTo>
                  <a:lnTo>
                    <a:pt x="48830" y="6065"/>
                  </a:lnTo>
                  <a:lnTo>
                    <a:pt x="22859" y="22852"/>
                  </a:lnTo>
                  <a:lnTo>
                    <a:pt x="44195" y="44188"/>
                  </a:lnTo>
                  <a:lnTo>
                    <a:pt x="47361" y="38882"/>
                  </a:lnTo>
                  <a:lnTo>
                    <a:pt x="51008" y="34538"/>
                  </a:lnTo>
                  <a:lnTo>
                    <a:pt x="91725" y="22868"/>
                  </a:lnTo>
                  <a:lnTo>
                    <a:pt x="97535" y="22852"/>
                  </a:lnTo>
                  <a:lnTo>
                    <a:pt x="103927" y="23162"/>
                  </a:lnTo>
                  <a:lnTo>
                    <a:pt x="144060" y="37873"/>
                  </a:lnTo>
                  <a:lnTo>
                    <a:pt x="152399" y="44188"/>
                  </a:lnTo>
                  <a:lnTo>
                    <a:pt x="173735" y="33520"/>
                  </a:lnTo>
                  <a:close/>
                </a:path>
                <a:path w="205739" h="205739">
                  <a:moveTo>
                    <a:pt x="173735" y="173728"/>
                  </a:moveTo>
                  <a:lnTo>
                    <a:pt x="163067" y="163060"/>
                  </a:lnTo>
                  <a:lnTo>
                    <a:pt x="156552" y="166250"/>
                  </a:lnTo>
                  <a:lnTo>
                    <a:pt x="150632" y="169376"/>
                  </a:lnTo>
                  <a:lnTo>
                    <a:pt x="145168" y="172373"/>
                  </a:lnTo>
                  <a:lnTo>
                    <a:pt x="140025" y="175179"/>
                  </a:lnTo>
                  <a:lnTo>
                    <a:pt x="108203" y="184396"/>
                  </a:lnTo>
                  <a:lnTo>
                    <a:pt x="103280" y="184206"/>
                  </a:lnTo>
                  <a:lnTo>
                    <a:pt x="63890" y="168551"/>
                  </a:lnTo>
                  <a:lnTo>
                    <a:pt x="44195" y="150868"/>
                  </a:lnTo>
                  <a:lnTo>
                    <a:pt x="33527" y="173728"/>
                  </a:lnTo>
                  <a:lnTo>
                    <a:pt x="66865" y="197731"/>
                  </a:lnTo>
                  <a:lnTo>
                    <a:pt x="108203" y="205732"/>
                  </a:lnTo>
                  <a:lnTo>
                    <a:pt x="113328" y="205543"/>
                  </a:lnTo>
                  <a:lnTo>
                    <a:pt x="153276" y="193612"/>
                  </a:lnTo>
                  <a:lnTo>
                    <a:pt x="170884" y="178463"/>
                  </a:lnTo>
                  <a:lnTo>
                    <a:pt x="173735" y="173728"/>
                  </a:lnTo>
                  <a:close/>
                </a:path>
                <a:path w="205739" h="205739">
                  <a:moveTo>
                    <a:pt x="205739" y="97528"/>
                  </a:moveTo>
                  <a:lnTo>
                    <a:pt x="196460" y="58780"/>
                  </a:lnTo>
                  <a:lnTo>
                    <a:pt x="173735" y="33520"/>
                  </a:lnTo>
                  <a:lnTo>
                    <a:pt x="152399" y="44188"/>
                  </a:lnTo>
                  <a:lnTo>
                    <a:pt x="157954" y="49999"/>
                  </a:lnTo>
                  <a:lnTo>
                    <a:pt x="162979" y="55762"/>
                  </a:lnTo>
                  <a:lnTo>
                    <a:pt x="183346" y="90715"/>
                  </a:lnTo>
                  <a:lnTo>
                    <a:pt x="184403" y="97528"/>
                  </a:lnTo>
                  <a:lnTo>
                    <a:pt x="205739" y="97528"/>
                  </a:lnTo>
                  <a:close/>
                </a:path>
                <a:path w="205739" h="205739">
                  <a:moveTo>
                    <a:pt x="205739" y="97528"/>
                  </a:moveTo>
                  <a:lnTo>
                    <a:pt x="184403" y="97528"/>
                  </a:lnTo>
                  <a:lnTo>
                    <a:pt x="184187" y="102863"/>
                  </a:lnTo>
                  <a:lnTo>
                    <a:pt x="183564" y="108203"/>
                  </a:lnTo>
                  <a:lnTo>
                    <a:pt x="170902" y="146177"/>
                  </a:lnTo>
                  <a:lnTo>
                    <a:pt x="163067" y="163060"/>
                  </a:lnTo>
                  <a:lnTo>
                    <a:pt x="173735" y="173728"/>
                  </a:lnTo>
                  <a:lnTo>
                    <a:pt x="197738" y="139057"/>
                  </a:lnTo>
                  <a:lnTo>
                    <a:pt x="205576" y="104227"/>
                  </a:lnTo>
                  <a:lnTo>
                    <a:pt x="205739" y="97528"/>
                  </a:lnTo>
                  <a:close/>
                </a:path>
              </a:pathLst>
            </a:custGeom>
            <a:solidFill>
              <a:srgbClr val="24211D"/>
            </a:solidFill>
          </p:spPr>
          <p:txBody>
            <a:bodyPr wrap="square" lIns="0" tIns="0" rIns="0" bIns="0" rtlCol="0"/>
            <a:lstStyle/>
            <a:p>
              <a:endParaRPr/>
            </a:p>
          </p:txBody>
        </p:sp>
        <p:sp>
          <p:nvSpPr>
            <p:cNvPr id="336" name="object 336"/>
            <p:cNvSpPr/>
            <p:nvPr/>
          </p:nvSpPr>
          <p:spPr>
            <a:xfrm>
              <a:off x="2795222" y="3000000"/>
              <a:ext cx="102083" cy="117565"/>
            </a:xfrm>
            <a:custGeom>
              <a:avLst/>
              <a:gdLst/>
              <a:ahLst/>
              <a:cxnLst/>
              <a:rect l="l" t="t" r="r" b="b"/>
              <a:pathLst>
                <a:path w="119379" h="129539">
                  <a:moveTo>
                    <a:pt x="118871" y="106679"/>
                  </a:moveTo>
                  <a:lnTo>
                    <a:pt x="10667" y="0"/>
                  </a:lnTo>
                  <a:lnTo>
                    <a:pt x="0" y="21335"/>
                  </a:lnTo>
                  <a:lnTo>
                    <a:pt x="108203" y="129539"/>
                  </a:lnTo>
                  <a:lnTo>
                    <a:pt x="118871" y="106679"/>
                  </a:lnTo>
                  <a:close/>
                </a:path>
              </a:pathLst>
            </a:custGeom>
            <a:solidFill>
              <a:srgbClr val="24211D"/>
            </a:solidFill>
          </p:spPr>
          <p:txBody>
            <a:bodyPr wrap="square" lIns="0" tIns="0" rIns="0" bIns="0" rtlCol="0"/>
            <a:lstStyle/>
            <a:p>
              <a:endParaRPr/>
            </a:p>
          </p:txBody>
        </p:sp>
        <p:sp>
          <p:nvSpPr>
            <p:cNvPr id="337" name="object 337"/>
            <p:cNvSpPr/>
            <p:nvPr/>
          </p:nvSpPr>
          <p:spPr>
            <a:xfrm>
              <a:off x="2795222" y="3000000"/>
              <a:ext cx="102083" cy="117565"/>
            </a:xfrm>
            <a:custGeom>
              <a:avLst/>
              <a:gdLst/>
              <a:ahLst/>
              <a:cxnLst/>
              <a:rect l="l" t="t" r="r" b="b"/>
              <a:pathLst>
                <a:path w="119379" h="129539">
                  <a:moveTo>
                    <a:pt x="118871" y="21335"/>
                  </a:moveTo>
                  <a:lnTo>
                    <a:pt x="108203" y="0"/>
                  </a:lnTo>
                  <a:lnTo>
                    <a:pt x="0" y="106679"/>
                  </a:lnTo>
                  <a:lnTo>
                    <a:pt x="10667" y="129539"/>
                  </a:lnTo>
                  <a:lnTo>
                    <a:pt x="118871" y="21335"/>
                  </a:lnTo>
                  <a:close/>
                </a:path>
              </a:pathLst>
            </a:custGeom>
            <a:solidFill>
              <a:srgbClr val="24211D"/>
            </a:solidFill>
          </p:spPr>
          <p:txBody>
            <a:bodyPr wrap="square" lIns="0" tIns="0" rIns="0" bIns="0" rtlCol="0"/>
            <a:lstStyle/>
            <a:p>
              <a:endParaRPr/>
            </a:p>
          </p:txBody>
        </p:sp>
        <p:sp>
          <p:nvSpPr>
            <p:cNvPr id="338" name="object 338"/>
            <p:cNvSpPr/>
            <p:nvPr/>
          </p:nvSpPr>
          <p:spPr>
            <a:xfrm>
              <a:off x="2764597" y="3380433"/>
              <a:ext cx="159640" cy="168857"/>
            </a:xfrm>
            <a:custGeom>
              <a:avLst/>
              <a:gdLst/>
              <a:ahLst/>
              <a:cxnLst/>
              <a:rect l="l" t="t" r="r" b="b"/>
              <a:pathLst>
                <a:path w="186689" h="186054">
                  <a:moveTo>
                    <a:pt x="186689" y="94216"/>
                  </a:moveTo>
                  <a:lnTo>
                    <a:pt x="176239" y="56825"/>
                  </a:lnTo>
                  <a:lnTo>
                    <a:pt x="154685" y="33447"/>
                  </a:lnTo>
                  <a:lnTo>
                    <a:pt x="150838" y="28881"/>
                  </a:lnTo>
                  <a:lnTo>
                    <a:pt x="118481" y="6477"/>
                  </a:lnTo>
                  <a:lnTo>
                    <a:pt x="86657" y="0"/>
                  </a:lnTo>
                  <a:lnTo>
                    <a:pt x="81297" y="9"/>
                  </a:lnTo>
                  <a:lnTo>
                    <a:pt x="41274" y="10697"/>
                  </a:lnTo>
                  <a:lnTo>
                    <a:pt x="12052" y="43212"/>
                  </a:lnTo>
                  <a:lnTo>
                    <a:pt x="595" y="80832"/>
                  </a:lnTo>
                  <a:lnTo>
                    <a:pt x="0" y="91549"/>
                  </a:lnTo>
                  <a:lnTo>
                    <a:pt x="148" y="96843"/>
                  </a:lnTo>
                  <a:lnTo>
                    <a:pt x="12052" y="136052"/>
                  </a:lnTo>
                  <a:lnTo>
                    <a:pt x="40296" y="165402"/>
                  </a:lnTo>
                  <a:lnTo>
                    <a:pt x="77383" y="183225"/>
                  </a:lnTo>
                  <a:lnTo>
                    <a:pt x="98598" y="185799"/>
                  </a:lnTo>
                  <a:lnTo>
                    <a:pt x="103800" y="185614"/>
                  </a:lnTo>
                  <a:lnTo>
                    <a:pt x="142335" y="172770"/>
                  </a:lnTo>
                  <a:lnTo>
                    <a:pt x="170361" y="144055"/>
                  </a:lnTo>
                  <a:lnTo>
                    <a:pt x="186036" y="104164"/>
                  </a:lnTo>
                  <a:lnTo>
                    <a:pt x="186526" y="99175"/>
                  </a:lnTo>
                  <a:lnTo>
                    <a:pt x="186689" y="94216"/>
                  </a:lnTo>
                  <a:close/>
                </a:path>
              </a:pathLst>
            </a:custGeom>
            <a:solidFill>
              <a:srgbClr val="FCC800"/>
            </a:solidFill>
          </p:spPr>
          <p:txBody>
            <a:bodyPr wrap="square" lIns="0" tIns="0" rIns="0" bIns="0" rtlCol="0"/>
            <a:lstStyle/>
            <a:p>
              <a:endParaRPr/>
            </a:p>
          </p:txBody>
        </p:sp>
        <p:sp>
          <p:nvSpPr>
            <p:cNvPr id="339" name="object 339"/>
            <p:cNvSpPr/>
            <p:nvPr/>
          </p:nvSpPr>
          <p:spPr>
            <a:xfrm>
              <a:off x="2757431" y="3372061"/>
              <a:ext cx="175930" cy="185569"/>
            </a:xfrm>
            <a:custGeom>
              <a:avLst/>
              <a:gdLst/>
              <a:ahLst/>
              <a:cxnLst/>
              <a:rect l="l" t="t" r="r" b="b"/>
              <a:pathLst>
                <a:path w="205739" h="204470">
                  <a:moveTo>
                    <a:pt x="44195" y="42671"/>
                  </a:moveTo>
                  <a:lnTo>
                    <a:pt x="22859" y="21335"/>
                  </a:lnTo>
                  <a:lnTo>
                    <a:pt x="20077" y="26439"/>
                  </a:lnTo>
                  <a:lnTo>
                    <a:pt x="17374" y="31863"/>
                  </a:lnTo>
                  <a:lnTo>
                    <a:pt x="4214" y="67873"/>
                  </a:lnTo>
                  <a:lnTo>
                    <a:pt x="0" y="96011"/>
                  </a:lnTo>
                  <a:lnTo>
                    <a:pt x="22859" y="96011"/>
                  </a:lnTo>
                  <a:lnTo>
                    <a:pt x="23169" y="89621"/>
                  </a:lnTo>
                  <a:lnTo>
                    <a:pt x="24054" y="83295"/>
                  </a:lnTo>
                  <a:lnTo>
                    <a:pt x="41006" y="46181"/>
                  </a:lnTo>
                  <a:lnTo>
                    <a:pt x="44195" y="42671"/>
                  </a:lnTo>
                  <a:close/>
                </a:path>
                <a:path w="205739" h="204470">
                  <a:moveTo>
                    <a:pt x="44195" y="150875"/>
                  </a:moveTo>
                  <a:lnTo>
                    <a:pt x="25452" y="115255"/>
                  </a:lnTo>
                  <a:lnTo>
                    <a:pt x="22859" y="96011"/>
                  </a:lnTo>
                  <a:lnTo>
                    <a:pt x="0" y="96011"/>
                  </a:lnTo>
                  <a:lnTo>
                    <a:pt x="7124" y="136224"/>
                  </a:lnTo>
                  <a:lnTo>
                    <a:pt x="29118" y="167941"/>
                  </a:lnTo>
                  <a:lnTo>
                    <a:pt x="33527" y="172211"/>
                  </a:lnTo>
                  <a:lnTo>
                    <a:pt x="44195" y="150875"/>
                  </a:lnTo>
                  <a:close/>
                </a:path>
                <a:path w="205739" h="204470">
                  <a:moveTo>
                    <a:pt x="173735" y="32003"/>
                  </a:moveTo>
                  <a:lnTo>
                    <a:pt x="139636" y="8000"/>
                  </a:lnTo>
                  <a:lnTo>
                    <a:pt x="97535" y="0"/>
                  </a:lnTo>
                  <a:lnTo>
                    <a:pt x="92432" y="184"/>
                  </a:lnTo>
                  <a:lnTo>
                    <a:pt x="50998" y="9633"/>
                  </a:lnTo>
                  <a:lnTo>
                    <a:pt x="22859" y="21335"/>
                  </a:lnTo>
                  <a:lnTo>
                    <a:pt x="44195" y="42671"/>
                  </a:lnTo>
                  <a:lnTo>
                    <a:pt x="47705" y="39482"/>
                  </a:lnTo>
                  <a:lnTo>
                    <a:pt x="51791" y="36356"/>
                  </a:lnTo>
                  <a:lnTo>
                    <a:pt x="91145" y="21645"/>
                  </a:lnTo>
                  <a:lnTo>
                    <a:pt x="97535" y="21335"/>
                  </a:lnTo>
                  <a:lnTo>
                    <a:pt x="103927" y="21645"/>
                  </a:lnTo>
                  <a:lnTo>
                    <a:pt x="144060" y="36356"/>
                  </a:lnTo>
                  <a:lnTo>
                    <a:pt x="152399" y="42671"/>
                  </a:lnTo>
                  <a:lnTo>
                    <a:pt x="173735" y="32003"/>
                  </a:lnTo>
                  <a:close/>
                </a:path>
                <a:path w="205739" h="204470">
                  <a:moveTo>
                    <a:pt x="108203" y="182879"/>
                  </a:moveTo>
                  <a:lnTo>
                    <a:pt x="70865" y="171989"/>
                  </a:lnTo>
                  <a:lnTo>
                    <a:pt x="44195" y="150875"/>
                  </a:lnTo>
                  <a:lnTo>
                    <a:pt x="33527" y="172211"/>
                  </a:lnTo>
                  <a:lnTo>
                    <a:pt x="65531" y="196214"/>
                  </a:lnTo>
                  <a:lnTo>
                    <a:pt x="97535" y="204215"/>
                  </a:lnTo>
                  <a:lnTo>
                    <a:pt x="108203" y="182879"/>
                  </a:lnTo>
                  <a:close/>
                </a:path>
                <a:path w="205739" h="204470">
                  <a:moveTo>
                    <a:pt x="173735" y="172211"/>
                  </a:moveTo>
                  <a:lnTo>
                    <a:pt x="163067" y="161543"/>
                  </a:lnTo>
                  <a:lnTo>
                    <a:pt x="149608" y="167859"/>
                  </a:lnTo>
                  <a:lnTo>
                    <a:pt x="143152" y="170857"/>
                  </a:lnTo>
                  <a:lnTo>
                    <a:pt x="108203" y="182879"/>
                  </a:lnTo>
                  <a:lnTo>
                    <a:pt x="97535" y="204215"/>
                  </a:lnTo>
                  <a:lnTo>
                    <a:pt x="139636" y="196214"/>
                  </a:lnTo>
                  <a:lnTo>
                    <a:pt x="169137" y="176620"/>
                  </a:lnTo>
                  <a:lnTo>
                    <a:pt x="173735" y="172211"/>
                  </a:lnTo>
                  <a:close/>
                </a:path>
                <a:path w="205739" h="204470">
                  <a:moveTo>
                    <a:pt x="205739" y="106679"/>
                  </a:moveTo>
                  <a:lnTo>
                    <a:pt x="197738" y="65341"/>
                  </a:lnTo>
                  <a:lnTo>
                    <a:pt x="173735" y="32003"/>
                  </a:lnTo>
                  <a:lnTo>
                    <a:pt x="152399" y="42671"/>
                  </a:lnTo>
                  <a:lnTo>
                    <a:pt x="157511" y="48005"/>
                  </a:lnTo>
                  <a:lnTo>
                    <a:pt x="162178" y="53339"/>
                  </a:lnTo>
                  <a:lnTo>
                    <a:pt x="182403" y="90677"/>
                  </a:lnTo>
                  <a:lnTo>
                    <a:pt x="184403" y="106679"/>
                  </a:lnTo>
                  <a:lnTo>
                    <a:pt x="205739" y="106679"/>
                  </a:lnTo>
                  <a:close/>
                </a:path>
                <a:path w="205739" h="204470">
                  <a:moveTo>
                    <a:pt x="205739" y="106679"/>
                  </a:moveTo>
                  <a:lnTo>
                    <a:pt x="184403" y="106679"/>
                  </a:lnTo>
                  <a:lnTo>
                    <a:pt x="184094" y="113195"/>
                  </a:lnTo>
                  <a:lnTo>
                    <a:pt x="183209" y="119115"/>
                  </a:lnTo>
                  <a:lnTo>
                    <a:pt x="169383" y="149839"/>
                  </a:lnTo>
                  <a:lnTo>
                    <a:pt x="166257" y="155440"/>
                  </a:lnTo>
                  <a:lnTo>
                    <a:pt x="163067" y="161543"/>
                  </a:lnTo>
                  <a:lnTo>
                    <a:pt x="173735" y="172211"/>
                  </a:lnTo>
                  <a:lnTo>
                    <a:pt x="178470" y="169385"/>
                  </a:lnTo>
                  <a:lnTo>
                    <a:pt x="201005" y="135380"/>
                  </a:lnTo>
                  <a:lnTo>
                    <a:pt x="205550" y="112103"/>
                  </a:lnTo>
                  <a:lnTo>
                    <a:pt x="205739" y="106679"/>
                  </a:lnTo>
                  <a:close/>
                </a:path>
              </a:pathLst>
            </a:custGeom>
            <a:solidFill>
              <a:srgbClr val="24211D"/>
            </a:solidFill>
          </p:spPr>
          <p:txBody>
            <a:bodyPr wrap="square" lIns="0" tIns="0" rIns="0" bIns="0" rtlCol="0"/>
            <a:lstStyle/>
            <a:p>
              <a:endParaRPr/>
            </a:p>
          </p:txBody>
        </p:sp>
        <p:sp>
          <p:nvSpPr>
            <p:cNvPr id="340" name="object 340"/>
            <p:cNvSpPr/>
            <p:nvPr/>
          </p:nvSpPr>
          <p:spPr>
            <a:xfrm>
              <a:off x="2795222" y="3410788"/>
              <a:ext cx="102083" cy="108345"/>
            </a:xfrm>
            <a:custGeom>
              <a:avLst/>
              <a:gdLst/>
              <a:ahLst/>
              <a:cxnLst/>
              <a:rect l="l" t="t" r="r" b="b"/>
              <a:pathLst>
                <a:path w="119379" h="119379">
                  <a:moveTo>
                    <a:pt x="118871" y="97535"/>
                  </a:moveTo>
                  <a:lnTo>
                    <a:pt x="10667" y="0"/>
                  </a:lnTo>
                  <a:lnTo>
                    <a:pt x="0" y="10667"/>
                  </a:lnTo>
                  <a:lnTo>
                    <a:pt x="96011" y="118871"/>
                  </a:lnTo>
                  <a:lnTo>
                    <a:pt x="118871" y="97535"/>
                  </a:lnTo>
                  <a:close/>
                </a:path>
              </a:pathLst>
            </a:custGeom>
            <a:solidFill>
              <a:srgbClr val="24211D"/>
            </a:solidFill>
          </p:spPr>
          <p:txBody>
            <a:bodyPr wrap="square" lIns="0" tIns="0" rIns="0" bIns="0" rtlCol="0"/>
            <a:lstStyle/>
            <a:p>
              <a:endParaRPr/>
            </a:p>
          </p:txBody>
        </p:sp>
        <p:sp>
          <p:nvSpPr>
            <p:cNvPr id="341" name="object 341"/>
            <p:cNvSpPr/>
            <p:nvPr/>
          </p:nvSpPr>
          <p:spPr>
            <a:xfrm>
              <a:off x="2795222" y="3410788"/>
              <a:ext cx="102083" cy="108345"/>
            </a:xfrm>
            <a:custGeom>
              <a:avLst/>
              <a:gdLst/>
              <a:ahLst/>
              <a:cxnLst/>
              <a:rect l="l" t="t" r="r" b="b"/>
              <a:pathLst>
                <a:path w="119379" h="119379">
                  <a:moveTo>
                    <a:pt x="118871" y="10667"/>
                  </a:moveTo>
                  <a:lnTo>
                    <a:pt x="96011" y="0"/>
                  </a:lnTo>
                  <a:lnTo>
                    <a:pt x="0" y="97535"/>
                  </a:lnTo>
                  <a:lnTo>
                    <a:pt x="10667" y="118871"/>
                  </a:lnTo>
                  <a:lnTo>
                    <a:pt x="118871" y="10667"/>
                  </a:lnTo>
                  <a:close/>
                </a:path>
              </a:pathLst>
            </a:custGeom>
            <a:solidFill>
              <a:srgbClr val="24211D"/>
            </a:solidFill>
          </p:spPr>
          <p:txBody>
            <a:bodyPr wrap="square" lIns="0" tIns="0" rIns="0" bIns="0" rtlCol="0"/>
            <a:lstStyle/>
            <a:p>
              <a:endParaRPr/>
            </a:p>
          </p:txBody>
        </p:sp>
        <p:sp>
          <p:nvSpPr>
            <p:cNvPr id="342" name="object 342"/>
            <p:cNvSpPr/>
            <p:nvPr/>
          </p:nvSpPr>
          <p:spPr>
            <a:xfrm>
              <a:off x="2766879" y="3771828"/>
              <a:ext cx="159640" cy="168857"/>
            </a:xfrm>
            <a:custGeom>
              <a:avLst/>
              <a:gdLst/>
              <a:ahLst/>
              <a:cxnLst/>
              <a:rect l="l" t="t" r="r" b="b"/>
              <a:pathLst>
                <a:path w="186689" h="186054">
                  <a:moveTo>
                    <a:pt x="186689" y="98250"/>
                  </a:moveTo>
                  <a:lnTo>
                    <a:pt x="179730" y="60169"/>
                  </a:lnTo>
                  <a:lnTo>
                    <a:pt x="157548" y="28745"/>
                  </a:lnTo>
                  <a:lnTo>
                    <a:pt x="120181" y="5899"/>
                  </a:lnTo>
                  <a:lnTo>
                    <a:pt x="88098" y="0"/>
                  </a:lnTo>
                  <a:lnTo>
                    <a:pt x="82916" y="185"/>
                  </a:lnTo>
                  <a:lnTo>
                    <a:pt x="45030" y="13028"/>
                  </a:lnTo>
                  <a:lnTo>
                    <a:pt x="16911" y="41744"/>
                  </a:lnTo>
                  <a:lnTo>
                    <a:pt x="1522" y="76623"/>
                  </a:lnTo>
                  <a:lnTo>
                    <a:pt x="0" y="91582"/>
                  </a:lnTo>
                  <a:lnTo>
                    <a:pt x="169" y="96500"/>
                  </a:lnTo>
                  <a:lnTo>
                    <a:pt x="13698" y="133219"/>
                  </a:lnTo>
                  <a:lnTo>
                    <a:pt x="33146" y="152352"/>
                  </a:lnTo>
                  <a:lnTo>
                    <a:pt x="36831" y="156918"/>
                  </a:lnTo>
                  <a:lnTo>
                    <a:pt x="68398" y="179321"/>
                  </a:lnTo>
                  <a:lnTo>
                    <a:pt x="100034" y="185799"/>
                  </a:lnTo>
                  <a:lnTo>
                    <a:pt x="105406" y="185790"/>
                  </a:lnTo>
                  <a:lnTo>
                    <a:pt x="145981" y="175102"/>
                  </a:lnTo>
                  <a:lnTo>
                    <a:pt x="175185" y="146112"/>
                  </a:lnTo>
                  <a:lnTo>
                    <a:pt x="186121" y="109473"/>
                  </a:lnTo>
                  <a:lnTo>
                    <a:pt x="186547" y="103873"/>
                  </a:lnTo>
                  <a:lnTo>
                    <a:pt x="186689" y="98250"/>
                  </a:lnTo>
                  <a:close/>
                </a:path>
              </a:pathLst>
            </a:custGeom>
            <a:solidFill>
              <a:srgbClr val="FCC800"/>
            </a:solidFill>
          </p:spPr>
          <p:txBody>
            <a:bodyPr wrap="square" lIns="0" tIns="0" rIns="0" bIns="0" rtlCol="0"/>
            <a:lstStyle/>
            <a:p>
              <a:endParaRPr/>
            </a:p>
          </p:txBody>
        </p:sp>
        <p:sp>
          <p:nvSpPr>
            <p:cNvPr id="343" name="object 343"/>
            <p:cNvSpPr/>
            <p:nvPr/>
          </p:nvSpPr>
          <p:spPr>
            <a:xfrm>
              <a:off x="2757431" y="3763485"/>
              <a:ext cx="175930" cy="185569"/>
            </a:xfrm>
            <a:custGeom>
              <a:avLst/>
              <a:gdLst/>
              <a:ahLst/>
              <a:cxnLst/>
              <a:rect l="l" t="t" r="r" b="b"/>
              <a:pathLst>
                <a:path w="205739" h="204470">
                  <a:moveTo>
                    <a:pt x="44195" y="42671"/>
                  </a:moveTo>
                  <a:lnTo>
                    <a:pt x="33527" y="32003"/>
                  </a:lnTo>
                  <a:lnTo>
                    <a:pt x="28468" y="36927"/>
                  </a:lnTo>
                  <a:lnTo>
                    <a:pt x="23837" y="41851"/>
                  </a:lnTo>
                  <a:lnTo>
                    <a:pt x="3074" y="76317"/>
                  </a:lnTo>
                  <a:lnTo>
                    <a:pt x="0" y="96011"/>
                  </a:lnTo>
                  <a:lnTo>
                    <a:pt x="22859" y="96011"/>
                  </a:lnTo>
                  <a:lnTo>
                    <a:pt x="23169" y="92502"/>
                  </a:lnTo>
                  <a:lnTo>
                    <a:pt x="24054" y="88416"/>
                  </a:lnTo>
                  <a:lnTo>
                    <a:pt x="37880" y="55388"/>
                  </a:lnTo>
                  <a:lnTo>
                    <a:pt x="44195" y="42671"/>
                  </a:lnTo>
                  <a:close/>
                </a:path>
                <a:path w="205739" h="204470">
                  <a:moveTo>
                    <a:pt x="54863" y="161543"/>
                  </a:moveTo>
                  <a:lnTo>
                    <a:pt x="29677" y="126840"/>
                  </a:lnTo>
                  <a:lnTo>
                    <a:pt x="22859" y="96011"/>
                  </a:lnTo>
                  <a:lnTo>
                    <a:pt x="0" y="96011"/>
                  </a:lnTo>
                  <a:lnTo>
                    <a:pt x="7124" y="136224"/>
                  </a:lnTo>
                  <a:lnTo>
                    <a:pt x="29118" y="167941"/>
                  </a:lnTo>
                  <a:lnTo>
                    <a:pt x="33527" y="172211"/>
                  </a:lnTo>
                  <a:lnTo>
                    <a:pt x="54863" y="161543"/>
                  </a:lnTo>
                  <a:close/>
                </a:path>
                <a:path w="205739" h="204470">
                  <a:moveTo>
                    <a:pt x="173735" y="32003"/>
                  </a:moveTo>
                  <a:lnTo>
                    <a:pt x="139636" y="8000"/>
                  </a:lnTo>
                  <a:lnTo>
                    <a:pt x="97535" y="0"/>
                  </a:lnTo>
                  <a:lnTo>
                    <a:pt x="92201" y="222"/>
                  </a:lnTo>
                  <a:lnTo>
                    <a:pt x="54863" y="14223"/>
                  </a:lnTo>
                  <a:lnTo>
                    <a:pt x="33527" y="32003"/>
                  </a:lnTo>
                  <a:lnTo>
                    <a:pt x="44195" y="42671"/>
                  </a:lnTo>
                  <a:lnTo>
                    <a:pt x="50586" y="39482"/>
                  </a:lnTo>
                  <a:lnTo>
                    <a:pt x="56912" y="36356"/>
                  </a:lnTo>
                  <a:lnTo>
                    <a:pt x="94026" y="21645"/>
                  </a:lnTo>
                  <a:lnTo>
                    <a:pt x="97535" y="21335"/>
                  </a:lnTo>
                  <a:lnTo>
                    <a:pt x="102460" y="21525"/>
                  </a:lnTo>
                  <a:lnTo>
                    <a:pt x="142354" y="36675"/>
                  </a:lnTo>
                  <a:lnTo>
                    <a:pt x="163067" y="53339"/>
                  </a:lnTo>
                  <a:lnTo>
                    <a:pt x="173735" y="32003"/>
                  </a:lnTo>
                  <a:close/>
                </a:path>
                <a:path w="205739" h="204470">
                  <a:moveTo>
                    <a:pt x="184403" y="182879"/>
                  </a:moveTo>
                  <a:lnTo>
                    <a:pt x="163067" y="161543"/>
                  </a:lnTo>
                  <a:lnTo>
                    <a:pt x="159515" y="164733"/>
                  </a:lnTo>
                  <a:lnTo>
                    <a:pt x="155313" y="167859"/>
                  </a:lnTo>
                  <a:lnTo>
                    <a:pt x="114636" y="182570"/>
                  </a:lnTo>
                  <a:lnTo>
                    <a:pt x="108203" y="182879"/>
                  </a:lnTo>
                  <a:lnTo>
                    <a:pt x="101813" y="182570"/>
                  </a:lnTo>
                  <a:lnTo>
                    <a:pt x="62459" y="167859"/>
                  </a:lnTo>
                  <a:lnTo>
                    <a:pt x="54863" y="161543"/>
                  </a:lnTo>
                  <a:lnTo>
                    <a:pt x="33527" y="172211"/>
                  </a:lnTo>
                  <a:lnTo>
                    <a:pt x="66865" y="196214"/>
                  </a:lnTo>
                  <a:lnTo>
                    <a:pt x="108203" y="204215"/>
                  </a:lnTo>
                  <a:lnTo>
                    <a:pt x="113333" y="204031"/>
                  </a:lnTo>
                  <a:lnTo>
                    <a:pt x="155762" y="194582"/>
                  </a:lnTo>
                  <a:lnTo>
                    <a:pt x="179274" y="185336"/>
                  </a:lnTo>
                  <a:lnTo>
                    <a:pt x="184403" y="182879"/>
                  </a:lnTo>
                  <a:close/>
                </a:path>
                <a:path w="205739" h="204470">
                  <a:moveTo>
                    <a:pt x="205739" y="108203"/>
                  </a:moveTo>
                  <a:lnTo>
                    <a:pt x="197738" y="65531"/>
                  </a:lnTo>
                  <a:lnTo>
                    <a:pt x="173735" y="32003"/>
                  </a:lnTo>
                  <a:lnTo>
                    <a:pt x="163067" y="53339"/>
                  </a:lnTo>
                  <a:lnTo>
                    <a:pt x="166257" y="56851"/>
                  </a:lnTo>
                  <a:lnTo>
                    <a:pt x="169383" y="60947"/>
                  </a:lnTo>
                  <a:lnTo>
                    <a:pt x="184094" y="101400"/>
                  </a:lnTo>
                  <a:lnTo>
                    <a:pt x="184403" y="108203"/>
                  </a:lnTo>
                  <a:lnTo>
                    <a:pt x="205739" y="108203"/>
                  </a:lnTo>
                  <a:close/>
                </a:path>
                <a:path w="205739" h="204470">
                  <a:moveTo>
                    <a:pt x="205739" y="108203"/>
                  </a:moveTo>
                  <a:lnTo>
                    <a:pt x="184403" y="108203"/>
                  </a:lnTo>
                  <a:lnTo>
                    <a:pt x="184094" y="114594"/>
                  </a:lnTo>
                  <a:lnTo>
                    <a:pt x="183209" y="120920"/>
                  </a:lnTo>
                  <a:lnTo>
                    <a:pt x="166257" y="158034"/>
                  </a:lnTo>
                  <a:lnTo>
                    <a:pt x="163067" y="161543"/>
                  </a:lnTo>
                  <a:lnTo>
                    <a:pt x="184403" y="182879"/>
                  </a:lnTo>
                  <a:lnTo>
                    <a:pt x="199971" y="142465"/>
                  </a:lnTo>
                  <a:lnTo>
                    <a:pt x="205555" y="113307"/>
                  </a:lnTo>
                  <a:lnTo>
                    <a:pt x="205739" y="108203"/>
                  </a:lnTo>
                  <a:close/>
                </a:path>
              </a:pathLst>
            </a:custGeom>
            <a:solidFill>
              <a:srgbClr val="24211D"/>
            </a:solidFill>
          </p:spPr>
          <p:txBody>
            <a:bodyPr wrap="square" lIns="0" tIns="0" rIns="0" bIns="0" rtlCol="0"/>
            <a:lstStyle/>
            <a:p>
              <a:endParaRPr/>
            </a:p>
          </p:txBody>
        </p:sp>
        <p:sp>
          <p:nvSpPr>
            <p:cNvPr id="344" name="object 344"/>
            <p:cNvSpPr/>
            <p:nvPr/>
          </p:nvSpPr>
          <p:spPr>
            <a:xfrm>
              <a:off x="2795222" y="3802213"/>
              <a:ext cx="102083" cy="108345"/>
            </a:xfrm>
            <a:custGeom>
              <a:avLst/>
              <a:gdLst/>
              <a:ahLst/>
              <a:cxnLst/>
              <a:rect l="l" t="t" r="r" b="b"/>
              <a:pathLst>
                <a:path w="119379" h="119379">
                  <a:moveTo>
                    <a:pt x="118871" y="108203"/>
                  </a:moveTo>
                  <a:lnTo>
                    <a:pt x="21335" y="0"/>
                  </a:lnTo>
                  <a:lnTo>
                    <a:pt x="0" y="10667"/>
                  </a:lnTo>
                  <a:lnTo>
                    <a:pt x="108203" y="118871"/>
                  </a:lnTo>
                  <a:lnTo>
                    <a:pt x="118871" y="108203"/>
                  </a:lnTo>
                  <a:close/>
                </a:path>
              </a:pathLst>
            </a:custGeom>
            <a:solidFill>
              <a:srgbClr val="24211D"/>
            </a:solidFill>
          </p:spPr>
          <p:txBody>
            <a:bodyPr wrap="square" lIns="0" tIns="0" rIns="0" bIns="0" rtlCol="0"/>
            <a:lstStyle/>
            <a:p>
              <a:endParaRPr/>
            </a:p>
          </p:txBody>
        </p:sp>
        <p:sp>
          <p:nvSpPr>
            <p:cNvPr id="345" name="object 345"/>
            <p:cNvSpPr/>
            <p:nvPr/>
          </p:nvSpPr>
          <p:spPr>
            <a:xfrm>
              <a:off x="2795222" y="3802213"/>
              <a:ext cx="102083" cy="108345"/>
            </a:xfrm>
            <a:custGeom>
              <a:avLst/>
              <a:gdLst/>
              <a:ahLst/>
              <a:cxnLst/>
              <a:rect l="l" t="t" r="r" b="b"/>
              <a:pathLst>
                <a:path w="119379" h="119379">
                  <a:moveTo>
                    <a:pt x="118871" y="10667"/>
                  </a:moveTo>
                  <a:lnTo>
                    <a:pt x="108203" y="0"/>
                  </a:lnTo>
                  <a:lnTo>
                    <a:pt x="0" y="108203"/>
                  </a:lnTo>
                  <a:lnTo>
                    <a:pt x="21335" y="118871"/>
                  </a:lnTo>
                  <a:lnTo>
                    <a:pt x="118871" y="10667"/>
                  </a:lnTo>
                  <a:close/>
                </a:path>
              </a:pathLst>
            </a:custGeom>
            <a:solidFill>
              <a:srgbClr val="24211D"/>
            </a:solidFill>
          </p:spPr>
          <p:txBody>
            <a:bodyPr wrap="square" lIns="0" tIns="0" rIns="0" bIns="0" rtlCol="0"/>
            <a:lstStyle/>
            <a:p>
              <a:endParaRPr/>
            </a:p>
          </p:txBody>
        </p:sp>
        <p:sp>
          <p:nvSpPr>
            <p:cNvPr id="346" name="object 346"/>
            <p:cNvSpPr/>
            <p:nvPr/>
          </p:nvSpPr>
          <p:spPr>
            <a:xfrm>
              <a:off x="2765646" y="5562976"/>
              <a:ext cx="160183" cy="170009"/>
            </a:xfrm>
            <a:custGeom>
              <a:avLst/>
              <a:gdLst/>
              <a:ahLst/>
              <a:cxnLst/>
              <a:rect l="l" t="t" r="r" b="b"/>
              <a:pathLst>
                <a:path w="187325" h="187325">
                  <a:moveTo>
                    <a:pt x="186908" y="101508"/>
                  </a:moveTo>
                  <a:lnTo>
                    <a:pt x="175704" y="59661"/>
                  </a:lnTo>
                  <a:lnTo>
                    <a:pt x="153460" y="33480"/>
                  </a:lnTo>
                  <a:lnTo>
                    <a:pt x="149505" y="28745"/>
                  </a:lnTo>
                  <a:lnTo>
                    <a:pt x="117772" y="5899"/>
                  </a:lnTo>
                  <a:lnTo>
                    <a:pt x="86825" y="0"/>
                  </a:lnTo>
                  <a:lnTo>
                    <a:pt x="81501" y="185"/>
                  </a:lnTo>
                  <a:lnTo>
                    <a:pt x="44262" y="10352"/>
                  </a:lnTo>
                  <a:lnTo>
                    <a:pt x="14001" y="37840"/>
                  </a:lnTo>
                  <a:lnTo>
                    <a:pt x="1006" y="74133"/>
                  </a:lnTo>
                  <a:lnTo>
                    <a:pt x="0" y="89608"/>
                  </a:lnTo>
                  <a:lnTo>
                    <a:pt x="296" y="94687"/>
                  </a:lnTo>
                  <a:lnTo>
                    <a:pt x="14514" y="132570"/>
                  </a:lnTo>
                  <a:lnTo>
                    <a:pt x="34588" y="152352"/>
                  </a:lnTo>
                  <a:lnTo>
                    <a:pt x="38231" y="157081"/>
                  </a:lnTo>
                  <a:lnTo>
                    <a:pt x="72575" y="182211"/>
                  </a:lnTo>
                  <a:lnTo>
                    <a:pt x="97332" y="186940"/>
                  </a:lnTo>
                  <a:lnTo>
                    <a:pt x="102457" y="186919"/>
                  </a:lnTo>
                  <a:lnTo>
                    <a:pt x="143983" y="175679"/>
                  </a:lnTo>
                  <a:lnTo>
                    <a:pt x="173596" y="151252"/>
                  </a:lnTo>
                  <a:lnTo>
                    <a:pt x="186587" y="112193"/>
                  </a:lnTo>
                  <a:lnTo>
                    <a:pt x="186898" y="106868"/>
                  </a:lnTo>
                  <a:lnTo>
                    <a:pt x="186908" y="101508"/>
                  </a:lnTo>
                  <a:close/>
                </a:path>
              </a:pathLst>
            </a:custGeom>
            <a:solidFill>
              <a:srgbClr val="FCC800"/>
            </a:solidFill>
          </p:spPr>
          <p:txBody>
            <a:bodyPr wrap="square" lIns="0" tIns="0" rIns="0" bIns="0" rtlCol="0"/>
            <a:lstStyle/>
            <a:p>
              <a:endParaRPr/>
            </a:p>
          </p:txBody>
        </p:sp>
        <p:sp>
          <p:nvSpPr>
            <p:cNvPr id="347" name="object 347"/>
            <p:cNvSpPr/>
            <p:nvPr/>
          </p:nvSpPr>
          <p:spPr>
            <a:xfrm>
              <a:off x="2757431" y="5554633"/>
              <a:ext cx="175930" cy="186722"/>
            </a:xfrm>
            <a:custGeom>
              <a:avLst/>
              <a:gdLst/>
              <a:ahLst/>
              <a:cxnLst/>
              <a:rect l="l" t="t" r="r" b="b"/>
              <a:pathLst>
                <a:path w="205739" h="205739">
                  <a:moveTo>
                    <a:pt x="44195" y="42671"/>
                  </a:moveTo>
                  <a:lnTo>
                    <a:pt x="33527" y="32003"/>
                  </a:lnTo>
                  <a:lnTo>
                    <a:pt x="28468" y="34855"/>
                  </a:lnTo>
                  <a:lnTo>
                    <a:pt x="23837" y="38423"/>
                  </a:lnTo>
                  <a:lnTo>
                    <a:pt x="3074" y="75399"/>
                  </a:lnTo>
                  <a:lnTo>
                    <a:pt x="0" y="97535"/>
                  </a:lnTo>
                  <a:lnTo>
                    <a:pt x="22859" y="97535"/>
                  </a:lnTo>
                  <a:lnTo>
                    <a:pt x="23169" y="91432"/>
                  </a:lnTo>
                  <a:lnTo>
                    <a:pt x="24054" y="85831"/>
                  </a:lnTo>
                  <a:lnTo>
                    <a:pt x="37880" y="55107"/>
                  </a:lnTo>
                  <a:lnTo>
                    <a:pt x="41006" y="49187"/>
                  </a:lnTo>
                  <a:lnTo>
                    <a:pt x="44195" y="42671"/>
                  </a:lnTo>
                  <a:close/>
                </a:path>
                <a:path w="205739" h="205739">
                  <a:moveTo>
                    <a:pt x="54863" y="161543"/>
                  </a:moveTo>
                  <a:lnTo>
                    <a:pt x="30860" y="129539"/>
                  </a:lnTo>
                  <a:lnTo>
                    <a:pt x="22859" y="97535"/>
                  </a:lnTo>
                  <a:lnTo>
                    <a:pt x="0" y="97535"/>
                  </a:lnTo>
                  <a:lnTo>
                    <a:pt x="8191" y="138874"/>
                  </a:lnTo>
                  <a:lnTo>
                    <a:pt x="33527" y="172211"/>
                  </a:lnTo>
                  <a:lnTo>
                    <a:pt x="54863" y="161543"/>
                  </a:lnTo>
                  <a:close/>
                </a:path>
                <a:path w="205739" h="205739">
                  <a:moveTo>
                    <a:pt x="173735" y="32003"/>
                  </a:moveTo>
                  <a:lnTo>
                    <a:pt x="139636" y="8000"/>
                  </a:lnTo>
                  <a:lnTo>
                    <a:pt x="97535" y="0"/>
                  </a:lnTo>
                  <a:lnTo>
                    <a:pt x="92437" y="189"/>
                  </a:lnTo>
                  <a:lnTo>
                    <a:pt x="53484" y="12119"/>
                  </a:lnTo>
                  <a:lnTo>
                    <a:pt x="33527" y="32003"/>
                  </a:lnTo>
                  <a:lnTo>
                    <a:pt x="44195" y="42671"/>
                  </a:lnTo>
                  <a:lnTo>
                    <a:pt x="50298" y="39482"/>
                  </a:lnTo>
                  <a:lnTo>
                    <a:pt x="55888" y="36356"/>
                  </a:lnTo>
                  <a:lnTo>
                    <a:pt x="61094" y="33358"/>
                  </a:lnTo>
                  <a:lnTo>
                    <a:pt x="66044" y="30553"/>
                  </a:lnTo>
                  <a:lnTo>
                    <a:pt x="97535" y="21335"/>
                  </a:lnTo>
                  <a:lnTo>
                    <a:pt x="102460" y="21526"/>
                  </a:lnTo>
                  <a:lnTo>
                    <a:pt x="142354" y="37180"/>
                  </a:lnTo>
                  <a:lnTo>
                    <a:pt x="163067" y="54863"/>
                  </a:lnTo>
                  <a:lnTo>
                    <a:pt x="173735" y="32003"/>
                  </a:lnTo>
                  <a:close/>
                </a:path>
                <a:path w="205739" h="205739">
                  <a:moveTo>
                    <a:pt x="184403" y="182879"/>
                  </a:moveTo>
                  <a:lnTo>
                    <a:pt x="163067" y="161543"/>
                  </a:lnTo>
                  <a:lnTo>
                    <a:pt x="159515" y="164733"/>
                  </a:lnTo>
                  <a:lnTo>
                    <a:pt x="155313" y="167859"/>
                  </a:lnTo>
                  <a:lnTo>
                    <a:pt x="114636" y="182570"/>
                  </a:lnTo>
                  <a:lnTo>
                    <a:pt x="108203" y="182879"/>
                  </a:lnTo>
                  <a:lnTo>
                    <a:pt x="101813" y="182570"/>
                  </a:lnTo>
                  <a:lnTo>
                    <a:pt x="62459" y="167859"/>
                  </a:lnTo>
                  <a:lnTo>
                    <a:pt x="54863" y="161543"/>
                  </a:lnTo>
                  <a:lnTo>
                    <a:pt x="33527" y="172211"/>
                  </a:lnTo>
                  <a:lnTo>
                    <a:pt x="66865" y="197548"/>
                  </a:lnTo>
                  <a:lnTo>
                    <a:pt x="108203" y="205739"/>
                  </a:lnTo>
                  <a:lnTo>
                    <a:pt x="113333" y="205554"/>
                  </a:lnTo>
                  <a:lnTo>
                    <a:pt x="155762" y="195751"/>
                  </a:lnTo>
                  <a:lnTo>
                    <a:pt x="179274" y="185662"/>
                  </a:lnTo>
                  <a:lnTo>
                    <a:pt x="184403" y="182879"/>
                  </a:lnTo>
                  <a:close/>
                </a:path>
                <a:path w="205739" h="205739">
                  <a:moveTo>
                    <a:pt x="205739" y="108203"/>
                  </a:moveTo>
                  <a:lnTo>
                    <a:pt x="197738" y="66674"/>
                  </a:lnTo>
                  <a:lnTo>
                    <a:pt x="173735" y="32003"/>
                  </a:lnTo>
                  <a:lnTo>
                    <a:pt x="163067" y="54863"/>
                  </a:lnTo>
                  <a:lnTo>
                    <a:pt x="166257" y="58373"/>
                  </a:lnTo>
                  <a:lnTo>
                    <a:pt x="169383" y="62459"/>
                  </a:lnTo>
                  <a:lnTo>
                    <a:pt x="184094" y="101813"/>
                  </a:lnTo>
                  <a:lnTo>
                    <a:pt x="184403" y="108203"/>
                  </a:lnTo>
                  <a:lnTo>
                    <a:pt x="205739" y="108203"/>
                  </a:lnTo>
                  <a:close/>
                </a:path>
                <a:path w="205739" h="205739">
                  <a:moveTo>
                    <a:pt x="205739" y="108203"/>
                  </a:moveTo>
                  <a:lnTo>
                    <a:pt x="184403" y="108203"/>
                  </a:lnTo>
                  <a:lnTo>
                    <a:pt x="184094" y="114594"/>
                  </a:lnTo>
                  <a:lnTo>
                    <a:pt x="183209" y="120920"/>
                  </a:lnTo>
                  <a:lnTo>
                    <a:pt x="166257" y="158034"/>
                  </a:lnTo>
                  <a:lnTo>
                    <a:pt x="163067" y="161543"/>
                  </a:lnTo>
                  <a:lnTo>
                    <a:pt x="184403" y="182879"/>
                  </a:lnTo>
                  <a:lnTo>
                    <a:pt x="199971" y="142465"/>
                  </a:lnTo>
                  <a:lnTo>
                    <a:pt x="205555" y="113307"/>
                  </a:lnTo>
                  <a:lnTo>
                    <a:pt x="205739" y="108203"/>
                  </a:lnTo>
                  <a:close/>
                </a:path>
              </a:pathLst>
            </a:custGeom>
            <a:solidFill>
              <a:srgbClr val="24211D"/>
            </a:solidFill>
          </p:spPr>
          <p:txBody>
            <a:bodyPr wrap="square" lIns="0" tIns="0" rIns="0" bIns="0" rtlCol="0"/>
            <a:lstStyle/>
            <a:p>
              <a:endParaRPr/>
            </a:p>
          </p:txBody>
        </p:sp>
        <p:sp>
          <p:nvSpPr>
            <p:cNvPr id="348" name="object 348"/>
            <p:cNvSpPr/>
            <p:nvPr/>
          </p:nvSpPr>
          <p:spPr>
            <a:xfrm>
              <a:off x="2795222" y="5593361"/>
              <a:ext cx="102083" cy="108345"/>
            </a:xfrm>
            <a:custGeom>
              <a:avLst/>
              <a:gdLst/>
              <a:ahLst/>
              <a:cxnLst/>
              <a:rect l="l" t="t" r="r" b="b"/>
              <a:pathLst>
                <a:path w="119379" h="119379">
                  <a:moveTo>
                    <a:pt x="118871" y="108203"/>
                  </a:moveTo>
                  <a:lnTo>
                    <a:pt x="10667" y="0"/>
                  </a:lnTo>
                  <a:lnTo>
                    <a:pt x="0" y="12191"/>
                  </a:lnTo>
                  <a:lnTo>
                    <a:pt x="108203" y="118871"/>
                  </a:lnTo>
                  <a:lnTo>
                    <a:pt x="118871" y="108203"/>
                  </a:lnTo>
                  <a:close/>
                </a:path>
              </a:pathLst>
            </a:custGeom>
            <a:solidFill>
              <a:srgbClr val="24211D"/>
            </a:solidFill>
          </p:spPr>
          <p:txBody>
            <a:bodyPr wrap="square" lIns="0" tIns="0" rIns="0" bIns="0" rtlCol="0"/>
            <a:lstStyle/>
            <a:p>
              <a:endParaRPr/>
            </a:p>
          </p:txBody>
        </p:sp>
        <p:sp>
          <p:nvSpPr>
            <p:cNvPr id="349" name="object 349"/>
            <p:cNvSpPr/>
            <p:nvPr/>
          </p:nvSpPr>
          <p:spPr>
            <a:xfrm>
              <a:off x="2795222" y="5593361"/>
              <a:ext cx="102083" cy="108345"/>
            </a:xfrm>
            <a:custGeom>
              <a:avLst/>
              <a:gdLst/>
              <a:ahLst/>
              <a:cxnLst/>
              <a:rect l="l" t="t" r="r" b="b"/>
              <a:pathLst>
                <a:path w="119379" h="119379">
                  <a:moveTo>
                    <a:pt x="118871" y="12191"/>
                  </a:moveTo>
                  <a:lnTo>
                    <a:pt x="108203" y="0"/>
                  </a:lnTo>
                  <a:lnTo>
                    <a:pt x="0" y="97535"/>
                  </a:lnTo>
                  <a:lnTo>
                    <a:pt x="10667" y="118871"/>
                  </a:lnTo>
                  <a:lnTo>
                    <a:pt x="118871" y="12191"/>
                  </a:lnTo>
                  <a:close/>
                </a:path>
              </a:pathLst>
            </a:custGeom>
            <a:solidFill>
              <a:srgbClr val="24211D"/>
            </a:solidFill>
          </p:spPr>
          <p:txBody>
            <a:bodyPr wrap="square" lIns="0" tIns="0" rIns="0" bIns="0" rtlCol="0"/>
            <a:lstStyle/>
            <a:p>
              <a:endParaRPr/>
            </a:p>
          </p:txBody>
        </p:sp>
        <p:sp>
          <p:nvSpPr>
            <p:cNvPr id="350" name="object 350"/>
            <p:cNvSpPr/>
            <p:nvPr/>
          </p:nvSpPr>
          <p:spPr>
            <a:xfrm>
              <a:off x="2490278" y="1639003"/>
              <a:ext cx="369235" cy="0"/>
            </a:xfrm>
            <a:custGeom>
              <a:avLst/>
              <a:gdLst/>
              <a:ahLst/>
              <a:cxnLst/>
              <a:rect l="l" t="t" r="r" b="b"/>
              <a:pathLst>
                <a:path w="431800">
                  <a:moveTo>
                    <a:pt x="0" y="0"/>
                  </a:moveTo>
                  <a:lnTo>
                    <a:pt x="431291" y="0"/>
                  </a:lnTo>
                </a:path>
              </a:pathLst>
            </a:custGeom>
            <a:ln w="21335">
              <a:solidFill>
                <a:srgbClr val="24211D"/>
              </a:solidFill>
            </a:ln>
          </p:spPr>
          <p:txBody>
            <a:bodyPr wrap="square" lIns="0" tIns="0" rIns="0" bIns="0" rtlCol="0"/>
            <a:lstStyle/>
            <a:p>
              <a:endParaRPr/>
            </a:p>
          </p:txBody>
        </p:sp>
        <p:sp>
          <p:nvSpPr>
            <p:cNvPr id="351" name="object 351"/>
            <p:cNvSpPr/>
            <p:nvPr/>
          </p:nvSpPr>
          <p:spPr>
            <a:xfrm>
              <a:off x="2849956" y="1639004"/>
              <a:ext cx="0" cy="58207"/>
            </a:xfrm>
            <a:custGeom>
              <a:avLst/>
              <a:gdLst/>
              <a:ahLst/>
              <a:cxnLst/>
              <a:rect l="l" t="t" r="r" b="b"/>
              <a:pathLst>
                <a:path h="64135">
                  <a:moveTo>
                    <a:pt x="0" y="0"/>
                  </a:moveTo>
                  <a:lnTo>
                    <a:pt x="0" y="64007"/>
                  </a:lnTo>
                </a:path>
              </a:pathLst>
            </a:custGeom>
            <a:ln w="21335">
              <a:solidFill>
                <a:srgbClr val="24211D"/>
              </a:solidFill>
            </a:ln>
          </p:spPr>
          <p:txBody>
            <a:bodyPr wrap="square" lIns="0" tIns="0" rIns="0" bIns="0" rtlCol="0"/>
            <a:lstStyle/>
            <a:p>
              <a:endParaRPr/>
            </a:p>
          </p:txBody>
        </p:sp>
        <p:sp>
          <p:nvSpPr>
            <p:cNvPr id="352" name="object 352"/>
            <p:cNvSpPr/>
            <p:nvPr/>
          </p:nvSpPr>
          <p:spPr>
            <a:xfrm>
              <a:off x="2795222" y="1687413"/>
              <a:ext cx="102083" cy="98548"/>
            </a:xfrm>
            <a:custGeom>
              <a:avLst/>
              <a:gdLst/>
              <a:ahLst/>
              <a:cxnLst/>
              <a:rect l="l" t="t" r="r" b="b"/>
              <a:pathLst>
                <a:path w="119379" h="108585">
                  <a:moveTo>
                    <a:pt x="118871" y="0"/>
                  </a:moveTo>
                  <a:lnTo>
                    <a:pt x="0" y="0"/>
                  </a:lnTo>
                  <a:lnTo>
                    <a:pt x="64007" y="108203"/>
                  </a:lnTo>
                  <a:lnTo>
                    <a:pt x="118871" y="0"/>
                  </a:lnTo>
                  <a:close/>
                </a:path>
              </a:pathLst>
            </a:custGeom>
            <a:solidFill>
              <a:srgbClr val="24211D"/>
            </a:solidFill>
          </p:spPr>
          <p:txBody>
            <a:bodyPr wrap="square" lIns="0" tIns="0" rIns="0" bIns="0" rtlCol="0"/>
            <a:lstStyle/>
            <a:p>
              <a:endParaRPr/>
            </a:p>
          </p:txBody>
        </p:sp>
        <p:sp>
          <p:nvSpPr>
            <p:cNvPr id="353" name="object 353"/>
            <p:cNvSpPr/>
            <p:nvPr/>
          </p:nvSpPr>
          <p:spPr>
            <a:xfrm>
              <a:off x="2490278" y="2441217"/>
              <a:ext cx="369235" cy="0"/>
            </a:xfrm>
            <a:custGeom>
              <a:avLst/>
              <a:gdLst/>
              <a:ahLst/>
              <a:cxnLst/>
              <a:rect l="l" t="t" r="r" b="b"/>
              <a:pathLst>
                <a:path w="431800">
                  <a:moveTo>
                    <a:pt x="0" y="0"/>
                  </a:moveTo>
                  <a:lnTo>
                    <a:pt x="431291" y="0"/>
                  </a:lnTo>
                </a:path>
              </a:pathLst>
            </a:custGeom>
            <a:ln w="21335">
              <a:solidFill>
                <a:srgbClr val="24211D"/>
              </a:solidFill>
            </a:ln>
          </p:spPr>
          <p:txBody>
            <a:bodyPr wrap="square" lIns="0" tIns="0" rIns="0" bIns="0" rtlCol="0"/>
            <a:lstStyle/>
            <a:p>
              <a:endParaRPr/>
            </a:p>
          </p:txBody>
        </p:sp>
        <p:sp>
          <p:nvSpPr>
            <p:cNvPr id="354" name="object 354"/>
            <p:cNvSpPr/>
            <p:nvPr/>
          </p:nvSpPr>
          <p:spPr>
            <a:xfrm>
              <a:off x="2849956" y="2441217"/>
              <a:ext cx="0" cy="59935"/>
            </a:xfrm>
            <a:custGeom>
              <a:avLst/>
              <a:gdLst/>
              <a:ahLst/>
              <a:cxnLst/>
              <a:rect l="l" t="t" r="r" b="b"/>
              <a:pathLst>
                <a:path h="66039">
                  <a:moveTo>
                    <a:pt x="0" y="0"/>
                  </a:moveTo>
                  <a:lnTo>
                    <a:pt x="0" y="65531"/>
                  </a:lnTo>
                </a:path>
              </a:pathLst>
            </a:custGeom>
            <a:ln w="21335">
              <a:solidFill>
                <a:srgbClr val="24211D"/>
              </a:solidFill>
            </a:ln>
          </p:spPr>
          <p:txBody>
            <a:bodyPr wrap="square" lIns="0" tIns="0" rIns="0" bIns="0" rtlCol="0"/>
            <a:lstStyle/>
            <a:p>
              <a:endParaRPr/>
            </a:p>
          </p:txBody>
        </p:sp>
        <p:sp>
          <p:nvSpPr>
            <p:cNvPr id="355" name="object 355"/>
            <p:cNvSpPr/>
            <p:nvPr/>
          </p:nvSpPr>
          <p:spPr>
            <a:xfrm>
              <a:off x="2795222" y="2491009"/>
              <a:ext cx="102083" cy="87598"/>
            </a:xfrm>
            <a:custGeom>
              <a:avLst/>
              <a:gdLst/>
              <a:ahLst/>
              <a:cxnLst/>
              <a:rect l="l" t="t" r="r" b="b"/>
              <a:pathLst>
                <a:path w="119379" h="96519">
                  <a:moveTo>
                    <a:pt x="118871" y="0"/>
                  </a:moveTo>
                  <a:lnTo>
                    <a:pt x="0" y="0"/>
                  </a:lnTo>
                  <a:lnTo>
                    <a:pt x="64007" y="96011"/>
                  </a:lnTo>
                  <a:lnTo>
                    <a:pt x="118871" y="0"/>
                  </a:lnTo>
                  <a:close/>
                </a:path>
              </a:pathLst>
            </a:custGeom>
            <a:solidFill>
              <a:srgbClr val="24211D"/>
            </a:solidFill>
          </p:spPr>
          <p:txBody>
            <a:bodyPr wrap="square" lIns="0" tIns="0" rIns="0" bIns="0" rtlCol="0"/>
            <a:lstStyle/>
            <a:p>
              <a:endParaRPr/>
            </a:p>
          </p:txBody>
        </p:sp>
        <p:sp>
          <p:nvSpPr>
            <p:cNvPr id="356" name="object 356"/>
            <p:cNvSpPr/>
            <p:nvPr/>
          </p:nvSpPr>
          <p:spPr>
            <a:xfrm>
              <a:off x="2490279" y="2822959"/>
              <a:ext cx="360004" cy="0"/>
            </a:xfrm>
            <a:custGeom>
              <a:avLst/>
              <a:gdLst/>
              <a:ahLst/>
              <a:cxnLst/>
              <a:rect l="l" t="t" r="r" b="b"/>
              <a:pathLst>
                <a:path w="421004">
                  <a:moveTo>
                    <a:pt x="0" y="0"/>
                  </a:moveTo>
                  <a:lnTo>
                    <a:pt x="420623" y="0"/>
                  </a:lnTo>
                </a:path>
              </a:pathLst>
            </a:custGeom>
            <a:ln w="21335">
              <a:solidFill>
                <a:srgbClr val="24211D"/>
              </a:solidFill>
            </a:ln>
          </p:spPr>
          <p:txBody>
            <a:bodyPr wrap="square" lIns="0" tIns="0" rIns="0" bIns="0" rtlCol="0"/>
            <a:lstStyle/>
            <a:p>
              <a:endParaRPr/>
            </a:p>
          </p:txBody>
        </p:sp>
        <p:sp>
          <p:nvSpPr>
            <p:cNvPr id="357" name="object 357"/>
            <p:cNvSpPr/>
            <p:nvPr/>
          </p:nvSpPr>
          <p:spPr>
            <a:xfrm>
              <a:off x="2840834" y="2822960"/>
              <a:ext cx="0" cy="59935"/>
            </a:xfrm>
            <a:custGeom>
              <a:avLst/>
              <a:gdLst/>
              <a:ahLst/>
              <a:cxnLst/>
              <a:rect l="l" t="t" r="r" b="b"/>
              <a:pathLst>
                <a:path h="66039">
                  <a:moveTo>
                    <a:pt x="0" y="0"/>
                  </a:moveTo>
                  <a:lnTo>
                    <a:pt x="0" y="65531"/>
                  </a:lnTo>
                </a:path>
              </a:pathLst>
            </a:custGeom>
            <a:ln w="21335">
              <a:solidFill>
                <a:srgbClr val="24211D"/>
              </a:solidFill>
            </a:ln>
          </p:spPr>
          <p:txBody>
            <a:bodyPr wrap="square" lIns="0" tIns="0" rIns="0" bIns="0" rtlCol="0"/>
            <a:lstStyle/>
            <a:p>
              <a:endParaRPr/>
            </a:p>
          </p:txBody>
        </p:sp>
        <p:sp>
          <p:nvSpPr>
            <p:cNvPr id="358" name="object 358"/>
            <p:cNvSpPr/>
            <p:nvPr/>
          </p:nvSpPr>
          <p:spPr>
            <a:xfrm>
              <a:off x="2795222" y="2872752"/>
              <a:ext cx="92852" cy="96819"/>
            </a:xfrm>
            <a:custGeom>
              <a:avLst/>
              <a:gdLst/>
              <a:ahLst/>
              <a:cxnLst/>
              <a:rect l="l" t="t" r="r" b="b"/>
              <a:pathLst>
                <a:path w="108585" h="106679">
                  <a:moveTo>
                    <a:pt x="108203" y="0"/>
                  </a:moveTo>
                  <a:lnTo>
                    <a:pt x="0" y="0"/>
                  </a:lnTo>
                  <a:lnTo>
                    <a:pt x="53339" y="106679"/>
                  </a:lnTo>
                  <a:lnTo>
                    <a:pt x="108203" y="0"/>
                  </a:lnTo>
                  <a:close/>
                </a:path>
              </a:pathLst>
            </a:custGeom>
            <a:solidFill>
              <a:srgbClr val="24211D"/>
            </a:solidFill>
          </p:spPr>
          <p:txBody>
            <a:bodyPr wrap="square" lIns="0" tIns="0" rIns="0" bIns="0" rtlCol="0"/>
            <a:lstStyle/>
            <a:p>
              <a:endParaRPr/>
            </a:p>
          </p:txBody>
        </p:sp>
        <p:sp>
          <p:nvSpPr>
            <p:cNvPr id="359" name="object 359"/>
            <p:cNvSpPr/>
            <p:nvPr/>
          </p:nvSpPr>
          <p:spPr>
            <a:xfrm>
              <a:off x="2481156" y="3234439"/>
              <a:ext cx="360004" cy="0"/>
            </a:xfrm>
            <a:custGeom>
              <a:avLst/>
              <a:gdLst/>
              <a:ahLst/>
              <a:cxnLst/>
              <a:rect l="l" t="t" r="r" b="b"/>
              <a:pathLst>
                <a:path w="421004">
                  <a:moveTo>
                    <a:pt x="0" y="0"/>
                  </a:moveTo>
                  <a:lnTo>
                    <a:pt x="420623" y="0"/>
                  </a:lnTo>
                </a:path>
              </a:pathLst>
            </a:custGeom>
            <a:ln w="22859">
              <a:solidFill>
                <a:srgbClr val="24211D"/>
              </a:solidFill>
            </a:ln>
          </p:spPr>
          <p:txBody>
            <a:bodyPr wrap="square" lIns="0" tIns="0" rIns="0" bIns="0" rtlCol="0"/>
            <a:lstStyle/>
            <a:p>
              <a:endParaRPr/>
            </a:p>
          </p:txBody>
        </p:sp>
        <p:sp>
          <p:nvSpPr>
            <p:cNvPr id="360" name="object 360"/>
            <p:cNvSpPr/>
            <p:nvPr/>
          </p:nvSpPr>
          <p:spPr>
            <a:xfrm>
              <a:off x="2831712" y="3235131"/>
              <a:ext cx="0" cy="58207"/>
            </a:xfrm>
            <a:custGeom>
              <a:avLst/>
              <a:gdLst/>
              <a:ahLst/>
              <a:cxnLst/>
              <a:rect l="l" t="t" r="r" b="b"/>
              <a:pathLst>
                <a:path h="64135">
                  <a:moveTo>
                    <a:pt x="0" y="0"/>
                  </a:moveTo>
                  <a:lnTo>
                    <a:pt x="0" y="64007"/>
                  </a:lnTo>
                </a:path>
              </a:pathLst>
            </a:custGeom>
            <a:ln w="21335">
              <a:solidFill>
                <a:srgbClr val="24211D"/>
              </a:solidFill>
            </a:ln>
          </p:spPr>
          <p:txBody>
            <a:bodyPr wrap="square" lIns="0" tIns="0" rIns="0" bIns="0" rtlCol="0"/>
            <a:lstStyle/>
            <a:p>
              <a:endParaRPr/>
            </a:p>
          </p:txBody>
        </p:sp>
        <p:sp>
          <p:nvSpPr>
            <p:cNvPr id="361" name="object 361"/>
            <p:cNvSpPr/>
            <p:nvPr/>
          </p:nvSpPr>
          <p:spPr>
            <a:xfrm>
              <a:off x="2786100" y="3283542"/>
              <a:ext cx="102083" cy="98548"/>
            </a:xfrm>
            <a:custGeom>
              <a:avLst/>
              <a:gdLst/>
              <a:ahLst/>
              <a:cxnLst/>
              <a:rect l="l" t="t" r="r" b="b"/>
              <a:pathLst>
                <a:path w="119379" h="108585">
                  <a:moveTo>
                    <a:pt x="118871" y="0"/>
                  </a:moveTo>
                  <a:lnTo>
                    <a:pt x="0" y="0"/>
                  </a:lnTo>
                  <a:lnTo>
                    <a:pt x="53339" y="108203"/>
                  </a:lnTo>
                  <a:lnTo>
                    <a:pt x="118871" y="0"/>
                  </a:lnTo>
                  <a:close/>
                </a:path>
              </a:pathLst>
            </a:custGeom>
            <a:solidFill>
              <a:srgbClr val="24211D"/>
            </a:solidFill>
          </p:spPr>
          <p:txBody>
            <a:bodyPr wrap="square" lIns="0" tIns="0" rIns="0" bIns="0" rtlCol="0"/>
            <a:lstStyle/>
            <a:p>
              <a:endParaRPr/>
            </a:p>
          </p:txBody>
        </p:sp>
        <p:sp>
          <p:nvSpPr>
            <p:cNvPr id="362" name="object 362"/>
            <p:cNvSpPr/>
            <p:nvPr/>
          </p:nvSpPr>
          <p:spPr>
            <a:xfrm>
              <a:off x="2481156" y="3636237"/>
              <a:ext cx="360004" cy="0"/>
            </a:xfrm>
            <a:custGeom>
              <a:avLst/>
              <a:gdLst/>
              <a:ahLst/>
              <a:cxnLst/>
              <a:rect l="l" t="t" r="r" b="b"/>
              <a:pathLst>
                <a:path w="421004">
                  <a:moveTo>
                    <a:pt x="0" y="0"/>
                  </a:moveTo>
                  <a:lnTo>
                    <a:pt x="420623" y="0"/>
                  </a:lnTo>
                </a:path>
              </a:pathLst>
            </a:custGeom>
            <a:ln w="21335">
              <a:solidFill>
                <a:srgbClr val="24211D"/>
              </a:solidFill>
            </a:ln>
          </p:spPr>
          <p:txBody>
            <a:bodyPr wrap="square" lIns="0" tIns="0" rIns="0" bIns="0" rtlCol="0"/>
            <a:lstStyle/>
            <a:p>
              <a:endParaRPr/>
            </a:p>
          </p:txBody>
        </p:sp>
        <p:sp>
          <p:nvSpPr>
            <p:cNvPr id="363" name="object 363"/>
            <p:cNvSpPr/>
            <p:nvPr/>
          </p:nvSpPr>
          <p:spPr>
            <a:xfrm>
              <a:off x="2831712" y="3636238"/>
              <a:ext cx="0" cy="48409"/>
            </a:xfrm>
            <a:custGeom>
              <a:avLst/>
              <a:gdLst/>
              <a:ahLst/>
              <a:cxnLst/>
              <a:rect l="l" t="t" r="r" b="b"/>
              <a:pathLst>
                <a:path h="53339">
                  <a:moveTo>
                    <a:pt x="0" y="0"/>
                  </a:moveTo>
                  <a:lnTo>
                    <a:pt x="0" y="53339"/>
                  </a:lnTo>
                </a:path>
              </a:pathLst>
            </a:custGeom>
            <a:ln w="21335">
              <a:solidFill>
                <a:srgbClr val="24211D"/>
              </a:solidFill>
            </a:ln>
          </p:spPr>
          <p:txBody>
            <a:bodyPr wrap="square" lIns="0" tIns="0" rIns="0" bIns="0" rtlCol="0"/>
            <a:lstStyle/>
            <a:p>
              <a:endParaRPr/>
            </a:p>
          </p:txBody>
        </p:sp>
        <p:sp>
          <p:nvSpPr>
            <p:cNvPr id="364" name="object 364"/>
            <p:cNvSpPr/>
            <p:nvPr/>
          </p:nvSpPr>
          <p:spPr>
            <a:xfrm>
              <a:off x="2786100" y="3674965"/>
              <a:ext cx="91223" cy="98548"/>
            </a:xfrm>
            <a:custGeom>
              <a:avLst/>
              <a:gdLst/>
              <a:ahLst/>
              <a:cxnLst/>
              <a:rect l="l" t="t" r="r" b="b"/>
              <a:pathLst>
                <a:path w="106679" h="108585">
                  <a:moveTo>
                    <a:pt x="106679" y="0"/>
                  </a:moveTo>
                  <a:lnTo>
                    <a:pt x="0" y="0"/>
                  </a:lnTo>
                  <a:lnTo>
                    <a:pt x="53339" y="108203"/>
                  </a:lnTo>
                  <a:lnTo>
                    <a:pt x="106679" y="0"/>
                  </a:lnTo>
                  <a:close/>
                </a:path>
              </a:pathLst>
            </a:custGeom>
            <a:solidFill>
              <a:srgbClr val="24211D"/>
            </a:solidFill>
          </p:spPr>
          <p:txBody>
            <a:bodyPr wrap="square" lIns="0" tIns="0" rIns="0" bIns="0" rtlCol="0"/>
            <a:lstStyle/>
            <a:p>
              <a:endParaRPr/>
            </a:p>
          </p:txBody>
        </p:sp>
        <p:sp>
          <p:nvSpPr>
            <p:cNvPr id="365" name="object 365"/>
            <p:cNvSpPr/>
            <p:nvPr/>
          </p:nvSpPr>
          <p:spPr>
            <a:xfrm>
              <a:off x="2481156" y="5417704"/>
              <a:ext cx="369235" cy="0"/>
            </a:xfrm>
            <a:custGeom>
              <a:avLst/>
              <a:gdLst/>
              <a:ahLst/>
              <a:cxnLst/>
              <a:rect l="l" t="t" r="r" b="b"/>
              <a:pathLst>
                <a:path w="431800">
                  <a:moveTo>
                    <a:pt x="0" y="0"/>
                  </a:moveTo>
                  <a:lnTo>
                    <a:pt x="431291" y="0"/>
                  </a:lnTo>
                </a:path>
              </a:pathLst>
            </a:custGeom>
            <a:ln w="21335">
              <a:solidFill>
                <a:srgbClr val="24211D"/>
              </a:solidFill>
            </a:ln>
          </p:spPr>
          <p:txBody>
            <a:bodyPr wrap="square" lIns="0" tIns="0" rIns="0" bIns="0" rtlCol="0"/>
            <a:lstStyle/>
            <a:p>
              <a:endParaRPr/>
            </a:p>
          </p:txBody>
        </p:sp>
        <p:sp>
          <p:nvSpPr>
            <p:cNvPr id="366" name="object 366"/>
            <p:cNvSpPr/>
            <p:nvPr/>
          </p:nvSpPr>
          <p:spPr>
            <a:xfrm>
              <a:off x="2840834" y="5417704"/>
              <a:ext cx="0" cy="58207"/>
            </a:xfrm>
            <a:custGeom>
              <a:avLst/>
              <a:gdLst/>
              <a:ahLst/>
              <a:cxnLst/>
              <a:rect l="l" t="t" r="r" b="b"/>
              <a:pathLst>
                <a:path h="64135">
                  <a:moveTo>
                    <a:pt x="0" y="0"/>
                  </a:moveTo>
                  <a:lnTo>
                    <a:pt x="0" y="64007"/>
                  </a:lnTo>
                </a:path>
              </a:pathLst>
            </a:custGeom>
            <a:ln w="21335">
              <a:solidFill>
                <a:srgbClr val="24211D"/>
              </a:solidFill>
            </a:ln>
          </p:spPr>
          <p:txBody>
            <a:bodyPr wrap="square" lIns="0" tIns="0" rIns="0" bIns="0" rtlCol="0"/>
            <a:lstStyle/>
            <a:p>
              <a:endParaRPr/>
            </a:p>
          </p:txBody>
        </p:sp>
        <p:sp>
          <p:nvSpPr>
            <p:cNvPr id="367" name="object 367"/>
            <p:cNvSpPr/>
            <p:nvPr/>
          </p:nvSpPr>
          <p:spPr>
            <a:xfrm>
              <a:off x="2786100" y="5466113"/>
              <a:ext cx="102083" cy="88751"/>
            </a:xfrm>
            <a:custGeom>
              <a:avLst/>
              <a:gdLst/>
              <a:ahLst/>
              <a:cxnLst/>
              <a:rect l="l" t="t" r="r" b="b"/>
              <a:pathLst>
                <a:path w="119379" h="97789">
                  <a:moveTo>
                    <a:pt x="118871" y="0"/>
                  </a:moveTo>
                  <a:lnTo>
                    <a:pt x="0" y="0"/>
                  </a:lnTo>
                  <a:lnTo>
                    <a:pt x="64007" y="97535"/>
                  </a:lnTo>
                  <a:lnTo>
                    <a:pt x="118871" y="0"/>
                  </a:lnTo>
                  <a:close/>
                </a:path>
              </a:pathLst>
            </a:custGeom>
            <a:solidFill>
              <a:srgbClr val="24211D"/>
            </a:solidFill>
          </p:spPr>
          <p:txBody>
            <a:bodyPr wrap="square" lIns="0" tIns="0" rIns="0" bIns="0" rtlCol="0"/>
            <a:lstStyle/>
            <a:p>
              <a:endParaRPr/>
            </a:p>
          </p:txBody>
        </p:sp>
        <p:sp>
          <p:nvSpPr>
            <p:cNvPr id="368" name="object 368"/>
            <p:cNvSpPr/>
            <p:nvPr/>
          </p:nvSpPr>
          <p:spPr>
            <a:xfrm>
              <a:off x="2490278" y="2049792"/>
              <a:ext cx="369235" cy="0"/>
            </a:xfrm>
            <a:custGeom>
              <a:avLst/>
              <a:gdLst/>
              <a:ahLst/>
              <a:cxnLst/>
              <a:rect l="l" t="t" r="r" b="b"/>
              <a:pathLst>
                <a:path w="431800">
                  <a:moveTo>
                    <a:pt x="0" y="0"/>
                  </a:moveTo>
                  <a:lnTo>
                    <a:pt x="431291" y="0"/>
                  </a:lnTo>
                </a:path>
              </a:pathLst>
            </a:custGeom>
            <a:ln w="21335">
              <a:solidFill>
                <a:srgbClr val="24211D"/>
              </a:solidFill>
            </a:ln>
          </p:spPr>
          <p:txBody>
            <a:bodyPr wrap="square" lIns="0" tIns="0" rIns="0" bIns="0" rtlCol="0"/>
            <a:lstStyle/>
            <a:p>
              <a:endParaRPr/>
            </a:p>
          </p:txBody>
        </p:sp>
        <p:sp>
          <p:nvSpPr>
            <p:cNvPr id="369" name="object 369"/>
            <p:cNvSpPr/>
            <p:nvPr/>
          </p:nvSpPr>
          <p:spPr>
            <a:xfrm>
              <a:off x="2849956" y="2049792"/>
              <a:ext cx="0" cy="48409"/>
            </a:xfrm>
            <a:custGeom>
              <a:avLst/>
              <a:gdLst/>
              <a:ahLst/>
              <a:cxnLst/>
              <a:rect l="l" t="t" r="r" b="b"/>
              <a:pathLst>
                <a:path h="53339">
                  <a:moveTo>
                    <a:pt x="0" y="0"/>
                  </a:moveTo>
                  <a:lnTo>
                    <a:pt x="0" y="53339"/>
                  </a:lnTo>
                </a:path>
              </a:pathLst>
            </a:custGeom>
            <a:ln w="21335">
              <a:solidFill>
                <a:srgbClr val="24211D"/>
              </a:solidFill>
            </a:ln>
          </p:spPr>
          <p:txBody>
            <a:bodyPr wrap="square" lIns="0" tIns="0" rIns="0" bIns="0" rtlCol="0"/>
            <a:lstStyle/>
            <a:p>
              <a:endParaRPr/>
            </a:p>
          </p:txBody>
        </p:sp>
        <p:sp>
          <p:nvSpPr>
            <p:cNvPr id="370" name="object 370"/>
            <p:cNvSpPr/>
            <p:nvPr/>
          </p:nvSpPr>
          <p:spPr>
            <a:xfrm>
              <a:off x="2795222" y="2088520"/>
              <a:ext cx="102083" cy="98548"/>
            </a:xfrm>
            <a:custGeom>
              <a:avLst/>
              <a:gdLst/>
              <a:ahLst/>
              <a:cxnLst/>
              <a:rect l="l" t="t" r="r" b="b"/>
              <a:pathLst>
                <a:path w="119379" h="108585">
                  <a:moveTo>
                    <a:pt x="118871" y="0"/>
                  </a:moveTo>
                  <a:lnTo>
                    <a:pt x="0" y="0"/>
                  </a:lnTo>
                  <a:lnTo>
                    <a:pt x="64007" y="108203"/>
                  </a:lnTo>
                  <a:lnTo>
                    <a:pt x="118871" y="0"/>
                  </a:lnTo>
                  <a:close/>
                </a:path>
              </a:pathLst>
            </a:custGeom>
            <a:solidFill>
              <a:srgbClr val="24211D"/>
            </a:solidFill>
          </p:spPr>
          <p:txBody>
            <a:bodyPr wrap="square" lIns="0" tIns="0" rIns="0" bIns="0" rtlCol="0"/>
            <a:lstStyle/>
            <a:p>
              <a:endParaRPr/>
            </a:p>
          </p:txBody>
        </p:sp>
        <p:sp>
          <p:nvSpPr>
            <p:cNvPr id="371" name="object 371"/>
            <p:cNvSpPr/>
            <p:nvPr/>
          </p:nvSpPr>
          <p:spPr>
            <a:xfrm>
              <a:off x="2026345" y="1556017"/>
              <a:ext cx="255423" cy="142461"/>
            </a:xfrm>
            <a:prstGeom prst="rect">
              <a:avLst/>
            </a:prstGeom>
            <a:blipFill>
              <a:blip r:embed="rId210" cstate="print"/>
              <a:stretch>
                <a:fillRect/>
              </a:stretch>
            </a:blipFill>
          </p:spPr>
          <p:txBody>
            <a:bodyPr wrap="square" lIns="0" tIns="0" rIns="0" bIns="0" rtlCol="0"/>
            <a:lstStyle/>
            <a:p>
              <a:endParaRPr/>
            </a:p>
          </p:txBody>
        </p:sp>
        <p:sp>
          <p:nvSpPr>
            <p:cNvPr id="372" name="object 372"/>
            <p:cNvSpPr/>
            <p:nvPr/>
          </p:nvSpPr>
          <p:spPr>
            <a:xfrm>
              <a:off x="2026345" y="1556017"/>
              <a:ext cx="255423" cy="142461"/>
            </a:xfrm>
            <a:prstGeom prst="rect">
              <a:avLst/>
            </a:prstGeom>
            <a:blipFill>
              <a:blip r:embed="rId211" cstate="print"/>
              <a:stretch>
                <a:fillRect/>
              </a:stretch>
            </a:blipFill>
          </p:spPr>
          <p:txBody>
            <a:bodyPr wrap="square" lIns="0" tIns="0" rIns="0" bIns="0" rtlCol="0"/>
            <a:lstStyle/>
            <a:p>
              <a:endParaRPr/>
            </a:p>
          </p:txBody>
        </p:sp>
        <p:sp>
          <p:nvSpPr>
            <p:cNvPr id="373" name="object 373"/>
            <p:cNvSpPr/>
            <p:nvPr/>
          </p:nvSpPr>
          <p:spPr>
            <a:xfrm>
              <a:off x="2026345" y="1556017"/>
              <a:ext cx="255423" cy="142461"/>
            </a:xfrm>
            <a:prstGeom prst="rect">
              <a:avLst/>
            </a:prstGeom>
            <a:blipFill>
              <a:blip r:embed="rId212" cstate="print"/>
              <a:stretch>
                <a:fillRect/>
              </a:stretch>
            </a:blipFill>
          </p:spPr>
          <p:txBody>
            <a:bodyPr wrap="square" lIns="0" tIns="0" rIns="0" bIns="0" rtlCol="0"/>
            <a:lstStyle/>
            <a:p>
              <a:endParaRPr/>
            </a:p>
          </p:txBody>
        </p:sp>
        <p:sp>
          <p:nvSpPr>
            <p:cNvPr id="374" name="object 374"/>
            <p:cNvSpPr/>
            <p:nvPr/>
          </p:nvSpPr>
          <p:spPr>
            <a:xfrm>
              <a:off x="2026345" y="1556017"/>
              <a:ext cx="255423" cy="142461"/>
            </a:xfrm>
            <a:prstGeom prst="rect">
              <a:avLst/>
            </a:prstGeom>
            <a:blipFill>
              <a:blip r:embed="rId213" cstate="print"/>
              <a:stretch>
                <a:fillRect/>
              </a:stretch>
            </a:blipFill>
          </p:spPr>
          <p:txBody>
            <a:bodyPr wrap="square" lIns="0" tIns="0" rIns="0" bIns="0" rtlCol="0"/>
            <a:lstStyle/>
            <a:p>
              <a:endParaRPr/>
            </a:p>
          </p:txBody>
        </p:sp>
        <p:sp>
          <p:nvSpPr>
            <p:cNvPr id="375" name="object 375"/>
            <p:cNvSpPr/>
            <p:nvPr/>
          </p:nvSpPr>
          <p:spPr>
            <a:xfrm>
              <a:off x="2104536" y="1632088"/>
              <a:ext cx="50823" cy="85753"/>
            </a:xfrm>
            <a:prstGeom prst="rect">
              <a:avLst/>
            </a:prstGeom>
            <a:blipFill>
              <a:blip r:embed="rId214" cstate="print"/>
              <a:stretch>
                <a:fillRect/>
              </a:stretch>
            </a:blipFill>
          </p:spPr>
          <p:txBody>
            <a:bodyPr wrap="square" lIns="0" tIns="0" rIns="0" bIns="0" rtlCol="0"/>
            <a:lstStyle/>
            <a:p>
              <a:endParaRPr/>
            </a:p>
          </p:txBody>
        </p:sp>
        <p:sp>
          <p:nvSpPr>
            <p:cNvPr id="376" name="object 376"/>
            <p:cNvSpPr/>
            <p:nvPr/>
          </p:nvSpPr>
          <p:spPr>
            <a:xfrm>
              <a:off x="2104536" y="1632088"/>
              <a:ext cx="50823" cy="85753"/>
            </a:xfrm>
            <a:prstGeom prst="rect">
              <a:avLst/>
            </a:prstGeom>
            <a:blipFill>
              <a:blip r:embed="rId215" cstate="print"/>
              <a:stretch>
                <a:fillRect/>
              </a:stretch>
            </a:blipFill>
          </p:spPr>
          <p:txBody>
            <a:bodyPr wrap="square" lIns="0" tIns="0" rIns="0" bIns="0" rtlCol="0"/>
            <a:lstStyle/>
            <a:p>
              <a:endParaRPr/>
            </a:p>
          </p:txBody>
        </p:sp>
        <p:sp>
          <p:nvSpPr>
            <p:cNvPr id="377" name="object 377"/>
            <p:cNvSpPr/>
            <p:nvPr/>
          </p:nvSpPr>
          <p:spPr>
            <a:xfrm>
              <a:off x="2104536" y="1632088"/>
              <a:ext cx="50823" cy="85753"/>
            </a:xfrm>
            <a:prstGeom prst="rect">
              <a:avLst/>
            </a:prstGeom>
            <a:blipFill>
              <a:blip r:embed="rId216" cstate="print"/>
              <a:stretch>
                <a:fillRect/>
              </a:stretch>
            </a:blipFill>
          </p:spPr>
          <p:txBody>
            <a:bodyPr wrap="square" lIns="0" tIns="0" rIns="0" bIns="0" rtlCol="0"/>
            <a:lstStyle/>
            <a:p>
              <a:endParaRPr/>
            </a:p>
          </p:txBody>
        </p:sp>
        <p:sp>
          <p:nvSpPr>
            <p:cNvPr id="378" name="object 378"/>
            <p:cNvSpPr/>
            <p:nvPr/>
          </p:nvSpPr>
          <p:spPr>
            <a:xfrm>
              <a:off x="2104536" y="1632088"/>
              <a:ext cx="50823" cy="85753"/>
            </a:xfrm>
            <a:prstGeom prst="rect">
              <a:avLst/>
            </a:prstGeom>
            <a:blipFill>
              <a:blip r:embed="rId217" cstate="print"/>
              <a:stretch>
                <a:fillRect/>
              </a:stretch>
            </a:blipFill>
          </p:spPr>
          <p:txBody>
            <a:bodyPr wrap="square" lIns="0" tIns="0" rIns="0" bIns="0" rtlCol="0"/>
            <a:lstStyle/>
            <a:p>
              <a:endParaRPr/>
            </a:p>
          </p:txBody>
        </p:sp>
        <p:sp>
          <p:nvSpPr>
            <p:cNvPr id="379" name="object 379"/>
            <p:cNvSpPr/>
            <p:nvPr/>
          </p:nvSpPr>
          <p:spPr>
            <a:xfrm>
              <a:off x="2027649" y="2354080"/>
              <a:ext cx="255423" cy="142461"/>
            </a:xfrm>
            <a:prstGeom prst="rect">
              <a:avLst/>
            </a:prstGeom>
            <a:blipFill>
              <a:blip r:embed="rId218" cstate="print"/>
              <a:stretch>
                <a:fillRect/>
              </a:stretch>
            </a:blipFill>
          </p:spPr>
          <p:txBody>
            <a:bodyPr wrap="square" lIns="0" tIns="0" rIns="0" bIns="0" rtlCol="0"/>
            <a:lstStyle/>
            <a:p>
              <a:endParaRPr/>
            </a:p>
          </p:txBody>
        </p:sp>
        <p:sp>
          <p:nvSpPr>
            <p:cNvPr id="380" name="object 380"/>
            <p:cNvSpPr/>
            <p:nvPr/>
          </p:nvSpPr>
          <p:spPr>
            <a:xfrm>
              <a:off x="2027649" y="2354080"/>
              <a:ext cx="255423" cy="142461"/>
            </a:xfrm>
            <a:prstGeom prst="rect">
              <a:avLst/>
            </a:prstGeom>
            <a:blipFill>
              <a:blip r:embed="rId219" cstate="print"/>
              <a:stretch>
                <a:fillRect/>
              </a:stretch>
            </a:blipFill>
          </p:spPr>
          <p:txBody>
            <a:bodyPr wrap="square" lIns="0" tIns="0" rIns="0" bIns="0" rtlCol="0"/>
            <a:lstStyle/>
            <a:p>
              <a:endParaRPr/>
            </a:p>
          </p:txBody>
        </p:sp>
        <p:sp>
          <p:nvSpPr>
            <p:cNvPr id="381" name="object 381"/>
            <p:cNvSpPr/>
            <p:nvPr/>
          </p:nvSpPr>
          <p:spPr>
            <a:xfrm>
              <a:off x="2027649" y="2354080"/>
              <a:ext cx="255423" cy="142461"/>
            </a:xfrm>
            <a:prstGeom prst="rect">
              <a:avLst/>
            </a:prstGeom>
            <a:blipFill>
              <a:blip r:embed="rId220" cstate="print"/>
              <a:stretch>
                <a:fillRect/>
              </a:stretch>
            </a:blipFill>
          </p:spPr>
          <p:txBody>
            <a:bodyPr wrap="square" lIns="0" tIns="0" rIns="0" bIns="0" rtlCol="0"/>
            <a:lstStyle/>
            <a:p>
              <a:endParaRPr/>
            </a:p>
          </p:txBody>
        </p:sp>
        <p:sp>
          <p:nvSpPr>
            <p:cNvPr id="382" name="object 382"/>
            <p:cNvSpPr/>
            <p:nvPr/>
          </p:nvSpPr>
          <p:spPr>
            <a:xfrm>
              <a:off x="2027649" y="2354080"/>
              <a:ext cx="255423" cy="142461"/>
            </a:xfrm>
            <a:prstGeom prst="rect">
              <a:avLst/>
            </a:prstGeom>
            <a:blipFill>
              <a:blip r:embed="rId221" cstate="print"/>
              <a:stretch>
                <a:fillRect/>
              </a:stretch>
            </a:blipFill>
          </p:spPr>
          <p:txBody>
            <a:bodyPr wrap="square" lIns="0" tIns="0" rIns="0" bIns="0" rtlCol="0"/>
            <a:lstStyle/>
            <a:p>
              <a:endParaRPr/>
            </a:p>
          </p:txBody>
        </p:sp>
        <p:sp>
          <p:nvSpPr>
            <p:cNvPr id="383" name="object 383"/>
            <p:cNvSpPr/>
            <p:nvPr/>
          </p:nvSpPr>
          <p:spPr>
            <a:xfrm>
              <a:off x="2103234" y="2430152"/>
              <a:ext cx="52126" cy="84370"/>
            </a:xfrm>
            <a:prstGeom prst="rect">
              <a:avLst/>
            </a:prstGeom>
            <a:blipFill>
              <a:blip r:embed="rId222" cstate="print"/>
              <a:stretch>
                <a:fillRect/>
              </a:stretch>
            </a:blipFill>
          </p:spPr>
          <p:txBody>
            <a:bodyPr wrap="square" lIns="0" tIns="0" rIns="0" bIns="0" rtlCol="0"/>
            <a:lstStyle/>
            <a:p>
              <a:endParaRPr/>
            </a:p>
          </p:txBody>
        </p:sp>
        <p:sp>
          <p:nvSpPr>
            <p:cNvPr id="384" name="object 384"/>
            <p:cNvSpPr/>
            <p:nvPr/>
          </p:nvSpPr>
          <p:spPr>
            <a:xfrm>
              <a:off x="2103234" y="2430152"/>
              <a:ext cx="52126" cy="84370"/>
            </a:xfrm>
            <a:prstGeom prst="rect">
              <a:avLst/>
            </a:prstGeom>
            <a:blipFill>
              <a:blip r:embed="rId223" cstate="print"/>
              <a:stretch>
                <a:fillRect/>
              </a:stretch>
            </a:blipFill>
          </p:spPr>
          <p:txBody>
            <a:bodyPr wrap="square" lIns="0" tIns="0" rIns="0" bIns="0" rtlCol="0"/>
            <a:lstStyle/>
            <a:p>
              <a:endParaRPr/>
            </a:p>
          </p:txBody>
        </p:sp>
        <p:sp>
          <p:nvSpPr>
            <p:cNvPr id="385" name="object 385"/>
            <p:cNvSpPr/>
            <p:nvPr/>
          </p:nvSpPr>
          <p:spPr>
            <a:xfrm>
              <a:off x="2103234" y="2430152"/>
              <a:ext cx="52126" cy="84370"/>
            </a:xfrm>
            <a:prstGeom prst="rect">
              <a:avLst/>
            </a:prstGeom>
            <a:blipFill>
              <a:blip r:embed="rId224" cstate="print"/>
              <a:stretch>
                <a:fillRect/>
              </a:stretch>
            </a:blipFill>
          </p:spPr>
          <p:txBody>
            <a:bodyPr wrap="square" lIns="0" tIns="0" rIns="0" bIns="0" rtlCol="0"/>
            <a:lstStyle/>
            <a:p>
              <a:endParaRPr/>
            </a:p>
          </p:txBody>
        </p:sp>
        <p:sp>
          <p:nvSpPr>
            <p:cNvPr id="386" name="object 386"/>
            <p:cNvSpPr/>
            <p:nvPr/>
          </p:nvSpPr>
          <p:spPr>
            <a:xfrm>
              <a:off x="2103234" y="2430152"/>
              <a:ext cx="52126" cy="84370"/>
            </a:xfrm>
            <a:prstGeom prst="rect">
              <a:avLst/>
            </a:prstGeom>
            <a:blipFill>
              <a:blip r:embed="rId225" cstate="print"/>
              <a:stretch>
                <a:fillRect/>
              </a:stretch>
            </a:blipFill>
          </p:spPr>
          <p:txBody>
            <a:bodyPr wrap="square" lIns="0" tIns="0" rIns="0" bIns="0" rtlCol="0"/>
            <a:lstStyle/>
            <a:p>
              <a:endParaRPr/>
            </a:p>
          </p:txBody>
        </p:sp>
        <p:sp>
          <p:nvSpPr>
            <p:cNvPr id="387" name="object 387"/>
            <p:cNvSpPr/>
            <p:nvPr/>
          </p:nvSpPr>
          <p:spPr>
            <a:xfrm>
              <a:off x="2034165" y="2737206"/>
              <a:ext cx="255423" cy="142461"/>
            </a:xfrm>
            <a:prstGeom prst="rect">
              <a:avLst/>
            </a:prstGeom>
            <a:blipFill>
              <a:blip r:embed="rId226" cstate="print"/>
              <a:stretch>
                <a:fillRect/>
              </a:stretch>
            </a:blipFill>
          </p:spPr>
          <p:txBody>
            <a:bodyPr wrap="square" lIns="0" tIns="0" rIns="0" bIns="0" rtlCol="0"/>
            <a:lstStyle/>
            <a:p>
              <a:endParaRPr/>
            </a:p>
          </p:txBody>
        </p:sp>
        <p:sp>
          <p:nvSpPr>
            <p:cNvPr id="388" name="object 388"/>
            <p:cNvSpPr/>
            <p:nvPr/>
          </p:nvSpPr>
          <p:spPr>
            <a:xfrm>
              <a:off x="2034165" y="2737206"/>
              <a:ext cx="255423" cy="142461"/>
            </a:xfrm>
            <a:prstGeom prst="rect">
              <a:avLst/>
            </a:prstGeom>
            <a:blipFill>
              <a:blip r:embed="rId227" cstate="print"/>
              <a:stretch>
                <a:fillRect/>
              </a:stretch>
            </a:blipFill>
          </p:spPr>
          <p:txBody>
            <a:bodyPr wrap="square" lIns="0" tIns="0" rIns="0" bIns="0" rtlCol="0"/>
            <a:lstStyle/>
            <a:p>
              <a:endParaRPr/>
            </a:p>
          </p:txBody>
        </p:sp>
        <p:sp>
          <p:nvSpPr>
            <p:cNvPr id="389" name="object 389"/>
            <p:cNvSpPr/>
            <p:nvPr/>
          </p:nvSpPr>
          <p:spPr>
            <a:xfrm>
              <a:off x="2034165" y="2737206"/>
              <a:ext cx="255423" cy="142461"/>
            </a:xfrm>
            <a:prstGeom prst="rect">
              <a:avLst/>
            </a:prstGeom>
            <a:blipFill>
              <a:blip r:embed="rId228" cstate="print"/>
              <a:stretch>
                <a:fillRect/>
              </a:stretch>
            </a:blipFill>
          </p:spPr>
          <p:txBody>
            <a:bodyPr wrap="square" lIns="0" tIns="0" rIns="0" bIns="0" rtlCol="0"/>
            <a:lstStyle/>
            <a:p>
              <a:endParaRPr/>
            </a:p>
          </p:txBody>
        </p:sp>
        <p:sp>
          <p:nvSpPr>
            <p:cNvPr id="390" name="object 390"/>
            <p:cNvSpPr/>
            <p:nvPr/>
          </p:nvSpPr>
          <p:spPr>
            <a:xfrm>
              <a:off x="2034165" y="2737206"/>
              <a:ext cx="255423" cy="142461"/>
            </a:xfrm>
            <a:prstGeom prst="rect">
              <a:avLst/>
            </a:prstGeom>
            <a:blipFill>
              <a:blip r:embed="rId229" cstate="print"/>
              <a:stretch>
                <a:fillRect/>
              </a:stretch>
            </a:blipFill>
          </p:spPr>
          <p:txBody>
            <a:bodyPr wrap="square" lIns="0" tIns="0" rIns="0" bIns="0" rtlCol="0"/>
            <a:lstStyle/>
            <a:p>
              <a:endParaRPr/>
            </a:p>
          </p:txBody>
        </p:sp>
        <p:sp>
          <p:nvSpPr>
            <p:cNvPr id="391" name="object 391"/>
            <p:cNvSpPr/>
            <p:nvPr/>
          </p:nvSpPr>
          <p:spPr>
            <a:xfrm>
              <a:off x="2111053" y="2814661"/>
              <a:ext cx="50823" cy="85753"/>
            </a:xfrm>
            <a:prstGeom prst="rect">
              <a:avLst/>
            </a:prstGeom>
            <a:blipFill>
              <a:blip r:embed="rId230" cstate="print"/>
              <a:stretch>
                <a:fillRect/>
              </a:stretch>
            </a:blipFill>
          </p:spPr>
          <p:txBody>
            <a:bodyPr wrap="square" lIns="0" tIns="0" rIns="0" bIns="0" rtlCol="0"/>
            <a:lstStyle/>
            <a:p>
              <a:endParaRPr/>
            </a:p>
          </p:txBody>
        </p:sp>
        <p:sp>
          <p:nvSpPr>
            <p:cNvPr id="392" name="object 392"/>
            <p:cNvSpPr/>
            <p:nvPr/>
          </p:nvSpPr>
          <p:spPr>
            <a:xfrm>
              <a:off x="2111053" y="2814661"/>
              <a:ext cx="50823" cy="85753"/>
            </a:xfrm>
            <a:prstGeom prst="rect">
              <a:avLst/>
            </a:prstGeom>
            <a:blipFill>
              <a:blip r:embed="rId231" cstate="print"/>
              <a:stretch>
                <a:fillRect/>
              </a:stretch>
            </a:blipFill>
          </p:spPr>
          <p:txBody>
            <a:bodyPr wrap="square" lIns="0" tIns="0" rIns="0" bIns="0" rtlCol="0"/>
            <a:lstStyle/>
            <a:p>
              <a:endParaRPr/>
            </a:p>
          </p:txBody>
        </p:sp>
        <p:sp>
          <p:nvSpPr>
            <p:cNvPr id="393" name="object 393"/>
            <p:cNvSpPr/>
            <p:nvPr/>
          </p:nvSpPr>
          <p:spPr>
            <a:xfrm>
              <a:off x="2111053" y="2814661"/>
              <a:ext cx="50823" cy="85753"/>
            </a:xfrm>
            <a:prstGeom prst="rect">
              <a:avLst/>
            </a:prstGeom>
            <a:blipFill>
              <a:blip r:embed="rId232" cstate="print"/>
              <a:stretch>
                <a:fillRect/>
              </a:stretch>
            </a:blipFill>
          </p:spPr>
          <p:txBody>
            <a:bodyPr wrap="square" lIns="0" tIns="0" rIns="0" bIns="0" rtlCol="0"/>
            <a:lstStyle/>
            <a:p>
              <a:endParaRPr/>
            </a:p>
          </p:txBody>
        </p:sp>
        <p:sp>
          <p:nvSpPr>
            <p:cNvPr id="394" name="object 394"/>
            <p:cNvSpPr/>
            <p:nvPr/>
          </p:nvSpPr>
          <p:spPr>
            <a:xfrm>
              <a:off x="2111053" y="2814661"/>
              <a:ext cx="50823" cy="85753"/>
            </a:xfrm>
            <a:prstGeom prst="rect">
              <a:avLst/>
            </a:prstGeom>
            <a:blipFill>
              <a:blip r:embed="rId233" cstate="print"/>
              <a:stretch>
                <a:fillRect/>
              </a:stretch>
            </a:blipFill>
          </p:spPr>
          <p:txBody>
            <a:bodyPr wrap="square" lIns="0" tIns="0" rIns="0" bIns="0" rtlCol="0"/>
            <a:lstStyle/>
            <a:p>
              <a:endParaRPr/>
            </a:p>
          </p:txBody>
        </p:sp>
        <p:sp>
          <p:nvSpPr>
            <p:cNvPr id="395" name="object 395"/>
            <p:cNvSpPr/>
            <p:nvPr/>
          </p:nvSpPr>
          <p:spPr>
            <a:xfrm>
              <a:off x="2039376" y="3152144"/>
              <a:ext cx="255423" cy="142461"/>
            </a:xfrm>
            <a:prstGeom prst="rect">
              <a:avLst/>
            </a:prstGeom>
            <a:blipFill>
              <a:blip r:embed="rId234" cstate="print"/>
              <a:stretch>
                <a:fillRect/>
              </a:stretch>
            </a:blipFill>
          </p:spPr>
          <p:txBody>
            <a:bodyPr wrap="square" lIns="0" tIns="0" rIns="0" bIns="0" rtlCol="0"/>
            <a:lstStyle/>
            <a:p>
              <a:endParaRPr/>
            </a:p>
          </p:txBody>
        </p:sp>
        <p:sp>
          <p:nvSpPr>
            <p:cNvPr id="396" name="object 396"/>
            <p:cNvSpPr/>
            <p:nvPr/>
          </p:nvSpPr>
          <p:spPr>
            <a:xfrm>
              <a:off x="2039376" y="3152144"/>
              <a:ext cx="255423" cy="142461"/>
            </a:xfrm>
            <a:prstGeom prst="rect">
              <a:avLst/>
            </a:prstGeom>
            <a:blipFill>
              <a:blip r:embed="rId235" cstate="print"/>
              <a:stretch>
                <a:fillRect/>
              </a:stretch>
            </a:blipFill>
          </p:spPr>
          <p:txBody>
            <a:bodyPr wrap="square" lIns="0" tIns="0" rIns="0" bIns="0" rtlCol="0"/>
            <a:lstStyle/>
            <a:p>
              <a:endParaRPr/>
            </a:p>
          </p:txBody>
        </p:sp>
        <p:sp>
          <p:nvSpPr>
            <p:cNvPr id="397" name="object 397"/>
            <p:cNvSpPr/>
            <p:nvPr/>
          </p:nvSpPr>
          <p:spPr>
            <a:xfrm>
              <a:off x="2039376" y="3152144"/>
              <a:ext cx="255423" cy="142461"/>
            </a:xfrm>
            <a:prstGeom prst="rect">
              <a:avLst/>
            </a:prstGeom>
            <a:blipFill>
              <a:blip r:embed="rId236" cstate="print"/>
              <a:stretch>
                <a:fillRect/>
              </a:stretch>
            </a:blipFill>
          </p:spPr>
          <p:txBody>
            <a:bodyPr wrap="square" lIns="0" tIns="0" rIns="0" bIns="0" rtlCol="0"/>
            <a:lstStyle/>
            <a:p>
              <a:endParaRPr/>
            </a:p>
          </p:txBody>
        </p:sp>
        <p:sp>
          <p:nvSpPr>
            <p:cNvPr id="398" name="object 398"/>
            <p:cNvSpPr/>
            <p:nvPr/>
          </p:nvSpPr>
          <p:spPr>
            <a:xfrm>
              <a:off x="2039376" y="3152144"/>
              <a:ext cx="255423" cy="142461"/>
            </a:xfrm>
            <a:prstGeom prst="rect">
              <a:avLst/>
            </a:prstGeom>
            <a:blipFill>
              <a:blip r:embed="rId237" cstate="print"/>
              <a:stretch>
                <a:fillRect/>
              </a:stretch>
            </a:blipFill>
          </p:spPr>
          <p:txBody>
            <a:bodyPr wrap="square" lIns="0" tIns="0" rIns="0" bIns="0" rtlCol="0"/>
            <a:lstStyle/>
            <a:p>
              <a:endParaRPr/>
            </a:p>
          </p:txBody>
        </p:sp>
        <p:sp>
          <p:nvSpPr>
            <p:cNvPr id="399" name="object 399"/>
            <p:cNvSpPr/>
            <p:nvPr/>
          </p:nvSpPr>
          <p:spPr>
            <a:xfrm>
              <a:off x="2113659" y="3229599"/>
              <a:ext cx="54733" cy="82987"/>
            </a:xfrm>
            <a:prstGeom prst="rect">
              <a:avLst/>
            </a:prstGeom>
            <a:blipFill>
              <a:blip r:embed="rId238" cstate="print"/>
              <a:stretch>
                <a:fillRect/>
              </a:stretch>
            </a:blipFill>
          </p:spPr>
          <p:txBody>
            <a:bodyPr wrap="square" lIns="0" tIns="0" rIns="0" bIns="0" rtlCol="0"/>
            <a:lstStyle/>
            <a:p>
              <a:endParaRPr/>
            </a:p>
          </p:txBody>
        </p:sp>
        <p:sp>
          <p:nvSpPr>
            <p:cNvPr id="400" name="object 400"/>
            <p:cNvSpPr/>
            <p:nvPr/>
          </p:nvSpPr>
          <p:spPr>
            <a:xfrm>
              <a:off x="2113659" y="3229599"/>
              <a:ext cx="54733" cy="82987"/>
            </a:xfrm>
            <a:prstGeom prst="rect">
              <a:avLst/>
            </a:prstGeom>
            <a:blipFill>
              <a:blip r:embed="rId239" cstate="print"/>
              <a:stretch>
                <a:fillRect/>
              </a:stretch>
            </a:blipFill>
          </p:spPr>
          <p:txBody>
            <a:bodyPr wrap="square" lIns="0" tIns="0" rIns="0" bIns="0" rtlCol="0"/>
            <a:lstStyle/>
            <a:p>
              <a:endParaRPr/>
            </a:p>
          </p:txBody>
        </p:sp>
        <p:sp>
          <p:nvSpPr>
            <p:cNvPr id="401" name="object 401"/>
            <p:cNvSpPr/>
            <p:nvPr/>
          </p:nvSpPr>
          <p:spPr>
            <a:xfrm>
              <a:off x="2113659" y="3229599"/>
              <a:ext cx="54733" cy="82987"/>
            </a:xfrm>
            <a:prstGeom prst="rect">
              <a:avLst/>
            </a:prstGeom>
            <a:blipFill>
              <a:blip r:embed="rId240" cstate="print"/>
              <a:stretch>
                <a:fillRect/>
              </a:stretch>
            </a:blipFill>
          </p:spPr>
          <p:txBody>
            <a:bodyPr wrap="square" lIns="0" tIns="0" rIns="0" bIns="0" rtlCol="0"/>
            <a:lstStyle/>
            <a:p>
              <a:endParaRPr/>
            </a:p>
          </p:txBody>
        </p:sp>
        <p:sp>
          <p:nvSpPr>
            <p:cNvPr id="402" name="object 402"/>
            <p:cNvSpPr/>
            <p:nvPr/>
          </p:nvSpPr>
          <p:spPr>
            <a:xfrm>
              <a:off x="2113659" y="3229599"/>
              <a:ext cx="54733" cy="82987"/>
            </a:xfrm>
            <a:prstGeom prst="rect">
              <a:avLst/>
            </a:prstGeom>
            <a:blipFill>
              <a:blip r:embed="rId241" cstate="print"/>
              <a:stretch>
                <a:fillRect/>
              </a:stretch>
            </a:blipFill>
          </p:spPr>
          <p:txBody>
            <a:bodyPr wrap="square" lIns="0" tIns="0" rIns="0" bIns="0" rtlCol="0"/>
            <a:lstStyle/>
            <a:p>
              <a:endParaRPr/>
            </a:p>
          </p:txBody>
        </p:sp>
        <p:sp>
          <p:nvSpPr>
            <p:cNvPr id="403" name="object 403"/>
            <p:cNvSpPr/>
            <p:nvPr/>
          </p:nvSpPr>
          <p:spPr>
            <a:xfrm>
              <a:off x="2040681" y="3544952"/>
              <a:ext cx="255423" cy="142461"/>
            </a:xfrm>
            <a:prstGeom prst="rect">
              <a:avLst/>
            </a:prstGeom>
            <a:blipFill>
              <a:blip r:embed="rId242" cstate="print"/>
              <a:stretch>
                <a:fillRect/>
              </a:stretch>
            </a:blipFill>
          </p:spPr>
          <p:txBody>
            <a:bodyPr wrap="square" lIns="0" tIns="0" rIns="0" bIns="0" rtlCol="0"/>
            <a:lstStyle/>
            <a:p>
              <a:endParaRPr/>
            </a:p>
          </p:txBody>
        </p:sp>
        <p:sp>
          <p:nvSpPr>
            <p:cNvPr id="404" name="object 404"/>
            <p:cNvSpPr/>
            <p:nvPr/>
          </p:nvSpPr>
          <p:spPr>
            <a:xfrm>
              <a:off x="2040681" y="3544952"/>
              <a:ext cx="255423" cy="142461"/>
            </a:xfrm>
            <a:prstGeom prst="rect">
              <a:avLst/>
            </a:prstGeom>
            <a:blipFill>
              <a:blip r:embed="rId243" cstate="print"/>
              <a:stretch>
                <a:fillRect/>
              </a:stretch>
            </a:blipFill>
          </p:spPr>
          <p:txBody>
            <a:bodyPr wrap="square" lIns="0" tIns="0" rIns="0" bIns="0" rtlCol="0"/>
            <a:lstStyle/>
            <a:p>
              <a:endParaRPr/>
            </a:p>
          </p:txBody>
        </p:sp>
        <p:sp>
          <p:nvSpPr>
            <p:cNvPr id="405" name="object 405"/>
            <p:cNvSpPr/>
            <p:nvPr/>
          </p:nvSpPr>
          <p:spPr>
            <a:xfrm>
              <a:off x="2040681" y="3544952"/>
              <a:ext cx="255423" cy="142461"/>
            </a:xfrm>
            <a:prstGeom prst="rect">
              <a:avLst/>
            </a:prstGeom>
            <a:blipFill>
              <a:blip r:embed="rId244" cstate="print"/>
              <a:stretch>
                <a:fillRect/>
              </a:stretch>
            </a:blipFill>
          </p:spPr>
          <p:txBody>
            <a:bodyPr wrap="square" lIns="0" tIns="0" rIns="0" bIns="0" rtlCol="0"/>
            <a:lstStyle/>
            <a:p>
              <a:endParaRPr/>
            </a:p>
          </p:txBody>
        </p:sp>
        <p:sp>
          <p:nvSpPr>
            <p:cNvPr id="406" name="object 406"/>
            <p:cNvSpPr/>
            <p:nvPr/>
          </p:nvSpPr>
          <p:spPr>
            <a:xfrm>
              <a:off x="2040681" y="3544952"/>
              <a:ext cx="255423" cy="142461"/>
            </a:xfrm>
            <a:prstGeom prst="rect">
              <a:avLst/>
            </a:prstGeom>
            <a:blipFill>
              <a:blip r:embed="rId245" cstate="print"/>
              <a:stretch>
                <a:fillRect/>
              </a:stretch>
            </a:blipFill>
          </p:spPr>
          <p:txBody>
            <a:bodyPr wrap="square" lIns="0" tIns="0" rIns="0" bIns="0" rtlCol="0"/>
            <a:lstStyle/>
            <a:p>
              <a:endParaRPr/>
            </a:p>
          </p:txBody>
        </p:sp>
        <p:sp>
          <p:nvSpPr>
            <p:cNvPr id="407" name="object 407"/>
            <p:cNvSpPr/>
            <p:nvPr/>
          </p:nvSpPr>
          <p:spPr>
            <a:xfrm>
              <a:off x="2118872" y="3623790"/>
              <a:ext cx="50823" cy="84370"/>
            </a:xfrm>
            <a:prstGeom prst="rect">
              <a:avLst/>
            </a:prstGeom>
            <a:blipFill>
              <a:blip r:embed="rId246" cstate="print"/>
              <a:stretch>
                <a:fillRect/>
              </a:stretch>
            </a:blipFill>
          </p:spPr>
          <p:txBody>
            <a:bodyPr wrap="square" lIns="0" tIns="0" rIns="0" bIns="0" rtlCol="0"/>
            <a:lstStyle/>
            <a:p>
              <a:endParaRPr/>
            </a:p>
          </p:txBody>
        </p:sp>
        <p:sp>
          <p:nvSpPr>
            <p:cNvPr id="408" name="object 408"/>
            <p:cNvSpPr/>
            <p:nvPr/>
          </p:nvSpPr>
          <p:spPr>
            <a:xfrm>
              <a:off x="2118872" y="3623790"/>
              <a:ext cx="50823" cy="84370"/>
            </a:xfrm>
            <a:prstGeom prst="rect">
              <a:avLst/>
            </a:prstGeom>
            <a:blipFill>
              <a:blip r:embed="rId247" cstate="print"/>
              <a:stretch>
                <a:fillRect/>
              </a:stretch>
            </a:blipFill>
          </p:spPr>
          <p:txBody>
            <a:bodyPr wrap="square" lIns="0" tIns="0" rIns="0" bIns="0" rtlCol="0"/>
            <a:lstStyle/>
            <a:p>
              <a:endParaRPr/>
            </a:p>
          </p:txBody>
        </p:sp>
        <p:sp>
          <p:nvSpPr>
            <p:cNvPr id="409" name="object 409"/>
            <p:cNvSpPr/>
            <p:nvPr/>
          </p:nvSpPr>
          <p:spPr>
            <a:xfrm>
              <a:off x="2118872" y="3623790"/>
              <a:ext cx="50823" cy="84370"/>
            </a:xfrm>
            <a:prstGeom prst="rect">
              <a:avLst/>
            </a:prstGeom>
            <a:blipFill>
              <a:blip r:embed="rId248" cstate="print"/>
              <a:stretch>
                <a:fillRect/>
              </a:stretch>
            </a:blipFill>
          </p:spPr>
          <p:txBody>
            <a:bodyPr wrap="square" lIns="0" tIns="0" rIns="0" bIns="0" rtlCol="0"/>
            <a:lstStyle/>
            <a:p>
              <a:endParaRPr/>
            </a:p>
          </p:txBody>
        </p:sp>
        <p:sp>
          <p:nvSpPr>
            <p:cNvPr id="410" name="object 410"/>
            <p:cNvSpPr/>
            <p:nvPr/>
          </p:nvSpPr>
          <p:spPr>
            <a:xfrm>
              <a:off x="2118872" y="3623790"/>
              <a:ext cx="50823" cy="84370"/>
            </a:xfrm>
            <a:prstGeom prst="rect">
              <a:avLst/>
            </a:prstGeom>
            <a:blipFill>
              <a:blip r:embed="rId249" cstate="print"/>
              <a:stretch>
                <a:fillRect/>
              </a:stretch>
            </a:blipFill>
          </p:spPr>
          <p:txBody>
            <a:bodyPr wrap="square" lIns="0" tIns="0" rIns="0" bIns="0" rtlCol="0"/>
            <a:lstStyle/>
            <a:p>
              <a:endParaRPr/>
            </a:p>
          </p:txBody>
        </p:sp>
        <p:sp>
          <p:nvSpPr>
            <p:cNvPr id="411" name="object 411"/>
            <p:cNvSpPr/>
            <p:nvPr/>
          </p:nvSpPr>
          <p:spPr>
            <a:xfrm>
              <a:off x="2036771" y="5330567"/>
              <a:ext cx="375316" cy="142461"/>
            </a:xfrm>
            <a:prstGeom prst="rect">
              <a:avLst/>
            </a:prstGeom>
            <a:blipFill>
              <a:blip r:embed="rId250" cstate="print"/>
              <a:stretch>
                <a:fillRect/>
              </a:stretch>
            </a:blipFill>
          </p:spPr>
          <p:txBody>
            <a:bodyPr wrap="square" lIns="0" tIns="0" rIns="0" bIns="0" rtlCol="0"/>
            <a:lstStyle/>
            <a:p>
              <a:endParaRPr/>
            </a:p>
          </p:txBody>
        </p:sp>
        <p:sp>
          <p:nvSpPr>
            <p:cNvPr id="412" name="object 412"/>
            <p:cNvSpPr/>
            <p:nvPr/>
          </p:nvSpPr>
          <p:spPr>
            <a:xfrm>
              <a:off x="2036771" y="5330567"/>
              <a:ext cx="375316" cy="142461"/>
            </a:xfrm>
            <a:prstGeom prst="rect">
              <a:avLst/>
            </a:prstGeom>
            <a:blipFill>
              <a:blip r:embed="rId251" cstate="print"/>
              <a:stretch>
                <a:fillRect/>
              </a:stretch>
            </a:blipFill>
          </p:spPr>
          <p:txBody>
            <a:bodyPr wrap="square" lIns="0" tIns="0" rIns="0" bIns="0" rtlCol="0"/>
            <a:lstStyle/>
            <a:p>
              <a:endParaRPr/>
            </a:p>
          </p:txBody>
        </p:sp>
        <p:sp>
          <p:nvSpPr>
            <p:cNvPr id="413" name="object 413"/>
            <p:cNvSpPr/>
            <p:nvPr/>
          </p:nvSpPr>
          <p:spPr>
            <a:xfrm>
              <a:off x="2036771" y="5330567"/>
              <a:ext cx="375316" cy="142461"/>
            </a:xfrm>
            <a:prstGeom prst="rect">
              <a:avLst/>
            </a:prstGeom>
            <a:blipFill>
              <a:blip r:embed="rId252" cstate="print"/>
              <a:stretch>
                <a:fillRect/>
              </a:stretch>
            </a:blipFill>
          </p:spPr>
          <p:txBody>
            <a:bodyPr wrap="square" lIns="0" tIns="0" rIns="0" bIns="0" rtlCol="0"/>
            <a:lstStyle/>
            <a:p>
              <a:endParaRPr/>
            </a:p>
          </p:txBody>
        </p:sp>
        <p:sp>
          <p:nvSpPr>
            <p:cNvPr id="414" name="object 414"/>
            <p:cNvSpPr/>
            <p:nvPr/>
          </p:nvSpPr>
          <p:spPr>
            <a:xfrm>
              <a:off x="2036771" y="5330567"/>
              <a:ext cx="375316" cy="142461"/>
            </a:xfrm>
            <a:prstGeom prst="rect">
              <a:avLst/>
            </a:prstGeom>
            <a:blipFill>
              <a:blip r:embed="rId253" cstate="print"/>
              <a:stretch>
                <a:fillRect/>
              </a:stretch>
            </a:blipFill>
          </p:spPr>
          <p:txBody>
            <a:bodyPr wrap="square" lIns="0" tIns="0" rIns="0" bIns="0" rtlCol="0"/>
            <a:lstStyle/>
            <a:p>
              <a:endParaRPr/>
            </a:p>
          </p:txBody>
        </p:sp>
        <p:sp>
          <p:nvSpPr>
            <p:cNvPr id="415" name="object 415"/>
            <p:cNvSpPr/>
            <p:nvPr/>
          </p:nvSpPr>
          <p:spPr>
            <a:xfrm>
              <a:off x="2118872" y="5408022"/>
              <a:ext cx="142046" cy="84370"/>
            </a:xfrm>
            <a:prstGeom prst="rect">
              <a:avLst/>
            </a:prstGeom>
            <a:blipFill>
              <a:blip r:embed="rId254" cstate="print"/>
              <a:stretch>
                <a:fillRect/>
              </a:stretch>
            </a:blipFill>
          </p:spPr>
          <p:txBody>
            <a:bodyPr wrap="square" lIns="0" tIns="0" rIns="0" bIns="0" rtlCol="0"/>
            <a:lstStyle/>
            <a:p>
              <a:endParaRPr/>
            </a:p>
          </p:txBody>
        </p:sp>
        <p:sp>
          <p:nvSpPr>
            <p:cNvPr id="416" name="object 416"/>
            <p:cNvSpPr/>
            <p:nvPr/>
          </p:nvSpPr>
          <p:spPr>
            <a:xfrm>
              <a:off x="2118872" y="5408022"/>
              <a:ext cx="142046" cy="84370"/>
            </a:xfrm>
            <a:prstGeom prst="rect">
              <a:avLst/>
            </a:prstGeom>
            <a:blipFill>
              <a:blip r:embed="rId255" cstate="print"/>
              <a:stretch>
                <a:fillRect/>
              </a:stretch>
            </a:blipFill>
          </p:spPr>
          <p:txBody>
            <a:bodyPr wrap="square" lIns="0" tIns="0" rIns="0" bIns="0" rtlCol="0"/>
            <a:lstStyle/>
            <a:p>
              <a:endParaRPr/>
            </a:p>
          </p:txBody>
        </p:sp>
        <p:sp>
          <p:nvSpPr>
            <p:cNvPr id="417" name="object 417"/>
            <p:cNvSpPr/>
            <p:nvPr/>
          </p:nvSpPr>
          <p:spPr>
            <a:xfrm>
              <a:off x="2118872" y="5408022"/>
              <a:ext cx="142046" cy="84370"/>
            </a:xfrm>
            <a:prstGeom prst="rect">
              <a:avLst/>
            </a:prstGeom>
            <a:blipFill>
              <a:blip r:embed="rId256" cstate="print"/>
              <a:stretch>
                <a:fillRect/>
              </a:stretch>
            </a:blipFill>
          </p:spPr>
          <p:txBody>
            <a:bodyPr wrap="square" lIns="0" tIns="0" rIns="0" bIns="0" rtlCol="0"/>
            <a:lstStyle/>
            <a:p>
              <a:endParaRPr/>
            </a:p>
          </p:txBody>
        </p:sp>
        <p:sp>
          <p:nvSpPr>
            <p:cNvPr id="418" name="object 418"/>
            <p:cNvSpPr/>
            <p:nvPr/>
          </p:nvSpPr>
          <p:spPr>
            <a:xfrm>
              <a:off x="2118872" y="5408022"/>
              <a:ext cx="142046" cy="84370"/>
            </a:xfrm>
            <a:prstGeom prst="rect">
              <a:avLst/>
            </a:prstGeom>
            <a:blipFill>
              <a:blip r:embed="rId257" cstate="print"/>
              <a:stretch>
                <a:fillRect/>
              </a:stretch>
            </a:blipFill>
          </p:spPr>
          <p:txBody>
            <a:bodyPr wrap="square" lIns="0" tIns="0" rIns="0" bIns="0" rtlCol="0"/>
            <a:lstStyle/>
            <a:p>
              <a:endParaRPr/>
            </a:p>
          </p:txBody>
        </p:sp>
        <p:sp>
          <p:nvSpPr>
            <p:cNvPr id="419" name="object 419"/>
            <p:cNvSpPr/>
            <p:nvPr/>
          </p:nvSpPr>
          <p:spPr>
            <a:xfrm>
              <a:off x="2014616" y="1962655"/>
              <a:ext cx="255423" cy="142461"/>
            </a:xfrm>
            <a:prstGeom prst="rect">
              <a:avLst/>
            </a:prstGeom>
            <a:blipFill>
              <a:blip r:embed="rId258" cstate="print"/>
              <a:stretch>
                <a:fillRect/>
              </a:stretch>
            </a:blipFill>
          </p:spPr>
          <p:txBody>
            <a:bodyPr wrap="square" lIns="0" tIns="0" rIns="0" bIns="0" rtlCol="0"/>
            <a:lstStyle/>
            <a:p>
              <a:endParaRPr/>
            </a:p>
          </p:txBody>
        </p:sp>
        <p:sp>
          <p:nvSpPr>
            <p:cNvPr id="420" name="object 420"/>
            <p:cNvSpPr/>
            <p:nvPr/>
          </p:nvSpPr>
          <p:spPr>
            <a:xfrm>
              <a:off x="2014616" y="1962655"/>
              <a:ext cx="255423" cy="142461"/>
            </a:xfrm>
            <a:prstGeom prst="rect">
              <a:avLst/>
            </a:prstGeom>
            <a:blipFill>
              <a:blip r:embed="rId259" cstate="print"/>
              <a:stretch>
                <a:fillRect/>
              </a:stretch>
            </a:blipFill>
          </p:spPr>
          <p:txBody>
            <a:bodyPr wrap="square" lIns="0" tIns="0" rIns="0" bIns="0" rtlCol="0"/>
            <a:lstStyle/>
            <a:p>
              <a:endParaRPr/>
            </a:p>
          </p:txBody>
        </p:sp>
        <p:sp>
          <p:nvSpPr>
            <p:cNvPr id="421" name="object 421"/>
            <p:cNvSpPr/>
            <p:nvPr/>
          </p:nvSpPr>
          <p:spPr>
            <a:xfrm>
              <a:off x="2014616" y="1962655"/>
              <a:ext cx="255423" cy="142461"/>
            </a:xfrm>
            <a:prstGeom prst="rect">
              <a:avLst/>
            </a:prstGeom>
            <a:blipFill>
              <a:blip r:embed="rId260" cstate="print"/>
              <a:stretch>
                <a:fillRect/>
              </a:stretch>
            </a:blipFill>
          </p:spPr>
          <p:txBody>
            <a:bodyPr wrap="square" lIns="0" tIns="0" rIns="0" bIns="0" rtlCol="0"/>
            <a:lstStyle/>
            <a:p>
              <a:endParaRPr/>
            </a:p>
          </p:txBody>
        </p:sp>
        <p:sp>
          <p:nvSpPr>
            <p:cNvPr id="422" name="object 422"/>
            <p:cNvSpPr/>
            <p:nvPr/>
          </p:nvSpPr>
          <p:spPr>
            <a:xfrm>
              <a:off x="2014616" y="1962655"/>
              <a:ext cx="255423" cy="142461"/>
            </a:xfrm>
            <a:prstGeom prst="rect">
              <a:avLst/>
            </a:prstGeom>
            <a:blipFill>
              <a:blip r:embed="rId261" cstate="print"/>
              <a:stretch>
                <a:fillRect/>
              </a:stretch>
            </a:blipFill>
          </p:spPr>
          <p:txBody>
            <a:bodyPr wrap="square" lIns="0" tIns="0" rIns="0" bIns="0" rtlCol="0"/>
            <a:lstStyle/>
            <a:p>
              <a:endParaRPr/>
            </a:p>
          </p:txBody>
        </p:sp>
        <p:sp>
          <p:nvSpPr>
            <p:cNvPr id="423" name="object 423"/>
            <p:cNvSpPr/>
            <p:nvPr/>
          </p:nvSpPr>
          <p:spPr>
            <a:xfrm>
              <a:off x="2099324" y="2040111"/>
              <a:ext cx="28669" cy="84370"/>
            </a:xfrm>
            <a:prstGeom prst="rect">
              <a:avLst/>
            </a:prstGeom>
            <a:blipFill>
              <a:blip r:embed="rId262" cstate="print"/>
              <a:stretch>
                <a:fillRect/>
              </a:stretch>
            </a:blipFill>
          </p:spPr>
          <p:txBody>
            <a:bodyPr wrap="square" lIns="0" tIns="0" rIns="0" bIns="0" rtlCol="0"/>
            <a:lstStyle/>
            <a:p>
              <a:endParaRPr/>
            </a:p>
          </p:txBody>
        </p:sp>
        <p:sp>
          <p:nvSpPr>
            <p:cNvPr id="424" name="object 424"/>
            <p:cNvSpPr/>
            <p:nvPr/>
          </p:nvSpPr>
          <p:spPr>
            <a:xfrm>
              <a:off x="2099324" y="2040111"/>
              <a:ext cx="28669" cy="84370"/>
            </a:xfrm>
            <a:prstGeom prst="rect">
              <a:avLst/>
            </a:prstGeom>
            <a:blipFill>
              <a:blip r:embed="rId263" cstate="print"/>
              <a:stretch>
                <a:fillRect/>
              </a:stretch>
            </a:blipFill>
          </p:spPr>
          <p:txBody>
            <a:bodyPr wrap="square" lIns="0" tIns="0" rIns="0" bIns="0" rtlCol="0"/>
            <a:lstStyle/>
            <a:p>
              <a:endParaRPr/>
            </a:p>
          </p:txBody>
        </p:sp>
        <p:sp>
          <p:nvSpPr>
            <p:cNvPr id="425" name="object 425"/>
            <p:cNvSpPr/>
            <p:nvPr/>
          </p:nvSpPr>
          <p:spPr>
            <a:xfrm>
              <a:off x="2099324" y="2040111"/>
              <a:ext cx="28669" cy="84370"/>
            </a:xfrm>
            <a:prstGeom prst="rect">
              <a:avLst/>
            </a:prstGeom>
            <a:blipFill>
              <a:blip r:embed="rId264" cstate="print"/>
              <a:stretch>
                <a:fillRect/>
              </a:stretch>
            </a:blipFill>
          </p:spPr>
          <p:txBody>
            <a:bodyPr wrap="square" lIns="0" tIns="0" rIns="0" bIns="0" rtlCol="0"/>
            <a:lstStyle/>
            <a:p>
              <a:endParaRPr/>
            </a:p>
          </p:txBody>
        </p:sp>
        <p:sp>
          <p:nvSpPr>
            <p:cNvPr id="426" name="object 426"/>
            <p:cNvSpPr/>
            <p:nvPr/>
          </p:nvSpPr>
          <p:spPr>
            <a:xfrm>
              <a:off x="2099324" y="2040111"/>
              <a:ext cx="28669" cy="84370"/>
            </a:xfrm>
            <a:prstGeom prst="rect">
              <a:avLst/>
            </a:prstGeom>
            <a:blipFill>
              <a:blip r:embed="rId265" cstate="print"/>
              <a:stretch>
                <a:fillRect/>
              </a:stretch>
            </a:blipFill>
          </p:spPr>
          <p:txBody>
            <a:bodyPr wrap="square" lIns="0" tIns="0" rIns="0" bIns="0" rtlCol="0"/>
            <a:lstStyle/>
            <a:p>
              <a:endParaRPr/>
            </a:p>
          </p:txBody>
        </p:sp>
        <p:sp>
          <p:nvSpPr>
            <p:cNvPr id="427" name="object 427"/>
            <p:cNvSpPr/>
            <p:nvPr/>
          </p:nvSpPr>
          <p:spPr>
            <a:xfrm>
              <a:off x="2666207" y="1804979"/>
              <a:ext cx="91223" cy="108345"/>
            </a:xfrm>
            <a:custGeom>
              <a:avLst/>
              <a:gdLst/>
              <a:ahLst/>
              <a:cxnLst/>
              <a:rect l="l" t="t" r="r" b="b"/>
              <a:pathLst>
                <a:path w="106680" h="119380">
                  <a:moveTo>
                    <a:pt x="106679" y="65531"/>
                  </a:moveTo>
                  <a:lnTo>
                    <a:pt x="0" y="0"/>
                  </a:lnTo>
                  <a:lnTo>
                    <a:pt x="0" y="118871"/>
                  </a:lnTo>
                  <a:lnTo>
                    <a:pt x="106679" y="65531"/>
                  </a:lnTo>
                  <a:close/>
                </a:path>
              </a:pathLst>
            </a:custGeom>
            <a:solidFill>
              <a:srgbClr val="24211D"/>
            </a:solidFill>
          </p:spPr>
          <p:txBody>
            <a:bodyPr wrap="square" lIns="0" tIns="0" rIns="0" bIns="0" rtlCol="0"/>
            <a:lstStyle/>
            <a:p>
              <a:endParaRPr/>
            </a:p>
          </p:txBody>
        </p:sp>
        <p:sp>
          <p:nvSpPr>
            <p:cNvPr id="428" name="object 428"/>
            <p:cNvSpPr/>
            <p:nvPr/>
          </p:nvSpPr>
          <p:spPr>
            <a:xfrm>
              <a:off x="1734432" y="1843707"/>
              <a:ext cx="941007" cy="30544"/>
            </a:xfrm>
            <a:custGeom>
              <a:avLst/>
              <a:gdLst/>
              <a:ahLst/>
              <a:cxnLst/>
              <a:rect l="l" t="t" r="r" b="b"/>
              <a:pathLst>
                <a:path w="1100455" h="33655">
                  <a:moveTo>
                    <a:pt x="10667" y="0"/>
                  </a:moveTo>
                  <a:lnTo>
                    <a:pt x="0" y="0"/>
                  </a:lnTo>
                  <a:lnTo>
                    <a:pt x="0" y="10667"/>
                  </a:lnTo>
                  <a:lnTo>
                    <a:pt x="10667" y="0"/>
                  </a:lnTo>
                  <a:close/>
                </a:path>
                <a:path w="1100455" h="33655">
                  <a:moveTo>
                    <a:pt x="1100327" y="33527"/>
                  </a:moveTo>
                  <a:lnTo>
                    <a:pt x="1100327" y="0"/>
                  </a:lnTo>
                  <a:lnTo>
                    <a:pt x="10667" y="0"/>
                  </a:lnTo>
                  <a:lnTo>
                    <a:pt x="0" y="10667"/>
                  </a:lnTo>
                  <a:lnTo>
                    <a:pt x="10667" y="33527"/>
                  </a:lnTo>
                  <a:lnTo>
                    <a:pt x="1100327" y="33527"/>
                  </a:lnTo>
                  <a:close/>
                </a:path>
              </a:pathLst>
            </a:custGeom>
            <a:solidFill>
              <a:srgbClr val="24211D"/>
            </a:solidFill>
          </p:spPr>
          <p:txBody>
            <a:bodyPr wrap="square" lIns="0" tIns="0" rIns="0" bIns="0" rtlCol="0"/>
            <a:lstStyle/>
            <a:p>
              <a:endParaRPr/>
            </a:p>
          </p:txBody>
        </p:sp>
        <p:sp>
          <p:nvSpPr>
            <p:cNvPr id="429" name="object 429"/>
            <p:cNvSpPr/>
            <p:nvPr/>
          </p:nvSpPr>
          <p:spPr>
            <a:xfrm>
              <a:off x="1576747" y="1853389"/>
              <a:ext cx="175930" cy="1586561"/>
            </a:xfrm>
            <a:custGeom>
              <a:avLst/>
              <a:gdLst/>
              <a:ahLst/>
              <a:cxnLst/>
              <a:rect l="l" t="t" r="r" b="b"/>
              <a:pathLst>
                <a:path w="205739" h="1748154">
                  <a:moveTo>
                    <a:pt x="205739" y="12191"/>
                  </a:moveTo>
                  <a:lnTo>
                    <a:pt x="184403" y="0"/>
                  </a:lnTo>
                  <a:lnTo>
                    <a:pt x="0" y="1748027"/>
                  </a:lnTo>
                  <a:lnTo>
                    <a:pt x="21335" y="1748027"/>
                  </a:lnTo>
                  <a:lnTo>
                    <a:pt x="205739" y="12191"/>
                  </a:lnTo>
                  <a:close/>
                </a:path>
              </a:pathLst>
            </a:custGeom>
            <a:solidFill>
              <a:srgbClr val="24211D"/>
            </a:solidFill>
          </p:spPr>
          <p:txBody>
            <a:bodyPr wrap="square" lIns="0" tIns="0" rIns="0" bIns="0" rtlCol="0"/>
            <a:lstStyle/>
            <a:p>
              <a:endParaRPr/>
            </a:p>
          </p:txBody>
        </p:sp>
        <p:sp>
          <p:nvSpPr>
            <p:cNvPr id="430" name="object 430"/>
            <p:cNvSpPr/>
            <p:nvPr/>
          </p:nvSpPr>
          <p:spPr>
            <a:xfrm>
              <a:off x="2666207" y="2206086"/>
              <a:ext cx="100454" cy="117565"/>
            </a:xfrm>
            <a:custGeom>
              <a:avLst/>
              <a:gdLst/>
              <a:ahLst/>
              <a:cxnLst/>
              <a:rect l="l" t="t" r="r" b="b"/>
              <a:pathLst>
                <a:path w="117475" h="129539">
                  <a:moveTo>
                    <a:pt x="117347" y="65531"/>
                  </a:moveTo>
                  <a:lnTo>
                    <a:pt x="0" y="0"/>
                  </a:lnTo>
                  <a:lnTo>
                    <a:pt x="0" y="129539"/>
                  </a:lnTo>
                  <a:lnTo>
                    <a:pt x="117347" y="65531"/>
                  </a:lnTo>
                  <a:close/>
                </a:path>
              </a:pathLst>
            </a:custGeom>
            <a:solidFill>
              <a:srgbClr val="24211D"/>
            </a:solidFill>
          </p:spPr>
          <p:txBody>
            <a:bodyPr wrap="square" lIns="0" tIns="0" rIns="0" bIns="0" rtlCol="0"/>
            <a:lstStyle/>
            <a:p>
              <a:endParaRPr/>
            </a:p>
          </p:txBody>
        </p:sp>
        <p:sp>
          <p:nvSpPr>
            <p:cNvPr id="431" name="object 431"/>
            <p:cNvSpPr/>
            <p:nvPr/>
          </p:nvSpPr>
          <p:spPr>
            <a:xfrm>
              <a:off x="1807410" y="2265560"/>
              <a:ext cx="868246" cy="0"/>
            </a:xfrm>
            <a:custGeom>
              <a:avLst/>
              <a:gdLst/>
              <a:ahLst/>
              <a:cxnLst/>
              <a:rect l="l" t="t" r="r" b="b"/>
              <a:pathLst>
                <a:path w="1015364">
                  <a:moveTo>
                    <a:pt x="0" y="0"/>
                  </a:moveTo>
                  <a:lnTo>
                    <a:pt x="1014983" y="0"/>
                  </a:lnTo>
                </a:path>
              </a:pathLst>
            </a:custGeom>
            <a:ln w="21335">
              <a:solidFill>
                <a:srgbClr val="24211D"/>
              </a:solidFill>
            </a:ln>
          </p:spPr>
          <p:txBody>
            <a:bodyPr wrap="square" lIns="0" tIns="0" rIns="0" bIns="0" rtlCol="0"/>
            <a:lstStyle/>
            <a:p>
              <a:endParaRPr/>
            </a:p>
          </p:txBody>
        </p:sp>
        <p:sp>
          <p:nvSpPr>
            <p:cNvPr id="432" name="object 432"/>
            <p:cNvSpPr/>
            <p:nvPr/>
          </p:nvSpPr>
          <p:spPr>
            <a:xfrm>
              <a:off x="1585870" y="2265559"/>
              <a:ext cx="249234" cy="1194099"/>
            </a:xfrm>
            <a:custGeom>
              <a:avLst/>
              <a:gdLst/>
              <a:ahLst/>
              <a:cxnLst/>
              <a:rect l="l" t="t" r="r" b="b"/>
              <a:pathLst>
                <a:path w="291464" h="1315720">
                  <a:moveTo>
                    <a:pt x="291083" y="0"/>
                  </a:moveTo>
                  <a:lnTo>
                    <a:pt x="259079" y="0"/>
                  </a:lnTo>
                  <a:lnTo>
                    <a:pt x="0" y="1315211"/>
                  </a:lnTo>
                  <a:lnTo>
                    <a:pt x="21335" y="1315211"/>
                  </a:lnTo>
                  <a:lnTo>
                    <a:pt x="291083" y="0"/>
                  </a:lnTo>
                  <a:close/>
                </a:path>
              </a:pathLst>
            </a:custGeom>
            <a:solidFill>
              <a:srgbClr val="24211D"/>
            </a:solidFill>
          </p:spPr>
          <p:txBody>
            <a:bodyPr wrap="square" lIns="0" tIns="0" rIns="0" bIns="0" rtlCol="0"/>
            <a:lstStyle/>
            <a:p>
              <a:endParaRPr/>
            </a:p>
          </p:txBody>
        </p:sp>
        <p:sp>
          <p:nvSpPr>
            <p:cNvPr id="433" name="object 433"/>
            <p:cNvSpPr/>
            <p:nvPr/>
          </p:nvSpPr>
          <p:spPr>
            <a:xfrm>
              <a:off x="2666207" y="2607192"/>
              <a:ext cx="91223" cy="117565"/>
            </a:xfrm>
            <a:custGeom>
              <a:avLst/>
              <a:gdLst/>
              <a:ahLst/>
              <a:cxnLst/>
              <a:rect l="l" t="t" r="r" b="b"/>
              <a:pathLst>
                <a:path w="106680" h="129539">
                  <a:moveTo>
                    <a:pt x="106679" y="65531"/>
                  </a:moveTo>
                  <a:lnTo>
                    <a:pt x="0" y="0"/>
                  </a:lnTo>
                  <a:lnTo>
                    <a:pt x="0" y="129539"/>
                  </a:lnTo>
                  <a:lnTo>
                    <a:pt x="106679" y="65531"/>
                  </a:lnTo>
                  <a:close/>
                </a:path>
              </a:pathLst>
            </a:custGeom>
            <a:solidFill>
              <a:srgbClr val="24211D"/>
            </a:solidFill>
          </p:spPr>
          <p:txBody>
            <a:bodyPr wrap="square" lIns="0" tIns="0" rIns="0" bIns="0" rtlCol="0"/>
            <a:lstStyle/>
            <a:p>
              <a:endParaRPr/>
            </a:p>
          </p:txBody>
        </p:sp>
        <p:sp>
          <p:nvSpPr>
            <p:cNvPr id="434" name="object 434"/>
            <p:cNvSpPr/>
            <p:nvPr/>
          </p:nvSpPr>
          <p:spPr>
            <a:xfrm>
              <a:off x="1918181" y="2656984"/>
              <a:ext cx="757475" cy="29391"/>
            </a:xfrm>
            <a:custGeom>
              <a:avLst/>
              <a:gdLst/>
              <a:ahLst/>
              <a:cxnLst/>
              <a:rect l="l" t="t" r="r" b="b"/>
              <a:pathLst>
                <a:path w="885825" h="32385">
                  <a:moveTo>
                    <a:pt x="885443" y="21335"/>
                  </a:moveTo>
                  <a:lnTo>
                    <a:pt x="885443" y="0"/>
                  </a:lnTo>
                  <a:lnTo>
                    <a:pt x="10667" y="10667"/>
                  </a:lnTo>
                  <a:lnTo>
                    <a:pt x="0" y="10667"/>
                  </a:lnTo>
                  <a:lnTo>
                    <a:pt x="10667" y="32003"/>
                  </a:lnTo>
                  <a:lnTo>
                    <a:pt x="885443" y="21335"/>
                  </a:lnTo>
                  <a:close/>
                </a:path>
              </a:pathLst>
            </a:custGeom>
            <a:solidFill>
              <a:srgbClr val="24211D"/>
            </a:solidFill>
          </p:spPr>
          <p:txBody>
            <a:bodyPr wrap="square" lIns="0" tIns="0" rIns="0" bIns="0" rtlCol="0"/>
            <a:lstStyle/>
            <a:p>
              <a:endParaRPr/>
            </a:p>
          </p:txBody>
        </p:sp>
        <p:sp>
          <p:nvSpPr>
            <p:cNvPr id="435" name="object 435"/>
            <p:cNvSpPr/>
            <p:nvPr/>
          </p:nvSpPr>
          <p:spPr>
            <a:xfrm>
              <a:off x="1585869" y="2666668"/>
              <a:ext cx="350773" cy="783195"/>
            </a:xfrm>
            <a:custGeom>
              <a:avLst/>
              <a:gdLst/>
              <a:ahLst/>
              <a:cxnLst/>
              <a:rect l="l" t="t" r="r" b="b"/>
              <a:pathLst>
                <a:path w="410210" h="862964">
                  <a:moveTo>
                    <a:pt x="409955" y="10667"/>
                  </a:moveTo>
                  <a:lnTo>
                    <a:pt x="388619" y="0"/>
                  </a:lnTo>
                  <a:lnTo>
                    <a:pt x="0" y="851915"/>
                  </a:lnTo>
                  <a:lnTo>
                    <a:pt x="21335" y="862583"/>
                  </a:lnTo>
                  <a:lnTo>
                    <a:pt x="409955" y="10667"/>
                  </a:lnTo>
                  <a:close/>
                </a:path>
              </a:pathLst>
            </a:custGeom>
            <a:solidFill>
              <a:srgbClr val="24211D"/>
            </a:solidFill>
          </p:spPr>
          <p:txBody>
            <a:bodyPr wrap="square" lIns="0" tIns="0" rIns="0" bIns="0" rtlCol="0"/>
            <a:lstStyle/>
            <a:p>
              <a:endParaRPr/>
            </a:p>
          </p:txBody>
        </p:sp>
        <p:sp>
          <p:nvSpPr>
            <p:cNvPr id="436" name="object 436"/>
            <p:cNvSpPr/>
            <p:nvPr/>
          </p:nvSpPr>
          <p:spPr>
            <a:xfrm>
              <a:off x="2666207" y="3000000"/>
              <a:ext cx="100454" cy="106616"/>
            </a:xfrm>
            <a:custGeom>
              <a:avLst/>
              <a:gdLst/>
              <a:ahLst/>
              <a:cxnLst/>
              <a:rect l="l" t="t" r="r" b="b"/>
              <a:pathLst>
                <a:path w="117475" h="117475">
                  <a:moveTo>
                    <a:pt x="117347" y="64007"/>
                  </a:moveTo>
                  <a:lnTo>
                    <a:pt x="0" y="0"/>
                  </a:lnTo>
                  <a:lnTo>
                    <a:pt x="0" y="117347"/>
                  </a:lnTo>
                  <a:lnTo>
                    <a:pt x="117347" y="64007"/>
                  </a:lnTo>
                  <a:close/>
                </a:path>
              </a:pathLst>
            </a:custGeom>
            <a:solidFill>
              <a:srgbClr val="24211D"/>
            </a:solidFill>
          </p:spPr>
          <p:txBody>
            <a:bodyPr wrap="square" lIns="0" tIns="0" rIns="0" bIns="0" rtlCol="0"/>
            <a:lstStyle/>
            <a:p>
              <a:endParaRPr/>
            </a:p>
          </p:txBody>
        </p:sp>
        <p:sp>
          <p:nvSpPr>
            <p:cNvPr id="437" name="object 437"/>
            <p:cNvSpPr/>
            <p:nvPr/>
          </p:nvSpPr>
          <p:spPr>
            <a:xfrm>
              <a:off x="1983340" y="3038727"/>
              <a:ext cx="692316" cy="29391"/>
            </a:xfrm>
            <a:custGeom>
              <a:avLst/>
              <a:gdLst/>
              <a:ahLst/>
              <a:cxnLst/>
              <a:rect l="l" t="t" r="r" b="b"/>
              <a:pathLst>
                <a:path w="809625" h="32385">
                  <a:moveTo>
                    <a:pt x="809243" y="32003"/>
                  </a:moveTo>
                  <a:lnTo>
                    <a:pt x="809243" y="0"/>
                  </a:lnTo>
                  <a:lnTo>
                    <a:pt x="10667" y="0"/>
                  </a:lnTo>
                  <a:lnTo>
                    <a:pt x="0" y="10667"/>
                  </a:lnTo>
                  <a:lnTo>
                    <a:pt x="10667" y="32003"/>
                  </a:lnTo>
                  <a:lnTo>
                    <a:pt x="809243" y="32003"/>
                  </a:lnTo>
                  <a:close/>
                </a:path>
              </a:pathLst>
            </a:custGeom>
            <a:solidFill>
              <a:srgbClr val="24211D"/>
            </a:solidFill>
          </p:spPr>
          <p:txBody>
            <a:bodyPr wrap="square" lIns="0" tIns="0" rIns="0" bIns="0" rtlCol="0"/>
            <a:lstStyle/>
            <a:p>
              <a:endParaRPr/>
            </a:p>
          </p:txBody>
        </p:sp>
        <p:sp>
          <p:nvSpPr>
            <p:cNvPr id="438" name="object 438"/>
            <p:cNvSpPr/>
            <p:nvPr/>
          </p:nvSpPr>
          <p:spPr>
            <a:xfrm>
              <a:off x="1585870" y="3048409"/>
              <a:ext cx="415932" cy="420701"/>
            </a:xfrm>
            <a:custGeom>
              <a:avLst/>
              <a:gdLst/>
              <a:ahLst/>
              <a:cxnLst/>
              <a:rect l="l" t="t" r="r" b="b"/>
              <a:pathLst>
                <a:path w="486410" h="463550">
                  <a:moveTo>
                    <a:pt x="486155" y="10667"/>
                  </a:moveTo>
                  <a:lnTo>
                    <a:pt x="464819" y="0"/>
                  </a:lnTo>
                  <a:lnTo>
                    <a:pt x="0" y="441959"/>
                  </a:lnTo>
                  <a:lnTo>
                    <a:pt x="21335" y="463295"/>
                  </a:lnTo>
                  <a:lnTo>
                    <a:pt x="486155" y="10667"/>
                  </a:lnTo>
                  <a:close/>
                </a:path>
              </a:pathLst>
            </a:custGeom>
            <a:solidFill>
              <a:srgbClr val="24211D"/>
            </a:solidFill>
          </p:spPr>
          <p:txBody>
            <a:bodyPr wrap="square" lIns="0" tIns="0" rIns="0" bIns="0" rtlCol="0"/>
            <a:lstStyle/>
            <a:p>
              <a:endParaRPr/>
            </a:p>
          </p:txBody>
        </p:sp>
        <p:sp>
          <p:nvSpPr>
            <p:cNvPr id="439" name="object 439"/>
            <p:cNvSpPr/>
            <p:nvPr/>
          </p:nvSpPr>
          <p:spPr>
            <a:xfrm>
              <a:off x="2666207" y="3410788"/>
              <a:ext cx="91223" cy="108345"/>
            </a:xfrm>
            <a:custGeom>
              <a:avLst/>
              <a:gdLst/>
              <a:ahLst/>
              <a:cxnLst/>
              <a:rect l="l" t="t" r="r" b="b"/>
              <a:pathLst>
                <a:path w="106680" h="119379">
                  <a:moveTo>
                    <a:pt x="106679" y="53339"/>
                  </a:moveTo>
                  <a:lnTo>
                    <a:pt x="0" y="0"/>
                  </a:lnTo>
                  <a:lnTo>
                    <a:pt x="0" y="118871"/>
                  </a:lnTo>
                  <a:lnTo>
                    <a:pt x="106679" y="53339"/>
                  </a:lnTo>
                  <a:close/>
                </a:path>
              </a:pathLst>
            </a:custGeom>
            <a:solidFill>
              <a:srgbClr val="24211D"/>
            </a:solidFill>
          </p:spPr>
          <p:txBody>
            <a:bodyPr wrap="square" lIns="0" tIns="0" rIns="0" bIns="0" rtlCol="0"/>
            <a:lstStyle/>
            <a:p>
              <a:endParaRPr/>
            </a:p>
          </p:txBody>
        </p:sp>
        <p:sp>
          <p:nvSpPr>
            <p:cNvPr id="440" name="object 440"/>
            <p:cNvSpPr/>
            <p:nvPr/>
          </p:nvSpPr>
          <p:spPr>
            <a:xfrm>
              <a:off x="1604114" y="3449515"/>
              <a:ext cx="1071325" cy="29391"/>
            </a:xfrm>
            <a:custGeom>
              <a:avLst/>
              <a:gdLst/>
              <a:ahLst/>
              <a:cxnLst/>
              <a:rect l="l" t="t" r="r" b="b"/>
              <a:pathLst>
                <a:path w="1252855" h="32385">
                  <a:moveTo>
                    <a:pt x="1252727" y="32003"/>
                  </a:moveTo>
                  <a:lnTo>
                    <a:pt x="1252727" y="0"/>
                  </a:lnTo>
                  <a:lnTo>
                    <a:pt x="0" y="0"/>
                  </a:lnTo>
                  <a:lnTo>
                    <a:pt x="0" y="21335"/>
                  </a:lnTo>
                  <a:lnTo>
                    <a:pt x="1252727" y="32003"/>
                  </a:lnTo>
                  <a:close/>
                </a:path>
              </a:pathLst>
            </a:custGeom>
            <a:solidFill>
              <a:srgbClr val="24211D"/>
            </a:solidFill>
          </p:spPr>
          <p:txBody>
            <a:bodyPr wrap="square" lIns="0" tIns="0" rIns="0" bIns="0" rtlCol="0"/>
            <a:lstStyle/>
            <a:p>
              <a:endParaRPr/>
            </a:p>
          </p:txBody>
        </p:sp>
        <p:sp>
          <p:nvSpPr>
            <p:cNvPr id="441" name="object 441"/>
            <p:cNvSpPr/>
            <p:nvPr/>
          </p:nvSpPr>
          <p:spPr>
            <a:xfrm>
              <a:off x="2675329" y="3802214"/>
              <a:ext cx="102083" cy="117565"/>
            </a:xfrm>
            <a:custGeom>
              <a:avLst/>
              <a:gdLst/>
              <a:ahLst/>
              <a:cxnLst/>
              <a:rect l="l" t="t" r="r" b="b"/>
              <a:pathLst>
                <a:path w="119380" h="129539">
                  <a:moveTo>
                    <a:pt x="118871" y="65531"/>
                  </a:moveTo>
                  <a:lnTo>
                    <a:pt x="0" y="0"/>
                  </a:lnTo>
                  <a:lnTo>
                    <a:pt x="0" y="129539"/>
                  </a:lnTo>
                  <a:lnTo>
                    <a:pt x="118871" y="65531"/>
                  </a:lnTo>
                  <a:close/>
                </a:path>
              </a:pathLst>
            </a:custGeom>
            <a:solidFill>
              <a:srgbClr val="24211D"/>
            </a:solidFill>
          </p:spPr>
          <p:txBody>
            <a:bodyPr wrap="square" lIns="0" tIns="0" rIns="0" bIns="0" rtlCol="0"/>
            <a:lstStyle/>
            <a:p>
              <a:endParaRPr/>
            </a:p>
          </p:txBody>
        </p:sp>
        <p:sp>
          <p:nvSpPr>
            <p:cNvPr id="442" name="object 442"/>
            <p:cNvSpPr/>
            <p:nvPr/>
          </p:nvSpPr>
          <p:spPr>
            <a:xfrm>
              <a:off x="1992463" y="3860995"/>
              <a:ext cx="692316" cy="0"/>
            </a:xfrm>
            <a:custGeom>
              <a:avLst/>
              <a:gdLst/>
              <a:ahLst/>
              <a:cxnLst/>
              <a:rect l="l" t="t" r="r" b="b"/>
              <a:pathLst>
                <a:path w="809625">
                  <a:moveTo>
                    <a:pt x="0" y="0"/>
                  </a:moveTo>
                  <a:lnTo>
                    <a:pt x="809243" y="0"/>
                  </a:lnTo>
                </a:path>
              </a:pathLst>
            </a:custGeom>
            <a:ln w="22859">
              <a:solidFill>
                <a:srgbClr val="24211D"/>
              </a:solidFill>
            </a:ln>
          </p:spPr>
          <p:txBody>
            <a:bodyPr wrap="square" lIns="0" tIns="0" rIns="0" bIns="0" rtlCol="0"/>
            <a:lstStyle/>
            <a:p>
              <a:endParaRPr/>
            </a:p>
          </p:txBody>
        </p:sp>
        <p:sp>
          <p:nvSpPr>
            <p:cNvPr id="443" name="object 443"/>
            <p:cNvSpPr/>
            <p:nvPr/>
          </p:nvSpPr>
          <p:spPr>
            <a:xfrm>
              <a:off x="1594991" y="3459198"/>
              <a:ext cx="406702" cy="412632"/>
            </a:xfrm>
            <a:custGeom>
              <a:avLst/>
              <a:gdLst/>
              <a:ahLst/>
              <a:cxnLst/>
              <a:rect l="l" t="t" r="r" b="b"/>
              <a:pathLst>
                <a:path w="475614" h="454660">
                  <a:moveTo>
                    <a:pt x="475487" y="431291"/>
                  </a:moveTo>
                  <a:lnTo>
                    <a:pt x="10667" y="0"/>
                  </a:lnTo>
                  <a:lnTo>
                    <a:pt x="0" y="21335"/>
                  </a:lnTo>
                  <a:lnTo>
                    <a:pt x="464819" y="454151"/>
                  </a:lnTo>
                  <a:lnTo>
                    <a:pt x="475487" y="431291"/>
                  </a:lnTo>
                  <a:close/>
                </a:path>
              </a:pathLst>
            </a:custGeom>
            <a:solidFill>
              <a:srgbClr val="24211D"/>
            </a:solidFill>
          </p:spPr>
          <p:txBody>
            <a:bodyPr wrap="square" lIns="0" tIns="0" rIns="0" bIns="0" rtlCol="0"/>
            <a:lstStyle/>
            <a:p>
              <a:endParaRPr/>
            </a:p>
          </p:txBody>
        </p:sp>
        <p:sp>
          <p:nvSpPr>
            <p:cNvPr id="444" name="object 444"/>
            <p:cNvSpPr/>
            <p:nvPr/>
          </p:nvSpPr>
          <p:spPr>
            <a:xfrm>
              <a:off x="2657086" y="5583680"/>
              <a:ext cx="100454" cy="117565"/>
            </a:xfrm>
            <a:custGeom>
              <a:avLst/>
              <a:gdLst/>
              <a:ahLst/>
              <a:cxnLst/>
              <a:rect l="l" t="t" r="r" b="b"/>
              <a:pathLst>
                <a:path w="117475" h="129539">
                  <a:moveTo>
                    <a:pt x="117347" y="65531"/>
                  </a:moveTo>
                  <a:lnTo>
                    <a:pt x="0" y="0"/>
                  </a:lnTo>
                  <a:lnTo>
                    <a:pt x="0" y="129539"/>
                  </a:lnTo>
                  <a:lnTo>
                    <a:pt x="117347" y="65531"/>
                  </a:lnTo>
                  <a:close/>
                </a:path>
              </a:pathLst>
            </a:custGeom>
            <a:solidFill>
              <a:srgbClr val="24211D"/>
            </a:solidFill>
          </p:spPr>
          <p:txBody>
            <a:bodyPr wrap="square" lIns="0" tIns="0" rIns="0" bIns="0" rtlCol="0"/>
            <a:lstStyle/>
            <a:p>
              <a:endParaRPr/>
            </a:p>
          </p:txBody>
        </p:sp>
        <p:sp>
          <p:nvSpPr>
            <p:cNvPr id="445" name="object 445"/>
            <p:cNvSpPr/>
            <p:nvPr/>
          </p:nvSpPr>
          <p:spPr>
            <a:xfrm>
              <a:off x="1734432" y="5643153"/>
              <a:ext cx="931776" cy="0"/>
            </a:xfrm>
            <a:custGeom>
              <a:avLst/>
              <a:gdLst/>
              <a:ahLst/>
              <a:cxnLst/>
              <a:rect l="l" t="t" r="r" b="b"/>
              <a:pathLst>
                <a:path w="1089660">
                  <a:moveTo>
                    <a:pt x="0" y="0"/>
                  </a:moveTo>
                  <a:lnTo>
                    <a:pt x="1089659" y="0"/>
                  </a:lnTo>
                </a:path>
              </a:pathLst>
            </a:custGeom>
            <a:ln w="21335">
              <a:solidFill>
                <a:srgbClr val="24211D"/>
              </a:solidFill>
            </a:ln>
          </p:spPr>
          <p:txBody>
            <a:bodyPr wrap="square" lIns="0" tIns="0" rIns="0" bIns="0" rtlCol="0"/>
            <a:lstStyle/>
            <a:p>
              <a:endParaRPr/>
            </a:p>
          </p:txBody>
        </p:sp>
        <p:sp>
          <p:nvSpPr>
            <p:cNvPr id="446" name="object 446"/>
            <p:cNvSpPr/>
            <p:nvPr/>
          </p:nvSpPr>
          <p:spPr>
            <a:xfrm>
              <a:off x="1576747" y="3459197"/>
              <a:ext cx="175930" cy="2184187"/>
            </a:xfrm>
            <a:custGeom>
              <a:avLst/>
              <a:gdLst/>
              <a:ahLst/>
              <a:cxnLst/>
              <a:rect l="l" t="t" r="r" b="b"/>
              <a:pathLst>
                <a:path w="205739" h="2406650">
                  <a:moveTo>
                    <a:pt x="205739" y="2406395"/>
                  </a:moveTo>
                  <a:lnTo>
                    <a:pt x="21335" y="0"/>
                  </a:lnTo>
                  <a:lnTo>
                    <a:pt x="0" y="10667"/>
                  </a:lnTo>
                  <a:lnTo>
                    <a:pt x="184403" y="2406395"/>
                  </a:lnTo>
                  <a:lnTo>
                    <a:pt x="205739" y="2406395"/>
                  </a:lnTo>
                  <a:close/>
                </a:path>
              </a:pathLst>
            </a:custGeom>
            <a:solidFill>
              <a:srgbClr val="24211D"/>
            </a:solidFill>
          </p:spPr>
          <p:txBody>
            <a:bodyPr wrap="square" lIns="0" tIns="0" rIns="0" bIns="0" rtlCol="0"/>
            <a:lstStyle/>
            <a:p>
              <a:endParaRPr/>
            </a:p>
          </p:txBody>
        </p:sp>
        <p:sp>
          <p:nvSpPr>
            <p:cNvPr id="447" name="object 447"/>
            <p:cNvSpPr/>
            <p:nvPr/>
          </p:nvSpPr>
          <p:spPr>
            <a:xfrm>
              <a:off x="943401" y="3060857"/>
              <a:ext cx="295822" cy="247579"/>
            </a:xfrm>
            <a:prstGeom prst="rect">
              <a:avLst/>
            </a:prstGeom>
            <a:blipFill>
              <a:blip r:embed="rId266" cstate="print"/>
              <a:stretch>
                <a:fillRect/>
              </a:stretch>
            </a:blipFill>
          </p:spPr>
          <p:txBody>
            <a:bodyPr wrap="square" lIns="0" tIns="0" rIns="0" bIns="0" rtlCol="0"/>
            <a:lstStyle/>
            <a:p>
              <a:endParaRPr/>
            </a:p>
          </p:txBody>
        </p:sp>
        <p:sp>
          <p:nvSpPr>
            <p:cNvPr id="448" name="object 448"/>
            <p:cNvSpPr/>
            <p:nvPr/>
          </p:nvSpPr>
          <p:spPr>
            <a:xfrm>
              <a:off x="943401" y="3060857"/>
              <a:ext cx="295822" cy="247579"/>
            </a:xfrm>
            <a:prstGeom prst="rect">
              <a:avLst/>
            </a:prstGeom>
            <a:blipFill>
              <a:blip r:embed="rId267" cstate="print"/>
              <a:stretch>
                <a:fillRect/>
              </a:stretch>
            </a:blipFill>
          </p:spPr>
          <p:txBody>
            <a:bodyPr wrap="square" lIns="0" tIns="0" rIns="0" bIns="0" rtlCol="0"/>
            <a:lstStyle/>
            <a:p>
              <a:endParaRPr/>
            </a:p>
          </p:txBody>
        </p:sp>
        <p:sp>
          <p:nvSpPr>
            <p:cNvPr id="449" name="object 449"/>
            <p:cNvSpPr/>
            <p:nvPr/>
          </p:nvSpPr>
          <p:spPr>
            <a:xfrm>
              <a:off x="943401" y="3060857"/>
              <a:ext cx="295822" cy="247579"/>
            </a:xfrm>
            <a:prstGeom prst="rect">
              <a:avLst/>
            </a:prstGeom>
            <a:blipFill>
              <a:blip r:embed="rId268" cstate="print"/>
              <a:stretch>
                <a:fillRect/>
              </a:stretch>
            </a:blipFill>
          </p:spPr>
          <p:txBody>
            <a:bodyPr wrap="square" lIns="0" tIns="0" rIns="0" bIns="0" rtlCol="0"/>
            <a:lstStyle/>
            <a:p>
              <a:endParaRPr/>
            </a:p>
          </p:txBody>
        </p:sp>
        <p:sp>
          <p:nvSpPr>
            <p:cNvPr id="450" name="object 450"/>
            <p:cNvSpPr/>
            <p:nvPr/>
          </p:nvSpPr>
          <p:spPr>
            <a:xfrm>
              <a:off x="943401" y="3060857"/>
              <a:ext cx="295822" cy="247579"/>
            </a:xfrm>
            <a:prstGeom prst="rect">
              <a:avLst/>
            </a:prstGeom>
            <a:blipFill>
              <a:blip r:embed="rId269" cstate="print"/>
              <a:stretch>
                <a:fillRect/>
              </a:stretch>
            </a:blipFill>
          </p:spPr>
          <p:txBody>
            <a:bodyPr wrap="square" lIns="0" tIns="0" rIns="0" bIns="0" rtlCol="0"/>
            <a:lstStyle/>
            <a:p>
              <a:endParaRPr/>
            </a:p>
          </p:txBody>
        </p:sp>
        <p:sp>
          <p:nvSpPr>
            <p:cNvPr id="451" name="object 451"/>
            <p:cNvSpPr/>
            <p:nvPr/>
          </p:nvSpPr>
          <p:spPr>
            <a:xfrm>
              <a:off x="2668815" y="3665285"/>
              <a:ext cx="83403" cy="80220"/>
            </a:xfrm>
            <a:prstGeom prst="rect">
              <a:avLst/>
            </a:prstGeom>
            <a:blipFill>
              <a:blip r:embed="rId270" cstate="print"/>
              <a:stretch>
                <a:fillRect/>
              </a:stretch>
            </a:blipFill>
          </p:spPr>
          <p:txBody>
            <a:bodyPr wrap="square" lIns="0" tIns="0" rIns="0" bIns="0" rtlCol="0"/>
            <a:lstStyle/>
            <a:p>
              <a:endParaRPr/>
            </a:p>
          </p:txBody>
        </p:sp>
        <p:sp>
          <p:nvSpPr>
            <p:cNvPr id="452" name="object 452"/>
            <p:cNvSpPr/>
            <p:nvPr/>
          </p:nvSpPr>
          <p:spPr>
            <a:xfrm>
              <a:off x="2668815" y="3665285"/>
              <a:ext cx="83403" cy="80220"/>
            </a:xfrm>
            <a:prstGeom prst="rect">
              <a:avLst/>
            </a:prstGeom>
            <a:blipFill>
              <a:blip r:embed="rId271" cstate="print"/>
              <a:stretch>
                <a:fillRect/>
              </a:stretch>
            </a:blipFill>
          </p:spPr>
          <p:txBody>
            <a:bodyPr wrap="square" lIns="0" tIns="0" rIns="0" bIns="0" rtlCol="0"/>
            <a:lstStyle/>
            <a:p>
              <a:endParaRPr/>
            </a:p>
          </p:txBody>
        </p:sp>
        <p:sp>
          <p:nvSpPr>
            <p:cNvPr id="453" name="object 453"/>
            <p:cNvSpPr/>
            <p:nvPr/>
          </p:nvSpPr>
          <p:spPr>
            <a:xfrm>
              <a:off x="2668815" y="3665285"/>
              <a:ext cx="83403" cy="80220"/>
            </a:xfrm>
            <a:prstGeom prst="rect">
              <a:avLst/>
            </a:prstGeom>
            <a:blipFill>
              <a:blip r:embed="rId272" cstate="print"/>
              <a:stretch>
                <a:fillRect/>
              </a:stretch>
            </a:blipFill>
          </p:spPr>
          <p:txBody>
            <a:bodyPr wrap="square" lIns="0" tIns="0" rIns="0" bIns="0" rtlCol="0"/>
            <a:lstStyle/>
            <a:p>
              <a:endParaRPr/>
            </a:p>
          </p:txBody>
        </p:sp>
        <p:sp>
          <p:nvSpPr>
            <p:cNvPr id="454" name="object 454"/>
            <p:cNvSpPr/>
            <p:nvPr/>
          </p:nvSpPr>
          <p:spPr>
            <a:xfrm>
              <a:off x="2668815" y="3665285"/>
              <a:ext cx="83403" cy="80220"/>
            </a:xfrm>
            <a:prstGeom prst="rect">
              <a:avLst/>
            </a:prstGeom>
            <a:blipFill>
              <a:blip r:embed="rId273" cstate="print"/>
              <a:stretch>
                <a:fillRect/>
              </a:stretch>
            </a:blipFill>
          </p:spPr>
          <p:txBody>
            <a:bodyPr wrap="square" lIns="0" tIns="0" rIns="0" bIns="0" rtlCol="0"/>
            <a:lstStyle/>
            <a:p>
              <a:endParaRPr/>
            </a:p>
          </p:txBody>
        </p:sp>
        <p:sp>
          <p:nvSpPr>
            <p:cNvPr id="455" name="object 455"/>
            <p:cNvSpPr/>
            <p:nvPr/>
          </p:nvSpPr>
          <p:spPr>
            <a:xfrm>
              <a:off x="2679239" y="3269710"/>
              <a:ext cx="83403" cy="80220"/>
            </a:xfrm>
            <a:prstGeom prst="rect">
              <a:avLst/>
            </a:prstGeom>
            <a:blipFill>
              <a:blip r:embed="rId274" cstate="print"/>
              <a:stretch>
                <a:fillRect/>
              </a:stretch>
            </a:blipFill>
          </p:spPr>
          <p:txBody>
            <a:bodyPr wrap="square" lIns="0" tIns="0" rIns="0" bIns="0" rtlCol="0"/>
            <a:lstStyle/>
            <a:p>
              <a:endParaRPr/>
            </a:p>
          </p:txBody>
        </p:sp>
        <p:sp>
          <p:nvSpPr>
            <p:cNvPr id="456" name="object 456"/>
            <p:cNvSpPr/>
            <p:nvPr/>
          </p:nvSpPr>
          <p:spPr>
            <a:xfrm>
              <a:off x="2679239" y="3269710"/>
              <a:ext cx="83403" cy="80220"/>
            </a:xfrm>
            <a:prstGeom prst="rect">
              <a:avLst/>
            </a:prstGeom>
            <a:blipFill>
              <a:blip r:embed="rId275" cstate="print"/>
              <a:stretch>
                <a:fillRect/>
              </a:stretch>
            </a:blipFill>
          </p:spPr>
          <p:txBody>
            <a:bodyPr wrap="square" lIns="0" tIns="0" rIns="0" bIns="0" rtlCol="0"/>
            <a:lstStyle/>
            <a:p>
              <a:endParaRPr/>
            </a:p>
          </p:txBody>
        </p:sp>
        <p:sp>
          <p:nvSpPr>
            <p:cNvPr id="457" name="object 457"/>
            <p:cNvSpPr/>
            <p:nvPr/>
          </p:nvSpPr>
          <p:spPr>
            <a:xfrm>
              <a:off x="2679239" y="3269710"/>
              <a:ext cx="83403" cy="80220"/>
            </a:xfrm>
            <a:prstGeom prst="rect">
              <a:avLst/>
            </a:prstGeom>
            <a:blipFill>
              <a:blip r:embed="rId276" cstate="print"/>
              <a:stretch>
                <a:fillRect/>
              </a:stretch>
            </a:blipFill>
          </p:spPr>
          <p:txBody>
            <a:bodyPr wrap="square" lIns="0" tIns="0" rIns="0" bIns="0" rtlCol="0"/>
            <a:lstStyle/>
            <a:p>
              <a:endParaRPr/>
            </a:p>
          </p:txBody>
        </p:sp>
        <p:sp>
          <p:nvSpPr>
            <p:cNvPr id="458" name="object 458"/>
            <p:cNvSpPr/>
            <p:nvPr/>
          </p:nvSpPr>
          <p:spPr>
            <a:xfrm>
              <a:off x="2679239" y="3269710"/>
              <a:ext cx="83403" cy="80220"/>
            </a:xfrm>
            <a:prstGeom prst="rect">
              <a:avLst/>
            </a:prstGeom>
            <a:blipFill>
              <a:blip r:embed="rId277" cstate="print"/>
              <a:stretch>
                <a:fillRect/>
              </a:stretch>
            </a:blipFill>
          </p:spPr>
          <p:txBody>
            <a:bodyPr wrap="square" lIns="0" tIns="0" rIns="0" bIns="0" rtlCol="0"/>
            <a:lstStyle/>
            <a:p>
              <a:endParaRPr/>
            </a:p>
          </p:txBody>
        </p:sp>
        <p:sp>
          <p:nvSpPr>
            <p:cNvPr id="459" name="object 459"/>
            <p:cNvSpPr/>
            <p:nvPr/>
          </p:nvSpPr>
          <p:spPr>
            <a:xfrm>
              <a:off x="2694877" y="2853389"/>
              <a:ext cx="83403" cy="80220"/>
            </a:xfrm>
            <a:prstGeom prst="rect">
              <a:avLst/>
            </a:prstGeom>
            <a:blipFill>
              <a:blip r:embed="rId278" cstate="print"/>
              <a:stretch>
                <a:fillRect/>
              </a:stretch>
            </a:blipFill>
          </p:spPr>
          <p:txBody>
            <a:bodyPr wrap="square" lIns="0" tIns="0" rIns="0" bIns="0" rtlCol="0"/>
            <a:lstStyle/>
            <a:p>
              <a:endParaRPr/>
            </a:p>
          </p:txBody>
        </p:sp>
        <p:sp>
          <p:nvSpPr>
            <p:cNvPr id="460" name="object 460"/>
            <p:cNvSpPr/>
            <p:nvPr/>
          </p:nvSpPr>
          <p:spPr>
            <a:xfrm>
              <a:off x="2694877" y="2853389"/>
              <a:ext cx="83403" cy="80220"/>
            </a:xfrm>
            <a:prstGeom prst="rect">
              <a:avLst/>
            </a:prstGeom>
            <a:blipFill>
              <a:blip r:embed="rId279" cstate="print"/>
              <a:stretch>
                <a:fillRect/>
              </a:stretch>
            </a:blipFill>
          </p:spPr>
          <p:txBody>
            <a:bodyPr wrap="square" lIns="0" tIns="0" rIns="0" bIns="0" rtlCol="0"/>
            <a:lstStyle/>
            <a:p>
              <a:endParaRPr/>
            </a:p>
          </p:txBody>
        </p:sp>
        <p:sp>
          <p:nvSpPr>
            <p:cNvPr id="461" name="object 461"/>
            <p:cNvSpPr/>
            <p:nvPr/>
          </p:nvSpPr>
          <p:spPr>
            <a:xfrm>
              <a:off x="2694877" y="2853389"/>
              <a:ext cx="83403" cy="80220"/>
            </a:xfrm>
            <a:prstGeom prst="rect">
              <a:avLst/>
            </a:prstGeom>
            <a:blipFill>
              <a:blip r:embed="rId280" cstate="print"/>
              <a:stretch>
                <a:fillRect/>
              </a:stretch>
            </a:blipFill>
          </p:spPr>
          <p:txBody>
            <a:bodyPr wrap="square" lIns="0" tIns="0" rIns="0" bIns="0" rtlCol="0"/>
            <a:lstStyle/>
            <a:p>
              <a:endParaRPr/>
            </a:p>
          </p:txBody>
        </p:sp>
        <p:sp>
          <p:nvSpPr>
            <p:cNvPr id="462" name="object 462"/>
            <p:cNvSpPr/>
            <p:nvPr/>
          </p:nvSpPr>
          <p:spPr>
            <a:xfrm>
              <a:off x="2694877" y="2853389"/>
              <a:ext cx="83403" cy="80220"/>
            </a:xfrm>
            <a:prstGeom prst="rect">
              <a:avLst/>
            </a:prstGeom>
            <a:blipFill>
              <a:blip r:embed="rId281" cstate="print"/>
              <a:stretch>
                <a:fillRect/>
              </a:stretch>
            </a:blipFill>
          </p:spPr>
          <p:txBody>
            <a:bodyPr wrap="square" lIns="0" tIns="0" rIns="0" bIns="0" rtlCol="0"/>
            <a:lstStyle/>
            <a:p>
              <a:endParaRPr/>
            </a:p>
          </p:txBody>
        </p:sp>
        <p:sp>
          <p:nvSpPr>
            <p:cNvPr id="463" name="object 463"/>
            <p:cNvSpPr/>
            <p:nvPr/>
          </p:nvSpPr>
          <p:spPr>
            <a:xfrm>
              <a:off x="2696181" y="2467498"/>
              <a:ext cx="83403" cy="80220"/>
            </a:xfrm>
            <a:prstGeom prst="rect">
              <a:avLst/>
            </a:prstGeom>
            <a:blipFill>
              <a:blip r:embed="rId282" cstate="print"/>
              <a:stretch>
                <a:fillRect/>
              </a:stretch>
            </a:blipFill>
          </p:spPr>
          <p:txBody>
            <a:bodyPr wrap="square" lIns="0" tIns="0" rIns="0" bIns="0" rtlCol="0"/>
            <a:lstStyle/>
            <a:p>
              <a:endParaRPr/>
            </a:p>
          </p:txBody>
        </p:sp>
        <p:sp>
          <p:nvSpPr>
            <p:cNvPr id="464" name="object 464"/>
            <p:cNvSpPr/>
            <p:nvPr/>
          </p:nvSpPr>
          <p:spPr>
            <a:xfrm>
              <a:off x="2696181" y="2467498"/>
              <a:ext cx="83403" cy="80220"/>
            </a:xfrm>
            <a:prstGeom prst="rect">
              <a:avLst/>
            </a:prstGeom>
            <a:blipFill>
              <a:blip r:embed="rId283" cstate="print"/>
              <a:stretch>
                <a:fillRect/>
              </a:stretch>
            </a:blipFill>
          </p:spPr>
          <p:txBody>
            <a:bodyPr wrap="square" lIns="0" tIns="0" rIns="0" bIns="0" rtlCol="0"/>
            <a:lstStyle/>
            <a:p>
              <a:endParaRPr/>
            </a:p>
          </p:txBody>
        </p:sp>
        <p:sp>
          <p:nvSpPr>
            <p:cNvPr id="465" name="object 465"/>
            <p:cNvSpPr/>
            <p:nvPr/>
          </p:nvSpPr>
          <p:spPr>
            <a:xfrm>
              <a:off x="2696181" y="2467498"/>
              <a:ext cx="83403" cy="80220"/>
            </a:xfrm>
            <a:prstGeom prst="rect">
              <a:avLst/>
            </a:prstGeom>
            <a:blipFill>
              <a:blip r:embed="rId284" cstate="print"/>
              <a:stretch>
                <a:fillRect/>
              </a:stretch>
            </a:blipFill>
          </p:spPr>
          <p:txBody>
            <a:bodyPr wrap="square" lIns="0" tIns="0" rIns="0" bIns="0" rtlCol="0"/>
            <a:lstStyle/>
            <a:p>
              <a:endParaRPr/>
            </a:p>
          </p:txBody>
        </p:sp>
        <p:sp>
          <p:nvSpPr>
            <p:cNvPr id="466" name="object 466"/>
            <p:cNvSpPr/>
            <p:nvPr/>
          </p:nvSpPr>
          <p:spPr>
            <a:xfrm>
              <a:off x="2696181" y="2467498"/>
              <a:ext cx="83403" cy="80220"/>
            </a:xfrm>
            <a:prstGeom prst="rect">
              <a:avLst/>
            </a:prstGeom>
            <a:blipFill>
              <a:blip r:embed="rId285" cstate="print"/>
              <a:stretch>
                <a:fillRect/>
              </a:stretch>
            </a:blipFill>
          </p:spPr>
          <p:txBody>
            <a:bodyPr wrap="square" lIns="0" tIns="0" rIns="0" bIns="0" rtlCol="0"/>
            <a:lstStyle/>
            <a:p>
              <a:endParaRPr/>
            </a:p>
          </p:txBody>
        </p:sp>
        <p:sp>
          <p:nvSpPr>
            <p:cNvPr id="467" name="object 467"/>
            <p:cNvSpPr/>
            <p:nvPr/>
          </p:nvSpPr>
          <p:spPr>
            <a:xfrm>
              <a:off x="2697485" y="2081604"/>
              <a:ext cx="83403" cy="80220"/>
            </a:xfrm>
            <a:prstGeom prst="rect">
              <a:avLst/>
            </a:prstGeom>
            <a:blipFill>
              <a:blip r:embed="rId286" cstate="print"/>
              <a:stretch>
                <a:fillRect/>
              </a:stretch>
            </a:blipFill>
          </p:spPr>
          <p:txBody>
            <a:bodyPr wrap="square" lIns="0" tIns="0" rIns="0" bIns="0" rtlCol="0"/>
            <a:lstStyle/>
            <a:p>
              <a:endParaRPr/>
            </a:p>
          </p:txBody>
        </p:sp>
        <p:sp>
          <p:nvSpPr>
            <p:cNvPr id="468" name="object 468"/>
            <p:cNvSpPr/>
            <p:nvPr/>
          </p:nvSpPr>
          <p:spPr>
            <a:xfrm>
              <a:off x="2697485" y="2081604"/>
              <a:ext cx="83403" cy="80220"/>
            </a:xfrm>
            <a:prstGeom prst="rect">
              <a:avLst/>
            </a:prstGeom>
            <a:blipFill>
              <a:blip r:embed="rId287" cstate="print"/>
              <a:stretch>
                <a:fillRect/>
              </a:stretch>
            </a:blipFill>
          </p:spPr>
          <p:txBody>
            <a:bodyPr wrap="square" lIns="0" tIns="0" rIns="0" bIns="0" rtlCol="0"/>
            <a:lstStyle/>
            <a:p>
              <a:endParaRPr/>
            </a:p>
          </p:txBody>
        </p:sp>
        <p:sp>
          <p:nvSpPr>
            <p:cNvPr id="469" name="object 469"/>
            <p:cNvSpPr/>
            <p:nvPr/>
          </p:nvSpPr>
          <p:spPr>
            <a:xfrm>
              <a:off x="2697485" y="2081604"/>
              <a:ext cx="83403" cy="80220"/>
            </a:xfrm>
            <a:prstGeom prst="rect">
              <a:avLst/>
            </a:prstGeom>
            <a:blipFill>
              <a:blip r:embed="rId288" cstate="print"/>
              <a:stretch>
                <a:fillRect/>
              </a:stretch>
            </a:blipFill>
          </p:spPr>
          <p:txBody>
            <a:bodyPr wrap="square" lIns="0" tIns="0" rIns="0" bIns="0" rtlCol="0"/>
            <a:lstStyle/>
            <a:p>
              <a:endParaRPr/>
            </a:p>
          </p:txBody>
        </p:sp>
        <p:sp>
          <p:nvSpPr>
            <p:cNvPr id="470" name="object 470"/>
            <p:cNvSpPr/>
            <p:nvPr/>
          </p:nvSpPr>
          <p:spPr>
            <a:xfrm>
              <a:off x="2697485" y="2081604"/>
              <a:ext cx="83403" cy="80220"/>
            </a:xfrm>
            <a:prstGeom prst="rect">
              <a:avLst/>
            </a:prstGeom>
            <a:blipFill>
              <a:blip r:embed="rId289" cstate="print"/>
              <a:stretch>
                <a:fillRect/>
              </a:stretch>
            </a:blipFill>
          </p:spPr>
          <p:txBody>
            <a:bodyPr wrap="square" lIns="0" tIns="0" rIns="0" bIns="0" rtlCol="0"/>
            <a:lstStyle/>
            <a:p>
              <a:endParaRPr/>
            </a:p>
          </p:txBody>
        </p:sp>
        <p:sp>
          <p:nvSpPr>
            <p:cNvPr id="471" name="object 471"/>
            <p:cNvSpPr/>
            <p:nvPr/>
          </p:nvSpPr>
          <p:spPr>
            <a:xfrm>
              <a:off x="2698787" y="1695712"/>
              <a:ext cx="83403" cy="80220"/>
            </a:xfrm>
            <a:prstGeom prst="rect">
              <a:avLst/>
            </a:prstGeom>
            <a:blipFill>
              <a:blip r:embed="rId290" cstate="print"/>
              <a:stretch>
                <a:fillRect/>
              </a:stretch>
            </a:blipFill>
          </p:spPr>
          <p:txBody>
            <a:bodyPr wrap="square" lIns="0" tIns="0" rIns="0" bIns="0" rtlCol="0"/>
            <a:lstStyle/>
            <a:p>
              <a:endParaRPr/>
            </a:p>
          </p:txBody>
        </p:sp>
        <p:sp>
          <p:nvSpPr>
            <p:cNvPr id="472" name="object 472"/>
            <p:cNvSpPr/>
            <p:nvPr/>
          </p:nvSpPr>
          <p:spPr>
            <a:xfrm>
              <a:off x="2698787" y="1695712"/>
              <a:ext cx="83403" cy="80220"/>
            </a:xfrm>
            <a:prstGeom prst="rect">
              <a:avLst/>
            </a:prstGeom>
            <a:blipFill>
              <a:blip r:embed="rId291" cstate="print"/>
              <a:stretch>
                <a:fillRect/>
              </a:stretch>
            </a:blipFill>
          </p:spPr>
          <p:txBody>
            <a:bodyPr wrap="square" lIns="0" tIns="0" rIns="0" bIns="0" rtlCol="0"/>
            <a:lstStyle/>
            <a:p>
              <a:endParaRPr/>
            </a:p>
          </p:txBody>
        </p:sp>
        <p:sp>
          <p:nvSpPr>
            <p:cNvPr id="473" name="object 473"/>
            <p:cNvSpPr/>
            <p:nvPr/>
          </p:nvSpPr>
          <p:spPr>
            <a:xfrm>
              <a:off x="2698787" y="1695712"/>
              <a:ext cx="83403" cy="80220"/>
            </a:xfrm>
            <a:prstGeom prst="rect">
              <a:avLst/>
            </a:prstGeom>
            <a:blipFill>
              <a:blip r:embed="rId292" cstate="print"/>
              <a:stretch>
                <a:fillRect/>
              </a:stretch>
            </a:blipFill>
          </p:spPr>
          <p:txBody>
            <a:bodyPr wrap="square" lIns="0" tIns="0" rIns="0" bIns="0" rtlCol="0"/>
            <a:lstStyle/>
            <a:p>
              <a:endParaRPr/>
            </a:p>
          </p:txBody>
        </p:sp>
        <p:sp>
          <p:nvSpPr>
            <p:cNvPr id="474" name="object 474"/>
            <p:cNvSpPr/>
            <p:nvPr/>
          </p:nvSpPr>
          <p:spPr>
            <a:xfrm>
              <a:off x="2698787" y="1695712"/>
              <a:ext cx="83403" cy="80220"/>
            </a:xfrm>
            <a:prstGeom prst="rect">
              <a:avLst/>
            </a:prstGeom>
            <a:blipFill>
              <a:blip r:embed="rId293" cstate="print"/>
              <a:stretch>
                <a:fillRect/>
              </a:stretch>
            </a:blipFill>
          </p:spPr>
          <p:txBody>
            <a:bodyPr wrap="square" lIns="0" tIns="0" rIns="0" bIns="0" rtlCol="0"/>
            <a:lstStyle/>
            <a:p>
              <a:endParaRPr/>
            </a:p>
          </p:txBody>
        </p:sp>
        <p:sp>
          <p:nvSpPr>
            <p:cNvPr id="475" name="object 475"/>
            <p:cNvSpPr/>
            <p:nvPr/>
          </p:nvSpPr>
          <p:spPr>
            <a:xfrm>
              <a:off x="2676634" y="5456432"/>
              <a:ext cx="83403" cy="80220"/>
            </a:xfrm>
            <a:prstGeom prst="rect">
              <a:avLst/>
            </a:prstGeom>
            <a:blipFill>
              <a:blip r:embed="rId294" cstate="print"/>
              <a:stretch>
                <a:fillRect/>
              </a:stretch>
            </a:blipFill>
          </p:spPr>
          <p:txBody>
            <a:bodyPr wrap="square" lIns="0" tIns="0" rIns="0" bIns="0" rtlCol="0"/>
            <a:lstStyle/>
            <a:p>
              <a:endParaRPr/>
            </a:p>
          </p:txBody>
        </p:sp>
        <p:sp>
          <p:nvSpPr>
            <p:cNvPr id="476" name="object 476"/>
            <p:cNvSpPr/>
            <p:nvPr/>
          </p:nvSpPr>
          <p:spPr>
            <a:xfrm>
              <a:off x="2676634" y="5456432"/>
              <a:ext cx="83403" cy="80220"/>
            </a:xfrm>
            <a:prstGeom prst="rect">
              <a:avLst/>
            </a:prstGeom>
            <a:blipFill>
              <a:blip r:embed="rId295" cstate="print"/>
              <a:stretch>
                <a:fillRect/>
              </a:stretch>
            </a:blipFill>
          </p:spPr>
          <p:txBody>
            <a:bodyPr wrap="square" lIns="0" tIns="0" rIns="0" bIns="0" rtlCol="0"/>
            <a:lstStyle/>
            <a:p>
              <a:endParaRPr/>
            </a:p>
          </p:txBody>
        </p:sp>
        <p:sp>
          <p:nvSpPr>
            <p:cNvPr id="477" name="object 477"/>
            <p:cNvSpPr/>
            <p:nvPr/>
          </p:nvSpPr>
          <p:spPr>
            <a:xfrm>
              <a:off x="2676634" y="5456432"/>
              <a:ext cx="83403" cy="80220"/>
            </a:xfrm>
            <a:prstGeom prst="rect">
              <a:avLst/>
            </a:prstGeom>
            <a:blipFill>
              <a:blip r:embed="rId296" cstate="print"/>
              <a:stretch>
                <a:fillRect/>
              </a:stretch>
            </a:blipFill>
          </p:spPr>
          <p:txBody>
            <a:bodyPr wrap="square" lIns="0" tIns="0" rIns="0" bIns="0" rtlCol="0"/>
            <a:lstStyle/>
            <a:p>
              <a:endParaRPr/>
            </a:p>
          </p:txBody>
        </p:sp>
        <p:sp>
          <p:nvSpPr>
            <p:cNvPr id="478" name="object 478"/>
            <p:cNvSpPr/>
            <p:nvPr/>
          </p:nvSpPr>
          <p:spPr>
            <a:xfrm>
              <a:off x="2676634" y="5456432"/>
              <a:ext cx="83403" cy="80220"/>
            </a:xfrm>
            <a:prstGeom prst="rect">
              <a:avLst/>
            </a:prstGeom>
            <a:blipFill>
              <a:blip r:embed="rId297" cstate="print"/>
              <a:stretch>
                <a:fillRect/>
              </a:stretch>
            </a:blipFill>
          </p:spPr>
          <p:txBody>
            <a:bodyPr wrap="square" lIns="0" tIns="0" rIns="0" bIns="0" rtlCol="0"/>
            <a:lstStyle/>
            <a:p>
              <a:endParaRPr/>
            </a:p>
          </p:txBody>
        </p:sp>
        <p:sp>
          <p:nvSpPr>
            <p:cNvPr id="479" name="object 479"/>
            <p:cNvSpPr/>
            <p:nvPr/>
          </p:nvSpPr>
          <p:spPr>
            <a:xfrm>
              <a:off x="3265672" y="5466114"/>
              <a:ext cx="497924" cy="333679"/>
            </a:xfrm>
            <a:custGeom>
              <a:avLst/>
              <a:gdLst/>
              <a:ahLst/>
              <a:cxnLst/>
              <a:rect l="l" t="t" r="r" b="b"/>
              <a:pathLst>
                <a:path w="582295" h="367664">
                  <a:moveTo>
                    <a:pt x="0" y="0"/>
                  </a:moveTo>
                  <a:lnTo>
                    <a:pt x="0" y="367283"/>
                  </a:lnTo>
                  <a:lnTo>
                    <a:pt x="582167" y="367283"/>
                  </a:lnTo>
                  <a:lnTo>
                    <a:pt x="582167" y="0"/>
                  </a:lnTo>
                  <a:lnTo>
                    <a:pt x="0" y="0"/>
                  </a:lnTo>
                  <a:close/>
                </a:path>
              </a:pathLst>
            </a:custGeom>
            <a:solidFill>
              <a:srgbClr val="FBFD9A"/>
            </a:solidFill>
          </p:spPr>
          <p:txBody>
            <a:bodyPr wrap="square" lIns="0" tIns="0" rIns="0" bIns="0" rtlCol="0"/>
            <a:lstStyle/>
            <a:p>
              <a:endParaRPr/>
            </a:p>
          </p:txBody>
        </p:sp>
        <p:sp>
          <p:nvSpPr>
            <p:cNvPr id="480" name="object 480"/>
            <p:cNvSpPr/>
            <p:nvPr/>
          </p:nvSpPr>
          <p:spPr>
            <a:xfrm>
              <a:off x="3256870" y="5461272"/>
              <a:ext cx="18462" cy="0"/>
            </a:xfrm>
            <a:custGeom>
              <a:avLst/>
              <a:gdLst/>
              <a:ahLst/>
              <a:cxnLst/>
              <a:rect l="l" t="t" r="r" b="b"/>
              <a:pathLst>
                <a:path w="21589">
                  <a:moveTo>
                    <a:pt x="0" y="0"/>
                  </a:moveTo>
                  <a:lnTo>
                    <a:pt x="21589" y="0"/>
                  </a:lnTo>
                </a:path>
              </a:pathLst>
            </a:custGeom>
            <a:ln w="10667">
              <a:solidFill>
                <a:srgbClr val="24211D"/>
              </a:solidFill>
            </a:ln>
          </p:spPr>
          <p:txBody>
            <a:bodyPr wrap="square" lIns="0" tIns="0" rIns="0" bIns="0" rtlCol="0"/>
            <a:lstStyle/>
            <a:p>
              <a:endParaRPr/>
            </a:p>
          </p:txBody>
        </p:sp>
        <p:sp>
          <p:nvSpPr>
            <p:cNvPr id="481" name="object 481"/>
            <p:cNvSpPr/>
            <p:nvPr/>
          </p:nvSpPr>
          <p:spPr>
            <a:xfrm>
              <a:off x="3275333" y="5456432"/>
              <a:ext cx="478920" cy="19594"/>
            </a:xfrm>
            <a:custGeom>
              <a:avLst/>
              <a:gdLst/>
              <a:ahLst/>
              <a:cxnLst/>
              <a:rect l="l" t="t" r="r" b="b"/>
              <a:pathLst>
                <a:path w="560070" h="21589">
                  <a:moveTo>
                    <a:pt x="0" y="21335"/>
                  </a:moveTo>
                  <a:lnTo>
                    <a:pt x="560069" y="21335"/>
                  </a:lnTo>
                  <a:lnTo>
                    <a:pt x="560069" y="0"/>
                  </a:lnTo>
                  <a:lnTo>
                    <a:pt x="0" y="0"/>
                  </a:lnTo>
                  <a:lnTo>
                    <a:pt x="0" y="21335"/>
                  </a:lnTo>
                  <a:close/>
                </a:path>
              </a:pathLst>
            </a:custGeom>
            <a:solidFill>
              <a:srgbClr val="24211D"/>
            </a:solidFill>
          </p:spPr>
          <p:txBody>
            <a:bodyPr wrap="square" lIns="0" tIns="0" rIns="0" bIns="0" rtlCol="0"/>
            <a:lstStyle/>
            <a:p>
              <a:endParaRPr/>
            </a:p>
          </p:txBody>
        </p:sp>
        <p:sp>
          <p:nvSpPr>
            <p:cNvPr id="482" name="object 482"/>
            <p:cNvSpPr/>
            <p:nvPr/>
          </p:nvSpPr>
          <p:spPr>
            <a:xfrm>
              <a:off x="3754253" y="5461272"/>
              <a:ext cx="18462" cy="0"/>
            </a:xfrm>
            <a:custGeom>
              <a:avLst/>
              <a:gdLst/>
              <a:ahLst/>
              <a:cxnLst/>
              <a:rect l="l" t="t" r="r" b="b"/>
              <a:pathLst>
                <a:path w="21589">
                  <a:moveTo>
                    <a:pt x="0" y="0"/>
                  </a:moveTo>
                  <a:lnTo>
                    <a:pt x="21590" y="0"/>
                  </a:lnTo>
                </a:path>
              </a:pathLst>
            </a:custGeom>
            <a:ln w="10667">
              <a:solidFill>
                <a:srgbClr val="24211D"/>
              </a:solidFill>
            </a:ln>
          </p:spPr>
          <p:txBody>
            <a:bodyPr wrap="square" lIns="0" tIns="0" rIns="0" bIns="0" rtlCol="0"/>
            <a:lstStyle/>
            <a:p>
              <a:endParaRPr/>
            </a:p>
          </p:txBody>
        </p:sp>
        <p:sp>
          <p:nvSpPr>
            <p:cNvPr id="483" name="object 483"/>
            <p:cNvSpPr/>
            <p:nvPr/>
          </p:nvSpPr>
          <p:spPr>
            <a:xfrm>
              <a:off x="3261214" y="5466114"/>
              <a:ext cx="0" cy="333679"/>
            </a:xfrm>
            <a:custGeom>
              <a:avLst/>
              <a:gdLst/>
              <a:ahLst/>
              <a:cxnLst/>
              <a:rect l="l" t="t" r="r" b="b"/>
              <a:pathLst>
                <a:path h="367664">
                  <a:moveTo>
                    <a:pt x="0" y="0"/>
                  </a:moveTo>
                  <a:lnTo>
                    <a:pt x="0" y="367283"/>
                  </a:lnTo>
                </a:path>
              </a:pathLst>
            </a:custGeom>
            <a:ln w="10160">
              <a:solidFill>
                <a:srgbClr val="24211D"/>
              </a:solidFill>
            </a:ln>
          </p:spPr>
          <p:txBody>
            <a:bodyPr wrap="square" lIns="0" tIns="0" rIns="0" bIns="0" rtlCol="0"/>
            <a:lstStyle/>
            <a:p>
              <a:endParaRPr/>
            </a:p>
          </p:txBody>
        </p:sp>
        <p:sp>
          <p:nvSpPr>
            <p:cNvPr id="484" name="object 484"/>
            <p:cNvSpPr/>
            <p:nvPr/>
          </p:nvSpPr>
          <p:spPr>
            <a:xfrm>
              <a:off x="3256549" y="5804288"/>
              <a:ext cx="18462" cy="0"/>
            </a:xfrm>
            <a:custGeom>
              <a:avLst/>
              <a:gdLst/>
              <a:ahLst/>
              <a:cxnLst/>
              <a:rect l="l" t="t" r="r" b="b"/>
              <a:pathLst>
                <a:path w="21589">
                  <a:moveTo>
                    <a:pt x="0" y="0"/>
                  </a:moveTo>
                  <a:lnTo>
                    <a:pt x="21335" y="0"/>
                  </a:lnTo>
                </a:path>
              </a:pathLst>
            </a:custGeom>
            <a:ln w="10667">
              <a:solidFill>
                <a:srgbClr val="24211D"/>
              </a:solidFill>
            </a:ln>
          </p:spPr>
          <p:txBody>
            <a:bodyPr wrap="square" lIns="0" tIns="0" rIns="0" bIns="0" rtlCol="0"/>
            <a:lstStyle/>
            <a:p>
              <a:endParaRPr/>
            </a:p>
          </p:txBody>
        </p:sp>
        <p:sp>
          <p:nvSpPr>
            <p:cNvPr id="485" name="object 485"/>
            <p:cNvSpPr/>
            <p:nvPr/>
          </p:nvSpPr>
          <p:spPr>
            <a:xfrm>
              <a:off x="3270445" y="5466114"/>
              <a:ext cx="0" cy="333679"/>
            </a:xfrm>
            <a:custGeom>
              <a:avLst/>
              <a:gdLst/>
              <a:ahLst/>
              <a:cxnLst/>
              <a:rect l="l" t="t" r="r" b="b"/>
              <a:pathLst>
                <a:path h="367664">
                  <a:moveTo>
                    <a:pt x="0" y="0"/>
                  </a:moveTo>
                  <a:lnTo>
                    <a:pt x="0" y="367283"/>
                  </a:lnTo>
                </a:path>
              </a:pathLst>
            </a:custGeom>
            <a:ln w="11429">
              <a:solidFill>
                <a:srgbClr val="24211D"/>
              </a:solidFill>
            </a:ln>
          </p:spPr>
          <p:txBody>
            <a:bodyPr wrap="square" lIns="0" tIns="0" rIns="0" bIns="0" rtlCol="0"/>
            <a:lstStyle/>
            <a:p>
              <a:endParaRPr/>
            </a:p>
          </p:txBody>
        </p:sp>
        <p:sp>
          <p:nvSpPr>
            <p:cNvPr id="486" name="object 486"/>
            <p:cNvSpPr/>
            <p:nvPr/>
          </p:nvSpPr>
          <p:spPr>
            <a:xfrm>
              <a:off x="3275333" y="5799448"/>
              <a:ext cx="478920" cy="0"/>
            </a:xfrm>
            <a:custGeom>
              <a:avLst/>
              <a:gdLst/>
              <a:ahLst/>
              <a:cxnLst/>
              <a:rect l="l" t="t" r="r" b="b"/>
              <a:pathLst>
                <a:path w="560070">
                  <a:moveTo>
                    <a:pt x="0" y="0"/>
                  </a:moveTo>
                  <a:lnTo>
                    <a:pt x="560069" y="0"/>
                  </a:lnTo>
                </a:path>
              </a:pathLst>
            </a:custGeom>
            <a:ln w="21335">
              <a:solidFill>
                <a:srgbClr val="24211D"/>
              </a:solidFill>
            </a:ln>
          </p:spPr>
          <p:txBody>
            <a:bodyPr wrap="square" lIns="0" tIns="0" rIns="0" bIns="0" rtlCol="0"/>
            <a:lstStyle/>
            <a:p>
              <a:endParaRPr/>
            </a:p>
          </p:txBody>
        </p:sp>
        <p:sp>
          <p:nvSpPr>
            <p:cNvPr id="487" name="object 487"/>
            <p:cNvSpPr/>
            <p:nvPr/>
          </p:nvSpPr>
          <p:spPr>
            <a:xfrm>
              <a:off x="3768371" y="5466114"/>
              <a:ext cx="0" cy="333679"/>
            </a:xfrm>
            <a:custGeom>
              <a:avLst/>
              <a:gdLst/>
              <a:ahLst/>
              <a:cxnLst/>
              <a:rect l="l" t="t" r="r" b="b"/>
              <a:pathLst>
                <a:path h="367664">
                  <a:moveTo>
                    <a:pt x="0" y="0"/>
                  </a:moveTo>
                  <a:lnTo>
                    <a:pt x="0" y="367283"/>
                  </a:lnTo>
                </a:path>
              </a:pathLst>
            </a:custGeom>
            <a:ln w="10160">
              <a:solidFill>
                <a:srgbClr val="24211D"/>
              </a:solidFill>
            </a:ln>
          </p:spPr>
          <p:txBody>
            <a:bodyPr wrap="square" lIns="0" tIns="0" rIns="0" bIns="0" rtlCol="0"/>
            <a:lstStyle/>
            <a:p>
              <a:endParaRPr/>
            </a:p>
          </p:txBody>
        </p:sp>
        <p:sp>
          <p:nvSpPr>
            <p:cNvPr id="488" name="object 488"/>
            <p:cNvSpPr/>
            <p:nvPr/>
          </p:nvSpPr>
          <p:spPr>
            <a:xfrm>
              <a:off x="3759139" y="5466114"/>
              <a:ext cx="0" cy="333679"/>
            </a:xfrm>
            <a:custGeom>
              <a:avLst/>
              <a:gdLst/>
              <a:ahLst/>
              <a:cxnLst/>
              <a:rect l="l" t="t" r="r" b="b"/>
              <a:pathLst>
                <a:path h="367664">
                  <a:moveTo>
                    <a:pt x="0" y="0"/>
                  </a:moveTo>
                  <a:lnTo>
                    <a:pt x="0" y="367283"/>
                  </a:lnTo>
                </a:path>
              </a:pathLst>
            </a:custGeom>
            <a:ln w="11430">
              <a:solidFill>
                <a:srgbClr val="24211D"/>
              </a:solidFill>
            </a:ln>
          </p:spPr>
          <p:txBody>
            <a:bodyPr wrap="square" lIns="0" tIns="0" rIns="0" bIns="0" rtlCol="0"/>
            <a:lstStyle/>
            <a:p>
              <a:endParaRPr/>
            </a:p>
          </p:txBody>
        </p:sp>
        <p:sp>
          <p:nvSpPr>
            <p:cNvPr id="489" name="object 489"/>
            <p:cNvSpPr/>
            <p:nvPr/>
          </p:nvSpPr>
          <p:spPr>
            <a:xfrm>
              <a:off x="3754365" y="5804288"/>
              <a:ext cx="18462" cy="0"/>
            </a:xfrm>
            <a:custGeom>
              <a:avLst/>
              <a:gdLst/>
              <a:ahLst/>
              <a:cxnLst/>
              <a:rect l="l" t="t" r="r" b="b"/>
              <a:pathLst>
                <a:path w="21589">
                  <a:moveTo>
                    <a:pt x="0" y="0"/>
                  </a:moveTo>
                  <a:lnTo>
                    <a:pt x="21335" y="0"/>
                  </a:lnTo>
                </a:path>
              </a:pathLst>
            </a:custGeom>
            <a:ln w="10667">
              <a:solidFill>
                <a:srgbClr val="24211D"/>
              </a:solidFill>
            </a:ln>
          </p:spPr>
          <p:txBody>
            <a:bodyPr wrap="square" lIns="0" tIns="0" rIns="0" bIns="0" rtlCol="0"/>
            <a:lstStyle/>
            <a:p>
              <a:endParaRPr/>
            </a:p>
          </p:txBody>
        </p:sp>
        <p:sp>
          <p:nvSpPr>
            <p:cNvPr id="490" name="object 490"/>
            <p:cNvSpPr/>
            <p:nvPr/>
          </p:nvSpPr>
          <p:spPr>
            <a:xfrm>
              <a:off x="3410326" y="5562933"/>
              <a:ext cx="40398" cy="157675"/>
            </a:xfrm>
            <a:prstGeom prst="rect">
              <a:avLst/>
            </a:prstGeom>
            <a:blipFill>
              <a:blip r:embed="rId298" cstate="print"/>
              <a:stretch>
                <a:fillRect/>
              </a:stretch>
            </a:blipFill>
          </p:spPr>
          <p:txBody>
            <a:bodyPr wrap="square" lIns="0" tIns="0" rIns="0" bIns="0" rtlCol="0"/>
            <a:lstStyle/>
            <a:p>
              <a:endParaRPr/>
            </a:p>
          </p:txBody>
        </p:sp>
        <p:sp>
          <p:nvSpPr>
            <p:cNvPr id="491" name="object 491"/>
            <p:cNvSpPr/>
            <p:nvPr/>
          </p:nvSpPr>
          <p:spPr>
            <a:xfrm>
              <a:off x="3410326" y="5562933"/>
              <a:ext cx="40398" cy="157675"/>
            </a:xfrm>
            <a:prstGeom prst="rect">
              <a:avLst/>
            </a:prstGeom>
            <a:blipFill>
              <a:blip r:embed="rId299" cstate="print"/>
              <a:stretch>
                <a:fillRect/>
              </a:stretch>
            </a:blipFill>
          </p:spPr>
          <p:txBody>
            <a:bodyPr wrap="square" lIns="0" tIns="0" rIns="0" bIns="0" rtlCol="0"/>
            <a:lstStyle/>
            <a:p>
              <a:endParaRPr/>
            </a:p>
          </p:txBody>
        </p:sp>
        <p:sp>
          <p:nvSpPr>
            <p:cNvPr id="492" name="object 492"/>
            <p:cNvSpPr/>
            <p:nvPr/>
          </p:nvSpPr>
          <p:spPr>
            <a:xfrm>
              <a:off x="3410326" y="5562933"/>
              <a:ext cx="40398" cy="157675"/>
            </a:xfrm>
            <a:prstGeom prst="rect">
              <a:avLst/>
            </a:prstGeom>
            <a:blipFill>
              <a:blip r:embed="rId300" cstate="print"/>
              <a:stretch>
                <a:fillRect/>
              </a:stretch>
            </a:blipFill>
          </p:spPr>
          <p:txBody>
            <a:bodyPr wrap="square" lIns="0" tIns="0" rIns="0" bIns="0" rtlCol="0"/>
            <a:lstStyle/>
            <a:p>
              <a:endParaRPr/>
            </a:p>
          </p:txBody>
        </p:sp>
        <p:sp>
          <p:nvSpPr>
            <p:cNvPr id="493" name="object 493"/>
            <p:cNvSpPr/>
            <p:nvPr/>
          </p:nvSpPr>
          <p:spPr>
            <a:xfrm>
              <a:off x="3410326" y="5562933"/>
              <a:ext cx="40398" cy="157675"/>
            </a:xfrm>
            <a:prstGeom prst="rect">
              <a:avLst/>
            </a:prstGeom>
            <a:blipFill>
              <a:blip r:embed="rId301" cstate="print"/>
              <a:stretch>
                <a:fillRect/>
              </a:stretch>
            </a:blipFill>
          </p:spPr>
          <p:txBody>
            <a:bodyPr wrap="square" lIns="0" tIns="0" rIns="0" bIns="0" rtlCol="0"/>
            <a:lstStyle/>
            <a:p>
              <a:endParaRPr/>
            </a:p>
          </p:txBody>
        </p:sp>
        <p:sp>
          <p:nvSpPr>
            <p:cNvPr id="494" name="object 494"/>
            <p:cNvSpPr/>
            <p:nvPr/>
          </p:nvSpPr>
          <p:spPr>
            <a:xfrm>
              <a:off x="3394687" y="5510374"/>
              <a:ext cx="28669" cy="30428"/>
            </a:xfrm>
            <a:prstGeom prst="rect">
              <a:avLst/>
            </a:prstGeom>
            <a:blipFill>
              <a:blip r:embed="rId302" cstate="print"/>
              <a:stretch>
                <a:fillRect/>
              </a:stretch>
            </a:blipFill>
          </p:spPr>
          <p:txBody>
            <a:bodyPr wrap="square" lIns="0" tIns="0" rIns="0" bIns="0" rtlCol="0"/>
            <a:lstStyle/>
            <a:p>
              <a:endParaRPr/>
            </a:p>
          </p:txBody>
        </p:sp>
        <p:sp>
          <p:nvSpPr>
            <p:cNvPr id="495" name="object 495"/>
            <p:cNvSpPr/>
            <p:nvPr/>
          </p:nvSpPr>
          <p:spPr>
            <a:xfrm>
              <a:off x="3394687" y="5510374"/>
              <a:ext cx="28669" cy="30428"/>
            </a:xfrm>
            <a:prstGeom prst="rect">
              <a:avLst/>
            </a:prstGeom>
            <a:blipFill>
              <a:blip r:embed="rId303" cstate="print"/>
              <a:stretch>
                <a:fillRect/>
              </a:stretch>
            </a:blipFill>
          </p:spPr>
          <p:txBody>
            <a:bodyPr wrap="square" lIns="0" tIns="0" rIns="0" bIns="0" rtlCol="0"/>
            <a:lstStyle/>
            <a:p>
              <a:endParaRPr/>
            </a:p>
          </p:txBody>
        </p:sp>
        <p:sp>
          <p:nvSpPr>
            <p:cNvPr id="496" name="object 496"/>
            <p:cNvSpPr/>
            <p:nvPr/>
          </p:nvSpPr>
          <p:spPr>
            <a:xfrm>
              <a:off x="3394687" y="5510374"/>
              <a:ext cx="28669" cy="30428"/>
            </a:xfrm>
            <a:prstGeom prst="rect">
              <a:avLst/>
            </a:prstGeom>
            <a:blipFill>
              <a:blip r:embed="rId304" cstate="print"/>
              <a:stretch>
                <a:fillRect/>
              </a:stretch>
            </a:blipFill>
          </p:spPr>
          <p:txBody>
            <a:bodyPr wrap="square" lIns="0" tIns="0" rIns="0" bIns="0" rtlCol="0"/>
            <a:lstStyle/>
            <a:p>
              <a:endParaRPr/>
            </a:p>
          </p:txBody>
        </p:sp>
        <p:sp>
          <p:nvSpPr>
            <p:cNvPr id="497" name="object 497"/>
            <p:cNvSpPr/>
            <p:nvPr/>
          </p:nvSpPr>
          <p:spPr>
            <a:xfrm>
              <a:off x="3394687" y="5510374"/>
              <a:ext cx="28669" cy="30428"/>
            </a:xfrm>
            <a:prstGeom prst="rect">
              <a:avLst/>
            </a:prstGeom>
            <a:blipFill>
              <a:blip r:embed="rId305" cstate="print"/>
              <a:stretch>
                <a:fillRect/>
              </a:stretch>
            </a:blipFill>
          </p:spPr>
          <p:txBody>
            <a:bodyPr wrap="square" lIns="0" tIns="0" rIns="0" bIns="0" rtlCol="0"/>
            <a:lstStyle/>
            <a:p>
              <a:endParaRPr/>
            </a:p>
          </p:txBody>
        </p:sp>
        <p:sp>
          <p:nvSpPr>
            <p:cNvPr id="498" name="object 498"/>
            <p:cNvSpPr/>
            <p:nvPr/>
          </p:nvSpPr>
          <p:spPr>
            <a:xfrm>
              <a:off x="3468968" y="5502075"/>
              <a:ext cx="31276" cy="38727"/>
            </a:xfrm>
            <a:prstGeom prst="rect">
              <a:avLst/>
            </a:prstGeom>
            <a:blipFill>
              <a:blip r:embed="rId306" cstate="print"/>
              <a:stretch>
                <a:fillRect/>
              </a:stretch>
            </a:blipFill>
          </p:spPr>
          <p:txBody>
            <a:bodyPr wrap="square" lIns="0" tIns="0" rIns="0" bIns="0" rtlCol="0"/>
            <a:lstStyle/>
            <a:p>
              <a:endParaRPr/>
            </a:p>
          </p:txBody>
        </p:sp>
        <p:sp>
          <p:nvSpPr>
            <p:cNvPr id="499" name="object 499"/>
            <p:cNvSpPr/>
            <p:nvPr/>
          </p:nvSpPr>
          <p:spPr>
            <a:xfrm>
              <a:off x="3468968" y="5502075"/>
              <a:ext cx="31276" cy="38727"/>
            </a:xfrm>
            <a:prstGeom prst="rect">
              <a:avLst/>
            </a:prstGeom>
            <a:blipFill>
              <a:blip r:embed="rId307" cstate="print"/>
              <a:stretch>
                <a:fillRect/>
              </a:stretch>
            </a:blipFill>
          </p:spPr>
          <p:txBody>
            <a:bodyPr wrap="square" lIns="0" tIns="0" rIns="0" bIns="0" rtlCol="0"/>
            <a:lstStyle/>
            <a:p>
              <a:endParaRPr/>
            </a:p>
          </p:txBody>
        </p:sp>
        <p:sp>
          <p:nvSpPr>
            <p:cNvPr id="500" name="object 500"/>
            <p:cNvSpPr/>
            <p:nvPr/>
          </p:nvSpPr>
          <p:spPr>
            <a:xfrm>
              <a:off x="3468968" y="5502075"/>
              <a:ext cx="31276" cy="38727"/>
            </a:xfrm>
            <a:prstGeom prst="rect">
              <a:avLst/>
            </a:prstGeom>
            <a:blipFill>
              <a:blip r:embed="rId308" cstate="print"/>
              <a:stretch>
                <a:fillRect/>
              </a:stretch>
            </a:blipFill>
          </p:spPr>
          <p:txBody>
            <a:bodyPr wrap="square" lIns="0" tIns="0" rIns="0" bIns="0" rtlCol="0"/>
            <a:lstStyle/>
            <a:p>
              <a:endParaRPr/>
            </a:p>
          </p:txBody>
        </p:sp>
        <p:sp>
          <p:nvSpPr>
            <p:cNvPr id="501" name="object 501"/>
            <p:cNvSpPr/>
            <p:nvPr/>
          </p:nvSpPr>
          <p:spPr>
            <a:xfrm>
              <a:off x="3468968" y="5502075"/>
              <a:ext cx="31276" cy="38727"/>
            </a:xfrm>
            <a:prstGeom prst="rect">
              <a:avLst/>
            </a:prstGeom>
            <a:blipFill>
              <a:blip r:embed="rId309" cstate="print"/>
              <a:stretch>
                <a:fillRect/>
              </a:stretch>
            </a:blipFill>
          </p:spPr>
          <p:txBody>
            <a:bodyPr wrap="square" lIns="0" tIns="0" rIns="0" bIns="0" rtlCol="0"/>
            <a:lstStyle/>
            <a:p>
              <a:endParaRPr/>
            </a:p>
          </p:txBody>
        </p:sp>
        <p:sp>
          <p:nvSpPr>
            <p:cNvPr id="502" name="object 502"/>
            <p:cNvSpPr/>
            <p:nvPr/>
          </p:nvSpPr>
          <p:spPr>
            <a:xfrm>
              <a:off x="3350379" y="5514524"/>
              <a:ext cx="36488" cy="26278"/>
            </a:xfrm>
            <a:prstGeom prst="rect">
              <a:avLst/>
            </a:prstGeom>
            <a:blipFill>
              <a:blip r:embed="rId310" cstate="print"/>
              <a:stretch>
                <a:fillRect/>
              </a:stretch>
            </a:blipFill>
          </p:spPr>
          <p:txBody>
            <a:bodyPr wrap="square" lIns="0" tIns="0" rIns="0" bIns="0" rtlCol="0"/>
            <a:lstStyle/>
            <a:p>
              <a:endParaRPr/>
            </a:p>
          </p:txBody>
        </p:sp>
        <p:sp>
          <p:nvSpPr>
            <p:cNvPr id="503" name="object 503"/>
            <p:cNvSpPr/>
            <p:nvPr/>
          </p:nvSpPr>
          <p:spPr>
            <a:xfrm>
              <a:off x="3350379" y="5514524"/>
              <a:ext cx="36488" cy="26278"/>
            </a:xfrm>
            <a:prstGeom prst="rect">
              <a:avLst/>
            </a:prstGeom>
            <a:blipFill>
              <a:blip r:embed="rId311" cstate="print"/>
              <a:stretch>
                <a:fillRect/>
              </a:stretch>
            </a:blipFill>
          </p:spPr>
          <p:txBody>
            <a:bodyPr wrap="square" lIns="0" tIns="0" rIns="0" bIns="0" rtlCol="0"/>
            <a:lstStyle/>
            <a:p>
              <a:endParaRPr/>
            </a:p>
          </p:txBody>
        </p:sp>
        <p:sp>
          <p:nvSpPr>
            <p:cNvPr id="504" name="object 504"/>
            <p:cNvSpPr/>
            <p:nvPr/>
          </p:nvSpPr>
          <p:spPr>
            <a:xfrm>
              <a:off x="3350379" y="5514524"/>
              <a:ext cx="36488" cy="26278"/>
            </a:xfrm>
            <a:prstGeom prst="rect">
              <a:avLst/>
            </a:prstGeom>
            <a:blipFill>
              <a:blip r:embed="rId312" cstate="print"/>
              <a:stretch>
                <a:fillRect/>
              </a:stretch>
            </a:blipFill>
          </p:spPr>
          <p:txBody>
            <a:bodyPr wrap="square" lIns="0" tIns="0" rIns="0" bIns="0" rtlCol="0"/>
            <a:lstStyle/>
            <a:p>
              <a:endParaRPr/>
            </a:p>
          </p:txBody>
        </p:sp>
        <p:sp>
          <p:nvSpPr>
            <p:cNvPr id="505" name="object 505"/>
            <p:cNvSpPr/>
            <p:nvPr/>
          </p:nvSpPr>
          <p:spPr>
            <a:xfrm>
              <a:off x="3350379" y="5514524"/>
              <a:ext cx="36488" cy="26278"/>
            </a:xfrm>
            <a:prstGeom prst="rect">
              <a:avLst/>
            </a:prstGeom>
            <a:blipFill>
              <a:blip r:embed="rId313" cstate="print"/>
              <a:stretch>
                <a:fillRect/>
              </a:stretch>
            </a:blipFill>
          </p:spPr>
          <p:txBody>
            <a:bodyPr wrap="square" lIns="0" tIns="0" rIns="0" bIns="0" rtlCol="0"/>
            <a:lstStyle/>
            <a:p>
              <a:endParaRPr/>
            </a:p>
          </p:txBody>
        </p:sp>
        <p:sp>
          <p:nvSpPr>
            <p:cNvPr id="506" name="object 506"/>
            <p:cNvSpPr/>
            <p:nvPr/>
          </p:nvSpPr>
          <p:spPr>
            <a:xfrm>
              <a:off x="3377746" y="5755187"/>
              <a:ext cx="36488" cy="26278"/>
            </a:xfrm>
            <a:prstGeom prst="rect">
              <a:avLst/>
            </a:prstGeom>
            <a:blipFill>
              <a:blip r:embed="rId314" cstate="print"/>
              <a:stretch>
                <a:fillRect/>
              </a:stretch>
            </a:blipFill>
          </p:spPr>
          <p:txBody>
            <a:bodyPr wrap="square" lIns="0" tIns="0" rIns="0" bIns="0" rtlCol="0"/>
            <a:lstStyle/>
            <a:p>
              <a:endParaRPr/>
            </a:p>
          </p:txBody>
        </p:sp>
        <p:sp>
          <p:nvSpPr>
            <p:cNvPr id="507" name="object 507"/>
            <p:cNvSpPr/>
            <p:nvPr/>
          </p:nvSpPr>
          <p:spPr>
            <a:xfrm>
              <a:off x="3377746" y="5755187"/>
              <a:ext cx="36488" cy="26278"/>
            </a:xfrm>
            <a:prstGeom prst="rect">
              <a:avLst/>
            </a:prstGeom>
            <a:blipFill>
              <a:blip r:embed="rId315" cstate="print"/>
              <a:stretch>
                <a:fillRect/>
              </a:stretch>
            </a:blipFill>
          </p:spPr>
          <p:txBody>
            <a:bodyPr wrap="square" lIns="0" tIns="0" rIns="0" bIns="0" rtlCol="0"/>
            <a:lstStyle/>
            <a:p>
              <a:endParaRPr/>
            </a:p>
          </p:txBody>
        </p:sp>
        <p:sp>
          <p:nvSpPr>
            <p:cNvPr id="508" name="object 508"/>
            <p:cNvSpPr/>
            <p:nvPr/>
          </p:nvSpPr>
          <p:spPr>
            <a:xfrm>
              <a:off x="3377746" y="5755187"/>
              <a:ext cx="36488" cy="26278"/>
            </a:xfrm>
            <a:prstGeom prst="rect">
              <a:avLst/>
            </a:prstGeom>
            <a:blipFill>
              <a:blip r:embed="rId316" cstate="print"/>
              <a:stretch>
                <a:fillRect/>
              </a:stretch>
            </a:blipFill>
          </p:spPr>
          <p:txBody>
            <a:bodyPr wrap="square" lIns="0" tIns="0" rIns="0" bIns="0" rtlCol="0"/>
            <a:lstStyle/>
            <a:p>
              <a:endParaRPr/>
            </a:p>
          </p:txBody>
        </p:sp>
        <p:sp>
          <p:nvSpPr>
            <p:cNvPr id="509" name="object 509"/>
            <p:cNvSpPr/>
            <p:nvPr/>
          </p:nvSpPr>
          <p:spPr>
            <a:xfrm>
              <a:off x="3377746" y="5755187"/>
              <a:ext cx="36488" cy="26278"/>
            </a:xfrm>
            <a:prstGeom prst="rect">
              <a:avLst/>
            </a:prstGeom>
            <a:blipFill>
              <a:blip r:embed="rId317" cstate="print"/>
              <a:stretch>
                <a:fillRect/>
              </a:stretch>
            </a:blipFill>
          </p:spPr>
          <p:txBody>
            <a:bodyPr wrap="square" lIns="0" tIns="0" rIns="0" bIns="0" rtlCol="0"/>
            <a:lstStyle/>
            <a:p>
              <a:endParaRPr/>
            </a:p>
          </p:txBody>
        </p:sp>
        <p:sp>
          <p:nvSpPr>
            <p:cNvPr id="510" name="object 510"/>
            <p:cNvSpPr/>
            <p:nvPr/>
          </p:nvSpPr>
          <p:spPr>
            <a:xfrm>
              <a:off x="3419447" y="5742739"/>
              <a:ext cx="31276" cy="38727"/>
            </a:xfrm>
            <a:prstGeom prst="rect">
              <a:avLst/>
            </a:prstGeom>
            <a:blipFill>
              <a:blip r:embed="rId318" cstate="print"/>
              <a:stretch>
                <a:fillRect/>
              </a:stretch>
            </a:blipFill>
          </p:spPr>
          <p:txBody>
            <a:bodyPr wrap="square" lIns="0" tIns="0" rIns="0" bIns="0" rtlCol="0"/>
            <a:lstStyle/>
            <a:p>
              <a:endParaRPr/>
            </a:p>
          </p:txBody>
        </p:sp>
        <p:sp>
          <p:nvSpPr>
            <p:cNvPr id="511" name="object 511"/>
            <p:cNvSpPr/>
            <p:nvPr/>
          </p:nvSpPr>
          <p:spPr>
            <a:xfrm>
              <a:off x="3419447" y="5742739"/>
              <a:ext cx="31276" cy="38727"/>
            </a:xfrm>
            <a:prstGeom prst="rect">
              <a:avLst/>
            </a:prstGeom>
            <a:blipFill>
              <a:blip r:embed="rId319" cstate="print"/>
              <a:stretch>
                <a:fillRect/>
              </a:stretch>
            </a:blipFill>
          </p:spPr>
          <p:txBody>
            <a:bodyPr wrap="square" lIns="0" tIns="0" rIns="0" bIns="0" rtlCol="0"/>
            <a:lstStyle/>
            <a:p>
              <a:endParaRPr/>
            </a:p>
          </p:txBody>
        </p:sp>
        <p:sp>
          <p:nvSpPr>
            <p:cNvPr id="512" name="object 512"/>
            <p:cNvSpPr/>
            <p:nvPr/>
          </p:nvSpPr>
          <p:spPr>
            <a:xfrm>
              <a:off x="3419447" y="5742739"/>
              <a:ext cx="31276" cy="38727"/>
            </a:xfrm>
            <a:prstGeom prst="rect">
              <a:avLst/>
            </a:prstGeom>
            <a:blipFill>
              <a:blip r:embed="rId320" cstate="print"/>
              <a:stretch>
                <a:fillRect/>
              </a:stretch>
            </a:blipFill>
          </p:spPr>
          <p:txBody>
            <a:bodyPr wrap="square" lIns="0" tIns="0" rIns="0" bIns="0" rtlCol="0"/>
            <a:lstStyle/>
            <a:p>
              <a:endParaRPr/>
            </a:p>
          </p:txBody>
        </p:sp>
        <p:sp>
          <p:nvSpPr>
            <p:cNvPr id="513" name="object 513"/>
            <p:cNvSpPr/>
            <p:nvPr/>
          </p:nvSpPr>
          <p:spPr>
            <a:xfrm>
              <a:off x="3419447" y="5742739"/>
              <a:ext cx="31276" cy="38727"/>
            </a:xfrm>
            <a:prstGeom prst="rect">
              <a:avLst/>
            </a:prstGeom>
            <a:blipFill>
              <a:blip r:embed="rId321" cstate="print"/>
              <a:stretch>
                <a:fillRect/>
              </a:stretch>
            </a:blipFill>
          </p:spPr>
          <p:txBody>
            <a:bodyPr wrap="square" lIns="0" tIns="0" rIns="0" bIns="0" rtlCol="0"/>
            <a:lstStyle/>
            <a:p>
              <a:endParaRPr/>
            </a:p>
          </p:txBody>
        </p:sp>
        <p:sp>
          <p:nvSpPr>
            <p:cNvPr id="514" name="object 514"/>
            <p:cNvSpPr/>
            <p:nvPr/>
          </p:nvSpPr>
          <p:spPr>
            <a:xfrm>
              <a:off x="3601893" y="5591979"/>
              <a:ext cx="56036" cy="76071"/>
            </a:xfrm>
            <a:prstGeom prst="rect">
              <a:avLst/>
            </a:prstGeom>
            <a:blipFill>
              <a:blip r:embed="rId322" cstate="print"/>
              <a:stretch>
                <a:fillRect/>
              </a:stretch>
            </a:blipFill>
          </p:spPr>
          <p:txBody>
            <a:bodyPr wrap="square" lIns="0" tIns="0" rIns="0" bIns="0" rtlCol="0"/>
            <a:lstStyle/>
            <a:p>
              <a:endParaRPr/>
            </a:p>
          </p:txBody>
        </p:sp>
        <p:sp>
          <p:nvSpPr>
            <p:cNvPr id="515" name="object 515"/>
            <p:cNvSpPr/>
            <p:nvPr/>
          </p:nvSpPr>
          <p:spPr>
            <a:xfrm>
              <a:off x="3601893" y="5591979"/>
              <a:ext cx="56036" cy="76071"/>
            </a:xfrm>
            <a:prstGeom prst="rect">
              <a:avLst/>
            </a:prstGeom>
            <a:blipFill>
              <a:blip r:embed="rId323" cstate="print"/>
              <a:stretch>
                <a:fillRect/>
              </a:stretch>
            </a:blipFill>
          </p:spPr>
          <p:txBody>
            <a:bodyPr wrap="square" lIns="0" tIns="0" rIns="0" bIns="0" rtlCol="0"/>
            <a:lstStyle/>
            <a:p>
              <a:endParaRPr/>
            </a:p>
          </p:txBody>
        </p:sp>
        <p:sp>
          <p:nvSpPr>
            <p:cNvPr id="516" name="object 516"/>
            <p:cNvSpPr/>
            <p:nvPr/>
          </p:nvSpPr>
          <p:spPr>
            <a:xfrm>
              <a:off x="3601893" y="5591979"/>
              <a:ext cx="56036" cy="76071"/>
            </a:xfrm>
            <a:prstGeom prst="rect">
              <a:avLst/>
            </a:prstGeom>
            <a:blipFill>
              <a:blip r:embed="rId324" cstate="print"/>
              <a:stretch>
                <a:fillRect/>
              </a:stretch>
            </a:blipFill>
          </p:spPr>
          <p:txBody>
            <a:bodyPr wrap="square" lIns="0" tIns="0" rIns="0" bIns="0" rtlCol="0"/>
            <a:lstStyle/>
            <a:p>
              <a:endParaRPr/>
            </a:p>
          </p:txBody>
        </p:sp>
        <p:sp>
          <p:nvSpPr>
            <p:cNvPr id="517" name="object 517"/>
            <p:cNvSpPr/>
            <p:nvPr/>
          </p:nvSpPr>
          <p:spPr>
            <a:xfrm>
              <a:off x="3601893" y="5591979"/>
              <a:ext cx="56036" cy="76071"/>
            </a:xfrm>
            <a:prstGeom prst="rect">
              <a:avLst/>
            </a:prstGeom>
            <a:blipFill>
              <a:blip r:embed="rId325" cstate="print"/>
              <a:stretch>
                <a:fillRect/>
              </a:stretch>
            </a:blipFill>
          </p:spPr>
          <p:txBody>
            <a:bodyPr wrap="square" lIns="0" tIns="0" rIns="0" bIns="0" rtlCol="0"/>
            <a:lstStyle/>
            <a:p>
              <a:endParaRPr/>
            </a:p>
          </p:txBody>
        </p:sp>
        <p:sp>
          <p:nvSpPr>
            <p:cNvPr id="518" name="object 518"/>
            <p:cNvSpPr/>
            <p:nvPr/>
          </p:nvSpPr>
          <p:spPr>
            <a:xfrm>
              <a:off x="3647504" y="5605809"/>
              <a:ext cx="27366" cy="62240"/>
            </a:xfrm>
            <a:prstGeom prst="rect">
              <a:avLst/>
            </a:prstGeom>
            <a:blipFill>
              <a:blip r:embed="rId326" cstate="print"/>
              <a:stretch>
                <a:fillRect/>
              </a:stretch>
            </a:blipFill>
          </p:spPr>
          <p:txBody>
            <a:bodyPr wrap="square" lIns="0" tIns="0" rIns="0" bIns="0" rtlCol="0"/>
            <a:lstStyle/>
            <a:p>
              <a:endParaRPr/>
            </a:p>
          </p:txBody>
        </p:sp>
        <p:sp>
          <p:nvSpPr>
            <p:cNvPr id="519" name="object 519"/>
            <p:cNvSpPr/>
            <p:nvPr/>
          </p:nvSpPr>
          <p:spPr>
            <a:xfrm>
              <a:off x="3647504" y="5605809"/>
              <a:ext cx="27366" cy="62240"/>
            </a:xfrm>
            <a:prstGeom prst="rect">
              <a:avLst/>
            </a:prstGeom>
            <a:blipFill>
              <a:blip r:embed="rId327" cstate="print"/>
              <a:stretch>
                <a:fillRect/>
              </a:stretch>
            </a:blipFill>
          </p:spPr>
          <p:txBody>
            <a:bodyPr wrap="square" lIns="0" tIns="0" rIns="0" bIns="0" rtlCol="0"/>
            <a:lstStyle/>
            <a:p>
              <a:endParaRPr/>
            </a:p>
          </p:txBody>
        </p:sp>
        <p:sp>
          <p:nvSpPr>
            <p:cNvPr id="520" name="object 520"/>
            <p:cNvSpPr/>
            <p:nvPr/>
          </p:nvSpPr>
          <p:spPr>
            <a:xfrm>
              <a:off x="3647504" y="5605809"/>
              <a:ext cx="27366" cy="62240"/>
            </a:xfrm>
            <a:prstGeom prst="rect">
              <a:avLst/>
            </a:prstGeom>
            <a:blipFill>
              <a:blip r:embed="rId328" cstate="print"/>
              <a:stretch>
                <a:fillRect/>
              </a:stretch>
            </a:blipFill>
          </p:spPr>
          <p:txBody>
            <a:bodyPr wrap="square" lIns="0" tIns="0" rIns="0" bIns="0" rtlCol="0"/>
            <a:lstStyle/>
            <a:p>
              <a:endParaRPr/>
            </a:p>
          </p:txBody>
        </p:sp>
        <p:sp>
          <p:nvSpPr>
            <p:cNvPr id="521" name="object 521"/>
            <p:cNvSpPr/>
            <p:nvPr/>
          </p:nvSpPr>
          <p:spPr>
            <a:xfrm>
              <a:off x="3647504" y="5605809"/>
              <a:ext cx="27366" cy="62240"/>
            </a:xfrm>
            <a:prstGeom prst="rect">
              <a:avLst/>
            </a:prstGeom>
            <a:blipFill>
              <a:blip r:embed="rId329" cstate="print"/>
              <a:stretch>
                <a:fillRect/>
              </a:stretch>
            </a:blipFill>
          </p:spPr>
          <p:txBody>
            <a:bodyPr wrap="square" lIns="0" tIns="0" rIns="0" bIns="0" rtlCol="0"/>
            <a:lstStyle/>
            <a:p>
              <a:endParaRPr/>
            </a:p>
          </p:txBody>
        </p:sp>
        <p:sp>
          <p:nvSpPr>
            <p:cNvPr id="522" name="object 522"/>
            <p:cNvSpPr/>
            <p:nvPr/>
          </p:nvSpPr>
          <p:spPr>
            <a:xfrm>
              <a:off x="3448118" y="5502075"/>
              <a:ext cx="14334" cy="49792"/>
            </a:xfrm>
            <a:prstGeom prst="rect">
              <a:avLst/>
            </a:prstGeom>
            <a:blipFill>
              <a:blip r:embed="rId330" cstate="print"/>
              <a:stretch>
                <a:fillRect/>
              </a:stretch>
            </a:blipFill>
          </p:spPr>
          <p:txBody>
            <a:bodyPr wrap="square" lIns="0" tIns="0" rIns="0" bIns="0" rtlCol="0"/>
            <a:lstStyle/>
            <a:p>
              <a:endParaRPr/>
            </a:p>
          </p:txBody>
        </p:sp>
        <p:sp>
          <p:nvSpPr>
            <p:cNvPr id="523" name="object 523"/>
            <p:cNvSpPr/>
            <p:nvPr/>
          </p:nvSpPr>
          <p:spPr>
            <a:xfrm>
              <a:off x="3448118" y="5502075"/>
              <a:ext cx="14334" cy="49792"/>
            </a:xfrm>
            <a:prstGeom prst="rect">
              <a:avLst/>
            </a:prstGeom>
            <a:blipFill>
              <a:blip r:embed="rId331" cstate="print"/>
              <a:stretch>
                <a:fillRect/>
              </a:stretch>
            </a:blipFill>
          </p:spPr>
          <p:txBody>
            <a:bodyPr wrap="square" lIns="0" tIns="0" rIns="0" bIns="0" rtlCol="0"/>
            <a:lstStyle/>
            <a:p>
              <a:endParaRPr/>
            </a:p>
          </p:txBody>
        </p:sp>
        <p:sp>
          <p:nvSpPr>
            <p:cNvPr id="524" name="object 524"/>
            <p:cNvSpPr/>
            <p:nvPr/>
          </p:nvSpPr>
          <p:spPr>
            <a:xfrm>
              <a:off x="3448118" y="5502075"/>
              <a:ext cx="14334" cy="49792"/>
            </a:xfrm>
            <a:prstGeom prst="rect">
              <a:avLst/>
            </a:prstGeom>
            <a:blipFill>
              <a:blip r:embed="rId332" cstate="print"/>
              <a:stretch>
                <a:fillRect/>
              </a:stretch>
            </a:blipFill>
          </p:spPr>
          <p:txBody>
            <a:bodyPr wrap="square" lIns="0" tIns="0" rIns="0" bIns="0" rtlCol="0"/>
            <a:lstStyle/>
            <a:p>
              <a:endParaRPr/>
            </a:p>
          </p:txBody>
        </p:sp>
        <p:sp>
          <p:nvSpPr>
            <p:cNvPr id="525" name="object 525"/>
            <p:cNvSpPr/>
            <p:nvPr/>
          </p:nvSpPr>
          <p:spPr>
            <a:xfrm>
              <a:off x="3448118" y="5502075"/>
              <a:ext cx="14334" cy="49792"/>
            </a:xfrm>
            <a:prstGeom prst="rect">
              <a:avLst/>
            </a:prstGeom>
            <a:blipFill>
              <a:blip r:embed="rId333" cstate="print"/>
              <a:stretch>
                <a:fillRect/>
              </a:stretch>
            </a:blipFill>
          </p:spPr>
          <p:txBody>
            <a:bodyPr wrap="square" lIns="0" tIns="0" rIns="0" bIns="0" rtlCol="0"/>
            <a:lstStyle/>
            <a:p>
              <a:endParaRPr/>
            </a:p>
          </p:txBody>
        </p:sp>
        <p:sp>
          <p:nvSpPr>
            <p:cNvPr id="526" name="object 526"/>
            <p:cNvSpPr/>
            <p:nvPr/>
          </p:nvSpPr>
          <p:spPr>
            <a:xfrm>
              <a:off x="3427266" y="5502075"/>
              <a:ext cx="15637" cy="38727"/>
            </a:xfrm>
            <a:prstGeom prst="rect">
              <a:avLst/>
            </a:prstGeom>
            <a:blipFill>
              <a:blip r:embed="rId334" cstate="print"/>
              <a:stretch>
                <a:fillRect/>
              </a:stretch>
            </a:blipFill>
          </p:spPr>
          <p:txBody>
            <a:bodyPr wrap="square" lIns="0" tIns="0" rIns="0" bIns="0" rtlCol="0"/>
            <a:lstStyle/>
            <a:p>
              <a:endParaRPr/>
            </a:p>
          </p:txBody>
        </p:sp>
        <p:sp>
          <p:nvSpPr>
            <p:cNvPr id="527" name="object 527"/>
            <p:cNvSpPr/>
            <p:nvPr/>
          </p:nvSpPr>
          <p:spPr>
            <a:xfrm>
              <a:off x="3427266" y="5502075"/>
              <a:ext cx="15637" cy="38727"/>
            </a:xfrm>
            <a:prstGeom prst="rect">
              <a:avLst/>
            </a:prstGeom>
            <a:blipFill>
              <a:blip r:embed="rId335" cstate="print"/>
              <a:stretch>
                <a:fillRect/>
              </a:stretch>
            </a:blipFill>
          </p:spPr>
          <p:txBody>
            <a:bodyPr wrap="square" lIns="0" tIns="0" rIns="0" bIns="0" rtlCol="0"/>
            <a:lstStyle/>
            <a:p>
              <a:endParaRPr/>
            </a:p>
          </p:txBody>
        </p:sp>
        <p:sp>
          <p:nvSpPr>
            <p:cNvPr id="528" name="object 528"/>
            <p:cNvSpPr/>
            <p:nvPr/>
          </p:nvSpPr>
          <p:spPr>
            <a:xfrm>
              <a:off x="3427266" y="5502075"/>
              <a:ext cx="15637" cy="38727"/>
            </a:xfrm>
            <a:prstGeom prst="rect">
              <a:avLst/>
            </a:prstGeom>
            <a:blipFill>
              <a:blip r:embed="rId336" cstate="print"/>
              <a:stretch>
                <a:fillRect/>
              </a:stretch>
            </a:blipFill>
          </p:spPr>
          <p:txBody>
            <a:bodyPr wrap="square" lIns="0" tIns="0" rIns="0" bIns="0" rtlCol="0"/>
            <a:lstStyle/>
            <a:p>
              <a:endParaRPr/>
            </a:p>
          </p:txBody>
        </p:sp>
        <p:sp>
          <p:nvSpPr>
            <p:cNvPr id="529" name="object 529"/>
            <p:cNvSpPr/>
            <p:nvPr/>
          </p:nvSpPr>
          <p:spPr>
            <a:xfrm>
              <a:off x="3427266" y="5502075"/>
              <a:ext cx="15637" cy="38727"/>
            </a:xfrm>
            <a:prstGeom prst="rect">
              <a:avLst/>
            </a:prstGeom>
            <a:blipFill>
              <a:blip r:embed="rId337" cstate="print"/>
              <a:stretch>
                <a:fillRect/>
              </a:stretch>
            </a:blipFill>
          </p:spPr>
          <p:txBody>
            <a:bodyPr wrap="square" lIns="0" tIns="0" rIns="0" bIns="0" rtlCol="0"/>
            <a:lstStyle/>
            <a:p>
              <a:endParaRPr/>
            </a:p>
          </p:txBody>
        </p:sp>
        <p:sp>
          <p:nvSpPr>
            <p:cNvPr id="530" name="object 530"/>
            <p:cNvSpPr/>
            <p:nvPr/>
          </p:nvSpPr>
          <p:spPr>
            <a:xfrm>
              <a:off x="3330831" y="5502075"/>
              <a:ext cx="14334" cy="49792"/>
            </a:xfrm>
            <a:prstGeom prst="rect">
              <a:avLst/>
            </a:prstGeom>
            <a:blipFill>
              <a:blip r:embed="rId338" cstate="print"/>
              <a:stretch>
                <a:fillRect/>
              </a:stretch>
            </a:blipFill>
          </p:spPr>
          <p:txBody>
            <a:bodyPr wrap="square" lIns="0" tIns="0" rIns="0" bIns="0" rtlCol="0"/>
            <a:lstStyle/>
            <a:p>
              <a:endParaRPr/>
            </a:p>
          </p:txBody>
        </p:sp>
        <p:sp>
          <p:nvSpPr>
            <p:cNvPr id="531" name="object 531"/>
            <p:cNvSpPr/>
            <p:nvPr/>
          </p:nvSpPr>
          <p:spPr>
            <a:xfrm>
              <a:off x="3330831" y="5502075"/>
              <a:ext cx="14334" cy="49792"/>
            </a:xfrm>
            <a:prstGeom prst="rect">
              <a:avLst/>
            </a:prstGeom>
            <a:blipFill>
              <a:blip r:embed="rId339" cstate="print"/>
              <a:stretch>
                <a:fillRect/>
              </a:stretch>
            </a:blipFill>
          </p:spPr>
          <p:txBody>
            <a:bodyPr wrap="square" lIns="0" tIns="0" rIns="0" bIns="0" rtlCol="0"/>
            <a:lstStyle/>
            <a:p>
              <a:endParaRPr/>
            </a:p>
          </p:txBody>
        </p:sp>
        <p:sp>
          <p:nvSpPr>
            <p:cNvPr id="532" name="object 532"/>
            <p:cNvSpPr/>
            <p:nvPr/>
          </p:nvSpPr>
          <p:spPr>
            <a:xfrm>
              <a:off x="3330831" y="5502075"/>
              <a:ext cx="14334" cy="49792"/>
            </a:xfrm>
            <a:prstGeom prst="rect">
              <a:avLst/>
            </a:prstGeom>
            <a:blipFill>
              <a:blip r:embed="rId340" cstate="print"/>
              <a:stretch>
                <a:fillRect/>
              </a:stretch>
            </a:blipFill>
          </p:spPr>
          <p:txBody>
            <a:bodyPr wrap="square" lIns="0" tIns="0" rIns="0" bIns="0" rtlCol="0"/>
            <a:lstStyle/>
            <a:p>
              <a:endParaRPr/>
            </a:p>
          </p:txBody>
        </p:sp>
        <p:sp>
          <p:nvSpPr>
            <p:cNvPr id="533" name="object 533"/>
            <p:cNvSpPr/>
            <p:nvPr/>
          </p:nvSpPr>
          <p:spPr>
            <a:xfrm>
              <a:off x="3330831" y="5502075"/>
              <a:ext cx="14334" cy="49792"/>
            </a:xfrm>
            <a:prstGeom prst="rect">
              <a:avLst/>
            </a:prstGeom>
            <a:blipFill>
              <a:blip r:embed="rId341" cstate="print"/>
              <a:stretch>
                <a:fillRect/>
              </a:stretch>
            </a:blipFill>
          </p:spPr>
          <p:txBody>
            <a:bodyPr wrap="square" lIns="0" tIns="0" rIns="0" bIns="0" rtlCol="0"/>
            <a:lstStyle/>
            <a:p>
              <a:endParaRPr/>
            </a:p>
          </p:txBody>
        </p:sp>
        <p:sp>
          <p:nvSpPr>
            <p:cNvPr id="534" name="object 534"/>
            <p:cNvSpPr/>
            <p:nvPr/>
          </p:nvSpPr>
          <p:spPr>
            <a:xfrm>
              <a:off x="3568010" y="5591979"/>
              <a:ext cx="27366" cy="96818"/>
            </a:xfrm>
            <a:prstGeom prst="rect">
              <a:avLst/>
            </a:prstGeom>
            <a:blipFill>
              <a:blip r:embed="rId342" cstate="print"/>
              <a:stretch>
                <a:fillRect/>
              </a:stretch>
            </a:blipFill>
          </p:spPr>
          <p:txBody>
            <a:bodyPr wrap="square" lIns="0" tIns="0" rIns="0" bIns="0" rtlCol="0"/>
            <a:lstStyle/>
            <a:p>
              <a:endParaRPr/>
            </a:p>
          </p:txBody>
        </p:sp>
        <p:sp>
          <p:nvSpPr>
            <p:cNvPr id="535" name="object 535"/>
            <p:cNvSpPr/>
            <p:nvPr/>
          </p:nvSpPr>
          <p:spPr>
            <a:xfrm>
              <a:off x="3568010" y="5591979"/>
              <a:ext cx="27366" cy="96818"/>
            </a:xfrm>
            <a:prstGeom prst="rect">
              <a:avLst/>
            </a:prstGeom>
            <a:blipFill>
              <a:blip r:embed="rId343" cstate="print"/>
              <a:stretch>
                <a:fillRect/>
              </a:stretch>
            </a:blipFill>
          </p:spPr>
          <p:txBody>
            <a:bodyPr wrap="square" lIns="0" tIns="0" rIns="0" bIns="0" rtlCol="0"/>
            <a:lstStyle/>
            <a:p>
              <a:endParaRPr/>
            </a:p>
          </p:txBody>
        </p:sp>
        <p:sp>
          <p:nvSpPr>
            <p:cNvPr id="536" name="object 536"/>
            <p:cNvSpPr/>
            <p:nvPr/>
          </p:nvSpPr>
          <p:spPr>
            <a:xfrm>
              <a:off x="3568010" y="5591979"/>
              <a:ext cx="27366" cy="96818"/>
            </a:xfrm>
            <a:prstGeom prst="rect">
              <a:avLst/>
            </a:prstGeom>
            <a:blipFill>
              <a:blip r:embed="rId344" cstate="print"/>
              <a:stretch>
                <a:fillRect/>
              </a:stretch>
            </a:blipFill>
          </p:spPr>
          <p:txBody>
            <a:bodyPr wrap="square" lIns="0" tIns="0" rIns="0" bIns="0" rtlCol="0"/>
            <a:lstStyle/>
            <a:p>
              <a:endParaRPr/>
            </a:p>
          </p:txBody>
        </p:sp>
        <p:sp>
          <p:nvSpPr>
            <p:cNvPr id="537" name="object 537"/>
            <p:cNvSpPr/>
            <p:nvPr/>
          </p:nvSpPr>
          <p:spPr>
            <a:xfrm>
              <a:off x="3568010" y="5591979"/>
              <a:ext cx="27366" cy="96818"/>
            </a:xfrm>
            <a:prstGeom prst="rect">
              <a:avLst/>
            </a:prstGeom>
            <a:blipFill>
              <a:blip r:embed="rId345" cstate="print"/>
              <a:stretch>
                <a:fillRect/>
              </a:stretch>
            </a:blipFill>
          </p:spPr>
          <p:txBody>
            <a:bodyPr wrap="square" lIns="0" tIns="0" rIns="0" bIns="0" rtlCol="0"/>
            <a:lstStyle/>
            <a:p>
              <a:endParaRPr/>
            </a:p>
          </p:txBody>
        </p:sp>
        <p:sp>
          <p:nvSpPr>
            <p:cNvPr id="538" name="object 538"/>
            <p:cNvSpPr/>
            <p:nvPr/>
          </p:nvSpPr>
          <p:spPr>
            <a:xfrm>
              <a:off x="3452027" y="5591979"/>
              <a:ext cx="27366" cy="96818"/>
            </a:xfrm>
            <a:prstGeom prst="rect">
              <a:avLst/>
            </a:prstGeom>
            <a:blipFill>
              <a:blip r:embed="rId346" cstate="print"/>
              <a:stretch>
                <a:fillRect/>
              </a:stretch>
            </a:blipFill>
          </p:spPr>
          <p:txBody>
            <a:bodyPr wrap="square" lIns="0" tIns="0" rIns="0" bIns="0" rtlCol="0"/>
            <a:lstStyle/>
            <a:p>
              <a:endParaRPr/>
            </a:p>
          </p:txBody>
        </p:sp>
        <p:sp>
          <p:nvSpPr>
            <p:cNvPr id="539" name="object 539"/>
            <p:cNvSpPr/>
            <p:nvPr/>
          </p:nvSpPr>
          <p:spPr>
            <a:xfrm>
              <a:off x="3452027" y="5591979"/>
              <a:ext cx="27366" cy="96818"/>
            </a:xfrm>
            <a:prstGeom prst="rect">
              <a:avLst/>
            </a:prstGeom>
            <a:blipFill>
              <a:blip r:embed="rId347" cstate="print"/>
              <a:stretch>
                <a:fillRect/>
              </a:stretch>
            </a:blipFill>
          </p:spPr>
          <p:txBody>
            <a:bodyPr wrap="square" lIns="0" tIns="0" rIns="0" bIns="0" rtlCol="0"/>
            <a:lstStyle/>
            <a:p>
              <a:endParaRPr/>
            </a:p>
          </p:txBody>
        </p:sp>
        <p:sp>
          <p:nvSpPr>
            <p:cNvPr id="540" name="object 540"/>
            <p:cNvSpPr/>
            <p:nvPr/>
          </p:nvSpPr>
          <p:spPr>
            <a:xfrm>
              <a:off x="3452027" y="5591979"/>
              <a:ext cx="27366" cy="96818"/>
            </a:xfrm>
            <a:prstGeom prst="rect">
              <a:avLst/>
            </a:prstGeom>
            <a:blipFill>
              <a:blip r:embed="rId348" cstate="print"/>
              <a:stretch>
                <a:fillRect/>
              </a:stretch>
            </a:blipFill>
          </p:spPr>
          <p:txBody>
            <a:bodyPr wrap="square" lIns="0" tIns="0" rIns="0" bIns="0" rtlCol="0"/>
            <a:lstStyle/>
            <a:p>
              <a:endParaRPr/>
            </a:p>
          </p:txBody>
        </p:sp>
        <p:sp>
          <p:nvSpPr>
            <p:cNvPr id="541" name="object 541"/>
            <p:cNvSpPr/>
            <p:nvPr/>
          </p:nvSpPr>
          <p:spPr>
            <a:xfrm>
              <a:off x="3452027" y="5591979"/>
              <a:ext cx="27366" cy="96818"/>
            </a:xfrm>
            <a:prstGeom prst="rect">
              <a:avLst/>
            </a:prstGeom>
            <a:blipFill>
              <a:blip r:embed="rId349" cstate="print"/>
              <a:stretch>
                <a:fillRect/>
              </a:stretch>
            </a:blipFill>
          </p:spPr>
          <p:txBody>
            <a:bodyPr wrap="square" lIns="0" tIns="0" rIns="0" bIns="0" rtlCol="0"/>
            <a:lstStyle/>
            <a:p>
              <a:endParaRPr/>
            </a:p>
          </p:txBody>
        </p:sp>
        <p:sp>
          <p:nvSpPr>
            <p:cNvPr id="542" name="object 542"/>
            <p:cNvSpPr/>
            <p:nvPr/>
          </p:nvSpPr>
          <p:spPr>
            <a:xfrm>
              <a:off x="3274794" y="3694329"/>
              <a:ext cx="497924" cy="343476"/>
            </a:xfrm>
            <a:custGeom>
              <a:avLst/>
              <a:gdLst/>
              <a:ahLst/>
              <a:cxnLst/>
              <a:rect l="l" t="t" r="r" b="b"/>
              <a:pathLst>
                <a:path w="582295" h="378460">
                  <a:moveTo>
                    <a:pt x="0" y="0"/>
                  </a:moveTo>
                  <a:lnTo>
                    <a:pt x="0" y="377951"/>
                  </a:lnTo>
                  <a:lnTo>
                    <a:pt x="582167" y="377951"/>
                  </a:lnTo>
                  <a:lnTo>
                    <a:pt x="582167" y="0"/>
                  </a:lnTo>
                  <a:lnTo>
                    <a:pt x="0" y="0"/>
                  </a:lnTo>
                  <a:close/>
                </a:path>
              </a:pathLst>
            </a:custGeom>
            <a:solidFill>
              <a:srgbClr val="FBFD9A"/>
            </a:solidFill>
          </p:spPr>
          <p:txBody>
            <a:bodyPr wrap="square" lIns="0" tIns="0" rIns="0" bIns="0" rtlCol="0"/>
            <a:lstStyle/>
            <a:p>
              <a:endParaRPr/>
            </a:p>
          </p:txBody>
        </p:sp>
        <p:sp>
          <p:nvSpPr>
            <p:cNvPr id="543" name="object 543"/>
            <p:cNvSpPr/>
            <p:nvPr/>
          </p:nvSpPr>
          <p:spPr>
            <a:xfrm>
              <a:off x="3265559" y="3689489"/>
              <a:ext cx="18462" cy="0"/>
            </a:xfrm>
            <a:custGeom>
              <a:avLst/>
              <a:gdLst/>
              <a:ahLst/>
              <a:cxnLst/>
              <a:rect l="l" t="t" r="r" b="b"/>
              <a:pathLst>
                <a:path w="21589">
                  <a:moveTo>
                    <a:pt x="0" y="0"/>
                  </a:moveTo>
                  <a:lnTo>
                    <a:pt x="21589" y="0"/>
                  </a:lnTo>
                </a:path>
              </a:pathLst>
            </a:custGeom>
            <a:ln w="10667">
              <a:solidFill>
                <a:srgbClr val="24211D"/>
              </a:solidFill>
            </a:ln>
          </p:spPr>
          <p:txBody>
            <a:bodyPr wrap="square" lIns="0" tIns="0" rIns="0" bIns="0" rtlCol="0"/>
            <a:lstStyle/>
            <a:p>
              <a:endParaRPr/>
            </a:p>
          </p:txBody>
        </p:sp>
        <p:sp>
          <p:nvSpPr>
            <p:cNvPr id="544" name="object 544"/>
            <p:cNvSpPr/>
            <p:nvPr/>
          </p:nvSpPr>
          <p:spPr>
            <a:xfrm>
              <a:off x="3284020" y="3684647"/>
              <a:ext cx="480006" cy="19594"/>
            </a:xfrm>
            <a:custGeom>
              <a:avLst/>
              <a:gdLst/>
              <a:ahLst/>
              <a:cxnLst/>
              <a:rect l="l" t="t" r="r" b="b"/>
              <a:pathLst>
                <a:path w="561339" h="21589">
                  <a:moveTo>
                    <a:pt x="0" y="21335"/>
                  </a:moveTo>
                  <a:lnTo>
                    <a:pt x="561339" y="21335"/>
                  </a:lnTo>
                  <a:lnTo>
                    <a:pt x="561339" y="0"/>
                  </a:lnTo>
                  <a:lnTo>
                    <a:pt x="0" y="0"/>
                  </a:lnTo>
                  <a:lnTo>
                    <a:pt x="0" y="21335"/>
                  </a:lnTo>
                  <a:close/>
                </a:path>
              </a:pathLst>
            </a:custGeom>
            <a:solidFill>
              <a:srgbClr val="24211D"/>
            </a:solidFill>
          </p:spPr>
          <p:txBody>
            <a:bodyPr wrap="square" lIns="0" tIns="0" rIns="0" bIns="0" rtlCol="0"/>
            <a:lstStyle/>
            <a:p>
              <a:endParaRPr/>
            </a:p>
          </p:txBody>
        </p:sp>
        <p:sp>
          <p:nvSpPr>
            <p:cNvPr id="545" name="object 545"/>
            <p:cNvSpPr/>
            <p:nvPr/>
          </p:nvSpPr>
          <p:spPr>
            <a:xfrm>
              <a:off x="3764026" y="3689489"/>
              <a:ext cx="17376" cy="0"/>
            </a:xfrm>
            <a:custGeom>
              <a:avLst/>
              <a:gdLst/>
              <a:ahLst/>
              <a:cxnLst/>
              <a:rect l="l" t="t" r="r" b="b"/>
              <a:pathLst>
                <a:path w="20320">
                  <a:moveTo>
                    <a:pt x="0" y="0"/>
                  </a:moveTo>
                  <a:lnTo>
                    <a:pt x="20320" y="0"/>
                  </a:lnTo>
                </a:path>
              </a:pathLst>
            </a:custGeom>
            <a:ln w="10667">
              <a:solidFill>
                <a:srgbClr val="24211D"/>
              </a:solidFill>
            </a:ln>
          </p:spPr>
          <p:txBody>
            <a:bodyPr wrap="square" lIns="0" tIns="0" rIns="0" bIns="0" rtlCol="0"/>
            <a:lstStyle/>
            <a:p>
              <a:endParaRPr/>
            </a:p>
          </p:txBody>
        </p:sp>
        <p:sp>
          <p:nvSpPr>
            <p:cNvPr id="546" name="object 546"/>
            <p:cNvSpPr/>
            <p:nvPr/>
          </p:nvSpPr>
          <p:spPr>
            <a:xfrm>
              <a:off x="3270445" y="3694329"/>
              <a:ext cx="0" cy="343476"/>
            </a:xfrm>
            <a:custGeom>
              <a:avLst/>
              <a:gdLst/>
              <a:ahLst/>
              <a:cxnLst/>
              <a:rect l="l" t="t" r="r" b="b"/>
              <a:pathLst>
                <a:path h="378460">
                  <a:moveTo>
                    <a:pt x="0" y="0"/>
                  </a:moveTo>
                  <a:lnTo>
                    <a:pt x="0" y="377951"/>
                  </a:lnTo>
                </a:path>
              </a:pathLst>
            </a:custGeom>
            <a:ln w="11429">
              <a:solidFill>
                <a:srgbClr val="24211D"/>
              </a:solidFill>
            </a:ln>
          </p:spPr>
          <p:txBody>
            <a:bodyPr wrap="square" lIns="0" tIns="0" rIns="0" bIns="0" rtlCol="0"/>
            <a:lstStyle/>
            <a:p>
              <a:endParaRPr/>
            </a:p>
          </p:txBody>
        </p:sp>
        <p:sp>
          <p:nvSpPr>
            <p:cNvPr id="547" name="object 547"/>
            <p:cNvSpPr/>
            <p:nvPr/>
          </p:nvSpPr>
          <p:spPr>
            <a:xfrm>
              <a:off x="3265671" y="4042185"/>
              <a:ext cx="18462" cy="0"/>
            </a:xfrm>
            <a:custGeom>
              <a:avLst/>
              <a:gdLst/>
              <a:ahLst/>
              <a:cxnLst/>
              <a:rect l="l" t="t" r="r" b="b"/>
              <a:pathLst>
                <a:path w="21589">
                  <a:moveTo>
                    <a:pt x="0" y="0"/>
                  </a:moveTo>
                  <a:lnTo>
                    <a:pt x="21335" y="0"/>
                  </a:lnTo>
                </a:path>
              </a:pathLst>
            </a:custGeom>
            <a:ln w="10667">
              <a:solidFill>
                <a:srgbClr val="24211D"/>
              </a:solidFill>
            </a:ln>
          </p:spPr>
          <p:txBody>
            <a:bodyPr wrap="square" lIns="0" tIns="0" rIns="0" bIns="0" rtlCol="0"/>
            <a:lstStyle/>
            <a:p>
              <a:endParaRPr/>
            </a:p>
          </p:txBody>
        </p:sp>
        <p:sp>
          <p:nvSpPr>
            <p:cNvPr id="548" name="object 548"/>
            <p:cNvSpPr/>
            <p:nvPr/>
          </p:nvSpPr>
          <p:spPr>
            <a:xfrm>
              <a:off x="3279407" y="3694329"/>
              <a:ext cx="0" cy="343476"/>
            </a:xfrm>
            <a:custGeom>
              <a:avLst/>
              <a:gdLst/>
              <a:ahLst/>
              <a:cxnLst/>
              <a:rect l="l" t="t" r="r" b="b"/>
              <a:pathLst>
                <a:path h="378460">
                  <a:moveTo>
                    <a:pt x="0" y="0"/>
                  </a:moveTo>
                  <a:lnTo>
                    <a:pt x="0" y="377951"/>
                  </a:lnTo>
                </a:path>
              </a:pathLst>
            </a:custGeom>
            <a:ln w="10790">
              <a:solidFill>
                <a:srgbClr val="24211D"/>
              </a:solidFill>
            </a:ln>
          </p:spPr>
          <p:txBody>
            <a:bodyPr wrap="square" lIns="0" tIns="0" rIns="0" bIns="0" rtlCol="0"/>
            <a:lstStyle/>
            <a:p>
              <a:endParaRPr/>
            </a:p>
          </p:txBody>
        </p:sp>
        <p:sp>
          <p:nvSpPr>
            <p:cNvPr id="549" name="object 549"/>
            <p:cNvSpPr/>
            <p:nvPr/>
          </p:nvSpPr>
          <p:spPr>
            <a:xfrm>
              <a:off x="3284020" y="4037344"/>
              <a:ext cx="480006" cy="0"/>
            </a:xfrm>
            <a:custGeom>
              <a:avLst/>
              <a:gdLst/>
              <a:ahLst/>
              <a:cxnLst/>
              <a:rect l="l" t="t" r="r" b="b"/>
              <a:pathLst>
                <a:path w="561339">
                  <a:moveTo>
                    <a:pt x="0" y="0"/>
                  </a:moveTo>
                  <a:lnTo>
                    <a:pt x="561339" y="0"/>
                  </a:lnTo>
                </a:path>
              </a:pathLst>
            </a:custGeom>
            <a:ln w="21335">
              <a:solidFill>
                <a:srgbClr val="24211D"/>
              </a:solidFill>
            </a:ln>
          </p:spPr>
          <p:txBody>
            <a:bodyPr wrap="square" lIns="0" tIns="0" rIns="0" bIns="0" rtlCol="0"/>
            <a:lstStyle/>
            <a:p>
              <a:endParaRPr/>
            </a:p>
          </p:txBody>
        </p:sp>
        <p:sp>
          <p:nvSpPr>
            <p:cNvPr id="550" name="object 550"/>
            <p:cNvSpPr/>
            <p:nvPr/>
          </p:nvSpPr>
          <p:spPr>
            <a:xfrm>
              <a:off x="3777058" y="3694329"/>
              <a:ext cx="0" cy="343476"/>
            </a:xfrm>
            <a:custGeom>
              <a:avLst/>
              <a:gdLst/>
              <a:ahLst/>
              <a:cxnLst/>
              <a:rect l="l" t="t" r="r" b="b"/>
              <a:pathLst>
                <a:path h="378460">
                  <a:moveTo>
                    <a:pt x="0" y="0"/>
                  </a:moveTo>
                  <a:lnTo>
                    <a:pt x="0" y="377951"/>
                  </a:lnTo>
                </a:path>
              </a:pathLst>
            </a:custGeom>
            <a:ln w="10160">
              <a:solidFill>
                <a:srgbClr val="24211D"/>
              </a:solidFill>
            </a:ln>
          </p:spPr>
          <p:txBody>
            <a:bodyPr wrap="square" lIns="0" tIns="0" rIns="0" bIns="0" rtlCol="0"/>
            <a:lstStyle/>
            <a:p>
              <a:endParaRPr/>
            </a:p>
          </p:txBody>
        </p:sp>
        <p:sp>
          <p:nvSpPr>
            <p:cNvPr id="551" name="object 551"/>
            <p:cNvSpPr/>
            <p:nvPr/>
          </p:nvSpPr>
          <p:spPr>
            <a:xfrm>
              <a:off x="3768100" y="3694329"/>
              <a:ext cx="0" cy="343476"/>
            </a:xfrm>
            <a:custGeom>
              <a:avLst/>
              <a:gdLst/>
              <a:ahLst/>
              <a:cxnLst/>
              <a:rect l="l" t="t" r="r" b="b"/>
              <a:pathLst>
                <a:path h="378460">
                  <a:moveTo>
                    <a:pt x="0" y="0"/>
                  </a:moveTo>
                  <a:lnTo>
                    <a:pt x="0" y="377951"/>
                  </a:lnTo>
                </a:path>
              </a:pathLst>
            </a:custGeom>
            <a:ln w="10790">
              <a:solidFill>
                <a:srgbClr val="24211D"/>
              </a:solidFill>
            </a:ln>
          </p:spPr>
          <p:txBody>
            <a:bodyPr wrap="square" lIns="0" tIns="0" rIns="0" bIns="0" rtlCol="0"/>
            <a:lstStyle/>
            <a:p>
              <a:endParaRPr/>
            </a:p>
          </p:txBody>
        </p:sp>
        <p:sp>
          <p:nvSpPr>
            <p:cNvPr id="552" name="object 552"/>
            <p:cNvSpPr/>
            <p:nvPr/>
          </p:nvSpPr>
          <p:spPr>
            <a:xfrm>
              <a:off x="3763487" y="4042185"/>
              <a:ext cx="18462" cy="0"/>
            </a:xfrm>
            <a:custGeom>
              <a:avLst/>
              <a:gdLst/>
              <a:ahLst/>
              <a:cxnLst/>
              <a:rect l="l" t="t" r="r" b="b"/>
              <a:pathLst>
                <a:path w="21589">
                  <a:moveTo>
                    <a:pt x="0" y="0"/>
                  </a:moveTo>
                  <a:lnTo>
                    <a:pt x="21335" y="0"/>
                  </a:lnTo>
                </a:path>
              </a:pathLst>
            </a:custGeom>
            <a:ln w="10667">
              <a:solidFill>
                <a:srgbClr val="24211D"/>
              </a:solidFill>
            </a:ln>
          </p:spPr>
          <p:txBody>
            <a:bodyPr wrap="square" lIns="0" tIns="0" rIns="0" bIns="0" rtlCol="0"/>
            <a:lstStyle/>
            <a:p>
              <a:endParaRPr/>
            </a:p>
          </p:txBody>
        </p:sp>
        <p:sp>
          <p:nvSpPr>
            <p:cNvPr id="553" name="object 553"/>
            <p:cNvSpPr/>
            <p:nvPr/>
          </p:nvSpPr>
          <p:spPr>
            <a:xfrm>
              <a:off x="3416842" y="3793915"/>
              <a:ext cx="40398" cy="157675"/>
            </a:xfrm>
            <a:prstGeom prst="rect">
              <a:avLst/>
            </a:prstGeom>
            <a:blipFill>
              <a:blip r:embed="rId350" cstate="print"/>
              <a:stretch>
                <a:fillRect/>
              </a:stretch>
            </a:blipFill>
          </p:spPr>
          <p:txBody>
            <a:bodyPr wrap="square" lIns="0" tIns="0" rIns="0" bIns="0" rtlCol="0"/>
            <a:lstStyle/>
            <a:p>
              <a:endParaRPr/>
            </a:p>
          </p:txBody>
        </p:sp>
        <p:sp>
          <p:nvSpPr>
            <p:cNvPr id="554" name="object 554"/>
            <p:cNvSpPr/>
            <p:nvPr/>
          </p:nvSpPr>
          <p:spPr>
            <a:xfrm>
              <a:off x="3416842" y="3793915"/>
              <a:ext cx="40398" cy="157675"/>
            </a:xfrm>
            <a:prstGeom prst="rect">
              <a:avLst/>
            </a:prstGeom>
            <a:blipFill>
              <a:blip r:embed="rId351" cstate="print"/>
              <a:stretch>
                <a:fillRect/>
              </a:stretch>
            </a:blipFill>
          </p:spPr>
          <p:txBody>
            <a:bodyPr wrap="square" lIns="0" tIns="0" rIns="0" bIns="0" rtlCol="0"/>
            <a:lstStyle/>
            <a:p>
              <a:endParaRPr/>
            </a:p>
          </p:txBody>
        </p:sp>
        <p:sp>
          <p:nvSpPr>
            <p:cNvPr id="555" name="object 555"/>
            <p:cNvSpPr/>
            <p:nvPr/>
          </p:nvSpPr>
          <p:spPr>
            <a:xfrm>
              <a:off x="3416842" y="3793915"/>
              <a:ext cx="40398" cy="157675"/>
            </a:xfrm>
            <a:prstGeom prst="rect">
              <a:avLst/>
            </a:prstGeom>
            <a:blipFill>
              <a:blip r:embed="rId352" cstate="print"/>
              <a:stretch>
                <a:fillRect/>
              </a:stretch>
            </a:blipFill>
          </p:spPr>
          <p:txBody>
            <a:bodyPr wrap="square" lIns="0" tIns="0" rIns="0" bIns="0" rtlCol="0"/>
            <a:lstStyle/>
            <a:p>
              <a:endParaRPr/>
            </a:p>
          </p:txBody>
        </p:sp>
        <p:sp>
          <p:nvSpPr>
            <p:cNvPr id="556" name="object 556"/>
            <p:cNvSpPr/>
            <p:nvPr/>
          </p:nvSpPr>
          <p:spPr>
            <a:xfrm>
              <a:off x="3416842" y="3793915"/>
              <a:ext cx="40398" cy="157675"/>
            </a:xfrm>
            <a:prstGeom prst="rect">
              <a:avLst/>
            </a:prstGeom>
            <a:blipFill>
              <a:blip r:embed="rId353" cstate="print"/>
              <a:stretch>
                <a:fillRect/>
              </a:stretch>
            </a:blipFill>
          </p:spPr>
          <p:txBody>
            <a:bodyPr wrap="square" lIns="0" tIns="0" rIns="0" bIns="0" rtlCol="0"/>
            <a:lstStyle/>
            <a:p>
              <a:endParaRPr/>
            </a:p>
          </p:txBody>
        </p:sp>
        <p:sp>
          <p:nvSpPr>
            <p:cNvPr id="557" name="object 557"/>
            <p:cNvSpPr/>
            <p:nvPr/>
          </p:nvSpPr>
          <p:spPr>
            <a:xfrm>
              <a:off x="3399900" y="3741356"/>
              <a:ext cx="28669" cy="30428"/>
            </a:xfrm>
            <a:prstGeom prst="rect">
              <a:avLst/>
            </a:prstGeom>
            <a:blipFill>
              <a:blip r:embed="rId354" cstate="print"/>
              <a:stretch>
                <a:fillRect/>
              </a:stretch>
            </a:blipFill>
          </p:spPr>
          <p:txBody>
            <a:bodyPr wrap="square" lIns="0" tIns="0" rIns="0" bIns="0" rtlCol="0"/>
            <a:lstStyle/>
            <a:p>
              <a:endParaRPr/>
            </a:p>
          </p:txBody>
        </p:sp>
        <p:sp>
          <p:nvSpPr>
            <p:cNvPr id="558" name="object 558"/>
            <p:cNvSpPr/>
            <p:nvPr/>
          </p:nvSpPr>
          <p:spPr>
            <a:xfrm>
              <a:off x="3399900" y="3741356"/>
              <a:ext cx="28669" cy="30428"/>
            </a:xfrm>
            <a:prstGeom prst="rect">
              <a:avLst/>
            </a:prstGeom>
            <a:blipFill>
              <a:blip r:embed="rId355" cstate="print"/>
              <a:stretch>
                <a:fillRect/>
              </a:stretch>
            </a:blipFill>
          </p:spPr>
          <p:txBody>
            <a:bodyPr wrap="square" lIns="0" tIns="0" rIns="0" bIns="0" rtlCol="0"/>
            <a:lstStyle/>
            <a:p>
              <a:endParaRPr/>
            </a:p>
          </p:txBody>
        </p:sp>
        <p:sp>
          <p:nvSpPr>
            <p:cNvPr id="559" name="object 559"/>
            <p:cNvSpPr/>
            <p:nvPr/>
          </p:nvSpPr>
          <p:spPr>
            <a:xfrm>
              <a:off x="3399900" y="3741356"/>
              <a:ext cx="28669" cy="30428"/>
            </a:xfrm>
            <a:prstGeom prst="rect">
              <a:avLst/>
            </a:prstGeom>
            <a:blipFill>
              <a:blip r:embed="rId356" cstate="print"/>
              <a:stretch>
                <a:fillRect/>
              </a:stretch>
            </a:blipFill>
          </p:spPr>
          <p:txBody>
            <a:bodyPr wrap="square" lIns="0" tIns="0" rIns="0" bIns="0" rtlCol="0"/>
            <a:lstStyle/>
            <a:p>
              <a:endParaRPr/>
            </a:p>
          </p:txBody>
        </p:sp>
        <p:sp>
          <p:nvSpPr>
            <p:cNvPr id="560" name="object 560"/>
            <p:cNvSpPr/>
            <p:nvPr/>
          </p:nvSpPr>
          <p:spPr>
            <a:xfrm>
              <a:off x="3399900" y="3741356"/>
              <a:ext cx="28669" cy="30428"/>
            </a:xfrm>
            <a:prstGeom prst="rect">
              <a:avLst/>
            </a:prstGeom>
            <a:blipFill>
              <a:blip r:embed="rId357" cstate="print"/>
              <a:stretch>
                <a:fillRect/>
              </a:stretch>
            </a:blipFill>
          </p:spPr>
          <p:txBody>
            <a:bodyPr wrap="square" lIns="0" tIns="0" rIns="0" bIns="0" rtlCol="0"/>
            <a:lstStyle/>
            <a:p>
              <a:endParaRPr/>
            </a:p>
          </p:txBody>
        </p:sp>
        <p:sp>
          <p:nvSpPr>
            <p:cNvPr id="561" name="object 561"/>
            <p:cNvSpPr/>
            <p:nvPr/>
          </p:nvSpPr>
          <p:spPr>
            <a:xfrm>
              <a:off x="3474181" y="3733057"/>
              <a:ext cx="31276" cy="38727"/>
            </a:xfrm>
            <a:prstGeom prst="rect">
              <a:avLst/>
            </a:prstGeom>
            <a:blipFill>
              <a:blip r:embed="rId358" cstate="print"/>
              <a:stretch>
                <a:fillRect/>
              </a:stretch>
            </a:blipFill>
          </p:spPr>
          <p:txBody>
            <a:bodyPr wrap="square" lIns="0" tIns="0" rIns="0" bIns="0" rtlCol="0"/>
            <a:lstStyle/>
            <a:p>
              <a:endParaRPr/>
            </a:p>
          </p:txBody>
        </p:sp>
        <p:sp>
          <p:nvSpPr>
            <p:cNvPr id="562" name="object 562"/>
            <p:cNvSpPr/>
            <p:nvPr/>
          </p:nvSpPr>
          <p:spPr>
            <a:xfrm>
              <a:off x="3474181" y="3733057"/>
              <a:ext cx="31276" cy="38727"/>
            </a:xfrm>
            <a:prstGeom prst="rect">
              <a:avLst/>
            </a:prstGeom>
            <a:blipFill>
              <a:blip r:embed="rId359" cstate="print"/>
              <a:stretch>
                <a:fillRect/>
              </a:stretch>
            </a:blipFill>
          </p:spPr>
          <p:txBody>
            <a:bodyPr wrap="square" lIns="0" tIns="0" rIns="0" bIns="0" rtlCol="0"/>
            <a:lstStyle/>
            <a:p>
              <a:endParaRPr/>
            </a:p>
          </p:txBody>
        </p:sp>
        <p:sp>
          <p:nvSpPr>
            <p:cNvPr id="563" name="object 563"/>
            <p:cNvSpPr/>
            <p:nvPr/>
          </p:nvSpPr>
          <p:spPr>
            <a:xfrm>
              <a:off x="3474181" y="3733057"/>
              <a:ext cx="31276" cy="38727"/>
            </a:xfrm>
            <a:prstGeom prst="rect">
              <a:avLst/>
            </a:prstGeom>
            <a:blipFill>
              <a:blip r:embed="rId360" cstate="print"/>
              <a:stretch>
                <a:fillRect/>
              </a:stretch>
            </a:blipFill>
          </p:spPr>
          <p:txBody>
            <a:bodyPr wrap="square" lIns="0" tIns="0" rIns="0" bIns="0" rtlCol="0"/>
            <a:lstStyle/>
            <a:p>
              <a:endParaRPr/>
            </a:p>
          </p:txBody>
        </p:sp>
        <p:sp>
          <p:nvSpPr>
            <p:cNvPr id="564" name="object 564"/>
            <p:cNvSpPr/>
            <p:nvPr/>
          </p:nvSpPr>
          <p:spPr>
            <a:xfrm>
              <a:off x="3474181" y="3733057"/>
              <a:ext cx="31276" cy="38727"/>
            </a:xfrm>
            <a:prstGeom prst="rect">
              <a:avLst/>
            </a:prstGeom>
            <a:blipFill>
              <a:blip r:embed="rId361" cstate="print"/>
              <a:stretch>
                <a:fillRect/>
              </a:stretch>
            </a:blipFill>
          </p:spPr>
          <p:txBody>
            <a:bodyPr wrap="square" lIns="0" tIns="0" rIns="0" bIns="0" rtlCol="0"/>
            <a:lstStyle/>
            <a:p>
              <a:endParaRPr/>
            </a:p>
          </p:txBody>
        </p:sp>
        <p:sp>
          <p:nvSpPr>
            <p:cNvPr id="565" name="object 565"/>
            <p:cNvSpPr/>
            <p:nvPr/>
          </p:nvSpPr>
          <p:spPr>
            <a:xfrm>
              <a:off x="3356895" y="3745505"/>
              <a:ext cx="36488" cy="26278"/>
            </a:xfrm>
            <a:prstGeom prst="rect">
              <a:avLst/>
            </a:prstGeom>
            <a:blipFill>
              <a:blip r:embed="rId362" cstate="print"/>
              <a:stretch>
                <a:fillRect/>
              </a:stretch>
            </a:blipFill>
          </p:spPr>
          <p:txBody>
            <a:bodyPr wrap="square" lIns="0" tIns="0" rIns="0" bIns="0" rtlCol="0"/>
            <a:lstStyle/>
            <a:p>
              <a:endParaRPr/>
            </a:p>
          </p:txBody>
        </p:sp>
        <p:sp>
          <p:nvSpPr>
            <p:cNvPr id="566" name="object 566"/>
            <p:cNvSpPr/>
            <p:nvPr/>
          </p:nvSpPr>
          <p:spPr>
            <a:xfrm>
              <a:off x="3356895" y="3745505"/>
              <a:ext cx="36488" cy="26278"/>
            </a:xfrm>
            <a:prstGeom prst="rect">
              <a:avLst/>
            </a:prstGeom>
            <a:blipFill>
              <a:blip r:embed="rId363" cstate="print"/>
              <a:stretch>
                <a:fillRect/>
              </a:stretch>
            </a:blipFill>
          </p:spPr>
          <p:txBody>
            <a:bodyPr wrap="square" lIns="0" tIns="0" rIns="0" bIns="0" rtlCol="0"/>
            <a:lstStyle/>
            <a:p>
              <a:endParaRPr/>
            </a:p>
          </p:txBody>
        </p:sp>
        <p:sp>
          <p:nvSpPr>
            <p:cNvPr id="567" name="object 567"/>
            <p:cNvSpPr/>
            <p:nvPr/>
          </p:nvSpPr>
          <p:spPr>
            <a:xfrm>
              <a:off x="3356895" y="3745505"/>
              <a:ext cx="36488" cy="26278"/>
            </a:xfrm>
            <a:prstGeom prst="rect">
              <a:avLst/>
            </a:prstGeom>
            <a:blipFill>
              <a:blip r:embed="rId364" cstate="print"/>
              <a:stretch>
                <a:fillRect/>
              </a:stretch>
            </a:blipFill>
          </p:spPr>
          <p:txBody>
            <a:bodyPr wrap="square" lIns="0" tIns="0" rIns="0" bIns="0" rtlCol="0"/>
            <a:lstStyle/>
            <a:p>
              <a:endParaRPr/>
            </a:p>
          </p:txBody>
        </p:sp>
        <p:sp>
          <p:nvSpPr>
            <p:cNvPr id="568" name="object 568"/>
            <p:cNvSpPr/>
            <p:nvPr/>
          </p:nvSpPr>
          <p:spPr>
            <a:xfrm>
              <a:off x="3356895" y="3745505"/>
              <a:ext cx="36488" cy="26278"/>
            </a:xfrm>
            <a:prstGeom prst="rect">
              <a:avLst/>
            </a:prstGeom>
            <a:blipFill>
              <a:blip r:embed="rId365" cstate="print"/>
              <a:stretch>
                <a:fillRect/>
              </a:stretch>
            </a:blipFill>
          </p:spPr>
          <p:txBody>
            <a:bodyPr wrap="square" lIns="0" tIns="0" rIns="0" bIns="0" rtlCol="0"/>
            <a:lstStyle/>
            <a:p>
              <a:endParaRPr/>
            </a:p>
          </p:txBody>
        </p:sp>
        <p:sp>
          <p:nvSpPr>
            <p:cNvPr id="569" name="object 569"/>
            <p:cNvSpPr/>
            <p:nvPr/>
          </p:nvSpPr>
          <p:spPr>
            <a:xfrm>
              <a:off x="3384262" y="3987552"/>
              <a:ext cx="36488" cy="26278"/>
            </a:xfrm>
            <a:prstGeom prst="rect">
              <a:avLst/>
            </a:prstGeom>
            <a:blipFill>
              <a:blip r:embed="rId366" cstate="print"/>
              <a:stretch>
                <a:fillRect/>
              </a:stretch>
            </a:blipFill>
          </p:spPr>
          <p:txBody>
            <a:bodyPr wrap="square" lIns="0" tIns="0" rIns="0" bIns="0" rtlCol="0"/>
            <a:lstStyle/>
            <a:p>
              <a:endParaRPr/>
            </a:p>
          </p:txBody>
        </p:sp>
        <p:sp>
          <p:nvSpPr>
            <p:cNvPr id="570" name="object 570"/>
            <p:cNvSpPr/>
            <p:nvPr/>
          </p:nvSpPr>
          <p:spPr>
            <a:xfrm>
              <a:off x="3384262" y="3987552"/>
              <a:ext cx="36488" cy="26278"/>
            </a:xfrm>
            <a:prstGeom prst="rect">
              <a:avLst/>
            </a:prstGeom>
            <a:blipFill>
              <a:blip r:embed="rId367" cstate="print"/>
              <a:stretch>
                <a:fillRect/>
              </a:stretch>
            </a:blipFill>
          </p:spPr>
          <p:txBody>
            <a:bodyPr wrap="square" lIns="0" tIns="0" rIns="0" bIns="0" rtlCol="0"/>
            <a:lstStyle/>
            <a:p>
              <a:endParaRPr/>
            </a:p>
          </p:txBody>
        </p:sp>
        <p:sp>
          <p:nvSpPr>
            <p:cNvPr id="571" name="object 571"/>
            <p:cNvSpPr/>
            <p:nvPr/>
          </p:nvSpPr>
          <p:spPr>
            <a:xfrm>
              <a:off x="3384262" y="3987552"/>
              <a:ext cx="36488" cy="26278"/>
            </a:xfrm>
            <a:prstGeom prst="rect">
              <a:avLst/>
            </a:prstGeom>
            <a:blipFill>
              <a:blip r:embed="rId368" cstate="print"/>
              <a:stretch>
                <a:fillRect/>
              </a:stretch>
            </a:blipFill>
          </p:spPr>
          <p:txBody>
            <a:bodyPr wrap="square" lIns="0" tIns="0" rIns="0" bIns="0" rtlCol="0"/>
            <a:lstStyle/>
            <a:p>
              <a:endParaRPr/>
            </a:p>
          </p:txBody>
        </p:sp>
        <p:sp>
          <p:nvSpPr>
            <p:cNvPr id="572" name="object 572"/>
            <p:cNvSpPr/>
            <p:nvPr/>
          </p:nvSpPr>
          <p:spPr>
            <a:xfrm>
              <a:off x="3384262" y="3987552"/>
              <a:ext cx="36488" cy="26278"/>
            </a:xfrm>
            <a:prstGeom prst="rect">
              <a:avLst/>
            </a:prstGeom>
            <a:blipFill>
              <a:blip r:embed="rId369" cstate="print"/>
              <a:stretch>
                <a:fillRect/>
              </a:stretch>
            </a:blipFill>
          </p:spPr>
          <p:txBody>
            <a:bodyPr wrap="square" lIns="0" tIns="0" rIns="0" bIns="0" rtlCol="0"/>
            <a:lstStyle/>
            <a:p>
              <a:endParaRPr/>
            </a:p>
          </p:txBody>
        </p:sp>
        <p:sp>
          <p:nvSpPr>
            <p:cNvPr id="573" name="object 573"/>
            <p:cNvSpPr/>
            <p:nvPr/>
          </p:nvSpPr>
          <p:spPr>
            <a:xfrm>
              <a:off x="3425964" y="3975105"/>
              <a:ext cx="31276" cy="38727"/>
            </a:xfrm>
            <a:prstGeom prst="rect">
              <a:avLst/>
            </a:prstGeom>
            <a:blipFill>
              <a:blip r:embed="rId370" cstate="print"/>
              <a:stretch>
                <a:fillRect/>
              </a:stretch>
            </a:blipFill>
          </p:spPr>
          <p:txBody>
            <a:bodyPr wrap="square" lIns="0" tIns="0" rIns="0" bIns="0" rtlCol="0"/>
            <a:lstStyle/>
            <a:p>
              <a:endParaRPr/>
            </a:p>
          </p:txBody>
        </p:sp>
        <p:sp>
          <p:nvSpPr>
            <p:cNvPr id="574" name="object 574"/>
            <p:cNvSpPr/>
            <p:nvPr/>
          </p:nvSpPr>
          <p:spPr>
            <a:xfrm>
              <a:off x="3425964" y="3975105"/>
              <a:ext cx="31276" cy="38727"/>
            </a:xfrm>
            <a:prstGeom prst="rect">
              <a:avLst/>
            </a:prstGeom>
            <a:blipFill>
              <a:blip r:embed="rId371" cstate="print"/>
              <a:stretch>
                <a:fillRect/>
              </a:stretch>
            </a:blipFill>
          </p:spPr>
          <p:txBody>
            <a:bodyPr wrap="square" lIns="0" tIns="0" rIns="0" bIns="0" rtlCol="0"/>
            <a:lstStyle/>
            <a:p>
              <a:endParaRPr/>
            </a:p>
          </p:txBody>
        </p:sp>
        <p:sp>
          <p:nvSpPr>
            <p:cNvPr id="575" name="object 575"/>
            <p:cNvSpPr/>
            <p:nvPr/>
          </p:nvSpPr>
          <p:spPr>
            <a:xfrm>
              <a:off x="3425964" y="3975105"/>
              <a:ext cx="31276" cy="38727"/>
            </a:xfrm>
            <a:prstGeom prst="rect">
              <a:avLst/>
            </a:prstGeom>
            <a:blipFill>
              <a:blip r:embed="rId372" cstate="print"/>
              <a:stretch>
                <a:fillRect/>
              </a:stretch>
            </a:blipFill>
          </p:spPr>
          <p:txBody>
            <a:bodyPr wrap="square" lIns="0" tIns="0" rIns="0" bIns="0" rtlCol="0"/>
            <a:lstStyle/>
            <a:p>
              <a:endParaRPr/>
            </a:p>
          </p:txBody>
        </p:sp>
        <p:sp>
          <p:nvSpPr>
            <p:cNvPr id="576" name="object 576"/>
            <p:cNvSpPr/>
            <p:nvPr/>
          </p:nvSpPr>
          <p:spPr>
            <a:xfrm>
              <a:off x="3425964" y="3975105"/>
              <a:ext cx="31276" cy="38727"/>
            </a:xfrm>
            <a:prstGeom prst="rect">
              <a:avLst/>
            </a:prstGeom>
            <a:blipFill>
              <a:blip r:embed="rId373" cstate="print"/>
              <a:stretch>
                <a:fillRect/>
              </a:stretch>
            </a:blipFill>
          </p:spPr>
          <p:txBody>
            <a:bodyPr wrap="square" lIns="0" tIns="0" rIns="0" bIns="0" rtlCol="0"/>
            <a:lstStyle/>
            <a:p>
              <a:endParaRPr/>
            </a:p>
          </p:txBody>
        </p:sp>
        <p:sp>
          <p:nvSpPr>
            <p:cNvPr id="577" name="object 577"/>
            <p:cNvSpPr/>
            <p:nvPr/>
          </p:nvSpPr>
          <p:spPr>
            <a:xfrm>
              <a:off x="3607106" y="3824343"/>
              <a:ext cx="56036" cy="76071"/>
            </a:xfrm>
            <a:prstGeom prst="rect">
              <a:avLst/>
            </a:prstGeom>
            <a:blipFill>
              <a:blip r:embed="rId374" cstate="print"/>
              <a:stretch>
                <a:fillRect/>
              </a:stretch>
            </a:blipFill>
          </p:spPr>
          <p:txBody>
            <a:bodyPr wrap="square" lIns="0" tIns="0" rIns="0" bIns="0" rtlCol="0"/>
            <a:lstStyle/>
            <a:p>
              <a:endParaRPr/>
            </a:p>
          </p:txBody>
        </p:sp>
        <p:sp>
          <p:nvSpPr>
            <p:cNvPr id="578" name="object 578"/>
            <p:cNvSpPr/>
            <p:nvPr/>
          </p:nvSpPr>
          <p:spPr>
            <a:xfrm>
              <a:off x="3607106" y="3824343"/>
              <a:ext cx="56036" cy="76071"/>
            </a:xfrm>
            <a:prstGeom prst="rect">
              <a:avLst/>
            </a:prstGeom>
            <a:blipFill>
              <a:blip r:embed="rId375" cstate="print"/>
              <a:stretch>
                <a:fillRect/>
              </a:stretch>
            </a:blipFill>
          </p:spPr>
          <p:txBody>
            <a:bodyPr wrap="square" lIns="0" tIns="0" rIns="0" bIns="0" rtlCol="0"/>
            <a:lstStyle/>
            <a:p>
              <a:endParaRPr/>
            </a:p>
          </p:txBody>
        </p:sp>
        <p:sp>
          <p:nvSpPr>
            <p:cNvPr id="579" name="object 579"/>
            <p:cNvSpPr/>
            <p:nvPr/>
          </p:nvSpPr>
          <p:spPr>
            <a:xfrm>
              <a:off x="3607106" y="3824343"/>
              <a:ext cx="56036" cy="76071"/>
            </a:xfrm>
            <a:prstGeom prst="rect">
              <a:avLst/>
            </a:prstGeom>
            <a:blipFill>
              <a:blip r:embed="rId376" cstate="print"/>
              <a:stretch>
                <a:fillRect/>
              </a:stretch>
            </a:blipFill>
          </p:spPr>
          <p:txBody>
            <a:bodyPr wrap="square" lIns="0" tIns="0" rIns="0" bIns="0" rtlCol="0"/>
            <a:lstStyle/>
            <a:p>
              <a:endParaRPr/>
            </a:p>
          </p:txBody>
        </p:sp>
        <p:sp>
          <p:nvSpPr>
            <p:cNvPr id="580" name="object 580"/>
            <p:cNvSpPr/>
            <p:nvPr/>
          </p:nvSpPr>
          <p:spPr>
            <a:xfrm>
              <a:off x="3607106" y="3824343"/>
              <a:ext cx="56036" cy="76071"/>
            </a:xfrm>
            <a:prstGeom prst="rect">
              <a:avLst/>
            </a:prstGeom>
            <a:blipFill>
              <a:blip r:embed="rId377" cstate="print"/>
              <a:stretch>
                <a:fillRect/>
              </a:stretch>
            </a:blipFill>
          </p:spPr>
          <p:txBody>
            <a:bodyPr wrap="square" lIns="0" tIns="0" rIns="0" bIns="0" rtlCol="0"/>
            <a:lstStyle/>
            <a:p>
              <a:endParaRPr/>
            </a:p>
          </p:txBody>
        </p:sp>
        <p:sp>
          <p:nvSpPr>
            <p:cNvPr id="581" name="object 581"/>
            <p:cNvSpPr/>
            <p:nvPr/>
          </p:nvSpPr>
          <p:spPr>
            <a:xfrm>
              <a:off x="3654021" y="3838175"/>
              <a:ext cx="27366" cy="62240"/>
            </a:xfrm>
            <a:prstGeom prst="rect">
              <a:avLst/>
            </a:prstGeom>
            <a:blipFill>
              <a:blip r:embed="rId378" cstate="print"/>
              <a:stretch>
                <a:fillRect/>
              </a:stretch>
            </a:blipFill>
          </p:spPr>
          <p:txBody>
            <a:bodyPr wrap="square" lIns="0" tIns="0" rIns="0" bIns="0" rtlCol="0"/>
            <a:lstStyle/>
            <a:p>
              <a:endParaRPr/>
            </a:p>
          </p:txBody>
        </p:sp>
        <p:sp>
          <p:nvSpPr>
            <p:cNvPr id="582" name="object 582"/>
            <p:cNvSpPr/>
            <p:nvPr/>
          </p:nvSpPr>
          <p:spPr>
            <a:xfrm>
              <a:off x="3654021" y="3838175"/>
              <a:ext cx="27366" cy="62240"/>
            </a:xfrm>
            <a:prstGeom prst="rect">
              <a:avLst/>
            </a:prstGeom>
            <a:blipFill>
              <a:blip r:embed="rId379" cstate="print"/>
              <a:stretch>
                <a:fillRect/>
              </a:stretch>
            </a:blipFill>
          </p:spPr>
          <p:txBody>
            <a:bodyPr wrap="square" lIns="0" tIns="0" rIns="0" bIns="0" rtlCol="0"/>
            <a:lstStyle/>
            <a:p>
              <a:endParaRPr/>
            </a:p>
          </p:txBody>
        </p:sp>
        <p:sp>
          <p:nvSpPr>
            <p:cNvPr id="583" name="object 583"/>
            <p:cNvSpPr/>
            <p:nvPr/>
          </p:nvSpPr>
          <p:spPr>
            <a:xfrm>
              <a:off x="3654021" y="3838175"/>
              <a:ext cx="27366" cy="62240"/>
            </a:xfrm>
            <a:prstGeom prst="rect">
              <a:avLst/>
            </a:prstGeom>
            <a:blipFill>
              <a:blip r:embed="rId380" cstate="print"/>
              <a:stretch>
                <a:fillRect/>
              </a:stretch>
            </a:blipFill>
          </p:spPr>
          <p:txBody>
            <a:bodyPr wrap="square" lIns="0" tIns="0" rIns="0" bIns="0" rtlCol="0"/>
            <a:lstStyle/>
            <a:p>
              <a:endParaRPr/>
            </a:p>
          </p:txBody>
        </p:sp>
        <p:sp>
          <p:nvSpPr>
            <p:cNvPr id="584" name="object 584"/>
            <p:cNvSpPr/>
            <p:nvPr/>
          </p:nvSpPr>
          <p:spPr>
            <a:xfrm>
              <a:off x="3654021" y="3838175"/>
              <a:ext cx="27366" cy="62240"/>
            </a:xfrm>
            <a:prstGeom prst="rect">
              <a:avLst/>
            </a:prstGeom>
            <a:blipFill>
              <a:blip r:embed="rId381" cstate="print"/>
              <a:stretch>
                <a:fillRect/>
              </a:stretch>
            </a:blipFill>
          </p:spPr>
          <p:txBody>
            <a:bodyPr wrap="square" lIns="0" tIns="0" rIns="0" bIns="0" rtlCol="0"/>
            <a:lstStyle/>
            <a:p>
              <a:endParaRPr/>
            </a:p>
          </p:txBody>
        </p:sp>
        <p:sp>
          <p:nvSpPr>
            <p:cNvPr id="585" name="object 585"/>
            <p:cNvSpPr/>
            <p:nvPr/>
          </p:nvSpPr>
          <p:spPr>
            <a:xfrm>
              <a:off x="3453330" y="3733057"/>
              <a:ext cx="14334" cy="49792"/>
            </a:xfrm>
            <a:prstGeom prst="rect">
              <a:avLst/>
            </a:prstGeom>
            <a:blipFill>
              <a:blip r:embed="rId382" cstate="print"/>
              <a:stretch>
                <a:fillRect/>
              </a:stretch>
            </a:blipFill>
          </p:spPr>
          <p:txBody>
            <a:bodyPr wrap="square" lIns="0" tIns="0" rIns="0" bIns="0" rtlCol="0"/>
            <a:lstStyle/>
            <a:p>
              <a:endParaRPr/>
            </a:p>
          </p:txBody>
        </p:sp>
        <p:sp>
          <p:nvSpPr>
            <p:cNvPr id="586" name="object 586"/>
            <p:cNvSpPr/>
            <p:nvPr/>
          </p:nvSpPr>
          <p:spPr>
            <a:xfrm>
              <a:off x="3453330" y="3733057"/>
              <a:ext cx="14334" cy="49792"/>
            </a:xfrm>
            <a:prstGeom prst="rect">
              <a:avLst/>
            </a:prstGeom>
            <a:blipFill>
              <a:blip r:embed="rId383" cstate="print"/>
              <a:stretch>
                <a:fillRect/>
              </a:stretch>
            </a:blipFill>
          </p:spPr>
          <p:txBody>
            <a:bodyPr wrap="square" lIns="0" tIns="0" rIns="0" bIns="0" rtlCol="0"/>
            <a:lstStyle/>
            <a:p>
              <a:endParaRPr/>
            </a:p>
          </p:txBody>
        </p:sp>
        <p:sp>
          <p:nvSpPr>
            <p:cNvPr id="587" name="object 587"/>
            <p:cNvSpPr/>
            <p:nvPr/>
          </p:nvSpPr>
          <p:spPr>
            <a:xfrm>
              <a:off x="3453330" y="3733057"/>
              <a:ext cx="14334" cy="49792"/>
            </a:xfrm>
            <a:prstGeom prst="rect">
              <a:avLst/>
            </a:prstGeom>
            <a:blipFill>
              <a:blip r:embed="rId384" cstate="print"/>
              <a:stretch>
                <a:fillRect/>
              </a:stretch>
            </a:blipFill>
          </p:spPr>
          <p:txBody>
            <a:bodyPr wrap="square" lIns="0" tIns="0" rIns="0" bIns="0" rtlCol="0"/>
            <a:lstStyle/>
            <a:p>
              <a:endParaRPr/>
            </a:p>
          </p:txBody>
        </p:sp>
        <p:sp>
          <p:nvSpPr>
            <p:cNvPr id="588" name="object 588"/>
            <p:cNvSpPr/>
            <p:nvPr/>
          </p:nvSpPr>
          <p:spPr>
            <a:xfrm>
              <a:off x="3453330" y="3733057"/>
              <a:ext cx="14334" cy="49792"/>
            </a:xfrm>
            <a:prstGeom prst="rect">
              <a:avLst/>
            </a:prstGeom>
            <a:blipFill>
              <a:blip r:embed="rId385" cstate="print"/>
              <a:stretch>
                <a:fillRect/>
              </a:stretch>
            </a:blipFill>
          </p:spPr>
          <p:txBody>
            <a:bodyPr wrap="square" lIns="0" tIns="0" rIns="0" bIns="0" rtlCol="0"/>
            <a:lstStyle/>
            <a:p>
              <a:endParaRPr/>
            </a:p>
          </p:txBody>
        </p:sp>
        <p:sp>
          <p:nvSpPr>
            <p:cNvPr id="589" name="object 589"/>
            <p:cNvSpPr/>
            <p:nvPr/>
          </p:nvSpPr>
          <p:spPr>
            <a:xfrm>
              <a:off x="3433783" y="3733057"/>
              <a:ext cx="15637" cy="38727"/>
            </a:xfrm>
            <a:prstGeom prst="rect">
              <a:avLst/>
            </a:prstGeom>
            <a:blipFill>
              <a:blip r:embed="rId386" cstate="print"/>
              <a:stretch>
                <a:fillRect/>
              </a:stretch>
            </a:blipFill>
          </p:spPr>
          <p:txBody>
            <a:bodyPr wrap="square" lIns="0" tIns="0" rIns="0" bIns="0" rtlCol="0"/>
            <a:lstStyle/>
            <a:p>
              <a:endParaRPr/>
            </a:p>
          </p:txBody>
        </p:sp>
        <p:sp>
          <p:nvSpPr>
            <p:cNvPr id="590" name="object 590"/>
            <p:cNvSpPr/>
            <p:nvPr/>
          </p:nvSpPr>
          <p:spPr>
            <a:xfrm>
              <a:off x="3433783" y="3733057"/>
              <a:ext cx="15637" cy="38727"/>
            </a:xfrm>
            <a:prstGeom prst="rect">
              <a:avLst/>
            </a:prstGeom>
            <a:blipFill>
              <a:blip r:embed="rId387" cstate="print"/>
              <a:stretch>
                <a:fillRect/>
              </a:stretch>
            </a:blipFill>
          </p:spPr>
          <p:txBody>
            <a:bodyPr wrap="square" lIns="0" tIns="0" rIns="0" bIns="0" rtlCol="0"/>
            <a:lstStyle/>
            <a:p>
              <a:endParaRPr/>
            </a:p>
          </p:txBody>
        </p:sp>
        <p:sp>
          <p:nvSpPr>
            <p:cNvPr id="591" name="object 591"/>
            <p:cNvSpPr/>
            <p:nvPr/>
          </p:nvSpPr>
          <p:spPr>
            <a:xfrm>
              <a:off x="3433783" y="3733057"/>
              <a:ext cx="15637" cy="38727"/>
            </a:xfrm>
            <a:prstGeom prst="rect">
              <a:avLst/>
            </a:prstGeom>
            <a:blipFill>
              <a:blip r:embed="rId388" cstate="print"/>
              <a:stretch>
                <a:fillRect/>
              </a:stretch>
            </a:blipFill>
          </p:spPr>
          <p:txBody>
            <a:bodyPr wrap="square" lIns="0" tIns="0" rIns="0" bIns="0" rtlCol="0"/>
            <a:lstStyle/>
            <a:p>
              <a:endParaRPr/>
            </a:p>
          </p:txBody>
        </p:sp>
        <p:sp>
          <p:nvSpPr>
            <p:cNvPr id="592" name="object 592"/>
            <p:cNvSpPr/>
            <p:nvPr/>
          </p:nvSpPr>
          <p:spPr>
            <a:xfrm>
              <a:off x="3433783" y="3733057"/>
              <a:ext cx="15637" cy="38727"/>
            </a:xfrm>
            <a:prstGeom prst="rect">
              <a:avLst/>
            </a:prstGeom>
            <a:blipFill>
              <a:blip r:embed="rId389" cstate="print"/>
              <a:stretch>
                <a:fillRect/>
              </a:stretch>
            </a:blipFill>
          </p:spPr>
          <p:txBody>
            <a:bodyPr wrap="square" lIns="0" tIns="0" rIns="0" bIns="0" rtlCol="0"/>
            <a:lstStyle/>
            <a:p>
              <a:endParaRPr/>
            </a:p>
          </p:txBody>
        </p:sp>
        <p:sp>
          <p:nvSpPr>
            <p:cNvPr id="593" name="object 593"/>
            <p:cNvSpPr/>
            <p:nvPr/>
          </p:nvSpPr>
          <p:spPr>
            <a:xfrm>
              <a:off x="3337348" y="3733057"/>
              <a:ext cx="14334" cy="49792"/>
            </a:xfrm>
            <a:prstGeom prst="rect">
              <a:avLst/>
            </a:prstGeom>
            <a:blipFill>
              <a:blip r:embed="rId390" cstate="print"/>
              <a:stretch>
                <a:fillRect/>
              </a:stretch>
            </a:blipFill>
          </p:spPr>
          <p:txBody>
            <a:bodyPr wrap="square" lIns="0" tIns="0" rIns="0" bIns="0" rtlCol="0"/>
            <a:lstStyle/>
            <a:p>
              <a:endParaRPr/>
            </a:p>
          </p:txBody>
        </p:sp>
        <p:sp>
          <p:nvSpPr>
            <p:cNvPr id="594" name="object 594"/>
            <p:cNvSpPr/>
            <p:nvPr/>
          </p:nvSpPr>
          <p:spPr>
            <a:xfrm>
              <a:off x="3337348" y="3733057"/>
              <a:ext cx="14334" cy="49792"/>
            </a:xfrm>
            <a:prstGeom prst="rect">
              <a:avLst/>
            </a:prstGeom>
            <a:blipFill>
              <a:blip r:embed="rId391" cstate="print"/>
              <a:stretch>
                <a:fillRect/>
              </a:stretch>
            </a:blipFill>
          </p:spPr>
          <p:txBody>
            <a:bodyPr wrap="square" lIns="0" tIns="0" rIns="0" bIns="0" rtlCol="0"/>
            <a:lstStyle/>
            <a:p>
              <a:endParaRPr/>
            </a:p>
          </p:txBody>
        </p:sp>
        <p:sp>
          <p:nvSpPr>
            <p:cNvPr id="595" name="object 595"/>
            <p:cNvSpPr/>
            <p:nvPr/>
          </p:nvSpPr>
          <p:spPr>
            <a:xfrm>
              <a:off x="3337348" y="3733057"/>
              <a:ext cx="14334" cy="49792"/>
            </a:xfrm>
            <a:prstGeom prst="rect">
              <a:avLst/>
            </a:prstGeom>
            <a:blipFill>
              <a:blip r:embed="rId392" cstate="print"/>
              <a:stretch>
                <a:fillRect/>
              </a:stretch>
            </a:blipFill>
          </p:spPr>
          <p:txBody>
            <a:bodyPr wrap="square" lIns="0" tIns="0" rIns="0" bIns="0" rtlCol="0"/>
            <a:lstStyle/>
            <a:p>
              <a:endParaRPr/>
            </a:p>
          </p:txBody>
        </p:sp>
        <p:sp>
          <p:nvSpPr>
            <p:cNvPr id="596" name="object 596"/>
            <p:cNvSpPr/>
            <p:nvPr/>
          </p:nvSpPr>
          <p:spPr>
            <a:xfrm>
              <a:off x="3337348" y="3733057"/>
              <a:ext cx="14334" cy="49792"/>
            </a:xfrm>
            <a:prstGeom prst="rect">
              <a:avLst/>
            </a:prstGeom>
            <a:blipFill>
              <a:blip r:embed="rId393" cstate="print"/>
              <a:stretch>
                <a:fillRect/>
              </a:stretch>
            </a:blipFill>
          </p:spPr>
          <p:txBody>
            <a:bodyPr wrap="square" lIns="0" tIns="0" rIns="0" bIns="0" rtlCol="0"/>
            <a:lstStyle/>
            <a:p>
              <a:endParaRPr/>
            </a:p>
          </p:txBody>
        </p:sp>
        <p:sp>
          <p:nvSpPr>
            <p:cNvPr id="597" name="object 597"/>
            <p:cNvSpPr/>
            <p:nvPr/>
          </p:nvSpPr>
          <p:spPr>
            <a:xfrm>
              <a:off x="3574526" y="3824343"/>
              <a:ext cx="27366" cy="96818"/>
            </a:xfrm>
            <a:prstGeom prst="rect">
              <a:avLst/>
            </a:prstGeom>
            <a:blipFill>
              <a:blip r:embed="rId394" cstate="print"/>
              <a:stretch>
                <a:fillRect/>
              </a:stretch>
            </a:blipFill>
          </p:spPr>
          <p:txBody>
            <a:bodyPr wrap="square" lIns="0" tIns="0" rIns="0" bIns="0" rtlCol="0"/>
            <a:lstStyle/>
            <a:p>
              <a:endParaRPr/>
            </a:p>
          </p:txBody>
        </p:sp>
        <p:sp>
          <p:nvSpPr>
            <p:cNvPr id="598" name="object 598"/>
            <p:cNvSpPr/>
            <p:nvPr/>
          </p:nvSpPr>
          <p:spPr>
            <a:xfrm>
              <a:off x="3574526" y="3824343"/>
              <a:ext cx="27366" cy="96818"/>
            </a:xfrm>
            <a:prstGeom prst="rect">
              <a:avLst/>
            </a:prstGeom>
            <a:blipFill>
              <a:blip r:embed="rId395" cstate="print"/>
              <a:stretch>
                <a:fillRect/>
              </a:stretch>
            </a:blipFill>
          </p:spPr>
          <p:txBody>
            <a:bodyPr wrap="square" lIns="0" tIns="0" rIns="0" bIns="0" rtlCol="0"/>
            <a:lstStyle/>
            <a:p>
              <a:endParaRPr/>
            </a:p>
          </p:txBody>
        </p:sp>
        <p:sp>
          <p:nvSpPr>
            <p:cNvPr id="599" name="object 599"/>
            <p:cNvSpPr/>
            <p:nvPr/>
          </p:nvSpPr>
          <p:spPr>
            <a:xfrm>
              <a:off x="3574526" y="3824343"/>
              <a:ext cx="27366" cy="96818"/>
            </a:xfrm>
            <a:prstGeom prst="rect">
              <a:avLst/>
            </a:prstGeom>
            <a:blipFill>
              <a:blip r:embed="rId396" cstate="print"/>
              <a:stretch>
                <a:fillRect/>
              </a:stretch>
            </a:blipFill>
          </p:spPr>
          <p:txBody>
            <a:bodyPr wrap="square" lIns="0" tIns="0" rIns="0" bIns="0" rtlCol="0"/>
            <a:lstStyle/>
            <a:p>
              <a:endParaRPr/>
            </a:p>
          </p:txBody>
        </p:sp>
        <p:sp>
          <p:nvSpPr>
            <p:cNvPr id="600" name="object 600"/>
            <p:cNvSpPr/>
            <p:nvPr/>
          </p:nvSpPr>
          <p:spPr>
            <a:xfrm>
              <a:off x="3574526" y="3824343"/>
              <a:ext cx="27366" cy="96818"/>
            </a:xfrm>
            <a:prstGeom prst="rect">
              <a:avLst/>
            </a:prstGeom>
            <a:blipFill>
              <a:blip r:embed="rId397" cstate="print"/>
              <a:stretch>
                <a:fillRect/>
              </a:stretch>
            </a:blipFill>
          </p:spPr>
          <p:txBody>
            <a:bodyPr wrap="square" lIns="0" tIns="0" rIns="0" bIns="0" rtlCol="0"/>
            <a:lstStyle/>
            <a:p>
              <a:endParaRPr/>
            </a:p>
          </p:txBody>
        </p:sp>
        <p:sp>
          <p:nvSpPr>
            <p:cNvPr id="601" name="object 601"/>
            <p:cNvSpPr/>
            <p:nvPr/>
          </p:nvSpPr>
          <p:spPr>
            <a:xfrm>
              <a:off x="3457240" y="3824343"/>
              <a:ext cx="27366" cy="96818"/>
            </a:xfrm>
            <a:prstGeom prst="rect">
              <a:avLst/>
            </a:prstGeom>
            <a:blipFill>
              <a:blip r:embed="rId398" cstate="print"/>
              <a:stretch>
                <a:fillRect/>
              </a:stretch>
            </a:blipFill>
          </p:spPr>
          <p:txBody>
            <a:bodyPr wrap="square" lIns="0" tIns="0" rIns="0" bIns="0" rtlCol="0"/>
            <a:lstStyle/>
            <a:p>
              <a:endParaRPr/>
            </a:p>
          </p:txBody>
        </p:sp>
        <p:sp>
          <p:nvSpPr>
            <p:cNvPr id="602" name="object 602"/>
            <p:cNvSpPr/>
            <p:nvPr/>
          </p:nvSpPr>
          <p:spPr>
            <a:xfrm>
              <a:off x="3457240" y="3824343"/>
              <a:ext cx="27366" cy="96818"/>
            </a:xfrm>
            <a:prstGeom prst="rect">
              <a:avLst/>
            </a:prstGeom>
            <a:blipFill>
              <a:blip r:embed="rId399" cstate="print"/>
              <a:stretch>
                <a:fillRect/>
              </a:stretch>
            </a:blipFill>
          </p:spPr>
          <p:txBody>
            <a:bodyPr wrap="square" lIns="0" tIns="0" rIns="0" bIns="0" rtlCol="0"/>
            <a:lstStyle/>
            <a:p>
              <a:endParaRPr/>
            </a:p>
          </p:txBody>
        </p:sp>
        <p:sp>
          <p:nvSpPr>
            <p:cNvPr id="603" name="object 603"/>
            <p:cNvSpPr/>
            <p:nvPr/>
          </p:nvSpPr>
          <p:spPr>
            <a:xfrm>
              <a:off x="3457240" y="3824343"/>
              <a:ext cx="27366" cy="96818"/>
            </a:xfrm>
            <a:prstGeom prst="rect">
              <a:avLst/>
            </a:prstGeom>
            <a:blipFill>
              <a:blip r:embed="rId400" cstate="print"/>
              <a:stretch>
                <a:fillRect/>
              </a:stretch>
            </a:blipFill>
          </p:spPr>
          <p:txBody>
            <a:bodyPr wrap="square" lIns="0" tIns="0" rIns="0" bIns="0" rtlCol="0"/>
            <a:lstStyle/>
            <a:p>
              <a:endParaRPr/>
            </a:p>
          </p:txBody>
        </p:sp>
        <p:sp>
          <p:nvSpPr>
            <p:cNvPr id="604" name="object 604"/>
            <p:cNvSpPr/>
            <p:nvPr/>
          </p:nvSpPr>
          <p:spPr>
            <a:xfrm>
              <a:off x="3457240" y="3824343"/>
              <a:ext cx="27366" cy="96818"/>
            </a:xfrm>
            <a:prstGeom prst="rect">
              <a:avLst/>
            </a:prstGeom>
            <a:blipFill>
              <a:blip r:embed="rId401" cstate="print"/>
              <a:stretch>
                <a:fillRect/>
              </a:stretch>
            </a:blipFill>
          </p:spPr>
          <p:txBody>
            <a:bodyPr wrap="square" lIns="0" tIns="0" rIns="0" bIns="0" rtlCol="0"/>
            <a:lstStyle/>
            <a:p>
              <a:endParaRPr/>
            </a:p>
          </p:txBody>
        </p:sp>
        <p:sp>
          <p:nvSpPr>
            <p:cNvPr id="605" name="object 605"/>
            <p:cNvSpPr/>
            <p:nvPr/>
          </p:nvSpPr>
          <p:spPr>
            <a:xfrm>
              <a:off x="3274793" y="3302905"/>
              <a:ext cx="488694" cy="333679"/>
            </a:xfrm>
            <a:custGeom>
              <a:avLst/>
              <a:gdLst/>
              <a:ahLst/>
              <a:cxnLst/>
              <a:rect l="l" t="t" r="r" b="b"/>
              <a:pathLst>
                <a:path w="571500" h="367664">
                  <a:moveTo>
                    <a:pt x="0" y="0"/>
                  </a:moveTo>
                  <a:lnTo>
                    <a:pt x="0" y="367283"/>
                  </a:lnTo>
                  <a:lnTo>
                    <a:pt x="571499" y="367283"/>
                  </a:lnTo>
                  <a:lnTo>
                    <a:pt x="571499" y="0"/>
                  </a:lnTo>
                  <a:lnTo>
                    <a:pt x="0" y="0"/>
                  </a:lnTo>
                  <a:close/>
                </a:path>
              </a:pathLst>
            </a:custGeom>
            <a:solidFill>
              <a:srgbClr val="FBFD9A"/>
            </a:solidFill>
          </p:spPr>
          <p:txBody>
            <a:bodyPr wrap="square" lIns="0" tIns="0" rIns="0" bIns="0" rtlCol="0"/>
            <a:lstStyle/>
            <a:p>
              <a:endParaRPr/>
            </a:p>
          </p:txBody>
        </p:sp>
        <p:sp>
          <p:nvSpPr>
            <p:cNvPr id="606" name="object 606"/>
            <p:cNvSpPr/>
            <p:nvPr/>
          </p:nvSpPr>
          <p:spPr>
            <a:xfrm>
              <a:off x="3256870" y="3293223"/>
              <a:ext cx="27150" cy="0"/>
            </a:xfrm>
            <a:custGeom>
              <a:avLst/>
              <a:gdLst/>
              <a:ahLst/>
              <a:cxnLst/>
              <a:rect l="l" t="t" r="r" b="b"/>
              <a:pathLst>
                <a:path w="31750">
                  <a:moveTo>
                    <a:pt x="0" y="0"/>
                  </a:moveTo>
                  <a:lnTo>
                    <a:pt x="31750" y="0"/>
                  </a:lnTo>
                </a:path>
              </a:pathLst>
            </a:custGeom>
            <a:ln w="21335">
              <a:solidFill>
                <a:srgbClr val="24211D"/>
              </a:solidFill>
            </a:ln>
          </p:spPr>
          <p:txBody>
            <a:bodyPr wrap="square" lIns="0" tIns="0" rIns="0" bIns="0" rtlCol="0"/>
            <a:lstStyle/>
            <a:p>
              <a:endParaRPr/>
            </a:p>
          </p:txBody>
        </p:sp>
        <p:sp>
          <p:nvSpPr>
            <p:cNvPr id="607" name="object 607"/>
            <p:cNvSpPr/>
            <p:nvPr/>
          </p:nvSpPr>
          <p:spPr>
            <a:xfrm>
              <a:off x="3284020" y="3283541"/>
              <a:ext cx="470232" cy="29391"/>
            </a:xfrm>
            <a:custGeom>
              <a:avLst/>
              <a:gdLst/>
              <a:ahLst/>
              <a:cxnLst/>
              <a:rect l="l" t="t" r="r" b="b"/>
              <a:pathLst>
                <a:path w="549910" h="32385">
                  <a:moveTo>
                    <a:pt x="0" y="32003"/>
                  </a:moveTo>
                  <a:lnTo>
                    <a:pt x="549909" y="32003"/>
                  </a:lnTo>
                  <a:lnTo>
                    <a:pt x="549909" y="0"/>
                  </a:lnTo>
                  <a:lnTo>
                    <a:pt x="0" y="0"/>
                  </a:lnTo>
                  <a:lnTo>
                    <a:pt x="0" y="32003"/>
                  </a:lnTo>
                  <a:close/>
                </a:path>
              </a:pathLst>
            </a:custGeom>
            <a:solidFill>
              <a:srgbClr val="24211D"/>
            </a:solidFill>
          </p:spPr>
          <p:txBody>
            <a:bodyPr wrap="square" lIns="0" tIns="0" rIns="0" bIns="0" rtlCol="0"/>
            <a:lstStyle/>
            <a:p>
              <a:endParaRPr/>
            </a:p>
          </p:txBody>
        </p:sp>
        <p:sp>
          <p:nvSpPr>
            <p:cNvPr id="608" name="object 608"/>
            <p:cNvSpPr/>
            <p:nvPr/>
          </p:nvSpPr>
          <p:spPr>
            <a:xfrm>
              <a:off x="3754253" y="3293223"/>
              <a:ext cx="18462" cy="0"/>
            </a:xfrm>
            <a:custGeom>
              <a:avLst/>
              <a:gdLst/>
              <a:ahLst/>
              <a:cxnLst/>
              <a:rect l="l" t="t" r="r" b="b"/>
              <a:pathLst>
                <a:path w="21589">
                  <a:moveTo>
                    <a:pt x="0" y="0"/>
                  </a:moveTo>
                  <a:lnTo>
                    <a:pt x="21590" y="0"/>
                  </a:lnTo>
                </a:path>
              </a:pathLst>
            </a:custGeom>
            <a:ln w="21335">
              <a:solidFill>
                <a:srgbClr val="24211D"/>
              </a:solidFill>
            </a:ln>
          </p:spPr>
          <p:txBody>
            <a:bodyPr wrap="square" lIns="0" tIns="0" rIns="0" bIns="0" rtlCol="0"/>
            <a:lstStyle/>
            <a:p>
              <a:endParaRPr/>
            </a:p>
          </p:txBody>
        </p:sp>
        <p:sp>
          <p:nvSpPr>
            <p:cNvPr id="609" name="object 609"/>
            <p:cNvSpPr/>
            <p:nvPr/>
          </p:nvSpPr>
          <p:spPr>
            <a:xfrm>
              <a:off x="3266102" y="3302905"/>
              <a:ext cx="0" cy="333679"/>
            </a:xfrm>
            <a:custGeom>
              <a:avLst/>
              <a:gdLst/>
              <a:ahLst/>
              <a:cxnLst/>
              <a:rect l="l" t="t" r="r" b="b"/>
              <a:pathLst>
                <a:path h="367664">
                  <a:moveTo>
                    <a:pt x="0" y="0"/>
                  </a:moveTo>
                  <a:lnTo>
                    <a:pt x="0" y="367283"/>
                  </a:lnTo>
                </a:path>
              </a:pathLst>
            </a:custGeom>
            <a:ln w="21589">
              <a:solidFill>
                <a:srgbClr val="24211D"/>
              </a:solidFill>
            </a:ln>
          </p:spPr>
          <p:txBody>
            <a:bodyPr wrap="square" lIns="0" tIns="0" rIns="0" bIns="0" rtlCol="0"/>
            <a:lstStyle/>
            <a:p>
              <a:endParaRPr/>
            </a:p>
          </p:txBody>
        </p:sp>
        <p:sp>
          <p:nvSpPr>
            <p:cNvPr id="610" name="object 610"/>
            <p:cNvSpPr/>
            <p:nvPr/>
          </p:nvSpPr>
          <p:spPr>
            <a:xfrm>
              <a:off x="3256549" y="3641078"/>
              <a:ext cx="27692" cy="0"/>
            </a:xfrm>
            <a:custGeom>
              <a:avLst/>
              <a:gdLst/>
              <a:ahLst/>
              <a:cxnLst/>
              <a:rect l="l" t="t" r="r" b="b"/>
              <a:pathLst>
                <a:path w="32385">
                  <a:moveTo>
                    <a:pt x="0" y="0"/>
                  </a:moveTo>
                  <a:lnTo>
                    <a:pt x="32003" y="0"/>
                  </a:lnTo>
                </a:path>
              </a:pathLst>
            </a:custGeom>
            <a:ln w="10667">
              <a:solidFill>
                <a:srgbClr val="24211D"/>
              </a:solidFill>
            </a:ln>
          </p:spPr>
          <p:txBody>
            <a:bodyPr wrap="square" lIns="0" tIns="0" rIns="0" bIns="0" rtlCol="0"/>
            <a:lstStyle/>
            <a:p>
              <a:endParaRPr/>
            </a:p>
          </p:txBody>
        </p:sp>
        <p:sp>
          <p:nvSpPr>
            <p:cNvPr id="611" name="object 611"/>
            <p:cNvSpPr/>
            <p:nvPr/>
          </p:nvSpPr>
          <p:spPr>
            <a:xfrm>
              <a:off x="3279407" y="3302905"/>
              <a:ext cx="0" cy="333679"/>
            </a:xfrm>
            <a:custGeom>
              <a:avLst/>
              <a:gdLst/>
              <a:ahLst/>
              <a:cxnLst/>
              <a:rect l="l" t="t" r="r" b="b"/>
              <a:pathLst>
                <a:path h="367664">
                  <a:moveTo>
                    <a:pt x="0" y="0"/>
                  </a:moveTo>
                  <a:lnTo>
                    <a:pt x="0" y="367283"/>
                  </a:lnTo>
                </a:path>
              </a:pathLst>
            </a:custGeom>
            <a:ln w="10790">
              <a:solidFill>
                <a:srgbClr val="24211D"/>
              </a:solidFill>
            </a:ln>
          </p:spPr>
          <p:txBody>
            <a:bodyPr wrap="square" lIns="0" tIns="0" rIns="0" bIns="0" rtlCol="0"/>
            <a:lstStyle/>
            <a:p>
              <a:endParaRPr/>
            </a:p>
          </p:txBody>
        </p:sp>
        <p:sp>
          <p:nvSpPr>
            <p:cNvPr id="612" name="object 612"/>
            <p:cNvSpPr/>
            <p:nvPr/>
          </p:nvSpPr>
          <p:spPr>
            <a:xfrm>
              <a:off x="3284020" y="3636237"/>
              <a:ext cx="470232" cy="0"/>
            </a:xfrm>
            <a:custGeom>
              <a:avLst/>
              <a:gdLst/>
              <a:ahLst/>
              <a:cxnLst/>
              <a:rect l="l" t="t" r="r" b="b"/>
              <a:pathLst>
                <a:path w="549910">
                  <a:moveTo>
                    <a:pt x="0" y="0"/>
                  </a:moveTo>
                  <a:lnTo>
                    <a:pt x="549909" y="0"/>
                  </a:lnTo>
                </a:path>
              </a:pathLst>
            </a:custGeom>
            <a:ln w="21335">
              <a:solidFill>
                <a:srgbClr val="24211D"/>
              </a:solidFill>
            </a:ln>
          </p:spPr>
          <p:txBody>
            <a:bodyPr wrap="square" lIns="0" tIns="0" rIns="0" bIns="0" rtlCol="0"/>
            <a:lstStyle/>
            <a:p>
              <a:endParaRPr/>
            </a:p>
          </p:txBody>
        </p:sp>
        <p:sp>
          <p:nvSpPr>
            <p:cNvPr id="613" name="object 613"/>
            <p:cNvSpPr/>
            <p:nvPr/>
          </p:nvSpPr>
          <p:spPr>
            <a:xfrm>
              <a:off x="3768371" y="3302905"/>
              <a:ext cx="0" cy="333679"/>
            </a:xfrm>
            <a:custGeom>
              <a:avLst/>
              <a:gdLst/>
              <a:ahLst/>
              <a:cxnLst/>
              <a:rect l="l" t="t" r="r" b="b"/>
              <a:pathLst>
                <a:path h="367664">
                  <a:moveTo>
                    <a:pt x="0" y="0"/>
                  </a:moveTo>
                  <a:lnTo>
                    <a:pt x="0" y="367283"/>
                  </a:lnTo>
                </a:path>
              </a:pathLst>
            </a:custGeom>
            <a:ln w="10160">
              <a:solidFill>
                <a:srgbClr val="24211D"/>
              </a:solidFill>
            </a:ln>
          </p:spPr>
          <p:txBody>
            <a:bodyPr wrap="square" lIns="0" tIns="0" rIns="0" bIns="0" rtlCol="0"/>
            <a:lstStyle/>
            <a:p>
              <a:endParaRPr/>
            </a:p>
          </p:txBody>
        </p:sp>
        <p:sp>
          <p:nvSpPr>
            <p:cNvPr id="614" name="object 614"/>
            <p:cNvSpPr/>
            <p:nvPr/>
          </p:nvSpPr>
          <p:spPr>
            <a:xfrm>
              <a:off x="3759139" y="3302905"/>
              <a:ext cx="0" cy="333679"/>
            </a:xfrm>
            <a:custGeom>
              <a:avLst/>
              <a:gdLst/>
              <a:ahLst/>
              <a:cxnLst/>
              <a:rect l="l" t="t" r="r" b="b"/>
              <a:pathLst>
                <a:path h="367664">
                  <a:moveTo>
                    <a:pt x="0" y="0"/>
                  </a:moveTo>
                  <a:lnTo>
                    <a:pt x="0" y="367283"/>
                  </a:lnTo>
                </a:path>
              </a:pathLst>
            </a:custGeom>
            <a:ln w="11430">
              <a:solidFill>
                <a:srgbClr val="24211D"/>
              </a:solidFill>
            </a:ln>
          </p:spPr>
          <p:txBody>
            <a:bodyPr wrap="square" lIns="0" tIns="0" rIns="0" bIns="0" rtlCol="0"/>
            <a:lstStyle/>
            <a:p>
              <a:endParaRPr/>
            </a:p>
          </p:txBody>
        </p:sp>
        <p:sp>
          <p:nvSpPr>
            <p:cNvPr id="615" name="object 615"/>
            <p:cNvSpPr/>
            <p:nvPr/>
          </p:nvSpPr>
          <p:spPr>
            <a:xfrm>
              <a:off x="3754365" y="3641078"/>
              <a:ext cx="18462" cy="0"/>
            </a:xfrm>
            <a:custGeom>
              <a:avLst/>
              <a:gdLst/>
              <a:ahLst/>
              <a:cxnLst/>
              <a:rect l="l" t="t" r="r" b="b"/>
              <a:pathLst>
                <a:path w="21589">
                  <a:moveTo>
                    <a:pt x="0" y="0"/>
                  </a:moveTo>
                  <a:lnTo>
                    <a:pt x="21335" y="0"/>
                  </a:lnTo>
                </a:path>
              </a:pathLst>
            </a:custGeom>
            <a:ln w="10667">
              <a:solidFill>
                <a:srgbClr val="24211D"/>
              </a:solidFill>
            </a:ln>
          </p:spPr>
          <p:txBody>
            <a:bodyPr wrap="square" lIns="0" tIns="0" rIns="0" bIns="0" rtlCol="0"/>
            <a:lstStyle/>
            <a:p>
              <a:endParaRPr/>
            </a:p>
          </p:txBody>
        </p:sp>
        <p:sp>
          <p:nvSpPr>
            <p:cNvPr id="616" name="object 616"/>
            <p:cNvSpPr/>
            <p:nvPr/>
          </p:nvSpPr>
          <p:spPr>
            <a:xfrm>
              <a:off x="3412931" y="3398340"/>
              <a:ext cx="40398" cy="157675"/>
            </a:xfrm>
            <a:prstGeom prst="rect">
              <a:avLst/>
            </a:prstGeom>
            <a:blipFill>
              <a:blip r:embed="rId402" cstate="print"/>
              <a:stretch>
                <a:fillRect/>
              </a:stretch>
            </a:blipFill>
          </p:spPr>
          <p:txBody>
            <a:bodyPr wrap="square" lIns="0" tIns="0" rIns="0" bIns="0" rtlCol="0"/>
            <a:lstStyle/>
            <a:p>
              <a:endParaRPr/>
            </a:p>
          </p:txBody>
        </p:sp>
        <p:sp>
          <p:nvSpPr>
            <p:cNvPr id="617" name="object 617"/>
            <p:cNvSpPr/>
            <p:nvPr/>
          </p:nvSpPr>
          <p:spPr>
            <a:xfrm>
              <a:off x="3412931" y="3398340"/>
              <a:ext cx="40398" cy="157675"/>
            </a:xfrm>
            <a:prstGeom prst="rect">
              <a:avLst/>
            </a:prstGeom>
            <a:blipFill>
              <a:blip r:embed="rId403" cstate="print"/>
              <a:stretch>
                <a:fillRect/>
              </a:stretch>
            </a:blipFill>
          </p:spPr>
          <p:txBody>
            <a:bodyPr wrap="square" lIns="0" tIns="0" rIns="0" bIns="0" rtlCol="0"/>
            <a:lstStyle/>
            <a:p>
              <a:endParaRPr/>
            </a:p>
          </p:txBody>
        </p:sp>
        <p:sp>
          <p:nvSpPr>
            <p:cNvPr id="618" name="object 618"/>
            <p:cNvSpPr/>
            <p:nvPr/>
          </p:nvSpPr>
          <p:spPr>
            <a:xfrm>
              <a:off x="3412931" y="3398340"/>
              <a:ext cx="40398" cy="157675"/>
            </a:xfrm>
            <a:prstGeom prst="rect">
              <a:avLst/>
            </a:prstGeom>
            <a:blipFill>
              <a:blip r:embed="rId404" cstate="print"/>
              <a:stretch>
                <a:fillRect/>
              </a:stretch>
            </a:blipFill>
          </p:spPr>
          <p:txBody>
            <a:bodyPr wrap="square" lIns="0" tIns="0" rIns="0" bIns="0" rtlCol="0"/>
            <a:lstStyle/>
            <a:p>
              <a:endParaRPr/>
            </a:p>
          </p:txBody>
        </p:sp>
        <p:sp>
          <p:nvSpPr>
            <p:cNvPr id="619" name="object 619"/>
            <p:cNvSpPr/>
            <p:nvPr/>
          </p:nvSpPr>
          <p:spPr>
            <a:xfrm>
              <a:off x="3412931" y="3398340"/>
              <a:ext cx="40398" cy="157675"/>
            </a:xfrm>
            <a:prstGeom prst="rect">
              <a:avLst/>
            </a:prstGeom>
            <a:blipFill>
              <a:blip r:embed="rId405" cstate="print"/>
              <a:stretch>
                <a:fillRect/>
              </a:stretch>
            </a:blipFill>
          </p:spPr>
          <p:txBody>
            <a:bodyPr wrap="square" lIns="0" tIns="0" rIns="0" bIns="0" rtlCol="0"/>
            <a:lstStyle/>
            <a:p>
              <a:endParaRPr/>
            </a:p>
          </p:txBody>
        </p:sp>
        <p:sp>
          <p:nvSpPr>
            <p:cNvPr id="620" name="object 620"/>
            <p:cNvSpPr/>
            <p:nvPr/>
          </p:nvSpPr>
          <p:spPr>
            <a:xfrm>
              <a:off x="3395990" y="3345781"/>
              <a:ext cx="28669" cy="30428"/>
            </a:xfrm>
            <a:prstGeom prst="rect">
              <a:avLst/>
            </a:prstGeom>
            <a:blipFill>
              <a:blip r:embed="rId406" cstate="print"/>
              <a:stretch>
                <a:fillRect/>
              </a:stretch>
            </a:blipFill>
          </p:spPr>
          <p:txBody>
            <a:bodyPr wrap="square" lIns="0" tIns="0" rIns="0" bIns="0" rtlCol="0"/>
            <a:lstStyle/>
            <a:p>
              <a:endParaRPr/>
            </a:p>
          </p:txBody>
        </p:sp>
        <p:sp>
          <p:nvSpPr>
            <p:cNvPr id="621" name="object 621"/>
            <p:cNvSpPr/>
            <p:nvPr/>
          </p:nvSpPr>
          <p:spPr>
            <a:xfrm>
              <a:off x="3395990" y="3345781"/>
              <a:ext cx="28669" cy="30428"/>
            </a:xfrm>
            <a:prstGeom prst="rect">
              <a:avLst/>
            </a:prstGeom>
            <a:blipFill>
              <a:blip r:embed="rId407" cstate="print"/>
              <a:stretch>
                <a:fillRect/>
              </a:stretch>
            </a:blipFill>
          </p:spPr>
          <p:txBody>
            <a:bodyPr wrap="square" lIns="0" tIns="0" rIns="0" bIns="0" rtlCol="0"/>
            <a:lstStyle/>
            <a:p>
              <a:endParaRPr/>
            </a:p>
          </p:txBody>
        </p:sp>
        <p:sp>
          <p:nvSpPr>
            <p:cNvPr id="622" name="object 622"/>
            <p:cNvSpPr/>
            <p:nvPr/>
          </p:nvSpPr>
          <p:spPr>
            <a:xfrm>
              <a:off x="3395990" y="3345781"/>
              <a:ext cx="28669" cy="30428"/>
            </a:xfrm>
            <a:prstGeom prst="rect">
              <a:avLst/>
            </a:prstGeom>
            <a:blipFill>
              <a:blip r:embed="rId408" cstate="print"/>
              <a:stretch>
                <a:fillRect/>
              </a:stretch>
            </a:blipFill>
          </p:spPr>
          <p:txBody>
            <a:bodyPr wrap="square" lIns="0" tIns="0" rIns="0" bIns="0" rtlCol="0"/>
            <a:lstStyle/>
            <a:p>
              <a:endParaRPr/>
            </a:p>
          </p:txBody>
        </p:sp>
        <p:sp>
          <p:nvSpPr>
            <p:cNvPr id="623" name="object 623"/>
            <p:cNvSpPr/>
            <p:nvPr/>
          </p:nvSpPr>
          <p:spPr>
            <a:xfrm>
              <a:off x="3395990" y="3345781"/>
              <a:ext cx="28669" cy="30428"/>
            </a:xfrm>
            <a:prstGeom prst="rect">
              <a:avLst/>
            </a:prstGeom>
            <a:blipFill>
              <a:blip r:embed="rId409" cstate="print"/>
              <a:stretch>
                <a:fillRect/>
              </a:stretch>
            </a:blipFill>
          </p:spPr>
          <p:txBody>
            <a:bodyPr wrap="square" lIns="0" tIns="0" rIns="0" bIns="0" rtlCol="0"/>
            <a:lstStyle/>
            <a:p>
              <a:endParaRPr/>
            </a:p>
          </p:txBody>
        </p:sp>
        <p:sp>
          <p:nvSpPr>
            <p:cNvPr id="624" name="object 624"/>
            <p:cNvSpPr/>
            <p:nvPr/>
          </p:nvSpPr>
          <p:spPr>
            <a:xfrm>
              <a:off x="3470271" y="3337483"/>
              <a:ext cx="31276" cy="38727"/>
            </a:xfrm>
            <a:prstGeom prst="rect">
              <a:avLst/>
            </a:prstGeom>
            <a:blipFill>
              <a:blip r:embed="rId318" cstate="print"/>
              <a:stretch>
                <a:fillRect/>
              </a:stretch>
            </a:blipFill>
          </p:spPr>
          <p:txBody>
            <a:bodyPr wrap="square" lIns="0" tIns="0" rIns="0" bIns="0" rtlCol="0"/>
            <a:lstStyle/>
            <a:p>
              <a:endParaRPr/>
            </a:p>
          </p:txBody>
        </p:sp>
        <p:sp>
          <p:nvSpPr>
            <p:cNvPr id="625" name="object 625"/>
            <p:cNvSpPr/>
            <p:nvPr/>
          </p:nvSpPr>
          <p:spPr>
            <a:xfrm>
              <a:off x="3470271" y="3337483"/>
              <a:ext cx="31276" cy="38727"/>
            </a:xfrm>
            <a:prstGeom prst="rect">
              <a:avLst/>
            </a:prstGeom>
            <a:blipFill>
              <a:blip r:embed="rId410" cstate="print"/>
              <a:stretch>
                <a:fillRect/>
              </a:stretch>
            </a:blipFill>
          </p:spPr>
          <p:txBody>
            <a:bodyPr wrap="square" lIns="0" tIns="0" rIns="0" bIns="0" rtlCol="0"/>
            <a:lstStyle/>
            <a:p>
              <a:endParaRPr/>
            </a:p>
          </p:txBody>
        </p:sp>
        <p:sp>
          <p:nvSpPr>
            <p:cNvPr id="626" name="object 626"/>
            <p:cNvSpPr/>
            <p:nvPr/>
          </p:nvSpPr>
          <p:spPr>
            <a:xfrm>
              <a:off x="3470271" y="3337483"/>
              <a:ext cx="31276" cy="38727"/>
            </a:xfrm>
            <a:prstGeom prst="rect">
              <a:avLst/>
            </a:prstGeom>
            <a:blipFill>
              <a:blip r:embed="rId411" cstate="print"/>
              <a:stretch>
                <a:fillRect/>
              </a:stretch>
            </a:blipFill>
          </p:spPr>
          <p:txBody>
            <a:bodyPr wrap="square" lIns="0" tIns="0" rIns="0" bIns="0" rtlCol="0"/>
            <a:lstStyle/>
            <a:p>
              <a:endParaRPr/>
            </a:p>
          </p:txBody>
        </p:sp>
        <p:sp>
          <p:nvSpPr>
            <p:cNvPr id="627" name="object 627"/>
            <p:cNvSpPr/>
            <p:nvPr/>
          </p:nvSpPr>
          <p:spPr>
            <a:xfrm>
              <a:off x="3470271" y="3337483"/>
              <a:ext cx="31276" cy="38727"/>
            </a:xfrm>
            <a:prstGeom prst="rect">
              <a:avLst/>
            </a:prstGeom>
            <a:blipFill>
              <a:blip r:embed="rId412" cstate="print"/>
              <a:stretch>
                <a:fillRect/>
              </a:stretch>
            </a:blipFill>
          </p:spPr>
          <p:txBody>
            <a:bodyPr wrap="square" lIns="0" tIns="0" rIns="0" bIns="0" rtlCol="0"/>
            <a:lstStyle/>
            <a:p>
              <a:endParaRPr/>
            </a:p>
          </p:txBody>
        </p:sp>
        <p:sp>
          <p:nvSpPr>
            <p:cNvPr id="628" name="object 628"/>
            <p:cNvSpPr/>
            <p:nvPr/>
          </p:nvSpPr>
          <p:spPr>
            <a:xfrm>
              <a:off x="3352986" y="3349931"/>
              <a:ext cx="36488" cy="26278"/>
            </a:xfrm>
            <a:prstGeom prst="rect">
              <a:avLst/>
            </a:prstGeom>
            <a:blipFill>
              <a:blip r:embed="rId413" cstate="print"/>
              <a:stretch>
                <a:fillRect/>
              </a:stretch>
            </a:blipFill>
          </p:spPr>
          <p:txBody>
            <a:bodyPr wrap="square" lIns="0" tIns="0" rIns="0" bIns="0" rtlCol="0"/>
            <a:lstStyle/>
            <a:p>
              <a:endParaRPr/>
            </a:p>
          </p:txBody>
        </p:sp>
        <p:sp>
          <p:nvSpPr>
            <p:cNvPr id="629" name="object 629"/>
            <p:cNvSpPr/>
            <p:nvPr/>
          </p:nvSpPr>
          <p:spPr>
            <a:xfrm>
              <a:off x="3352986" y="3349931"/>
              <a:ext cx="36488" cy="26278"/>
            </a:xfrm>
            <a:prstGeom prst="rect">
              <a:avLst/>
            </a:prstGeom>
            <a:blipFill>
              <a:blip r:embed="rId414" cstate="print"/>
              <a:stretch>
                <a:fillRect/>
              </a:stretch>
            </a:blipFill>
          </p:spPr>
          <p:txBody>
            <a:bodyPr wrap="square" lIns="0" tIns="0" rIns="0" bIns="0" rtlCol="0"/>
            <a:lstStyle/>
            <a:p>
              <a:endParaRPr/>
            </a:p>
          </p:txBody>
        </p:sp>
        <p:sp>
          <p:nvSpPr>
            <p:cNvPr id="630" name="object 630"/>
            <p:cNvSpPr/>
            <p:nvPr/>
          </p:nvSpPr>
          <p:spPr>
            <a:xfrm>
              <a:off x="3352986" y="3349931"/>
              <a:ext cx="36488" cy="26278"/>
            </a:xfrm>
            <a:prstGeom prst="rect">
              <a:avLst/>
            </a:prstGeom>
            <a:blipFill>
              <a:blip r:embed="rId415" cstate="print"/>
              <a:stretch>
                <a:fillRect/>
              </a:stretch>
            </a:blipFill>
          </p:spPr>
          <p:txBody>
            <a:bodyPr wrap="square" lIns="0" tIns="0" rIns="0" bIns="0" rtlCol="0"/>
            <a:lstStyle/>
            <a:p>
              <a:endParaRPr/>
            </a:p>
          </p:txBody>
        </p:sp>
        <p:sp>
          <p:nvSpPr>
            <p:cNvPr id="631" name="object 631"/>
            <p:cNvSpPr/>
            <p:nvPr/>
          </p:nvSpPr>
          <p:spPr>
            <a:xfrm>
              <a:off x="3352986" y="3349931"/>
              <a:ext cx="36488" cy="26278"/>
            </a:xfrm>
            <a:prstGeom prst="rect">
              <a:avLst/>
            </a:prstGeom>
            <a:blipFill>
              <a:blip r:embed="rId416" cstate="print"/>
              <a:stretch>
                <a:fillRect/>
              </a:stretch>
            </a:blipFill>
          </p:spPr>
          <p:txBody>
            <a:bodyPr wrap="square" lIns="0" tIns="0" rIns="0" bIns="0" rtlCol="0"/>
            <a:lstStyle/>
            <a:p>
              <a:endParaRPr/>
            </a:p>
          </p:txBody>
        </p:sp>
        <p:sp>
          <p:nvSpPr>
            <p:cNvPr id="632" name="object 632"/>
            <p:cNvSpPr/>
            <p:nvPr/>
          </p:nvSpPr>
          <p:spPr>
            <a:xfrm>
              <a:off x="3380352" y="3590595"/>
              <a:ext cx="36488" cy="26278"/>
            </a:xfrm>
            <a:prstGeom prst="rect">
              <a:avLst/>
            </a:prstGeom>
            <a:blipFill>
              <a:blip r:embed="rId417" cstate="print"/>
              <a:stretch>
                <a:fillRect/>
              </a:stretch>
            </a:blipFill>
          </p:spPr>
          <p:txBody>
            <a:bodyPr wrap="square" lIns="0" tIns="0" rIns="0" bIns="0" rtlCol="0"/>
            <a:lstStyle/>
            <a:p>
              <a:endParaRPr/>
            </a:p>
          </p:txBody>
        </p:sp>
        <p:sp>
          <p:nvSpPr>
            <p:cNvPr id="633" name="object 633"/>
            <p:cNvSpPr/>
            <p:nvPr/>
          </p:nvSpPr>
          <p:spPr>
            <a:xfrm>
              <a:off x="3380352" y="3590595"/>
              <a:ext cx="36488" cy="26278"/>
            </a:xfrm>
            <a:prstGeom prst="rect">
              <a:avLst/>
            </a:prstGeom>
            <a:blipFill>
              <a:blip r:embed="rId418" cstate="print"/>
              <a:stretch>
                <a:fillRect/>
              </a:stretch>
            </a:blipFill>
          </p:spPr>
          <p:txBody>
            <a:bodyPr wrap="square" lIns="0" tIns="0" rIns="0" bIns="0" rtlCol="0"/>
            <a:lstStyle/>
            <a:p>
              <a:endParaRPr/>
            </a:p>
          </p:txBody>
        </p:sp>
        <p:sp>
          <p:nvSpPr>
            <p:cNvPr id="634" name="object 634"/>
            <p:cNvSpPr/>
            <p:nvPr/>
          </p:nvSpPr>
          <p:spPr>
            <a:xfrm>
              <a:off x="3380352" y="3590595"/>
              <a:ext cx="36488" cy="26278"/>
            </a:xfrm>
            <a:prstGeom prst="rect">
              <a:avLst/>
            </a:prstGeom>
            <a:blipFill>
              <a:blip r:embed="rId419" cstate="print"/>
              <a:stretch>
                <a:fillRect/>
              </a:stretch>
            </a:blipFill>
          </p:spPr>
          <p:txBody>
            <a:bodyPr wrap="square" lIns="0" tIns="0" rIns="0" bIns="0" rtlCol="0"/>
            <a:lstStyle/>
            <a:p>
              <a:endParaRPr/>
            </a:p>
          </p:txBody>
        </p:sp>
        <p:sp>
          <p:nvSpPr>
            <p:cNvPr id="635" name="object 635"/>
            <p:cNvSpPr/>
            <p:nvPr/>
          </p:nvSpPr>
          <p:spPr>
            <a:xfrm>
              <a:off x="3380352" y="3590595"/>
              <a:ext cx="36488" cy="26278"/>
            </a:xfrm>
            <a:prstGeom prst="rect">
              <a:avLst/>
            </a:prstGeom>
            <a:blipFill>
              <a:blip r:embed="rId420" cstate="print"/>
              <a:stretch>
                <a:fillRect/>
              </a:stretch>
            </a:blipFill>
          </p:spPr>
          <p:txBody>
            <a:bodyPr wrap="square" lIns="0" tIns="0" rIns="0" bIns="0" rtlCol="0"/>
            <a:lstStyle/>
            <a:p>
              <a:endParaRPr/>
            </a:p>
          </p:txBody>
        </p:sp>
        <p:sp>
          <p:nvSpPr>
            <p:cNvPr id="636" name="object 636"/>
            <p:cNvSpPr/>
            <p:nvPr/>
          </p:nvSpPr>
          <p:spPr>
            <a:xfrm>
              <a:off x="3422053" y="3578147"/>
              <a:ext cx="31276" cy="38727"/>
            </a:xfrm>
            <a:prstGeom prst="rect">
              <a:avLst/>
            </a:prstGeom>
            <a:blipFill>
              <a:blip r:embed="rId421" cstate="print"/>
              <a:stretch>
                <a:fillRect/>
              </a:stretch>
            </a:blipFill>
          </p:spPr>
          <p:txBody>
            <a:bodyPr wrap="square" lIns="0" tIns="0" rIns="0" bIns="0" rtlCol="0"/>
            <a:lstStyle/>
            <a:p>
              <a:endParaRPr/>
            </a:p>
          </p:txBody>
        </p:sp>
        <p:sp>
          <p:nvSpPr>
            <p:cNvPr id="637" name="object 637"/>
            <p:cNvSpPr/>
            <p:nvPr/>
          </p:nvSpPr>
          <p:spPr>
            <a:xfrm>
              <a:off x="3422053" y="3578147"/>
              <a:ext cx="31276" cy="38727"/>
            </a:xfrm>
            <a:prstGeom prst="rect">
              <a:avLst/>
            </a:prstGeom>
            <a:blipFill>
              <a:blip r:embed="rId422" cstate="print"/>
              <a:stretch>
                <a:fillRect/>
              </a:stretch>
            </a:blipFill>
          </p:spPr>
          <p:txBody>
            <a:bodyPr wrap="square" lIns="0" tIns="0" rIns="0" bIns="0" rtlCol="0"/>
            <a:lstStyle/>
            <a:p>
              <a:endParaRPr/>
            </a:p>
          </p:txBody>
        </p:sp>
        <p:sp>
          <p:nvSpPr>
            <p:cNvPr id="638" name="object 638"/>
            <p:cNvSpPr/>
            <p:nvPr/>
          </p:nvSpPr>
          <p:spPr>
            <a:xfrm>
              <a:off x="3422053" y="3578147"/>
              <a:ext cx="31276" cy="38727"/>
            </a:xfrm>
            <a:prstGeom prst="rect">
              <a:avLst/>
            </a:prstGeom>
            <a:blipFill>
              <a:blip r:embed="rId423" cstate="print"/>
              <a:stretch>
                <a:fillRect/>
              </a:stretch>
            </a:blipFill>
          </p:spPr>
          <p:txBody>
            <a:bodyPr wrap="square" lIns="0" tIns="0" rIns="0" bIns="0" rtlCol="0"/>
            <a:lstStyle/>
            <a:p>
              <a:endParaRPr/>
            </a:p>
          </p:txBody>
        </p:sp>
        <p:sp>
          <p:nvSpPr>
            <p:cNvPr id="639" name="object 639"/>
            <p:cNvSpPr/>
            <p:nvPr/>
          </p:nvSpPr>
          <p:spPr>
            <a:xfrm>
              <a:off x="3422053" y="3578147"/>
              <a:ext cx="31276" cy="38727"/>
            </a:xfrm>
            <a:prstGeom prst="rect">
              <a:avLst/>
            </a:prstGeom>
            <a:blipFill>
              <a:blip r:embed="rId424" cstate="print"/>
              <a:stretch>
                <a:fillRect/>
              </a:stretch>
            </a:blipFill>
          </p:spPr>
          <p:txBody>
            <a:bodyPr wrap="square" lIns="0" tIns="0" rIns="0" bIns="0" rtlCol="0"/>
            <a:lstStyle/>
            <a:p>
              <a:endParaRPr/>
            </a:p>
          </p:txBody>
        </p:sp>
        <p:sp>
          <p:nvSpPr>
            <p:cNvPr id="640" name="object 640"/>
            <p:cNvSpPr/>
            <p:nvPr/>
          </p:nvSpPr>
          <p:spPr>
            <a:xfrm>
              <a:off x="3603197" y="3427386"/>
              <a:ext cx="56036" cy="76071"/>
            </a:xfrm>
            <a:prstGeom prst="rect">
              <a:avLst/>
            </a:prstGeom>
            <a:blipFill>
              <a:blip r:embed="rId425" cstate="print"/>
              <a:stretch>
                <a:fillRect/>
              </a:stretch>
            </a:blipFill>
          </p:spPr>
          <p:txBody>
            <a:bodyPr wrap="square" lIns="0" tIns="0" rIns="0" bIns="0" rtlCol="0"/>
            <a:lstStyle/>
            <a:p>
              <a:endParaRPr/>
            </a:p>
          </p:txBody>
        </p:sp>
        <p:sp>
          <p:nvSpPr>
            <p:cNvPr id="641" name="object 641"/>
            <p:cNvSpPr/>
            <p:nvPr/>
          </p:nvSpPr>
          <p:spPr>
            <a:xfrm>
              <a:off x="3603197" y="3427386"/>
              <a:ext cx="56036" cy="76071"/>
            </a:xfrm>
            <a:prstGeom prst="rect">
              <a:avLst/>
            </a:prstGeom>
            <a:blipFill>
              <a:blip r:embed="rId426" cstate="print"/>
              <a:stretch>
                <a:fillRect/>
              </a:stretch>
            </a:blipFill>
          </p:spPr>
          <p:txBody>
            <a:bodyPr wrap="square" lIns="0" tIns="0" rIns="0" bIns="0" rtlCol="0"/>
            <a:lstStyle/>
            <a:p>
              <a:endParaRPr/>
            </a:p>
          </p:txBody>
        </p:sp>
        <p:sp>
          <p:nvSpPr>
            <p:cNvPr id="642" name="object 642"/>
            <p:cNvSpPr/>
            <p:nvPr/>
          </p:nvSpPr>
          <p:spPr>
            <a:xfrm>
              <a:off x="3603197" y="3427386"/>
              <a:ext cx="56036" cy="76071"/>
            </a:xfrm>
            <a:prstGeom prst="rect">
              <a:avLst/>
            </a:prstGeom>
            <a:blipFill>
              <a:blip r:embed="rId427" cstate="print"/>
              <a:stretch>
                <a:fillRect/>
              </a:stretch>
            </a:blipFill>
          </p:spPr>
          <p:txBody>
            <a:bodyPr wrap="square" lIns="0" tIns="0" rIns="0" bIns="0" rtlCol="0"/>
            <a:lstStyle/>
            <a:p>
              <a:endParaRPr/>
            </a:p>
          </p:txBody>
        </p:sp>
        <p:sp>
          <p:nvSpPr>
            <p:cNvPr id="643" name="object 643"/>
            <p:cNvSpPr/>
            <p:nvPr/>
          </p:nvSpPr>
          <p:spPr>
            <a:xfrm>
              <a:off x="3603197" y="3427386"/>
              <a:ext cx="56036" cy="76071"/>
            </a:xfrm>
            <a:prstGeom prst="rect">
              <a:avLst/>
            </a:prstGeom>
            <a:blipFill>
              <a:blip r:embed="rId428" cstate="print"/>
              <a:stretch>
                <a:fillRect/>
              </a:stretch>
            </a:blipFill>
          </p:spPr>
          <p:txBody>
            <a:bodyPr wrap="square" lIns="0" tIns="0" rIns="0" bIns="0" rtlCol="0"/>
            <a:lstStyle/>
            <a:p>
              <a:endParaRPr/>
            </a:p>
          </p:txBody>
        </p:sp>
        <p:sp>
          <p:nvSpPr>
            <p:cNvPr id="644" name="object 644"/>
            <p:cNvSpPr/>
            <p:nvPr/>
          </p:nvSpPr>
          <p:spPr>
            <a:xfrm>
              <a:off x="3650111" y="3441217"/>
              <a:ext cx="27366" cy="62240"/>
            </a:xfrm>
            <a:prstGeom prst="rect">
              <a:avLst/>
            </a:prstGeom>
            <a:blipFill>
              <a:blip r:embed="rId429" cstate="print"/>
              <a:stretch>
                <a:fillRect/>
              </a:stretch>
            </a:blipFill>
          </p:spPr>
          <p:txBody>
            <a:bodyPr wrap="square" lIns="0" tIns="0" rIns="0" bIns="0" rtlCol="0"/>
            <a:lstStyle/>
            <a:p>
              <a:endParaRPr/>
            </a:p>
          </p:txBody>
        </p:sp>
        <p:sp>
          <p:nvSpPr>
            <p:cNvPr id="645" name="object 645"/>
            <p:cNvSpPr/>
            <p:nvPr/>
          </p:nvSpPr>
          <p:spPr>
            <a:xfrm>
              <a:off x="3650111" y="3441217"/>
              <a:ext cx="27366" cy="62240"/>
            </a:xfrm>
            <a:prstGeom prst="rect">
              <a:avLst/>
            </a:prstGeom>
            <a:blipFill>
              <a:blip r:embed="rId430" cstate="print"/>
              <a:stretch>
                <a:fillRect/>
              </a:stretch>
            </a:blipFill>
          </p:spPr>
          <p:txBody>
            <a:bodyPr wrap="square" lIns="0" tIns="0" rIns="0" bIns="0" rtlCol="0"/>
            <a:lstStyle/>
            <a:p>
              <a:endParaRPr/>
            </a:p>
          </p:txBody>
        </p:sp>
        <p:sp>
          <p:nvSpPr>
            <p:cNvPr id="646" name="object 646"/>
            <p:cNvSpPr/>
            <p:nvPr/>
          </p:nvSpPr>
          <p:spPr>
            <a:xfrm>
              <a:off x="3650111" y="3441217"/>
              <a:ext cx="27366" cy="62240"/>
            </a:xfrm>
            <a:prstGeom prst="rect">
              <a:avLst/>
            </a:prstGeom>
            <a:blipFill>
              <a:blip r:embed="rId431" cstate="print"/>
              <a:stretch>
                <a:fillRect/>
              </a:stretch>
            </a:blipFill>
          </p:spPr>
          <p:txBody>
            <a:bodyPr wrap="square" lIns="0" tIns="0" rIns="0" bIns="0" rtlCol="0"/>
            <a:lstStyle/>
            <a:p>
              <a:endParaRPr/>
            </a:p>
          </p:txBody>
        </p:sp>
        <p:sp>
          <p:nvSpPr>
            <p:cNvPr id="647" name="object 647"/>
            <p:cNvSpPr/>
            <p:nvPr/>
          </p:nvSpPr>
          <p:spPr>
            <a:xfrm>
              <a:off x="3650111" y="3441217"/>
              <a:ext cx="27366" cy="62240"/>
            </a:xfrm>
            <a:prstGeom prst="rect">
              <a:avLst/>
            </a:prstGeom>
            <a:blipFill>
              <a:blip r:embed="rId432" cstate="print"/>
              <a:stretch>
                <a:fillRect/>
              </a:stretch>
            </a:blipFill>
          </p:spPr>
          <p:txBody>
            <a:bodyPr wrap="square" lIns="0" tIns="0" rIns="0" bIns="0" rtlCol="0"/>
            <a:lstStyle/>
            <a:p>
              <a:endParaRPr/>
            </a:p>
          </p:txBody>
        </p:sp>
        <p:sp>
          <p:nvSpPr>
            <p:cNvPr id="648" name="object 648"/>
            <p:cNvSpPr/>
            <p:nvPr/>
          </p:nvSpPr>
          <p:spPr>
            <a:xfrm>
              <a:off x="3450724" y="3337483"/>
              <a:ext cx="14334" cy="49792"/>
            </a:xfrm>
            <a:prstGeom prst="rect">
              <a:avLst/>
            </a:prstGeom>
            <a:blipFill>
              <a:blip r:embed="rId433" cstate="print"/>
              <a:stretch>
                <a:fillRect/>
              </a:stretch>
            </a:blipFill>
          </p:spPr>
          <p:txBody>
            <a:bodyPr wrap="square" lIns="0" tIns="0" rIns="0" bIns="0" rtlCol="0"/>
            <a:lstStyle/>
            <a:p>
              <a:endParaRPr/>
            </a:p>
          </p:txBody>
        </p:sp>
        <p:sp>
          <p:nvSpPr>
            <p:cNvPr id="649" name="object 649"/>
            <p:cNvSpPr/>
            <p:nvPr/>
          </p:nvSpPr>
          <p:spPr>
            <a:xfrm>
              <a:off x="3450724" y="3337483"/>
              <a:ext cx="14334" cy="49792"/>
            </a:xfrm>
            <a:prstGeom prst="rect">
              <a:avLst/>
            </a:prstGeom>
            <a:blipFill>
              <a:blip r:embed="rId434" cstate="print"/>
              <a:stretch>
                <a:fillRect/>
              </a:stretch>
            </a:blipFill>
          </p:spPr>
          <p:txBody>
            <a:bodyPr wrap="square" lIns="0" tIns="0" rIns="0" bIns="0" rtlCol="0"/>
            <a:lstStyle/>
            <a:p>
              <a:endParaRPr/>
            </a:p>
          </p:txBody>
        </p:sp>
        <p:sp>
          <p:nvSpPr>
            <p:cNvPr id="650" name="object 650"/>
            <p:cNvSpPr/>
            <p:nvPr/>
          </p:nvSpPr>
          <p:spPr>
            <a:xfrm>
              <a:off x="3450724" y="3337483"/>
              <a:ext cx="14334" cy="49792"/>
            </a:xfrm>
            <a:prstGeom prst="rect">
              <a:avLst/>
            </a:prstGeom>
            <a:blipFill>
              <a:blip r:embed="rId435" cstate="print"/>
              <a:stretch>
                <a:fillRect/>
              </a:stretch>
            </a:blipFill>
          </p:spPr>
          <p:txBody>
            <a:bodyPr wrap="square" lIns="0" tIns="0" rIns="0" bIns="0" rtlCol="0"/>
            <a:lstStyle/>
            <a:p>
              <a:endParaRPr/>
            </a:p>
          </p:txBody>
        </p:sp>
        <p:sp>
          <p:nvSpPr>
            <p:cNvPr id="651" name="object 651"/>
            <p:cNvSpPr/>
            <p:nvPr/>
          </p:nvSpPr>
          <p:spPr>
            <a:xfrm>
              <a:off x="3450724" y="3337483"/>
              <a:ext cx="14334" cy="49792"/>
            </a:xfrm>
            <a:prstGeom prst="rect">
              <a:avLst/>
            </a:prstGeom>
            <a:blipFill>
              <a:blip r:embed="rId436" cstate="print"/>
              <a:stretch>
                <a:fillRect/>
              </a:stretch>
            </a:blipFill>
          </p:spPr>
          <p:txBody>
            <a:bodyPr wrap="square" lIns="0" tIns="0" rIns="0" bIns="0" rtlCol="0"/>
            <a:lstStyle/>
            <a:p>
              <a:endParaRPr/>
            </a:p>
          </p:txBody>
        </p:sp>
        <p:sp>
          <p:nvSpPr>
            <p:cNvPr id="652" name="object 652"/>
            <p:cNvSpPr/>
            <p:nvPr/>
          </p:nvSpPr>
          <p:spPr>
            <a:xfrm>
              <a:off x="3429873" y="3337483"/>
              <a:ext cx="15637" cy="38727"/>
            </a:xfrm>
            <a:prstGeom prst="rect">
              <a:avLst/>
            </a:prstGeom>
            <a:blipFill>
              <a:blip r:embed="rId437" cstate="print"/>
              <a:stretch>
                <a:fillRect/>
              </a:stretch>
            </a:blipFill>
          </p:spPr>
          <p:txBody>
            <a:bodyPr wrap="square" lIns="0" tIns="0" rIns="0" bIns="0" rtlCol="0"/>
            <a:lstStyle/>
            <a:p>
              <a:endParaRPr/>
            </a:p>
          </p:txBody>
        </p:sp>
        <p:sp>
          <p:nvSpPr>
            <p:cNvPr id="653" name="object 653"/>
            <p:cNvSpPr/>
            <p:nvPr/>
          </p:nvSpPr>
          <p:spPr>
            <a:xfrm>
              <a:off x="3429873" y="3337483"/>
              <a:ext cx="15637" cy="38727"/>
            </a:xfrm>
            <a:prstGeom prst="rect">
              <a:avLst/>
            </a:prstGeom>
            <a:blipFill>
              <a:blip r:embed="rId438" cstate="print"/>
              <a:stretch>
                <a:fillRect/>
              </a:stretch>
            </a:blipFill>
          </p:spPr>
          <p:txBody>
            <a:bodyPr wrap="square" lIns="0" tIns="0" rIns="0" bIns="0" rtlCol="0"/>
            <a:lstStyle/>
            <a:p>
              <a:endParaRPr/>
            </a:p>
          </p:txBody>
        </p:sp>
        <p:sp>
          <p:nvSpPr>
            <p:cNvPr id="654" name="object 654"/>
            <p:cNvSpPr/>
            <p:nvPr/>
          </p:nvSpPr>
          <p:spPr>
            <a:xfrm>
              <a:off x="3429873" y="3337483"/>
              <a:ext cx="15637" cy="38727"/>
            </a:xfrm>
            <a:prstGeom prst="rect">
              <a:avLst/>
            </a:prstGeom>
            <a:blipFill>
              <a:blip r:embed="rId439" cstate="print"/>
              <a:stretch>
                <a:fillRect/>
              </a:stretch>
            </a:blipFill>
          </p:spPr>
          <p:txBody>
            <a:bodyPr wrap="square" lIns="0" tIns="0" rIns="0" bIns="0" rtlCol="0"/>
            <a:lstStyle/>
            <a:p>
              <a:endParaRPr/>
            </a:p>
          </p:txBody>
        </p:sp>
        <p:sp>
          <p:nvSpPr>
            <p:cNvPr id="655" name="object 655"/>
            <p:cNvSpPr/>
            <p:nvPr/>
          </p:nvSpPr>
          <p:spPr>
            <a:xfrm>
              <a:off x="3429873" y="3337483"/>
              <a:ext cx="15637" cy="38727"/>
            </a:xfrm>
            <a:prstGeom prst="rect">
              <a:avLst/>
            </a:prstGeom>
            <a:blipFill>
              <a:blip r:embed="rId440" cstate="print"/>
              <a:stretch>
                <a:fillRect/>
              </a:stretch>
            </a:blipFill>
          </p:spPr>
          <p:txBody>
            <a:bodyPr wrap="square" lIns="0" tIns="0" rIns="0" bIns="0" rtlCol="0"/>
            <a:lstStyle/>
            <a:p>
              <a:endParaRPr/>
            </a:p>
          </p:txBody>
        </p:sp>
        <p:sp>
          <p:nvSpPr>
            <p:cNvPr id="656" name="object 656"/>
            <p:cNvSpPr/>
            <p:nvPr/>
          </p:nvSpPr>
          <p:spPr>
            <a:xfrm>
              <a:off x="3333437" y="3337483"/>
              <a:ext cx="14334" cy="49792"/>
            </a:xfrm>
            <a:prstGeom prst="rect">
              <a:avLst/>
            </a:prstGeom>
            <a:blipFill>
              <a:blip r:embed="rId441" cstate="print"/>
              <a:stretch>
                <a:fillRect/>
              </a:stretch>
            </a:blipFill>
          </p:spPr>
          <p:txBody>
            <a:bodyPr wrap="square" lIns="0" tIns="0" rIns="0" bIns="0" rtlCol="0"/>
            <a:lstStyle/>
            <a:p>
              <a:endParaRPr/>
            </a:p>
          </p:txBody>
        </p:sp>
        <p:sp>
          <p:nvSpPr>
            <p:cNvPr id="657" name="object 657"/>
            <p:cNvSpPr/>
            <p:nvPr/>
          </p:nvSpPr>
          <p:spPr>
            <a:xfrm>
              <a:off x="3333437" y="3337483"/>
              <a:ext cx="14334" cy="49792"/>
            </a:xfrm>
            <a:prstGeom prst="rect">
              <a:avLst/>
            </a:prstGeom>
            <a:blipFill>
              <a:blip r:embed="rId442" cstate="print"/>
              <a:stretch>
                <a:fillRect/>
              </a:stretch>
            </a:blipFill>
          </p:spPr>
          <p:txBody>
            <a:bodyPr wrap="square" lIns="0" tIns="0" rIns="0" bIns="0" rtlCol="0"/>
            <a:lstStyle/>
            <a:p>
              <a:endParaRPr/>
            </a:p>
          </p:txBody>
        </p:sp>
        <p:sp>
          <p:nvSpPr>
            <p:cNvPr id="658" name="object 658"/>
            <p:cNvSpPr/>
            <p:nvPr/>
          </p:nvSpPr>
          <p:spPr>
            <a:xfrm>
              <a:off x="3333437" y="3337483"/>
              <a:ext cx="14334" cy="49792"/>
            </a:xfrm>
            <a:prstGeom prst="rect">
              <a:avLst/>
            </a:prstGeom>
            <a:blipFill>
              <a:blip r:embed="rId443" cstate="print"/>
              <a:stretch>
                <a:fillRect/>
              </a:stretch>
            </a:blipFill>
          </p:spPr>
          <p:txBody>
            <a:bodyPr wrap="square" lIns="0" tIns="0" rIns="0" bIns="0" rtlCol="0"/>
            <a:lstStyle/>
            <a:p>
              <a:endParaRPr/>
            </a:p>
          </p:txBody>
        </p:sp>
        <p:sp>
          <p:nvSpPr>
            <p:cNvPr id="659" name="object 659"/>
            <p:cNvSpPr/>
            <p:nvPr/>
          </p:nvSpPr>
          <p:spPr>
            <a:xfrm>
              <a:off x="3333437" y="3337483"/>
              <a:ext cx="14334" cy="49792"/>
            </a:xfrm>
            <a:prstGeom prst="rect">
              <a:avLst/>
            </a:prstGeom>
            <a:blipFill>
              <a:blip r:embed="rId444" cstate="print"/>
              <a:stretch>
                <a:fillRect/>
              </a:stretch>
            </a:blipFill>
          </p:spPr>
          <p:txBody>
            <a:bodyPr wrap="square" lIns="0" tIns="0" rIns="0" bIns="0" rtlCol="0"/>
            <a:lstStyle/>
            <a:p>
              <a:endParaRPr/>
            </a:p>
          </p:txBody>
        </p:sp>
        <p:sp>
          <p:nvSpPr>
            <p:cNvPr id="660" name="object 660"/>
            <p:cNvSpPr/>
            <p:nvPr/>
          </p:nvSpPr>
          <p:spPr>
            <a:xfrm>
              <a:off x="3570617" y="3427386"/>
              <a:ext cx="27366" cy="96818"/>
            </a:xfrm>
            <a:prstGeom prst="rect">
              <a:avLst/>
            </a:prstGeom>
            <a:blipFill>
              <a:blip r:embed="rId445" cstate="print"/>
              <a:stretch>
                <a:fillRect/>
              </a:stretch>
            </a:blipFill>
          </p:spPr>
          <p:txBody>
            <a:bodyPr wrap="square" lIns="0" tIns="0" rIns="0" bIns="0" rtlCol="0"/>
            <a:lstStyle/>
            <a:p>
              <a:endParaRPr/>
            </a:p>
          </p:txBody>
        </p:sp>
        <p:sp>
          <p:nvSpPr>
            <p:cNvPr id="661" name="object 661"/>
            <p:cNvSpPr/>
            <p:nvPr/>
          </p:nvSpPr>
          <p:spPr>
            <a:xfrm>
              <a:off x="3570617" y="3427386"/>
              <a:ext cx="27366" cy="96818"/>
            </a:xfrm>
            <a:prstGeom prst="rect">
              <a:avLst/>
            </a:prstGeom>
            <a:blipFill>
              <a:blip r:embed="rId446" cstate="print"/>
              <a:stretch>
                <a:fillRect/>
              </a:stretch>
            </a:blipFill>
          </p:spPr>
          <p:txBody>
            <a:bodyPr wrap="square" lIns="0" tIns="0" rIns="0" bIns="0" rtlCol="0"/>
            <a:lstStyle/>
            <a:p>
              <a:endParaRPr/>
            </a:p>
          </p:txBody>
        </p:sp>
        <p:sp>
          <p:nvSpPr>
            <p:cNvPr id="662" name="object 662"/>
            <p:cNvSpPr/>
            <p:nvPr/>
          </p:nvSpPr>
          <p:spPr>
            <a:xfrm>
              <a:off x="3570617" y="3427386"/>
              <a:ext cx="27366" cy="96818"/>
            </a:xfrm>
            <a:prstGeom prst="rect">
              <a:avLst/>
            </a:prstGeom>
            <a:blipFill>
              <a:blip r:embed="rId447" cstate="print"/>
              <a:stretch>
                <a:fillRect/>
              </a:stretch>
            </a:blipFill>
          </p:spPr>
          <p:txBody>
            <a:bodyPr wrap="square" lIns="0" tIns="0" rIns="0" bIns="0" rtlCol="0"/>
            <a:lstStyle/>
            <a:p>
              <a:endParaRPr/>
            </a:p>
          </p:txBody>
        </p:sp>
        <p:sp>
          <p:nvSpPr>
            <p:cNvPr id="663" name="object 663"/>
            <p:cNvSpPr/>
            <p:nvPr/>
          </p:nvSpPr>
          <p:spPr>
            <a:xfrm>
              <a:off x="3570617" y="3427386"/>
              <a:ext cx="27366" cy="96818"/>
            </a:xfrm>
            <a:prstGeom prst="rect">
              <a:avLst/>
            </a:prstGeom>
            <a:blipFill>
              <a:blip r:embed="rId448" cstate="print"/>
              <a:stretch>
                <a:fillRect/>
              </a:stretch>
            </a:blipFill>
          </p:spPr>
          <p:txBody>
            <a:bodyPr wrap="square" lIns="0" tIns="0" rIns="0" bIns="0" rtlCol="0"/>
            <a:lstStyle/>
            <a:p>
              <a:endParaRPr/>
            </a:p>
          </p:txBody>
        </p:sp>
        <p:sp>
          <p:nvSpPr>
            <p:cNvPr id="664" name="object 664"/>
            <p:cNvSpPr/>
            <p:nvPr/>
          </p:nvSpPr>
          <p:spPr>
            <a:xfrm>
              <a:off x="3454633" y="3427386"/>
              <a:ext cx="27366" cy="96818"/>
            </a:xfrm>
            <a:prstGeom prst="rect">
              <a:avLst/>
            </a:prstGeom>
            <a:blipFill>
              <a:blip r:embed="rId449" cstate="print"/>
              <a:stretch>
                <a:fillRect/>
              </a:stretch>
            </a:blipFill>
          </p:spPr>
          <p:txBody>
            <a:bodyPr wrap="square" lIns="0" tIns="0" rIns="0" bIns="0" rtlCol="0"/>
            <a:lstStyle/>
            <a:p>
              <a:endParaRPr/>
            </a:p>
          </p:txBody>
        </p:sp>
        <p:sp>
          <p:nvSpPr>
            <p:cNvPr id="665" name="object 665"/>
            <p:cNvSpPr/>
            <p:nvPr/>
          </p:nvSpPr>
          <p:spPr>
            <a:xfrm>
              <a:off x="3454633" y="3427386"/>
              <a:ext cx="27366" cy="96818"/>
            </a:xfrm>
            <a:prstGeom prst="rect">
              <a:avLst/>
            </a:prstGeom>
            <a:blipFill>
              <a:blip r:embed="rId450" cstate="print"/>
              <a:stretch>
                <a:fillRect/>
              </a:stretch>
            </a:blipFill>
          </p:spPr>
          <p:txBody>
            <a:bodyPr wrap="square" lIns="0" tIns="0" rIns="0" bIns="0" rtlCol="0"/>
            <a:lstStyle/>
            <a:p>
              <a:endParaRPr/>
            </a:p>
          </p:txBody>
        </p:sp>
        <p:sp>
          <p:nvSpPr>
            <p:cNvPr id="666" name="object 666"/>
            <p:cNvSpPr/>
            <p:nvPr/>
          </p:nvSpPr>
          <p:spPr>
            <a:xfrm>
              <a:off x="3454633" y="3427386"/>
              <a:ext cx="27366" cy="96818"/>
            </a:xfrm>
            <a:prstGeom prst="rect">
              <a:avLst/>
            </a:prstGeom>
            <a:blipFill>
              <a:blip r:embed="rId451" cstate="print"/>
              <a:stretch>
                <a:fillRect/>
              </a:stretch>
            </a:blipFill>
          </p:spPr>
          <p:txBody>
            <a:bodyPr wrap="square" lIns="0" tIns="0" rIns="0" bIns="0" rtlCol="0"/>
            <a:lstStyle/>
            <a:p>
              <a:endParaRPr/>
            </a:p>
          </p:txBody>
        </p:sp>
        <p:sp>
          <p:nvSpPr>
            <p:cNvPr id="667" name="object 667"/>
            <p:cNvSpPr/>
            <p:nvPr/>
          </p:nvSpPr>
          <p:spPr>
            <a:xfrm>
              <a:off x="3454633" y="3427386"/>
              <a:ext cx="27366" cy="96818"/>
            </a:xfrm>
            <a:prstGeom prst="rect">
              <a:avLst/>
            </a:prstGeom>
            <a:blipFill>
              <a:blip r:embed="rId452" cstate="print"/>
              <a:stretch>
                <a:fillRect/>
              </a:stretch>
            </a:blipFill>
          </p:spPr>
          <p:txBody>
            <a:bodyPr wrap="square" lIns="0" tIns="0" rIns="0" bIns="0" rtlCol="0"/>
            <a:lstStyle/>
            <a:p>
              <a:endParaRPr/>
            </a:p>
          </p:txBody>
        </p:sp>
        <p:sp>
          <p:nvSpPr>
            <p:cNvPr id="668" name="object 668"/>
            <p:cNvSpPr/>
            <p:nvPr/>
          </p:nvSpPr>
          <p:spPr>
            <a:xfrm>
              <a:off x="3265672" y="2901798"/>
              <a:ext cx="497924" cy="343476"/>
            </a:xfrm>
            <a:custGeom>
              <a:avLst/>
              <a:gdLst/>
              <a:ahLst/>
              <a:cxnLst/>
              <a:rect l="l" t="t" r="r" b="b"/>
              <a:pathLst>
                <a:path w="582295" h="378460">
                  <a:moveTo>
                    <a:pt x="0" y="0"/>
                  </a:moveTo>
                  <a:lnTo>
                    <a:pt x="0" y="377951"/>
                  </a:lnTo>
                  <a:lnTo>
                    <a:pt x="582167" y="377951"/>
                  </a:lnTo>
                  <a:lnTo>
                    <a:pt x="582167" y="0"/>
                  </a:lnTo>
                  <a:lnTo>
                    <a:pt x="0" y="0"/>
                  </a:lnTo>
                  <a:close/>
                </a:path>
              </a:pathLst>
            </a:custGeom>
            <a:solidFill>
              <a:srgbClr val="FBFD9A"/>
            </a:solidFill>
          </p:spPr>
          <p:txBody>
            <a:bodyPr wrap="square" lIns="0" tIns="0" rIns="0" bIns="0" rtlCol="0"/>
            <a:lstStyle/>
            <a:p>
              <a:endParaRPr/>
            </a:p>
          </p:txBody>
        </p:sp>
        <p:sp>
          <p:nvSpPr>
            <p:cNvPr id="669" name="object 669"/>
            <p:cNvSpPr/>
            <p:nvPr/>
          </p:nvSpPr>
          <p:spPr>
            <a:xfrm>
              <a:off x="3256870" y="2896957"/>
              <a:ext cx="18462" cy="0"/>
            </a:xfrm>
            <a:custGeom>
              <a:avLst/>
              <a:gdLst/>
              <a:ahLst/>
              <a:cxnLst/>
              <a:rect l="l" t="t" r="r" b="b"/>
              <a:pathLst>
                <a:path w="21589">
                  <a:moveTo>
                    <a:pt x="0" y="0"/>
                  </a:moveTo>
                  <a:lnTo>
                    <a:pt x="21589" y="0"/>
                  </a:lnTo>
                </a:path>
              </a:pathLst>
            </a:custGeom>
            <a:ln w="10667">
              <a:solidFill>
                <a:srgbClr val="24211D"/>
              </a:solidFill>
            </a:ln>
          </p:spPr>
          <p:txBody>
            <a:bodyPr wrap="square" lIns="0" tIns="0" rIns="0" bIns="0" rtlCol="0"/>
            <a:lstStyle/>
            <a:p>
              <a:endParaRPr/>
            </a:p>
          </p:txBody>
        </p:sp>
        <p:sp>
          <p:nvSpPr>
            <p:cNvPr id="670" name="object 670"/>
            <p:cNvSpPr/>
            <p:nvPr/>
          </p:nvSpPr>
          <p:spPr>
            <a:xfrm>
              <a:off x="3275333" y="2892116"/>
              <a:ext cx="478920" cy="19594"/>
            </a:xfrm>
            <a:custGeom>
              <a:avLst/>
              <a:gdLst/>
              <a:ahLst/>
              <a:cxnLst/>
              <a:rect l="l" t="t" r="r" b="b"/>
              <a:pathLst>
                <a:path w="560070" h="21589">
                  <a:moveTo>
                    <a:pt x="0" y="21335"/>
                  </a:moveTo>
                  <a:lnTo>
                    <a:pt x="560069" y="21335"/>
                  </a:lnTo>
                  <a:lnTo>
                    <a:pt x="560069" y="0"/>
                  </a:lnTo>
                  <a:lnTo>
                    <a:pt x="0" y="0"/>
                  </a:lnTo>
                  <a:lnTo>
                    <a:pt x="0" y="21335"/>
                  </a:lnTo>
                  <a:close/>
                </a:path>
              </a:pathLst>
            </a:custGeom>
            <a:solidFill>
              <a:srgbClr val="24211D"/>
            </a:solidFill>
          </p:spPr>
          <p:txBody>
            <a:bodyPr wrap="square" lIns="0" tIns="0" rIns="0" bIns="0" rtlCol="0"/>
            <a:lstStyle/>
            <a:p>
              <a:endParaRPr/>
            </a:p>
          </p:txBody>
        </p:sp>
        <p:sp>
          <p:nvSpPr>
            <p:cNvPr id="671" name="object 671"/>
            <p:cNvSpPr/>
            <p:nvPr/>
          </p:nvSpPr>
          <p:spPr>
            <a:xfrm>
              <a:off x="3754253" y="2896957"/>
              <a:ext cx="18462" cy="0"/>
            </a:xfrm>
            <a:custGeom>
              <a:avLst/>
              <a:gdLst/>
              <a:ahLst/>
              <a:cxnLst/>
              <a:rect l="l" t="t" r="r" b="b"/>
              <a:pathLst>
                <a:path w="21589">
                  <a:moveTo>
                    <a:pt x="0" y="0"/>
                  </a:moveTo>
                  <a:lnTo>
                    <a:pt x="21590" y="0"/>
                  </a:lnTo>
                </a:path>
              </a:pathLst>
            </a:custGeom>
            <a:ln w="10667">
              <a:solidFill>
                <a:srgbClr val="24211D"/>
              </a:solidFill>
            </a:ln>
          </p:spPr>
          <p:txBody>
            <a:bodyPr wrap="square" lIns="0" tIns="0" rIns="0" bIns="0" rtlCol="0"/>
            <a:lstStyle/>
            <a:p>
              <a:endParaRPr/>
            </a:p>
          </p:txBody>
        </p:sp>
        <p:sp>
          <p:nvSpPr>
            <p:cNvPr id="672" name="object 672"/>
            <p:cNvSpPr/>
            <p:nvPr/>
          </p:nvSpPr>
          <p:spPr>
            <a:xfrm>
              <a:off x="3261214" y="2901798"/>
              <a:ext cx="0" cy="343476"/>
            </a:xfrm>
            <a:custGeom>
              <a:avLst/>
              <a:gdLst/>
              <a:ahLst/>
              <a:cxnLst/>
              <a:rect l="l" t="t" r="r" b="b"/>
              <a:pathLst>
                <a:path h="378460">
                  <a:moveTo>
                    <a:pt x="0" y="0"/>
                  </a:moveTo>
                  <a:lnTo>
                    <a:pt x="0" y="377951"/>
                  </a:lnTo>
                </a:path>
              </a:pathLst>
            </a:custGeom>
            <a:ln w="10160">
              <a:solidFill>
                <a:srgbClr val="24211D"/>
              </a:solidFill>
            </a:ln>
          </p:spPr>
          <p:txBody>
            <a:bodyPr wrap="square" lIns="0" tIns="0" rIns="0" bIns="0" rtlCol="0"/>
            <a:lstStyle/>
            <a:p>
              <a:endParaRPr/>
            </a:p>
          </p:txBody>
        </p:sp>
        <p:sp>
          <p:nvSpPr>
            <p:cNvPr id="673" name="object 673"/>
            <p:cNvSpPr/>
            <p:nvPr/>
          </p:nvSpPr>
          <p:spPr>
            <a:xfrm>
              <a:off x="3256549" y="3249655"/>
              <a:ext cx="18462" cy="0"/>
            </a:xfrm>
            <a:custGeom>
              <a:avLst/>
              <a:gdLst/>
              <a:ahLst/>
              <a:cxnLst/>
              <a:rect l="l" t="t" r="r" b="b"/>
              <a:pathLst>
                <a:path w="21589">
                  <a:moveTo>
                    <a:pt x="0" y="0"/>
                  </a:moveTo>
                  <a:lnTo>
                    <a:pt x="21335" y="0"/>
                  </a:lnTo>
                </a:path>
              </a:pathLst>
            </a:custGeom>
            <a:ln w="10667">
              <a:solidFill>
                <a:srgbClr val="24211D"/>
              </a:solidFill>
            </a:ln>
          </p:spPr>
          <p:txBody>
            <a:bodyPr wrap="square" lIns="0" tIns="0" rIns="0" bIns="0" rtlCol="0"/>
            <a:lstStyle/>
            <a:p>
              <a:endParaRPr/>
            </a:p>
          </p:txBody>
        </p:sp>
        <p:sp>
          <p:nvSpPr>
            <p:cNvPr id="674" name="object 674"/>
            <p:cNvSpPr/>
            <p:nvPr/>
          </p:nvSpPr>
          <p:spPr>
            <a:xfrm>
              <a:off x="3270445" y="2901798"/>
              <a:ext cx="0" cy="343476"/>
            </a:xfrm>
            <a:custGeom>
              <a:avLst/>
              <a:gdLst/>
              <a:ahLst/>
              <a:cxnLst/>
              <a:rect l="l" t="t" r="r" b="b"/>
              <a:pathLst>
                <a:path h="378460">
                  <a:moveTo>
                    <a:pt x="0" y="0"/>
                  </a:moveTo>
                  <a:lnTo>
                    <a:pt x="0" y="377951"/>
                  </a:lnTo>
                </a:path>
              </a:pathLst>
            </a:custGeom>
            <a:ln w="11429">
              <a:solidFill>
                <a:srgbClr val="24211D"/>
              </a:solidFill>
            </a:ln>
          </p:spPr>
          <p:txBody>
            <a:bodyPr wrap="square" lIns="0" tIns="0" rIns="0" bIns="0" rtlCol="0"/>
            <a:lstStyle/>
            <a:p>
              <a:endParaRPr/>
            </a:p>
          </p:txBody>
        </p:sp>
        <p:sp>
          <p:nvSpPr>
            <p:cNvPr id="675" name="object 675"/>
            <p:cNvSpPr/>
            <p:nvPr/>
          </p:nvSpPr>
          <p:spPr>
            <a:xfrm>
              <a:off x="3275333" y="3244813"/>
              <a:ext cx="478920" cy="0"/>
            </a:xfrm>
            <a:custGeom>
              <a:avLst/>
              <a:gdLst/>
              <a:ahLst/>
              <a:cxnLst/>
              <a:rect l="l" t="t" r="r" b="b"/>
              <a:pathLst>
                <a:path w="560070">
                  <a:moveTo>
                    <a:pt x="0" y="0"/>
                  </a:moveTo>
                  <a:lnTo>
                    <a:pt x="560069" y="0"/>
                  </a:lnTo>
                </a:path>
              </a:pathLst>
            </a:custGeom>
            <a:ln w="21335">
              <a:solidFill>
                <a:srgbClr val="24211D"/>
              </a:solidFill>
            </a:ln>
          </p:spPr>
          <p:txBody>
            <a:bodyPr wrap="square" lIns="0" tIns="0" rIns="0" bIns="0" rtlCol="0"/>
            <a:lstStyle/>
            <a:p>
              <a:endParaRPr/>
            </a:p>
          </p:txBody>
        </p:sp>
        <p:sp>
          <p:nvSpPr>
            <p:cNvPr id="676" name="object 676"/>
            <p:cNvSpPr/>
            <p:nvPr/>
          </p:nvSpPr>
          <p:spPr>
            <a:xfrm>
              <a:off x="3768371" y="2901798"/>
              <a:ext cx="0" cy="343476"/>
            </a:xfrm>
            <a:custGeom>
              <a:avLst/>
              <a:gdLst/>
              <a:ahLst/>
              <a:cxnLst/>
              <a:rect l="l" t="t" r="r" b="b"/>
              <a:pathLst>
                <a:path h="378460">
                  <a:moveTo>
                    <a:pt x="0" y="0"/>
                  </a:moveTo>
                  <a:lnTo>
                    <a:pt x="0" y="377951"/>
                  </a:lnTo>
                </a:path>
              </a:pathLst>
            </a:custGeom>
            <a:ln w="10160">
              <a:solidFill>
                <a:srgbClr val="24211D"/>
              </a:solidFill>
            </a:ln>
          </p:spPr>
          <p:txBody>
            <a:bodyPr wrap="square" lIns="0" tIns="0" rIns="0" bIns="0" rtlCol="0"/>
            <a:lstStyle/>
            <a:p>
              <a:endParaRPr/>
            </a:p>
          </p:txBody>
        </p:sp>
        <p:sp>
          <p:nvSpPr>
            <p:cNvPr id="677" name="object 677"/>
            <p:cNvSpPr/>
            <p:nvPr/>
          </p:nvSpPr>
          <p:spPr>
            <a:xfrm>
              <a:off x="3759139" y="2901798"/>
              <a:ext cx="0" cy="343476"/>
            </a:xfrm>
            <a:custGeom>
              <a:avLst/>
              <a:gdLst/>
              <a:ahLst/>
              <a:cxnLst/>
              <a:rect l="l" t="t" r="r" b="b"/>
              <a:pathLst>
                <a:path h="378460">
                  <a:moveTo>
                    <a:pt x="0" y="0"/>
                  </a:moveTo>
                  <a:lnTo>
                    <a:pt x="0" y="377951"/>
                  </a:lnTo>
                </a:path>
              </a:pathLst>
            </a:custGeom>
            <a:ln w="11430">
              <a:solidFill>
                <a:srgbClr val="24211D"/>
              </a:solidFill>
            </a:ln>
          </p:spPr>
          <p:txBody>
            <a:bodyPr wrap="square" lIns="0" tIns="0" rIns="0" bIns="0" rtlCol="0"/>
            <a:lstStyle/>
            <a:p>
              <a:endParaRPr/>
            </a:p>
          </p:txBody>
        </p:sp>
        <p:sp>
          <p:nvSpPr>
            <p:cNvPr id="678" name="object 678"/>
            <p:cNvSpPr/>
            <p:nvPr/>
          </p:nvSpPr>
          <p:spPr>
            <a:xfrm>
              <a:off x="3754365" y="3249655"/>
              <a:ext cx="18462" cy="0"/>
            </a:xfrm>
            <a:custGeom>
              <a:avLst/>
              <a:gdLst/>
              <a:ahLst/>
              <a:cxnLst/>
              <a:rect l="l" t="t" r="r" b="b"/>
              <a:pathLst>
                <a:path w="21589">
                  <a:moveTo>
                    <a:pt x="0" y="0"/>
                  </a:moveTo>
                  <a:lnTo>
                    <a:pt x="21335" y="0"/>
                  </a:lnTo>
                </a:path>
              </a:pathLst>
            </a:custGeom>
            <a:ln w="10667">
              <a:solidFill>
                <a:srgbClr val="24211D"/>
              </a:solidFill>
            </a:ln>
          </p:spPr>
          <p:txBody>
            <a:bodyPr wrap="square" lIns="0" tIns="0" rIns="0" bIns="0" rtlCol="0"/>
            <a:lstStyle/>
            <a:p>
              <a:endParaRPr/>
            </a:p>
          </p:txBody>
        </p:sp>
        <p:sp>
          <p:nvSpPr>
            <p:cNvPr id="679" name="object 679"/>
            <p:cNvSpPr/>
            <p:nvPr/>
          </p:nvSpPr>
          <p:spPr>
            <a:xfrm>
              <a:off x="3409022" y="3001383"/>
              <a:ext cx="40398" cy="157675"/>
            </a:xfrm>
            <a:prstGeom prst="rect">
              <a:avLst/>
            </a:prstGeom>
            <a:blipFill>
              <a:blip r:embed="rId453" cstate="print"/>
              <a:stretch>
                <a:fillRect/>
              </a:stretch>
            </a:blipFill>
          </p:spPr>
          <p:txBody>
            <a:bodyPr wrap="square" lIns="0" tIns="0" rIns="0" bIns="0" rtlCol="0"/>
            <a:lstStyle/>
            <a:p>
              <a:endParaRPr/>
            </a:p>
          </p:txBody>
        </p:sp>
        <p:sp>
          <p:nvSpPr>
            <p:cNvPr id="680" name="object 680"/>
            <p:cNvSpPr/>
            <p:nvPr/>
          </p:nvSpPr>
          <p:spPr>
            <a:xfrm>
              <a:off x="3409022" y="3001383"/>
              <a:ext cx="40398" cy="157675"/>
            </a:xfrm>
            <a:prstGeom prst="rect">
              <a:avLst/>
            </a:prstGeom>
            <a:blipFill>
              <a:blip r:embed="rId454" cstate="print"/>
              <a:stretch>
                <a:fillRect/>
              </a:stretch>
            </a:blipFill>
          </p:spPr>
          <p:txBody>
            <a:bodyPr wrap="square" lIns="0" tIns="0" rIns="0" bIns="0" rtlCol="0"/>
            <a:lstStyle/>
            <a:p>
              <a:endParaRPr/>
            </a:p>
          </p:txBody>
        </p:sp>
        <p:sp>
          <p:nvSpPr>
            <p:cNvPr id="681" name="object 681"/>
            <p:cNvSpPr/>
            <p:nvPr/>
          </p:nvSpPr>
          <p:spPr>
            <a:xfrm>
              <a:off x="3409022" y="3001383"/>
              <a:ext cx="40398" cy="157675"/>
            </a:xfrm>
            <a:prstGeom prst="rect">
              <a:avLst/>
            </a:prstGeom>
            <a:blipFill>
              <a:blip r:embed="rId455" cstate="print"/>
              <a:stretch>
                <a:fillRect/>
              </a:stretch>
            </a:blipFill>
          </p:spPr>
          <p:txBody>
            <a:bodyPr wrap="square" lIns="0" tIns="0" rIns="0" bIns="0" rtlCol="0"/>
            <a:lstStyle/>
            <a:p>
              <a:endParaRPr/>
            </a:p>
          </p:txBody>
        </p:sp>
        <p:sp>
          <p:nvSpPr>
            <p:cNvPr id="682" name="object 682"/>
            <p:cNvSpPr/>
            <p:nvPr/>
          </p:nvSpPr>
          <p:spPr>
            <a:xfrm>
              <a:off x="3409022" y="3001383"/>
              <a:ext cx="40398" cy="157675"/>
            </a:xfrm>
            <a:prstGeom prst="rect">
              <a:avLst/>
            </a:prstGeom>
            <a:blipFill>
              <a:blip r:embed="rId456" cstate="print"/>
              <a:stretch>
                <a:fillRect/>
              </a:stretch>
            </a:blipFill>
          </p:spPr>
          <p:txBody>
            <a:bodyPr wrap="square" lIns="0" tIns="0" rIns="0" bIns="0" rtlCol="0"/>
            <a:lstStyle/>
            <a:p>
              <a:endParaRPr/>
            </a:p>
          </p:txBody>
        </p:sp>
        <p:sp>
          <p:nvSpPr>
            <p:cNvPr id="683" name="object 683"/>
            <p:cNvSpPr/>
            <p:nvPr/>
          </p:nvSpPr>
          <p:spPr>
            <a:xfrm>
              <a:off x="3393384" y="2948824"/>
              <a:ext cx="28669" cy="30428"/>
            </a:xfrm>
            <a:prstGeom prst="rect">
              <a:avLst/>
            </a:prstGeom>
            <a:blipFill>
              <a:blip r:embed="rId457" cstate="print"/>
              <a:stretch>
                <a:fillRect/>
              </a:stretch>
            </a:blipFill>
          </p:spPr>
          <p:txBody>
            <a:bodyPr wrap="square" lIns="0" tIns="0" rIns="0" bIns="0" rtlCol="0"/>
            <a:lstStyle/>
            <a:p>
              <a:endParaRPr/>
            </a:p>
          </p:txBody>
        </p:sp>
        <p:sp>
          <p:nvSpPr>
            <p:cNvPr id="684" name="object 684"/>
            <p:cNvSpPr/>
            <p:nvPr/>
          </p:nvSpPr>
          <p:spPr>
            <a:xfrm>
              <a:off x="3393384" y="2948824"/>
              <a:ext cx="28669" cy="30428"/>
            </a:xfrm>
            <a:prstGeom prst="rect">
              <a:avLst/>
            </a:prstGeom>
            <a:blipFill>
              <a:blip r:embed="rId458" cstate="print"/>
              <a:stretch>
                <a:fillRect/>
              </a:stretch>
            </a:blipFill>
          </p:spPr>
          <p:txBody>
            <a:bodyPr wrap="square" lIns="0" tIns="0" rIns="0" bIns="0" rtlCol="0"/>
            <a:lstStyle/>
            <a:p>
              <a:endParaRPr/>
            </a:p>
          </p:txBody>
        </p:sp>
        <p:sp>
          <p:nvSpPr>
            <p:cNvPr id="685" name="object 685"/>
            <p:cNvSpPr/>
            <p:nvPr/>
          </p:nvSpPr>
          <p:spPr>
            <a:xfrm>
              <a:off x="3393384" y="2948824"/>
              <a:ext cx="28669" cy="30428"/>
            </a:xfrm>
            <a:prstGeom prst="rect">
              <a:avLst/>
            </a:prstGeom>
            <a:blipFill>
              <a:blip r:embed="rId459" cstate="print"/>
              <a:stretch>
                <a:fillRect/>
              </a:stretch>
            </a:blipFill>
          </p:spPr>
          <p:txBody>
            <a:bodyPr wrap="square" lIns="0" tIns="0" rIns="0" bIns="0" rtlCol="0"/>
            <a:lstStyle/>
            <a:p>
              <a:endParaRPr/>
            </a:p>
          </p:txBody>
        </p:sp>
        <p:sp>
          <p:nvSpPr>
            <p:cNvPr id="686" name="object 686"/>
            <p:cNvSpPr/>
            <p:nvPr/>
          </p:nvSpPr>
          <p:spPr>
            <a:xfrm>
              <a:off x="3393384" y="2948824"/>
              <a:ext cx="28669" cy="30428"/>
            </a:xfrm>
            <a:prstGeom prst="rect">
              <a:avLst/>
            </a:prstGeom>
            <a:blipFill>
              <a:blip r:embed="rId460" cstate="print"/>
              <a:stretch>
                <a:fillRect/>
              </a:stretch>
            </a:blipFill>
          </p:spPr>
          <p:txBody>
            <a:bodyPr wrap="square" lIns="0" tIns="0" rIns="0" bIns="0" rtlCol="0"/>
            <a:lstStyle/>
            <a:p>
              <a:endParaRPr/>
            </a:p>
          </p:txBody>
        </p:sp>
        <p:sp>
          <p:nvSpPr>
            <p:cNvPr id="687" name="object 687"/>
            <p:cNvSpPr/>
            <p:nvPr/>
          </p:nvSpPr>
          <p:spPr>
            <a:xfrm>
              <a:off x="3467666" y="2940525"/>
              <a:ext cx="31276" cy="38727"/>
            </a:xfrm>
            <a:prstGeom prst="rect">
              <a:avLst/>
            </a:prstGeom>
            <a:blipFill>
              <a:blip r:embed="rId461" cstate="print"/>
              <a:stretch>
                <a:fillRect/>
              </a:stretch>
            </a:blipFill>
          </p:spPr>
          <p:txBody>
            <a:bodyPr wrap="square" lIns="0" tIns="0" rIns="0" bIns="0" rtlCol="0"/>
            <a:lstStyle/>
            <a:p>
              <a:endParaRPr/>
            </a:p>
          </p:txBody>
        </p:sp>
        <p:sp>
          <p:nvSpPr>
            <p:cNvPr id="688" name="object 688"/>
            <p:cNvSpPr/>
            <p:nvPr/>
          </p:nvSpPr>
          <p:spPr>
            <a:xfrm>
              <a:off x="3467666" y="2940525"/>
              <a:ext cx="31276" cy="38727"/>
            </a:xfrm>
            <a:prstGeom prst="rect">
              <a:avLst/>
            </a:prstGeom>
            <a:blipFill>
              <a:blip r:embed="rId462" cstate="print"/>
              <a:stretch>
                <a:fillRect/>
              </a:stretch>
            </a:blipFill>
          </p:spPr>
          <p:txBody>
            <a:bodyPr wrap="square" lIns="0" tIns="0" rIns="0" bIns="0" rtlCol="0"/>
            <a:lstStyle/>
            <a:p>
              <a:endParaRPr/>
            </a:p>
          </p:txBody>
        </p:sp>
        <p:sp>
          <p:nvSpPr>
            <p:cNvPr id="689" name="object 689"/>
            <p:cNvSpPr/>
            <p:nvPr/>
          </p:nvSpPr>
          <p:spPr>
            <a:xfrm>
              <a:off x="3467666" y="2940525"/>
              <a:ext cx="31276" cy="38727"/>
            </a:xfrm>
            <a:prstGeom prst="rect">
              <a:avLst/>
            </a:prstGeom>
            <a:blipFill>
              <a:blip r:embed="rId463" cstate="print"/>
              <a:stretch>
                <a:fillRect/>
              </a:stretch>
            </a:blipFill>
          </p:spPr>
          <p:txBody>
            <a:bodyPr wrap="square" lIns="0" tIns="0" rIns="0" bIns="0" rtlCol="0"/>
            <a:lstStyle/>
            <a:p>
              <a:endParaRPr/>
            </a:p>
          </p:txBody>
        </p:sp>
        <p:sp>
          <p:nvSpPr>
            <p:cNvPr id="690" name="object 690"/>
            <p:cNvSpPr/>
            <p:nvPr/>
          </p:nvSpPr>
          <p:spPr>
            <a:xfrm>
              <a:off x="3467666" y="2940525"/>
              <a:ext cx="31276" cy="38727"/>
            </a:xfrm>
            <a:prstGeom prst="rect">
              <a:avLst/>
            </a:prstGeom>
            <a:blipFill>
              <a:blip r:embed="rId464" cstate="print"/>
              <a:stretch>
                <a:fillRect/>
              </a:stretch>
            </a:blipFill>
          </p:spPr>
          <p:txBody>
            <a:bodyPr wrap="square" lIns="0" tIns="0" rIns="0" bIns="0" rtlCol="0"/>
            <a:lstStyle/>
            <a:p>
              <a:endParaRPr/>
            </a:p>
          </p:txBody>
        </p:sp>
        <p:sp>
          <p:nvSpPr>
            <p:cNvPr id="691" name="object 691"/>
            <p:cNvSpPr/>
            <p:nvPr/>
          </p:nvSpPr>
          <p:spPr>
            <a:xfrm>
              <a:off x="3349075" y="2952974"/>
              <a:ext cx="36488" cy="26278"/>
            </a:xfrm>
            <a:prstGeom prst="rect">
              <a:avLst/>
            </a:prstGeom>
            <a:blipFill>
              <a:blip r:embed="rId465" cstate="print"/>
              <a:stretch>
                <a:fillRect/>
              </a:stretch>
            </a:blipFill>
          </p:spPr>
          <p:txBody>
            <a:bodyPr wrap="square" lIns="0" tIns="0" rIns="0" bIns="0" rtlCol="0"/>
            <a:lstStyle/>
            <a:p>
              <a:endParaRPr/>
            </a:p>
          </p:txBody>
        </p:sp>
        <p:sp>
          <p:nvSpPr>
            <p:cNvPr id="692" name="object 692"/>
            <p:cNvSpPr/>
            <p:nvPr/>
          </p:nvSpPr>
          <p:spPr>
            <a:xfrm>
              <a:off x="3349075" y="2952974"/>
              <a:ext cx="36488" cy="26278"/>
            </a:xfrm>
            <a:prstGeom prst="rect">
              <a:avLst/>
            </a:prstGeom>
            <a:blipFill>
              <a:blip r:embed="rId466" cstate="print"/>
              <a:stretch>
                <a:fillRect/>
              </a:stretch>
            </a:blipFill>
          </p:spPr>
          <p:txBody>
            <a:bodyPr wrap="square" lIns="0" tIns="0" rIns="0" bIns="0" rtlCol="0"/>
            <a:lstStyle/>
            <a:p>
              <a:endParaRPr/>
            </a:p>
          </p:txBody>
        </p:sp>
        <p:sp>
          <p:nvSpPr>
            <p:cNvPr id="693" name="object 693"/>
            <p:cNvSpPr/>
            <p:nvPr/>
          </p:nvSpPr>
          <p:spPr>
            <a:xfrm>
              <a:off x="3349075" y="2952974"/>
              <a:ext cx="36488" cy="26278"/>
            </a:xfrm>
            <a:prstGeom prst="rect">
              <a:avLst/>
            </a:prstGeom>
            <a:blipFill>
              <a:blip r:embed="rId467" cstate="print"/>
              <a:stretch>
                <a:fillRect/>
              </a:stretch>
            </a:blipFill>
          </p:spPr>
          <p:txBody>
            <a:bodyPr wrap="square" lIns="0" tIns="0" rIns="0" bIns="0" rtlCol="0"/>
            <a:lstStyle/>
            <a:p>
              <a:endParaRPr/>
            </a:p>
          </p:txBody>
        </p:sp>
        <p:sp>
          <p:nvSpPr>
            <p:cNvPr id="694" name="object 694"/>
            <p:cNvSpPr/>
            <p:nvPr/>
          </p:nvSpPr>
          <p:spPr>
            <a:xfrm>
              <a:off x="3349075" y="2952974"/>
              <a:ext cx="36488" cy="26278"/>
            </a:xfrm>
            <a:prstGeom prst="rect">
              <a:avLst/>
            </a:prstGeom>
            <a:blipFill>
              <a:blip r:embed="rId468" cstate="print"/>
              <a:stretch>
                <a:fillRect/>
              </a:stretch>
            </a:blipFill>
          </p:spPr>
          <p:txBody>
            <a:bodyPr wrap="square" lIns="0" tIns="0" rIns="0" bIns="0" rtlCol="0"/>
            <a:lstStyle/>
            <a:p>
              <a:endParaRPr/>
            </a:p>
          </p:txBody>
        </p:sp>
        <p:sp>
          <p:nvSpPr>
            <p:cNvPr id="695" name="object 695"/>
            <p:cNvSpPr/>
            <p:nvPr/>
          </p:nvSpPr>
          <p:spPr>
            <a:xfrm>
              <a:off x="3376443" y="3195021"/>
              <a:ext cx="36488" cy="26278"/>
            </a:xfrm>
            <a:prstGeom prst="rect">
              <a:avLst/>
            </a:prstGeom>
            <a:blipFill>
              <a:blip r:embed="rId469" cstate="print"/>
              <a:stretch>
                <a:fillRect/>
              </a:stretch>
            </a:blipFill>
          </p:spPr>
          <p:txBody>
            <a:bodyPr wrap="square" lIns="0" tIns="0" rIns="0" bIns="0" rtlCol="0"/>
            <a:lstStyle/>
            <a:p>
              <a:endParaRPr/>
            </a:p>
          </p:txBody>
        </p:sp>
        <p:sp>
          <p:nvSpPr>
            <p:cNvPr id="696" name="object 696"/>
            <p:cNvSpPr/>
            <p:nvPr/>
          </p:nvSpPr>
          <p:spPr>
            <a:xfrm>
              <a:off x="3376443" y="3195021"/>
              <a:ext cx="36488" cy="26278"/>
            </a:xfrm>
            <a:prstGeom prst="rect">
              <a:avLst/>
            </a:prstGeom>
            <a:blipFill>
              <a:blip r:embed="rId470" cstate="print"/>
              <a:stretch>
                <a:fillRect/>
              </a:stretch>
            </a:blipFill>
          </p:spPr>
          <p:txBody>
            <a:bodyPr wrap="square" lIns="0" tIns="0" rIns="0" bIns="0" rtlCol="0"/>
            <a:lstStyle/>
            <a:p>
              <a:endParaRPr/>
            </a:p>
          </p:txBody>
        </p:sp>
        <p:sp>
          <p:nvSpPr>
            <p:cNvPr id="697" name="object 697"/>
            <p:cNvSpPr/>
            <p:nvPr/>
          </p:nvSpPr>
          <p:spPr>
            <a:xfrm>
              <a:off x="3376443" y="3195021"/>
              <a:ext cx="36488" cy="26278"/>
            </a:xfrm>
            <a:prstGeom prst="rect">
              <a:avLst/>
            </a:prstGeom>
            <a:blipFill>
              <a:blip r:embed="rId471" cstate="print"/>
              <a:stretch>
                <a:fillRect/>
              </a:stretch>
            </a:blipFill>
          </p:spPr>
          <p:txBody>
            <a:bodyPr wrap="square" lIns="0" tIns="0" rIns="0" bIns="0" rtlCol="0"/>
            <a:lstStyle/>
            <a:p>
              <a:endParaRPr/>
            </a:p>
          </p:txBody>
        </p:sp>
        <p:sp>
          <p:nvSpPr>
            <p:cNvPr id="698" name="object 698"/>
            <p:cNvSpPr/>
            <p:nvPr/>
          </p:nvSpPr>
          <p:spPr>
            <a:xfrm>
              <a:off x="3376443" y="3195021"/>
              <a:ext cx="36488" cy="26278"/>
            </a:xfrm>
            <a:prstGeom prst="rect">
              <a:avLst/>
            </a:prstGeom>
            <a:blipFill>
              <a:blip r:embed="rId472" cstate="print"/>
              <a:stretch>
                <a:fillRect/>
              </a:stretch>
            </a:blipFill>
          </p:spPr>
          <p:txBody>
            <a:bodyPr wrap="square" lIns="0" tIns="0" rIns="0" bIns="0" rtlCol="0"/>
            <a:lstStyle/>
            <a:p>
              <a:endParaRPr/>
            </a:p>
          </p:txBody>
        </p:sp>
        <p:sp>
          <p:nvSpPr>
            <p:cNvPr id="699" name="object 699"/>
            <p:cNvSpPr/>
            <p:nvPr/>
          </p:nvSpPr>
          <p:spPr>
            <a:xfrm>
              <a:off x="3418145" y="3182572"/>
              <a:ext cx="31276" cy="38727"/>
            </a:xfrm>
            <a:prstGeom prst="rect">
              <a:avLst/>
            </a:prstGeom>
            <a:blipFill>
              <a:blip r:embed="rId473" cstate="print"/>
              <a:stretch>
                <a:fillRect/>
              </a:stretch>
            </a:blipFill>
          </p:spPr>
          <p:txBody>
            <a:bodyPr wrap="square" lIns="0" tIns="0" rIns="0" bIns="0" rtlCol="0"/>
            <a:lstStyle/>
            <a:p>
              <a:endParaRPr/>
            </a:p>
          </p:txBody>
        </p:sp>
        <p:sp>
          <p:nvSpPr>
            <p:cNvPr id="700" name="object 700"/>
            <p:cNvSpPr/>
            <p:nvPr/>
          </p:nvSpPr>
          <p:spPr>
            <a:xfrm>
              <a:off x="3418145" y="3182572"/>
              <a:ext cx="31276" cy="38727"/>
            </a:xfrm>
            <a:prstGeom prst="rect">
              <a:avLst/>
            </a:prstGeom>
            <a:blipFill>
              <a:blip r:embed="rId474" cstate="print"/>
              <a:stretch>
                <a:fillRect/>
              </a:stretch>
            </a:blipFill>
          </p:spPr>
          <p:txBody>
            <a:bodyPr wrap="square" lIns="0" tIns="0" rIns="0" bIns="0" rtlCol="0"/>
            <a:lstStyle/>
            <a:p>
              <a:endParaRPr/>
            </a:p>
          </p:txBody>
        </p:sp>
        <p:sp>
          <p:nvSpPr>
            <p:cNvPr id="701" name="object 701"/>
            <p:cNvSpPr/>
            <p:nvPr/>
          </p:nvSpPr>
          <p:spPr>
            <a:xfrm>
              <a:off x="3418145" y="3182572"/>
              <a:ext cx="31276" cy="38727"/>
            </a:xfrm>
            <a:prstGeom prst="rect">
              <a:avLst/>
            </a:prstGeom>
            <a:blipFill>
              <a:blip r:embed="rId475" cstate="print"/>
              <a:stretch>
                <a:fillRect/>
              </a:stretch>
            </a:blipFill>
          </p:spPr>
          <p:txBody>
            <a:bodyPr wrap="square" lIns="0" tIns="0" rIns="0" bIns="0" rtlCol="0"/>
            <a:lstStyle/>
            <a:p>
              <a:endParaRPr/>
            </a:p>
          </p:txBody>
        </p:sp>
        <p:sp>
          <p:nvSpPr>
            <p:cNvPr id="702" name="object 702"/>
            <p:cNvSpPr/>
            <p:nvPr/>
          </p:nvSpPr>
          <p:spPr>
            <a:xfrm>
              <a:off x="3418145" y="3182572"/>
              <a:ext cx="31276" cy="38727"/>
            </a:xfrm>
            <a:prstGeom prst="rect">
              <a:avLst/>
            </a:prstGeom>
            <a:blipFill>
              <a:blip r:embed="rId476" cstate="print"/>
              <a:stretch>
                <a:fillRect/>
              </a:stretch>
            </a:blipFill>
          </p:spPr>
          <p:txBody>
            <a:bodyPr wrap="square" lIns="0" tIns="0" rIns="0" bIns="0" rtlCol="0"/>
            <a:lstStyle/>
            <a:p>
              <a:endParaRPr/>
            </a:p>
          </p:txBody>
        </p:sp>
        <p:sp>
          <p:nvSpPr>
            <p:cNvPr id="703" name="object 703"/>
            <p:cNvSpPr/>
            <p:nvPr/>
          </p:nvSpPr>
          <p:spPr>
            <a:xfrm>
              <a:off x="3600590" y="3031813"/>
              <a:ext cx="56036" cy="76071"/>
            </a:xfrm>
            <a:prstGeom prst="rect">
              <a:avLst/>
            </a:prstGeom>
            <a:blipFill>
              <a:blip r:embed="rId477" cstate="print"/>
              <a:stretch>
                <a:fillRect/>
              </a:stretch>
            </a:blipFill>
          </p:spPr>
          <p:txBody>
            <a:bodyPr wrap="square" lIns="0" tIns="0" rIns="0" bIns="0" rtlCol="0"/>
            <a:lstStyle/>
            <a:p>
              <a:endParaRPr/>
            </a:p>
          </p:txBody>
        </p:sp>
        <p:sp>
          <p:nvSpPr>
            <p:cNvPr id="704" name="object 704"/>
            <p:cNvSpPr/>
            <p:nvPr/>
          </p:nvSpPr>
          <p:spPr>
            <a:xfrm>
              <a:off x="3600590" y="3031813"/>
              <a:ext cx="56036" cy="76071"/>
            </a:xfrm>
            <a:prstGeom prst="rect">
              <a:avLst/>
            </a:prstGeom>
            <a:blipFill>
              <a:blip r:embed="rId478" cstate="print"/>
              <a:stretch>
                <a:fillRect/>
              </a:stretch>
            </a:blipFill>
          </p:spPr>
          <p:txBody>
            <a:bodyPr wrap="square" lIns="0" tIns="0" rIns="0" bIns="0" rtlCol="0"/>
            <a:lstStyle/>
            <a:p>
              <a:endParaRPr/>
            </a:p>
          </p:txBody>
        </p:sp>
        <p:sp>
          <p:nvSpPr>
            <p:cNvPr id="705" name="object 705"/>
            <p:cNvSpPr/>
            <p:nvPr/>
          </p:nvSpPr>
          <p:spPr>
            <a:xfrm>
              <a:off x="3600590" y="3031813"/>
              <a:ext cx="56036" cy="76071"/>
            </a:xfrm>
            <a:prstGeom prst="rect">
              <a:avLst/>
            </a:prstGeom>
            <a:blipFill>
              <a:blip r:embed="rId479" cstate="print"/>
              <a:stretch>
                <a:fillRect/>
              </a:stretch>
            </a:blipFill>
          </p:spPr>
          <p:txBody>
            <a:bodyPr wrap="square" lIns="0" tIns="0" rIns="0" bIns="0" rtlCol="0"/>
            <a:lstStyle/>
            <a:p>
              <a:endParaRPr/>
            </a:p>
          </p:txBody>
        </p:sp>
        <p:sp>
          <p:nvSpPr>
            <p:cNvPr id="706" name="object 706"/>
            <p:cNvSpPr/>
            <p:nvPr/>
          </p:nvSpPr>
          <p:spPr>
            <a:xfrm>
              <a:off x="3600590" y="3031813"/>
              <a:ext cx="56036" cy="76071"/>
            </a:xfrm>
            <a:prstGeom prst="rect">
              <a:avLst/>
            </a:prstGeom>
            <a:blipFill>
              <a:blip r:embed="rId480" cstate="print"/>
              <a:stretch>
                <a:fillRect/>
              </a:stretch>
            </a:blipFill>
          </p:spPr>
          <p:txBody>
            <a:bodyPr wrap="square" lIns="0" tIns="0" rIns="0" bIns="0" rtlCol="0"/>
            <a:lstStyle/>
            <a:p>
              <a:endParaRPr/>
            </a:p>
          </p:txBody>
        </p:sp>
        <p:sp>
          <p:nvSpPr>
            <p:cNvPr id="707" name="object 707"/>
            <p:cNvSpPr/>
            <p:nvPr/>
          </p:nvSpPr>
          <p:spPr>
            <a:xfrm>
              <a:off x="3646202" y="3045643"/>
              <a:ext cx="27366" cy="62240"/>
            </a:xfrm>
            <a:prstGeom prst="rect">
              <a:avLst/>
            </a:prstGeom>
            <a:blipFill>
              <a:blip r:embed="rId481" cstate="print"/>
              <a:stretch>
                <a:fillRect/>
              </a:stretch>
            </a:blipFill>
          </p:spPr>
          <p:txBody>
            <a:bodyPr wrap="square" lIns="0" tIns="0" rIns="0" bIns="0" rtlCol="0"/>
            <a:lstStyle/>
            <a:p>
              <a:endParaRPr/>
            </a:p>
          </p:txBody>
        </p:sp>
        <p:sp>
          <p:nvSpPr>
            <p:cNvPr id="708" name="object 708"/>
            <p:cNvSpPr/>
            <p:nvPr/>
          </p:nvSpPr>
          <p:spPr>
            <a:xfrm>
              <a:off x="3646202" y="3045643"/>
              <a:ext cx="27366" cy="62240"/>
            </a:xfrm>
            <a:prstGeom prst="rect">
              <a:avLst/>
            </a:prstGeom>
            <a:blipFill>
              <a:blip r:embed="rId482" cstate="print"/>
              <a:stretch>
                <a:fillRect/>
              </a:stretch>
            </a:blipFill>
          </p:spPr>
          <p:txBody>
            <a:bodyPr wrap="square" lIns="0" tIns="0" rIns="0" bIns="0" rtlCol="0"/>
            <a:lstStyle/>
            <a:p>
              <a:endParaRPr/>
            </a:p>
          </p:txBody>
        </p:sp>
        <p:sp>
          <p:nvSpPr>
            <p:cNvPr id="709" name="object 709"/>
            <p:cNvSpPr/>
            <p:nvPr/>
          </p:nvSpPr>
          <p:spPr>
            <a:xfrm>
              <a:off x="3646202" y="3045643"/>
              <a:ext cx="27366" cy="62240"/>
            </a:xfrm>
            <a:prstGeom prst="rect">
              <a:avLst/>
            </a:prstGeom>
            <a:blipFill>
              <a:blip r:embed="rId483" cstate="print"/>
              <a:stretch>
                <a:fillRect/>
              </a:stretch>
            </a:blipFill>
          </p:spPr>
          <p:txBody>
            <a:bodyPr wrap="square" lIns="0" tIns="0" rIns="0" bIns="0" rtlCol="0"/>
            <a:lstStyle/>
            <a:p>
              <a:endParaRPr/>
            </a:p>
          </p:txBody>
        </p:sp>
        <p:sp>
          <p:nvSpPr>
            <p:cNvPr id="710" name="object 710"/>
            <p:cNvSpPr/>
            <p:nvPr/>
          </p:nvSpPr>
          <p:spPr>
            <a:xfrm>
              <a:off x="3646202" y="3045643"/>
              <a:ext cx="27366" cy="62240"/>
            </a:xfrm>
            <a:prstGeom prst="rect">
              <a:avLst/>
            </a:prstGeom>
            <a:blipFill>
              <a:blip r:embed="rId484" cstate="print"/>
              <a:stretch>
                <a:fillRect/>
              </a:stretch>
            </a:blipFill>
          </p:spPr>
          <p:txBody>
            <a:bodyPr wrap="square" lIns="0" tIns="0" rIns="0" bIns="0" rtlCol="0"/>
            <a:lstStyle/>
            <a:p>
              <a:endParaRPr/>
            </a:p>
          </p:txBody>
        </p:sp>
        <p:sp>
          <p:nvSpPr>
            <p:cNvPr id="711" name="object 711"/>
            <p:cNvSpPr/>
            <p:nvPr/>
          </p:nvSpPr>
          <p:spPr>
            <a:xfrm>
              <a:off x="3446814" y="2940525"/>
              <a:ext cx="14334" cy="49792"/>
            </a:xfrm>
            <a:prstGeom prst="rect">
              <a:avLst/>
            </a:prstGeom>
            <a:blipFill>
              <a:blip r:embed="rId485" cstate="print"/>
              <a:stretch>
                <a:fillRect/>
              </a:stretch>
            </a:blipFill>
          </p:spPr>
          <p:txBody>
            <a:bodyPr wrap="square" lIns="0" tIns="0" rIns="0" bIns="0" rtlCol="0"/>
            <a:lstStyle/>
            <a:p>
              <a:endParaRPr/>
            </a:p>
          </p:txBody>
        </p:sp>
        <p:sp>
          <p:nvSpPr>
            <p:cNvPr id="712" name="object 712"/>
            <p:cNvSpPr/>
            <p:nvPr/>
          </p:nvSpPr>
          <p:spPr>
            <a:xfrm>
              <a:off x="3446814" y="2940525"/>
              <a:ext cx="14334" cy="49792"/>
            </a:xfrm>
            <a:prstGeom prst="rect">
              <a:avLst/>
            </a:prstGeom>
            <a:blipFill>
              <a:blip r:embed="rId486" cstate="print"/>
              <a:stretch>
                <a:fillRect/>
              </a:stretch>
            </a:blipFill>
          </p:spPr>
          <p:txBody>
            <a:bodyPr wrap="square" lIns="0" tIns="0" rIns="0" bIns="0" rtlCol="0"/>
            <a:lstStyle/>
            <a:p>
              <a:endParaRPr/>
            </a:p>
          </p:txBody>
        </p:sp>
        <p:sp>
          <p:nvSpPr>
            <p:cNvPr id="713" name="object 713"/>
            <p:cNvSpPr/>
            <p:nvPr/>
          </p:nvSpPr>
          <p:spPr>
            <a:xfrm>
              <a:off x="3446814" y="2940525"/>
              <a:ext cx="14334" cy="49792"/>
            </a:xfrm>
            <a:prstGeom prst="rect">
              <a:avLst/>
            </a:prstGeom>
            <a:blipFill>
              <a:blip r:embed="rId487" cstate="print"/>
              <a:stretch>
                <a:fillRect/>
              </a:stretch>
            </a:blipFill>
          </p:spPr>
          <p:txBody>
            <a:bodyPr wrap="square" lIns="0" tIns="0" rIns="0" bIns="0" rtlCol="0"/>
            <a:lstStyle/>
            <a:p>
              <a:endParaRPr/>
            </a:p>
          </p:txBody>
        </p:sp>
        <p:sp>
          <p:nvSpPr>
            <p:cNvPr id="714" name="object 714"/>
            <p:cNvSpPr/>
            <p:nvPr/>
          </p:nvSpPr>
          <p:spPr>
            <a:xfrm>
              <a:off x="3446814" y="2940525"/>
              <a:ext cx="14334" cy="49792"/>
            </a:xfrm>
            <a:prstGeom prst="rect">
              <a:avLst/>
            </a:prstGeom>
            <a:blipFill>
              <a:blip r:embed="rId488" cstate="print"/>
              <a:stretch>
                <a:fillRect/>
              </a:stretch>
            </a:blipFill>
          </p:spPr>
          <p:txBody>
            <a:bodyPr wrap="square" lIns="0" tIns="0" rIns="0" bIns="0" rtlCol="0"/>
            <a:lstStyle/>
            <a:p>
              <a:endParaRPr/>
            </a:p>
          </p:txBody>
        </p:sp>
        <p:sp>
          <p:nvSpPr>
            <p:cNvPr id="715" name="object 715"/>
            <p:cNvSpPr/>
            <p:nvPr/>
          </p:nvSpPr>
          <p:spPr>
            <a:xfrm>
              <a:off x="3425964" y="2940525"/>
              <a:ext cx="15637" cy="38727"/>
            </a:xfrm>
            <a:prstGeom prst="rect">
              <a:avLst/>
            </a:prstGeom>
            <a:blipFill>
              <a:blip r:embed="rId489" cstate="print"/>
              <a:stretch>
                <a:fillRect/>
              </a:stretch>
            </a:blipFill>
          </p:spPr>
          <p:txBody>
            <a:bodyPr wrap="square" lIns="0" tIns="0" rIns="0" bIns="0" rtlCol="0"/>
            <a:lstStyle/>
            <a:p>
              <a:endParaRPr/>
            </a:p>
          </p:txBody>
        </p:sp>
        <p:sp>
          <p:nvSpPr>
            <p:cNvPr id="716" name="object 716"/>
            <p:cNvSpPr/>
            <p:nvPr/>
          </p:nvSpPr>
          <p:spPr>
            <a:xfrm>
              <a:off x="3425964" y="2940525"/>
              <a:ext cx="15637" cy="38727"/>
            </a:xfrm>
            <a:prstGeom prst="rect">
              <a:avLst/>
            </a:prstGeom>
            <a:blipFill>
              <a:blip r:embed="rId490" cstate="print"/>
              <a:stretch>
                <a:fillRect/>
              </a:stretch>
            </a:blipFill>
          </p:spPr>
          <p:txBody>
            <a:bodyPr wrap="square" lIns="0" tIns="0" rIns="0" bIns="0" rtlCol="0"/>
            <a:lstStyle/>
            <a:p>
              <a:endParaRPr/>
            </a:p>
          </p:txBody>
        </p:sp>
        <p:sp>
          <p:nvSpPr>
            <p:cNvPr id="717" name="object 717"/>
            <p:cNvSpPr/>
            <p:nvPr/>
          </p:nvSpPr>
          <p:spPr>
            <a:xfrm>
              <a:off x="3425964" y="2940525"/>
              <a:ext cx="15637" cy="38727"/>
            </a:xfrm>
            <a:prstGeom prst="rect">
              <a:avLst/>
            </a:prstGeom>
            <a:blipFill>
              <a:blip r:embed="rId491" cstate="print"/>
              <a:stretch>
                <a:fillRect/>
              </a:stretch>
            </a:blipFill>
          </p:spPr>
          <p:txBody>
            <a:bodyPr wrap="square" lIns="0" tIns="0" rIns="0" bIns="0" rtlCol="0"/>
            <a:lstStyle/>
            <a:p>
              <a:endParaRPr/>
            </a:p>
          </p:txBody>
        </p:sp>
        <p:sp>
          <p:nvSpPr>
            <p:cNvPr id="718" name="object 718"/>
            <p:cNvSpPr/>
            <p:nvPr/>
          </p:nvSpPr>
          <p:spPr>
            <a:xfrm>
              <a:off x="3425964" y="2940525"/>
              <a:ext cx="15637" cy="38727"/>
            </a:xfrm>
            <a:prstGeom prst="rect">
              <a:avLst/>
            </a:prstGeom>
            <a:blipFill>
              <a:blip r:embed="rId489" cstate="print"/>
              <a:stretch>
                <a:fillRect/>
              </a:stretch>
            </a:blipFill>
          </p:spPr>
          <p:txBody>
            <a:bodyPr wrap="square" lIns="0" tIns="0" rIns="0" bIns="0" rtlCol="0"/>
            <a:lstStyle/>
            <a:p>
              <a:endParaRPr/>
            </a:p>
          </p:txBody>
        </p:sp>
        <p:sp>
          <p:nvSpPr>
            <p:cNvPr id="719" name="object 719"/>
            <p:cNvSpPr/>
            <p:nvPr/>
          </p:nvSpPr>
          <p:spPr>
            <a:xfrm>
              <a:off x="3329528" y="2940525"/>
              <a:ext cx="14334" cy="49792"/>
            </a:xfrm>
            <a:prstGeom prst="rect">
              <a:avLst/>
            </a:prstGeom>
            <a:blipFill>
              <a:blip r:embed="rId492" cstate="print"/>
              <a:stretch>
                <a:fillRect/>
              </a:stretch>
            </a:blipFill>
          </p:spPr>
          <p:txBody>
            <a:bodyPr wrap="square" lIns="0" tIns="0" rIns="0" bIns="0" rtlCol="0"/>
            <a:lstStyle/>
            <a:p>
              <a:endParaRPr/>
            </a:p>
          </p:txBody>
        </p:sp>
        <p:sp>
          <p:nvSpPr>
            <p:cNvPr id="720" name="object 720"/>
            <p:cNvSpPr/>
            <p:nvPr/>
          </p:nvSpPr>
          <p:spPr>
            <a:xfrm>
              <a:off x="3329528" y="2940525"/>
              <a:ext cx="14334" cy="49792"/>
            </a:xfrm>
            <a:prstGeom prst="rect">
              <a:avLst/>
            </a:prstGeom>
            <a:blipFill>
              <a:blip r:embed="rId493" cstate="print"/>
              <a:stretch>
                <a:fillRect/>
              </a:stretch>
            </a:blipFill>
          </p:spPr>
          <p:txBody>
            <a:bodyPr wrap="square" lIns="0" tIns="0" rIns="0" bIns="0" rtlCol="0"/>
            <a:lstStyle/>
            <a:p>
              <a:endParaRPr/>
            </a:p>
          </p:txBody>
        </p:sp>
        <p:sp>
          <p:nvSpPr>
            <p:cNvPr id="721" name="object 721"/>
            <p:cNvSpPr/>
            <p:nvPr/>
          </p:nvSpPr>
          <p:spPr>
            <a:xfrm>
              <a:off x="3329528" y="2940525"/>
              <a:ext cx="14334" cy="49792"/>
            </a:xfrm>
            <a:prstGeom prst="rect">
              <a:avLst/>
            </a:prstGeom>
            <a:blipFill>
              <a:blip r:embed="rId494" cstate="print"/>
              <a:stretch>
                <a:fillRect/>
              </a:stretch>
            </a:blipFill>
          </p:spPr>
          <p:txBody>
            <a:bodyPr wrap="square" lIns="0" tIns="0" rIns="0" bIns="0" rtlCol="0"/>
            <a:lstStyle/>
            <a:p>
              <a:endParaRPr/>
            </a:p>
          </p:txBody>
        </p:sp>
        <p:sp>
          <p:nvSpPr>
            <p:cNvPr id="722" name="object 722"/>
            <p:cNvSpPr/>
            <p:nvPr/>
          </p:nvSpPr>
          <p:spPr>
            <a:xfrm>
              <a:off x="3329528" y="2940525"/>
              <a:ext cx="14334" cy="49792"/>
            </a:xfrm>
            <a:prstGeom prst="rect">
              <a:avLst/>
            </a:prstGeom>
            <a:blipFill>
              <a:blip r:embed="rId495" cstate="print"/>
              <a:stretch>
                <a:fillRect/>
              </a:stretch>
            </a:blipFill>
          </p:spPr>
          <p:txBody>
            <a:bodyPr wrap="square" lIns="0" tIns="0" rIns="0" bIns="0" rtlCol="0"/>
            <a:lstStyle/>
            <a:p>
              <a:endParaRPr/>
            </a:p>
          </p:txBody>
        </p:sp>
        <p:sp>
          <p:nvSpPr>
            <p:cNvPr id="723" name="object 723"/>
            <p:cNvSpPr/>
            <p:nvPr/>
          </p:nvSpPr>
          <p:spPr>
            <a:xfrm>
              <a:off x="3566707" y="3031813"/>
              <a:ext cx="27366" cy="96818"/>
            </a:xfrm>
            <a:prstGeom prst="rect">
              <a:avLst/>
            </a:prstGeom>
            <a:blipFill>
              <a:blip r:embed="rId496" cstate="print"/>
              <a:stretch>
                <a:fillRect/>
              </a:stretch>
            </a:blipFill>
          </p:spPr>
          <p:txBody>
            <a:bodyPr wrap="square" lIns="0" tIns="0" rIns="0" bIns="0" rtlCol="0"/>
            <a:lstStyle/>
            <a:p>
              <a:endParaRPr/>
            </a:p>
          </p:txBody>
        </p:sp>
        <p:sp>
          <p:nvSpPr>
            <p:cNvPr id="724" name="object 724"/>
            <p:cNvSpPr/>
            <p:nvPr/>
          </p:nvSpPr>
          <p:spPr>
            <a:xfrm>
              <a:off x="3566707" y="3031813"/>
              <a:ext cx="27366" cy="96818"/>
            </a:xfrm>
            <a:prstGeom prst="rect">
              <a:avLst/>
            </a:prstGeom>
            <a:blipFill>
              <a:blip r:embed="rId497" cstate="print"/>
              <a:stretch>
                <a:fillRect/>
              </a:stretch>
            </a:blipFill>
          </p:spPr>
          <p:txBody>
            <a:bodyPr wrap="square" lIns="0" tIns="0" rIns="0" bIns="0" rtlCol="0"/>
            <a:lstStyle/>
            <a:p>
              <a:endParaRPr/>
            </a:p>
          </p:txBody>
        </p:sp>
        <p:sp>
          <p:nvSpPr>
            <p:cNvPr id="725" name="object 725"/>
            <p:cNvSpPr/>
            <p:nvPr/>
          </p:nvSpPr>
          <p:spPr>
            <a:xfrm>
              <a:off x="3566707" y="3031813"/>
              <a:ext cx="27366" cy="96818"/>
            </a:xfrm>
            <a:prstGeom prst="rect">
              <a:avLst/>
            </a:prstGeom>
            <a:blipFill>
              <a:blip r:embed="rId498" cstate="print"/>
              <a:stretch>
                <a:fillRect/>
              </a:stretch>
            </a:blipFill>
          </p:spPr>
          <p:txBody>
            <a:bodyPr wrap="square" lIns="0" tIns="0" rIns="0" bIns="0" rtlCol="0"/>
            <a:lstStyle/>
            <a:p>
              <a:endParaRPr/>
            </a:p>
          </p:txBody>
        </p:sp>
        <p:sp>
          <p:nvSpPr>
            <p:cNvPr id="726" name="object 726"/>
            <p:cNvSpPr/>
            <p:nvPr/>
          </p:nvSpPr>
          <p:spPr>
            <a:xfrm>
              <a:off x="3566707" y="3031813"/>
              <a:ext cx="27366" cy="96818"/>
            </a:xfrm>
            <a:prstGeom prst="rect">
              <a:avLst/>
            </a:prstGeom>
            <a:blipFill>
              <a:blip r:embed="rId499" cstate="print"/>
              <a:stretch>
                <a:fillRect/>
              </a:stretch>
            </a:blipFill>
          </p:spPr>
          <p:txBody>
            <a:bodyPr wrap="square" lIns="0" tIns="0" rIns="0" bIns="0" rtlCol="0"/>
            <a:lstStyle/>
            <a:p>
              <a:endParaRPr/>
            </a:p>
          </p:txBody>
        </p:sp>
        <p:sp>
          <p:nvSpPr>
            <p:cNvPr id="727" name="object 727"/>
            <p:cNvSpPr/>
            <p:nvPr/>
          </p:nvSpPr>
          <p:spPr>
            <a:xfrm>
              <a:off x="3450724" y="3031813"/>
              <a:ext cx="27366" cy="96818"/>
            </a:xfrm>
            <a:prstGeom prst="rect">
              <a:avLst/>
            </a:prstGeom>
            <a:blipFill>
              <a:blip r:embed="rId500" cstate="print"/>
              <a:stretch>
                <a:fillRect/>
              </a:stretch>
            </a:blipFill>
          </p:spPr>
          <p:txBody>
            <a:bodyPr wrap="square" lIns="0" tIns="0" rIns="0" bIns="0" rtlCol="0"/>
            <a:lstStyle/>
            <a:p>
              <a:endParaRPr/>
            </a:p>
          </p:txBody>
        </p:sp>
        <p:sp>
          <p:nvSpPr>
            <p:cNvPr id="728" name="object 728"/>
            <p:cNvSpPr/>
            <p:nvPr/>
          </p:nvSpPr>
          <p:spPr>
            <a:xfrm>
              <a:off x="3450724" y="3031813"/>
              <a:ext cx="27366" cy="96818"/>
            </a:xfrm>
            <a:prstGeom prst="rect">
              <a:avLst/>
            </a:prstGeom>
            <a:blipFill>
              <a:blip r:embed="rId501" cstate="print"/>
              <a:stretch>
                <a:fillRect/>
              </a:stretch>
            </a:blipFill>
          </p:spPr>
          <p:txBody>
            <a:bodyPr wrap="square" lIns="0" tIns="0" rIns="0" bIns="0" rtlCol="0"/>
            <a:lstStyle/>
            <a:p>
              <a:endParaRPr/>
            </a:p>
          </p:txBody>
        </p:sp>
        <p:sp>
          <p:nvSpPr>
            <p:cNvPr id="729" name="object 729"/>
            <p:cNvSpPr/>
            <p:nvPr/>
          </p:nvSpPr>
          <p:spPr>
            <a:xfrm>
              <a:off x="3450724" y="3031813"/>
              <a:ext cx="27366" cy="96818"/>
            </a:xfrm>
            <a:prstGeom prst="rect">
              <a:avLst/>
            </a:prstGeom>
            <a:blipFill>
              <a:blip r:embed="rId502" cstate="print"/>
              <a:stretch>
                <a:fillRect/>
              </a:stretch>
            </a:blipFill>
          </p:spPr>
          <p:txBody>
            <a:bodyPr wrap="square" lIns="0" tIns="0" rIns="0" bIns="0" rtlCol="0"/>
            <a:lstStyle/>
            <a:p>
              <a:endParaRPr/>
            </a:p>
          </p:txBody>
        </p:sp>
        <p:sp>
          <p:nvSpPr>
            <p:cNvPr id="730" name="object 730"/>
            <p:cNvSpPr/>
            <p:nvPr/>
          </p:nvSpPr>
          <p:spPr>
            <a:xfrm>
              <a:off x="3450724" y="3031813"/>
              <a:ext cx="27366" cy="96818"/>
            </a:xfrm>
            <a:prstGeom prst="rect">
              <a:avLst/>
            </a:prstGeom>
            <a:blipFill>
              <a:blip r:embed="rId503" cstate="print"/>
              <a:stretch>
                <a:fillRect/>
              </a:stretch>
            </a:blipFill>
          </p:spPr>
          <p:txBody>
            <a:bodyPr wrap="square" lIns="0" tIns="0" rIns="0" bIns="0" rtlCol="0"/>
            <a:lstStyle/>
            <a:p>
              <a:endParaRPr/>
            </a:p>
          </p:txBody>
        </p:sp>
        <p:sp>
          <p:nvSpPr>
            <p:cNvPr id="731" name="object 731"/>
            <p:cNvSpPr/>
            <p:nvPr/>
          </p:nvSpPr>
          <p:spPr>
            <a:xfrm>
              <a:off x="3265672" y="2510373"/>
              <a:ext cx="497924" cy="331950"/>
            </a:xfrm>
            <a:custGeom>
              <a:avLst/>
              <a:gdLst/>
              <a:ahLst/>
              <a:cxnLst/>
              <a:rect l="l" t="t" r="r" b="b"/>
              <a:pathLst>
                <a:path w="582295" h="365760">
                  <a:moveTo>
                    <a:pt x="0" y="0"/>
                  </a:moveTo>
                  <a:lnTo>
                    <a:pt x="0" y="365759"/>
                  </a:lnTo>
                  <a:lnTo>
                    <a:pt x="582167" y="365759"/>
                  </a:lnTo>
                  <a:lnTo>
                    <a:pt x="582167" y="0"/>
                  </a:lnTo>
                  <a:lnTo>
                    <a:pt x="0" y="0"/>
                  </a:lnTo>
                  <a:close/>
                </a:path>
              </a:pathLst>
            </a:custGeom>
            <a:solidFill>
              <a:srgbClr val="FBFD9A"/>
            </a:solidFill>
          </p:spPr>
          <p:txBody>
            <a:bodyPr wrap="square" lIns="0" tIns="0" rIns="0" bIns="0" rtlCol="0"/>
            <a:lstStyle/>
            <a:p>
              <a:endParaRPr/>
            </a:p>
          </p:txBody>
        </p:sp>
        <p:sp>
          <p:nvSpPr>
            <p:cNvPr id="732" name="object 732"/>
            <p:cNvSpPr/>
            <p:nvPr/>
          </p:nvSpPr>
          <p:spPr>
            <a:xfrm>
              <a:off x="3256870" y="2505532"/>
              <a:ext cx="18462" cy="0"/>
            </a:xfrm>
            <a:custGeom>
              <a:avLst/>
              <a:gdLst/>
              <a:ahLst/>
              <a:cxnLst/>
              <a:rect l="l" t="t" r="r" b="b"/>
              <a:pathLst>
                <a:path w="21589">
                  <a:moveTo>
                    <a:pt x="0" y="0"/>
                  </a:moveTo>
                  <a:lnTo>
                    <a:pt x="21589" y="0"/>
                  </a:lnTo>
                </a:path>
              </a:pathLst>
            </a:custGeom>
            <a:ln w="10667">
              <a:solidFill>
                <a:srgbClr val="24211D"/>
              </a:solidFill>
            </a:ln>
          </p:spPr>
          <p:txBody>
            <a:bodyPr wrap="square" lIns="0" tIns="0" rIns="0" bIns="0" rtlCol="0"/>
            <a:lstStyle/>
            <a:p>
              <a:endParaRPr/>
            </a:p>
          </p:txBody>
        </p:sp>
        <p:sp>
          <p:nvSpPr>
            <p:cNvPr id="733" name="object 733"/>
            <p:cNvSpPr/>
            <p:nvPr/>
          </p:nvSpPr>
          <p:spPr>
            <a:xfrm>
              <a:off x="3275333" y="2510373"/>
              <a:ext cx="470232" cy="0"/>
            </a:xfrm>
            <a:custGeom>
              <a:avLst/>
              <a:gdLst/>
              <a:ahLst/>
              <a:cxnLst/>
              <a:rect l="l" t="t" r="r" b="b"/>
              <a:pathLst>
                <a:path w="549910">
                  <a:moveTo>
                    <a:pt x="0" y="0"/>
                  </a:moveTo>
                  <a:lnTo>
                    <a:pt x="549910" y="0"/>
                  </a:lnTo>
                </a:path>
              </a:pathLst>
            </a:custGeom>
            <a:ln w="21335">
              <a:solidFill>
                <a:srgbClr val="24211D"/>
              </a:solidFill>
            </a:ln>
          </p:spPr>
          <p:txBody>
            <a:bodyPr wrap="square" lIns="0" tIns="0" rIns="0" bIns="0" rtlCol="0"/>
            <a:lstStyle/>
            <a:p>
              <a:endParaRPr/>
            </a:p>
          </p:txBody>
        </p:sp>
        <p:sp>
          <p:nvSpPr>
            <p:cNvPr id="734" name="object 734"/>
            <p:cNvSpPr/>
            <p:nvPr/>
          </p:nvSpPr>
          <p:spPr>
            <a:xfrm>
              <a:off x="3745564" y="2505532"/>
              <a:ext cx="27150" cy="0"/>
            </a:xfrm>
            <a:custGeom>
              <a:avLst/>
              <a:gdLst/>
              <a:ahLst/>
              <a:cxnLst/>
              <a:rect l="l" t="t" r="r" b="b"/>
              <a:pathLst>
                <a:path w="31750">
                  <a:moveTo>
                    <a:pt x="0" y="0"/>
                  </a:moveTo>
                  <a:lnTo>
                    <a:pt x="31750" y="0"/>
                  </a:lnTo>
                </a:path>
              </a:pathLst>
            </a:custGeom>
            <a:ln w="10667">
              <a:solidFill>
                <a:srgbClr val="24211D"/>
              </a:solidFill>
            </a:ln>
          </p:spPr>
          <p:txBody>
            <a:bodyPr wrap="square" lIns="0" tIns="0" rIns="0" bIns="0" rtlCol="0"/>
            <a:lstStyle/>
            <a:p>
              <a:endParaRPr/>
            </a:p>
          </p:txBody>
        </p:sp>
        <p:sp>
          <p:nvSpPr>
            <p:cNvPr id="735" name="object 735"/>
            <p:cNvSpPr/>
            <p:nvPr/>
          </p:nvSpPr>
          <p:spPr>
            <a:xfrm>
              <a:off x="3261214" y="2510373"/>
              <a:ext cx="0" cy="331950"/>
            </a:xfrm>
            <a:custGeom>
              <a:avLst/>
              <a:gdLst/>
              <a:ahLst/>
              <a:cxnLst/>
              <a:rect l="l" t="t" r="r" b="b"/>
              <a:pathLst>
                <a:path h="365760">
                  <a:moveTo>
                    <a:pt x="0" y="0"/>
                  </a:moveTo>
                  <a:lnTo>
                    <a:pt x="0" y="365759"/>
                  </a:lnTo>
                </a:path>
              </a:pathLst>
            </a:custGeom>
            <a:ln w="10160">
              <a:solidFill>
                <a:srgbClr val="24211D"/>
              </a:solidFill>
            </a:ln>
          </p:spPr>
          <p:txBody>
            <a:bodyPr wrap="square" lIns="0" tIns="0" rIns="0" bIns="0" rtlCol="0"/>
            <a:lstStyle/>
            <a:p>
              <a:endParaRPr/>
            </a:p>
          </p:txBody>
        </p:sp>
        <p:sp>
          <p:nvSpPr>
            <p:cNvPr id="736" name="object 736"/>
            <p:cNvSpPr/>
            <p:nvPr/>
          </p:nvSpPr>
          <p:spPr>
            <a:xfrm>
              <a:off x="3256549" y="2847164"/>
              <a:ext cx="18462" cy="0"/>
            </a:xfrm>
            <a:custGeom>
              <a:avLst/>
              <a:gdLst/>
              <a:ahLst/>
              <a:cxnLst/>
              <a:rect l="l" t="t" r="r" b="b"/>
              <a:pathLst>
                <a:path w="21589">
                  <a:moveTo>
                    <a:pt x="0" y="0"/>
                  </a:moveTo>
                  <a:lnTo>
                    <a:pt x="21335" y="0"/>
                  </a:lnTo>
                </a:path>
              </a:pathLst>
            </a:custGeom>
            <a:ln w="10667">
              <a:solidFill>
                <a:srgbClr val="24211D"/>
              </a:solidFill>
            </a:ln>
          </p:spPr>
          <p:txBody>
            <a:bodyPr wrap="square" lIns="0" tIns="0" rIns="0" bIns="0" rtlCol="0"/>
            <a:lstStyle/>
            <a:p>
              <a:endParaRPr/>
            </a:p>
          </p:txBody>
        </p:sp>
        <p:sp>
          <p:nvSpPr>
            <p:cNvPr id="737" name="object 737"/>
            <p:cNvSpPr/>
            <p:nvPr/>
          </p:nvSpPr>
          <p:spPr>
            <a:xfrm>
              <a:off x="3270445" y="2510373"/>
              <a:ext cx="0" cy="331950"/>
            </a:xfrm>
            <a:custGeom>
              <a:avLst/>
              <a:gdLst/>
              <a:ahLst/>
              <a:cxnLst/>
              <a:rect l="l" t="t" r="r" b="b"/>
              <a:pathLst>
                <a:path h="365760">
                  <a:moveTo>
                    <a:pt x="0" y="0"/>
                  </a:moveTo>
                  <a:lnTo>
                    <a:pt x="0" y="365759"/>
                  </a:lnTo>
                </a:path>
              </a:pathLst>
            </a:custGeom>
            <a:ln w="11429">
              <a:solidFill>
                <a:srgbClr val="24211D"/>
              </a:solidFill>
            </a:ln>
          </p:spPr>
          <p:txBody>
            <a:bodyPr wrap="square" lIns="0" tIns="0" rIns="0" bIns="0" rtlCol="0"/>
            <a:lstStyle/>
            <a:p>
              <a:endParaRPr/>
            </a:p>
          </p:txBody>
        </p:sp>
        <p:sp>
          <p:nvSpPr>
            <p:cNvPr id="738" name="object 738"/>
            <p:cNvSpPr/>
            <p:nvPr/>
          </p:nvSpPr>
          <p:spPr>
            <a:xfrm>
              <a:off x="3275333" y="2842323"/>
              <a:ext cx="470232" cy="0"/>
            </a:xfrm>
            <a:custGeom>
              <a:avLst/>
              <a:gdLst/>
              <a:ahLst/>
              <a:cxnLst/>
              <a:rect l="l" t="t" r="r" b="b"/>
              <a:pathLst>
                <a:path w="549910">
                  <a:moveTo>
                    <a:pt x="0" y="0"/>
                  </a:moveTo>
                  <a:lnTo>
                    <a:pt x="549910" y="0"/>
                  </a:lnTo>
                </a:path>
              </a:pathLst>
            </a:custGeom>
            <a:ln w="21335">
              <a:solidFill>
                <a:srgbClr val="24211D"/>
              </a:solidFill>
            </a:ln>
          </p:spPr>
          <p:txBody>
            <a:bodyPr wrap="square" lIns="0" tIns="0" rIns="0" bIns="0" rtlCol="0"/>
            <a:lstStyle/>
            <a:p>
              <a:endParaRPr/>
            </a:p>
          </p:txBody>
        </p:sp>
        <p:sp>
          <p:nvSpPr>
            <p:cNvPr id="739" name="object 739"/>
            <p:cNvSpPr/>
            <p:nvPr/>
          </p:nvSpPr>
          <p:spPr>
            <a:xfrm>
              <a:off x="3768371" y="2510373"/>
              <a:ext cx="0" cy="331950"/>
            </a:xfrm>
            <a:custGeom>
              <a:avLst/>
              <a:gdLst/>
              <a:ahLst/>
              <a:cxnLst/>
              <a:rect l="l" t="t" r="r" b="b"/>
              <a:pathLst>
                <a:path h="365760">
                  <a:moveTo>
                    <a:pt x="0" y="0"/>
                  </a:moveTo>
                  <a:lnTo>
                    <a:pt x="0" y="365759"/>
                  </a:lnTo>
                </a:path>
              </a:pathLst>
            </a:custGeom>
            <a:ln w="10160">
              <a:solidFill>
                <a:srgbClr val="24211D"/>
              </a:solidFill>
            </a:ln>
          </p:spPr>
          <p:txBody>
            <a:bodyPr wrap="square" lIns="0" tIns="0" rIns="0" bIns="0" rtlCol="0"/>
            <a:lstStyle/>
            <a:p>
              <a:endParaRPr/>
            </a:p>
          </p:txBody>
        </p:sp>
        <p:sp>
          <p:nvSpPr>
            <p:cNvPr id="740" name="object 740"/>
            <p:cNvSpPr/>
            <p:nvPr/>
          </p:nvSpPr>
          <p:spPr>
            <a:xfrm>
              <a:off x="3754635" y="2510373"/>
              <a:ext cx="0" cy="331950"/>
            </a:xfrm>
            <a:custGeom>
              <a:avLst/>
              <a:gdLst/>
              <a:ahLst/>
              <a:cxnLst/>
              <a:rect l="l" t="t" r="r" b="b"/>
              <a:pathLst>
                <a:path h="365760">
                  <a:moveTo>
                    <a:pt x="0" y="0"/>
                  </a:moveTo>
                  <a:lnTo>
                    <a:pt x="0" y="365759"/>
                  </a:lnTo>
                </a:path>
              </a:pathLst>
            </a:custGeom>
            <a:ln w="21966">
              <a:solidFill>
                <a:srgbClr val="24211D"/>
              </a:solidFill>
            </a:ln>
          </p:spPr>
          <p:txBody>
            <a:bodyPr wrap="square" lIns="0" tIns="0" rIns="0" bIns="0" rtlCol="0"/>
            <a:lstStyle/>
            <a:p>
              <a:endParaRPr/>
            </a:p>
          </p:txBody>
        </p:sp>
        <p:sp>
          <p:nvSpPr>
            <p:cNvPr id="741" name="object 741"/>
            <p:cNvSpPr/>
            <p:nvPr/>
          </p:nvSpPr>
          <p:spPr>
            <a:xfrm>
              <a:off x="3745242" y="2847164"/>
              <a:ext cx="27692" cy="0"/>
            </a:xfrm>
            <a:custGeom>
              <a:avLst/>
              <a:gdLst/>
              <a:ahLst/>
              <a:cxnLst/>
              <a:rect l="l" t="t" r="r" b="b"/>
              <a:pathLst>
                <a:path w="32385">
                  <a:moveTo>
                    <a:pt x="0" y="0"/>
                  </a:moveTo>
                  <a:lnTo>
                    <a:pt x="32003" y="0"/>
                  </a:lnTo>
                </a:path>
              </a:pathLst>
            </a:custGeom>
            <a:ln w="10667">
              <a:solidFill>
                <a:srgbClr val="24211D"/>
              </a:solidFill>
            </a:ln>
          </p:spPr>
          <p:txBody>
            <a:bodyPr wrap="square" lIns="0" tIns="0" rIns="0" bIns="0" rtlCol="0"/>
            <a:lstStyle/>
            <a:p>
              <a:endParaRPr/>
            </a:p>
          </p:txBody>
        </p:sp>
        <p:sp>
          <p:nvSpPr>
            <p:cNvPr id="742" name="object 742"/>
            <p:cNvSpPr/>
            <p:nvPr/>
          </p:nvSpPr>
          <p:spPr>
            <a:xfrm>
              <a:off x="3406415" y="2605810"/>
              <a:ext cx="40398" cy="157675"/>
            </a:xfrm>
            <a:prstGeom prst="rect">
              <a:avLst/>
            </a:prstGeom>
            <a:blipFill>
              <a:blip r:embed="rId504" cstate="print"/>
              <a:stretch>
                <a:fillRect/>
              </a:stretch>
            </a:blipFill>
          </p:spPr>
          <p:txBody>
            <a:bodyPr wrap="square" lIns="0" tIns="0" rIns="0" bIns="0" rtlCol="0"/>
            <a:lstStyle/>
            <a:p>
              <a:endParaRPr/>
            </a:p>
          </p:txBody>
        </p:sp>
        <p:sp>
          <p:nvSpPr>
            <p:cNvPr id="743" name="object 743"/>
            <p:cNvSpPr/>
            <p:nvPr/>
          </p:nvSpPr>
          <p:spPr>
            <a:xfrm>
              <a:off x="3406415" y="2605810"/>
              <a:ext cx="40398" cy="157675"/>
            </a:xfrm>
            <a:prstGeom prst="rect">
              <a:avLst/>
            </a:prstGeom>
            <a:blipFill>
              <a:blip r:embed="rId505" cstate="print"/>
              <a:stretch>
                <a:fillRect/>
              </a:stretch>
            </a:blipFill>
          </p:spPr>
          <p:txBody>
            <a:bodyPr wrap="square" lIns="0" tIns="0" rIns="0" bIns="0" rtlCol="0"/>
            <a:lstStyle/>
            <a:p>
              <a:endParaRPr/>
            </a:p>
          </p:txBody>
        </p:sp>
        <p:sp>
          <p:nvSpPr>
            <p:cNvPr id="744" name="object 744"/>
            <p:cNvSpPr/>
            <p:nvPr/>
          </p:nvSpPr>
          <p:spPr>
            <a:xfrm>
              <a:off x="3406415" y="2605810"/>
              <a:ext cx="40398" cy="157675"/>
            </a:xfrm>
            <a:prstGeom prst="rect">
              <a:avLst/>
            </a:prstGeom>
            <a:blipFill>
              <a:blip r:embed="rId506" cstate="print"/>
              <a:stretch>
                <a:fillRect/>
              </a:stretch>
            </a:blipFill>
          </p:spPr>
          <p:txBody>
            <a:bodyPr wrap="square" lIns="0" tIns="0" rIns="0" bIns="0" rtlCol="0"/>
            <a:lstStyle/>
            <a:p>
              <a:endParaRPr/>
            </a:p>
          </p:txBody>
        </p:sp>
        <p:sp>
          <p:nvSpPr>
            <p:cNvPr id="745" name="object 745"/>
            <p:cNvSpPr/>
            <p:nvPr/>
          </p:nvSpPr>
          <p:spPr>
            <a:xfrm>
              <a:off x="3406415" y="2605810"/>
              <a:ext cx="40398" cy="157675"/>
            </a:xfrm>
            <a:prstGeom prst="rect">
              <a:avLst/>
            </a:prstGeom>
            <a:blipFill>
              <a:blip r:embed="rId507" cstate="print"/>
              <a:stretch>
                <a:fillRect/>
              </a:stretch>
            </a:blipFill>
          </p:spPr>
          <p:txBody>
            <a:bodyPr wrap="square" lIns="0" tIns="0" rIns="0" bIns="0" rtlCol="0"/>
            <a:lstStyle/>
            <a:p>
              <a:endParaRPr/>
            </a:p>
          </p:txBody>
        </p:sp>
        <p:sp>
          <p:nvSpPr>
            <p:cNvPr id="746" name="object 746"/>
            <p:cNvSpPr/>
            <p:nvPr/>
          </p:nvSpPr>
          <p:spPr>
            <a:xfrm>
              <a:off x="3389474" y="2553250"/>
              <a:ext cx="28669" cy="30428"/>
            </a:xfrm>
            <a:prstGeom prst="rect">
              <a:avLst/>
            </a:prstGeom>
            <a:blipFill>
              <a:blip r:embed="rId508" cstate="print"/>
              <a:stretch>
                <a:fillRect/>
              </a:stretch>
            </a:blipFill>
          </p:spPr>
          <p:txBody>
            <a:bodyPr wrap="square" lIns="0" tIns="0" rIns="0" bIns="0" rtlCol="0"/>
            <a:lstStyle/>
            <a:p>
              <a:endParaRPr/>
            </a:p>
          </p:txBody>
        </p:sp>
        <p:sp>
          <p:nvSpPr>
            <p:cNvPr id="747" name="object 747"/>
            <p:cNvSpPr/>
            <p:nvPr/>
          </p:nvSpPr>
          <p:spPr>
            <a:xfrm>
              <a:off x="3389474" y="2553250"/>
              <a:ext cx="28669" cy="30428"/>
            </a:xfrm>
            <a:prstGeom prst="rect">
              <a:avLst/>
            </a:prstGeom>
            <a:blipFill>
              <a:blip r:embed="rId509" cstate="print"/>
              <a:stretch>
                <a:fillRect/>
              </a:stretch>
            </a:blipFill>
          </p:spPr>
          <p:txBody>
            <a:bodyPr wrap="square" lIns="0" tIns="0" rIns="0" bIns="0" rtlCol="0"/>
            <a:lstStyle/>
            <a:p>
              <a:endParaRPr/>
            </a:p>
          </p:txBody>
        </p:sp>
        <p:sp>
          <p:nvSpPr>
            <p:cNvPr id="748" name="object 748"/>
            <p:cNvSpPr/>
            <p:nvPr/>
          </p:nvSpPr>
          <p:spPr>
            <a:xfrm>
              <a:off x="3389474" y="2553250"/>
              <a:ext cx="28669" cy="30428"/>
            </a:xfrm>
            <a:prstGeom prst="rect">
              <a:avLst/>
            </a:prstGeom>
            <a:blipFill>
              <a:blip r:embed="rId510" cstate="print"/>
              <a:stretch>
                <a:fillRect/>
              </a:stretch>
            </a:blipFill>
          </p:spPr>
          <p:txBody>
            <a:bodyPr wrap="square" lIns="0" tIns="0" rIns="0" bIns="0" rtlCol="0"/>
            <a:lstStyle/>
            <a:p>
              <a:endParaRPr/>
            </a:p>
          </p:txBody>
        </p:sp>
        <p:sp>
          <p:nvSpPr>
            <p:cNvPr id="749" name="object 749"/>
            <p:cNvSpPr/>
            <p:nvPr/>
          </p:nvSpPr>
          <p:spPr>
            <a:xfrm>
              <a:off x="3389474" y="2553250"/>
              <a:ext cx="28669" cy="30428"/>
            </a:xfrm>
            <a:prstGeom prst="rect">
              <a:avLst/>
            </a:prstGeom>
            <a:blipFill>
              <a:blip r:embed="rId511" cstate="print"/>
              <a:stretch>
                <a:fillRect/>
              </a:stretch>
            </a:blipFill>
          </p:spPr>
          <p:txBody>
            <a:bodyPr wrap="square" lIns="0" tIns="0" rIns="0" bIns="0" rtlCol="0"/>
            <a:lstStyle/>
            <a:p>
              <a:endParaRPr/>
            </a:p>
          </p:txBody>
        </p:sp>
        <p:sp>
          <p:nvSpPr>
            <p:cNvPr id="750" name="object 750"/>
            <p:cNvSpPr/>
            <p:nvPr/>
          </p:nvSpPr>
          <p:spPr>
            <a:xfrm>
              <a:off x="3463755" y="2544951"/>
              <a:ext cx="31276" cy="38727"/>
            </a:xfrm>
            <a:prstGeom prst="rect">
              <a:avLst/>
            </a:prstGeom>
            <a:blipFill>
              <a:blip r:embed="rId512" cstate="print"/>
              <a:stretch>
                <a:fillRect/>
              </a:stretch>
            </a:blipFill>
          </p:spPr>
          <p:txBody>
            <a:bodyPr wrap="square" lIns="0" tIns="0" rIns="0" bIns="0" rtlCol="0"/>
            <a:lstStyle/>
            <a:p>
              <a:endParaRPr/>
            </a:p>
          </p:txBody>
        </p:sp>
        <p:sp>
          <p:nvSpPr>
            <p:cNvPr id="751" name="object 751"/>
            <p:cNvSpPr/>
            <p:nvPr/>
          </p:nvSpPr>
          <p:spPr>
            <a:xfrm>
              <a:off x="3463755" y="2544951"/>
              <a:ext cx="31276" cy="38727"/>
            </a:xfrm>
            <a:prstGeom prst="rect">
              <a:avLst/>
            </a:prstGeom>
            <a:blipFill>
              <a:blip r:embed="rId513" cstate="print"/>
              <a:stretch>
                <a:fillRect/>
              </a:stretch>
            </a:blipFill>
          </p:spPr>
          <p:txBody>
            <a:bodyPr wrap="square" lIns="0" tIns="0" rIns="0" bIns="0" rtlCol="0"/>
            <a:lstStyle/>
            <a:p>
              <a:endParaRPr/>
            </a:p>
          </p:txBody>
        </p:sp>
        <p:sp>
          <p:nvSpPr>
            <p:cNvPr id="752" name="object 752"/>
            <p:cNvSpPr/>
            <p:nvPr/>
          </p:nvSpPr>
          <p:spPr>
            <a:xfrm>
              <a:off x="3463755" y="2544951"/>
              <a:ext cx="31276" cy="38727"/>
            </a:xfrm>
            <a:prstGeom prst="rect">
              <a:avLst/>
            </a:prstGeom>
            <a:blipFill>
              <a:blip r:embed="rId514" cstate="print"/>
              <a:stretch>
                <a:fillRect/>
              </a:stretch>
            </a:blipFill>
          </p:spPr>
          <p:txBody>
            <a:bodyPr wrap="square" lIns="0" tIns="0" rIns="0" bIns="0" rtlCol="0"/>
            <a:lstStyle/>
            <a:p>
              <a:endParaRPr/>
            </a:p>
          </p:txBody>
        </p:sp>
        <p:sp>
          <p:nvSpPr>
            <p:cNvPr id="753" name="object 753"/>
            <p:cNvSpPr/>
            <p:nvPr/>
          </p:nvSpPr>
          <p:spPr>
            <a:xfrm>
              <a:off x="3463755" y="2544951"/>
              <a:ext cx="31276" cy="38727"/>
            </a:xfrm>
            <a:prstGeom prst="rect">
              <a:avLst/>
            </a:prstGeom>
            <a:blipFill>
              <a:blip r:embed="rId515" cstate="print"/>
              <a:stretch>
                <a:fillRect/>
              </a:stretch>
            </a:blipFill>
          </p:spPr>
          <p:txBody>
            <a:bodyPr wrap="square" lIns="0" tIns="0" rIns="0" bIns="0" rtlCol="0"/>
            <a:lstStyle/>
            <a:p>
              <a:endParaRPr/>
            </a:p>
          </p:txBody>
        </p:sp>
        <p:sp>
          <p:nvSpPr>
            <p:cNvPr id="754" name="object 754"/>
            <p:cNvSpPr/>
            <p:nvPr/>
          </p:nvSpPr>
          <p:spPr>
            <a:xfrm>
              <a:off x="3345167" y="2557400"/>
              <a:ext cx="36488" cy="26278"/>
            </a:xfrm>
            <a:prstGeom prst="rect">
              <a:avLst/>
            </a:prstGeom>
            <a:blipFill>
              <a:blip r:embed="rId516" cstate="print"/>
              <a:stretch>
                <a:fillRect/>
              </a:stretch>
            </a:blipFill>
          </p:spPr>
          <p:txBody>
            <a:bodyPr wrap="square" lIns="0" tIns="0" rIns="0" bIns="0" rtlCol="0"/>
            <a:lstStyle/>
            <a:p>
              <a:endParaRPr/>
            </a:p>
          </p:txBody>
        </p:sp>
        <p:sp>
          <p:nvSpPr>
            <p:cNvPr id="755" name="object 755"/>
            <p:cNvSpPr/>
            <p:nvPr/>
          </p:nvSpPr>
          <p:spPr>
            <a:xfrm>
              <a:off x="3345167" y="2557400"/>
              <a:ext cx="36488" cy="26278"/>
            </a:xfrm>
            <a:prstGeom prst="rect">
              <a:avLst/>
            </a:prstGeom>
            <a:blipFill>
              <a:blip r:embed="rId517" cstate="print"/>
              <a:stretch>
                <a:fillRect/>
              </a:stretch>
            </a:blipFill>
          </p:spPr>
          <p:txBody>
            <a:bodyPr wrap="square" lIns="0" tIns="0" rIns="0" bIns="0" rtlCol="0"/>
            <a:lstStyle/>
            <a:p>
              <a:endParaRPr/>
            </a:p>
          </p:txBody>
        </p:sp>
        <p:sp>
          <p:nvSpPr>
            <p:cNvPr id="756" name="object 756"/>
            <p:cNvSpPr/>
            <p:nvPr/>
          </p:nvSpPr>
          <p:spPr>
            <a:xfrm>
              <a:off x="3345167" y="2557400"/>
              <a:ext cx="36488" cy="26278"/>
            </a:xfrm>
            <a:prstGeom prst="rect">
              <a:avLst/>
            </a:prstGeom>
            <a:blipFill>
              <a:blip r:embed="rId518" cstate="print"/>
              <a:stretch>
                <a:fillRect/>
              </a:stretch>
            </a:blipFill>
          </p:spPr>
          <p:txBody>
            <a:bodyPr wrap="square" lIns="0" tIns="0" rIns="0" bIns="0" rtlCol="0"/>
            <a:lstStyle/>
            <a:p>
              <a:endParaRPr/>
            </a:p>
          </p:txBody>
        </p:sp>
        <p:sp>
          <p:nvSpPr>
            <p:cNvPr id="757" name="object 757"/>
            <p:cNvSpPr/>
            <p:nvPr/>
          </p:nvSpPr>
          <p:spPr>
            <a:xfrm>
              <a:off x="3345167" y="2557400"/>
              <a:ext cx="36488" cy="26278"/>
            </a:xfrm>
            <a:prstGeom prst="rect">
              <a:avLst/>
            </a:prstGeom>
            <a:blipFill>
              <a:blip r:embed="rId519" cstate="print"/>
              <a:stretch>
                <a:fillRect/>
              </a:stretch>
            </a:blipFill>
          </p:spPr>
          <p:txBody>
            <a:bodyPr wrap="square" lIns="0" tIns="0" rIns="0" bIns="0" rtlCol="0"/>
            <a:lstStyle/>
            <a:p>
              <a:endParaRPr/>
            </a:p>
          </p:txBody>
        </p:sp>
        <p:sp>
          <p:nvSpPr>
            <p:cNvPr id="758" name="object 758"/>
            <p:cNvSpPr/>
            <p:nvPr/>
          </p:nvSpPr>
          <p:spPr>
            <a:xfrm>
              <a:off x="3372533" y="2799447"/>
              <a:ext cx="36488" cy="26278"/>
            </a:xfrm>
            <a:prstGeom prst="rect">
              <a:avLst/>
            </a:prstGeom>
            <a:blipFill>
              <a:blip r:embed="rId520" cstate="print"/>
              <a:stretch>
                <a:fillRect/>
              </a:stretch>
            </a:blipFill>
          </p:spPr>
          <p:txBody>
            <a:bodyPr wrap="square" lIns="0" tIns="0" rIns="0" bIns="0" rtlCol="0"/>
            <a:lstStyle/>
            <a:p>
              <a:endParaRPr/>
            </a:p>
          </p:txBody>
        </p:sp>
        <p:sp>
          <p:nvSpPr>
            <p:cNvPr id="759" name="object 759"/>
            <p:cNvSpPr/>
            <p:nvPr/>
          </p:nvSpPr>
          <p:spPr>
            <a:xfrm>
              <a:off x="3372533" y="2799447"/>
              <a:ext cx="36488" cy="26278"/>
            </a:xfrm>
            <a:prstGeom prst="rect">
              <a:avLst/>
            </a:prstGeom>
            <a:blipFill>
              <a:blip r:embed="rId521" cstate="print"/>
              <a:stretch>
                <a:fillRect/>
              </a:stretch>
            </a:blipFill>
          </p:spPr>
          <p:txBody>
            <a:bodyPr wrap="square" lIns="0" tIns="0" rIns="0" bIns="0" rtlCol="0"/>
            <a:lstStyle/>
            <a:p>
              <a:endParaRPr/>
            </a:p>
          </p:txBody>
        </p:sp>
        <p:sp>
          <p:nvSpPr>
            <p:cNvPr id="760" name="object 760"/>
            <p:cNvSpPr/>
            <p:nvPr/>
          </p:nvSpPr>
          <p:spPr>
            <a:xfrm>
              <a:off x="3372533" y="2799447"/>
              <a:ext cx="36488" cy="26278"/>
            </a:xfrm>
            <a:prstGeom prst="rect">
              <a:avLst/>
            </a:prstGeom>
            <a:blipFill>
              <a:blip r:embed="rId522" cstate="print"/>
              <a:stretch>
                <a:fillRect/>
              </a:stretch>
            </a:blipFill>
          </p:spPr>
          <p:txBody>
            <a:bodyPr wrap="square" lIns="0" tIns="0" rIns="0" bIns="0" rtlCol="0"/>
            <a:lstStyle/>
            <a:p>
              <a:endParaRPr/>
            </a:p>
          </p:txBody>
        </p:sp>
        <p:sp>
          <p:nvSpPr>
            <p:cNvPr id="761" name="object 761"/>
            <p:cNvSpPr/>
            <p:nvPr/>
          </p:nvSpPr>
          <p:spPr>
            <a:xfrm>
              <a:off x="3372533" y="2799447"/>
              <a:ext cx="36488" cy="26278"/>
            </a:xfrm>
            <a:prstGeom prst="rect">
              <a:avLst/>
            </a:prstGeom>
            <a:blipFill>
              <a:blip r:embed="rId523" cstate="print"/>
              <a:stretch>
                <a:fillRect/>
              </a:stretch>
            </a:blipFill>
          </p:spPr>
          <p:txBody>
            <a:bodyPr wrap="square" lIns="0" tIns="0" rIns="0" bIns="0" rtlCol="0"/>
            <a:lstStyle/>
            <a:p>
              <a:endParaRPr/>
            </a:p>
          </p:txBody>
        </p:sp>
        <p:sp>
          <p:nvSpPr>
            <p:cNvPr id="762" name="object 762"/>
            <p:cNvSpPr/>
            <p:nvPr/>
          </p:nvSpPr>
          <p:spPr>
            <a:xfrm>
              <a:off x="3414234" y="2786998"/>
              <a:ext cx="31276" cy="38727"/>
            </a:xfrm>
            <a:prstGeom prst="rect">
              <a:avLst/>
            </a:prstGeom>
            <a:blipFill>
              <a:blip r:embed="rId524" cstate="print"/>
              <a:stretch>
                <a:fillRect/>
              </a:stretch>
            </a:blipFill>
          </p:spPr>
          <p:txBody>
            <a:bodyPr wrap="square" lIns="0" tIns="0" rIns="0" bIns="0" rtlCol="0"/>
            <a:lstStyle/>
            <a:p>
              <a:endParaRPr/>
            </a:p>
          </p:txBody>
        </p:sp>
        <p:sp>
          <p:nvSpPr>
            <p:cNvPr id="763" name="object 763"/>
            <p:cNvSpPr/>
            <p:nvPr/>
          </p:nvSpPr>
          <p:spPr>
            <a:xfrm>
              <a:off x="3414234" y="2786998"/>
              <a:ext cx="31276" cy="38727"/>
            </a:xfrm>
            <a:prstGeom prst="rect">
              <a:avLst/>
            </a:prstGeom>
            <a:blipFill>
              <a:blip r:embed="rId525" cstate="print"/>
              <a:stretch>
                <a:fillRect/>
              </a:stretch>
            </a:blipFill>
          </p:spPr>
          <p:txBody>
            <a:bodyPr wrap="square" lIns="0" tIns="0" rIns="0" bIns="0" rtlCol="0"/>
            <a:lstStyle/>
            <a:p>
              <a:endParaRPr/>
            </a:p>
          </p:txBody>
        </p:sp>
        <p:sp>
          <p:nvSpPr>
            <p:cNvPr id="764" name="object 764"/>
            <p:cNvSpPr/>
            <p:nvPr/>
          </p:nvSpPr>
          <p:spPr>
            <a:xfrm>
              <a:off x="3414234" y="2786998"/>
              <a:ext cx="31276" cy="38727"/>
            </a:xfrm>
            <a:prstGeom prst="rect">
              <a:avLst/>
            </a:prstGeom>
            <a:blipFill>
              <a:blip r:embed="rId526" cstate="print"/>
              <a:stretch>
                <a:fillRect/>
              </a:stretch>
            </a:blipFill>
          </p:spPr>
          <p:txBody>
            <a:bodyPr wrap="square" lIns="0" tIns="0" rIns="0" bIns="0" rtlCol="0"/>
            <a:lstStyle/>
            <a:p>
              <a:endParaRPr/>
            </a:p>
          </p:txBody>
        </p:sp>
        <p:sp>
          <p:nvSpPr>
            <p:cNvPr id="765" name="object 765"/>
            <p:cNvSpPr/>
            <p:nvPr/>
          </p:nvSpPr>
          <p:spPr>
            <a:xfrm>
              <a:off x="3414234" y="2786998"/>
              <a:ext cx="31276" cy="38727"/>
            </a:xfrm>
            <a:prstGeom prst="rect">
              <a:avLst/>
            </a:prstGeom>
            <a:blipFill>
              <a:blip r:embed="rId527" cstate="print"/>
              <a:stretch>
                <a:fillRect/>
              </a:stretch>
            </a:blipFill>
          </p:spPr>
          <p:txBody>
            <a:bodyPr wrap="square" lIns="0" tIns="0" rIns="0" bIns="0" rtlCol="0"/>
            <a:lstStyle/>
            <a:p>
              <a:endParaRPr/>
            </a:p>
          </p:txBody>
        </p:sp>
        <p:sp>
          <p:nvSpPr>
            <p:cNvPr id="766" name="object 766"/>
            <p:cNvSpPr/>
            <p:nvPr/>
          </p:nvSpPr>
          <p:spPr>
            <a:xfrm>
              <a:off x="3596681" y="2634855"/>
              <a:ext cx="56036" cy="76071"/>
            </a:xfrm>
            <a:prstGeom prst="rect">
              <a:avLst/>
            </a:prstGeom>
            <a:blipFill>
              <a:blip r:embed="rId528" cstate="print"/>
              <a:stretch>
                <a:fillRect/>
              </a:stretch>
            </a:blipFill>
          </p:spPr>
          <p:txBody>
            <a:bodyPr wrap="square" lIns="0" tIns="0" rIns="0" bIns="0" rtlCol="0"/>
            <a:lstStyle/>
            <a:p>
              <a:endParaRPr/>
            </a:p>
          </p:txBody>
        </p:sp>
        <p:sp>
          <p:nvSpPr>
            <p:cNvPr id="767" name="object 767"/>
            <p:cNvSpPr/>
            <p:nvPr/>
          </p:nvSpPr>
          <p:spPr>
            <a:xfrm>
              <a:off x="3596681" y="2634855"/>
              <a:ext cx="56036" cy="76071"/>
            </a:xfrm>
            <a:prstGeom prst="rect">
              <a:avLst/>
            </a:prstGeom>
            <a:blipFill>
              <a:blip r:embed="rId529" cstate="print"/>
              <a:stretch>
                <a:fillRect/>
              </a:stretch>
            </a:blipFill>
          </p:spPr>
          <p:txBody>
            <a:bodyPr wrap="square" lIns="0" tIns="0" rIns="0" bIns="0" rtlCol="0"/>
            <a:lstStyle/>
            <a:p>
              <a:endParaRPr/>
            </a:p>
          </p:txBody>
        </p:sp>
        <p:sp>
          <p:nvSpPr>
            <p:cNvPr id="768" name="object 768"/>
            <p:cNvSpPr/>
            <p:nvPr/>
          </p:nvSpPr>
          <p:spPr>
            <a:xfrm>
              <a:off x="3596681" y="2634855"/>
              <a:ext cx="56036" cy="76071"/>
            </a:xfrm>
            <a:prstGeom prst="rect">
              <a:avLst/>
            </a:prstGeom>
            <a:blipFill>
              <a:blip r:embed="rId530" cstate="print"/>
              <a:stretch>
                <a:fillRect/>
              </a:stretch>
            </a:blipFill>
          </p:spPr>
          <p:txBody>
            <a:bodyPr wrap="square" lIns="0" tIns="0" rIns="0" bIns="0" rtlCol="0"/>
            <a:lstStyle/>
            <a:p>
              <a:endParaRPr/>
            </a:p>
          </p:txBody>
        </p:sp>
        <p:sp>
          <p:nvSpPr>
            <p:cNvPr id="769" name="object 769"/>
            <p:cNvSpPr/>
            <p:nvPr/>
          </p:nvSpPr>
          <p:spPr>
            <a:xfrm>
              <a:off x="3596681" y="2634855"/>
              <a:ext cx="56036" cy="76071"/>
            </a:xfrm>
            <a:prstGeom prst="rect">
              <a:avLst/>
            </a:prstGeom>
            <a:blipFill>
              <a:blip r:embed="rId531" cstate="print"/>
              <a:stretch>
                <a:fillRect/>
              </a:stretch>
            </a:blipFill>
          </p:spPr>
          <p:txBody>
            <a:bodyPr wrap="square" lIns="0" tIns="0" rIns="0" bIns="0" rtlCol="0"/>
            <a:lstStyle/>
            <a:p>
              <a:endParaRPr/>
            </a:p>
          </p:txBody>
        </p:sp>
        <p:sp>
          <p:nvSpPr>
            <p:cNvPr id="770" name="object 770"/>
            <p:cNvSpPr/>
            <p:nvPr/>
          </p:nvSpPr>
          <p:spPr>
            <a:xfrm>
              <a:off x="3643595" y="2648686"/>
              <a:ext cx="27366" cy="62240"/>
            </a:xfrm>
            <a:prstGeom prst="rect">
              <a:avLst/>
            </a:prstGeom>
            <a:blipFill>
              <a:blip r:embed="rId532" cstate="print"/>
              <a:stretch>
                <a:fillRect/>
              </a:stretch>
            </a:blipFill>
          </p:spPr>
          <p:txBody>
            <a:bodyPr wrap="square" lIns="0" tIns="0" rIns="0" bIns="0" rtlCol="0"/>
            <a:lstStyle/>
            <a:p>
              <a:endParaRPr/>
            </a:p>
          </p:txBody>
        </p:sp>
        <p:sp>
          <p:nvSpPr>
            <p:cNvPr id="771" name="object 771"/>
            <p:cNvSpPr/>
            <p:nvPr/>
          </p:nvSpPr>
          <p:spPr>
            <a:xfrm>
              <a:off x="3643595" y="2648686"/>
              <a:ext cx="27366" cy="62240"/>
            </a:xfrm>
            <a:prstGeom prst="rect">
              <a:avLst/>
            </a:prstGeom>
            <a:blipFill>
              <a:blip r:embed="rId533" cstate="print"/>
              <a:stretch>
                <a:fillRect/>
              </a:stretch>
            </a:blipFill>
          </p:spPr>
          <p:txBody>
            <a:bodyPr wrap="square" lIns="0" tIns="0" rIns="0" bIns="0" rtlCol="0"/>
            <a:lstStyle/>
            <a:p>
              <a:endParaRPr/>
            </a:p>
          </p:txBody>
        </p:sp>
        <p:sp>
          <p:nvSpPr>
            <p:cNvPr id="772" name="object 772"/>
            <p:cNvSpPr/>
            <p:nvPr/>
          </p:nvSpPr>
          <p:spPr>
            <a:xfrm>
              <a:off x="3643595" y="2648686"/>
              <a:ext cx="27366" cy="62240"/>
            </a:xfrm>
            <a:prstGeom prst="rect">
              <a:avLst/>
            </a:prstGeom>
            <a:blipFill>
              <a:blip r:embed="rId534" cstate="print"/>
              <a:stretch>
                <a:fillRect/>
              </a:stretch>
            </a:blipFill>
          </p:spPr>
          <p:txBody>
            <a:bodyPr wrap="square" lIns="0" tIns="0" rIns="0" bIns="0" rtlCol="0"/>
            <a:lstStyle/>
            <a:p>
              <a:endParaRPr/>
            </a:p>
          </p:txBody>
        </p:sp>
        <p:sp>
          <p:nvSpPr>
            <p:cNvPr id="773" name="object 773"/>
            <p:cNvSpPr/>
            <p:nvPr/>
          </p:nvSpPr>
          <p:spPr>
            <a:xfrm>
              <a:off x="3643595" y="2648686"/>
              <a:ext cx="27366" cy="62240"/>
            </a:xfrm>
            <a:prstGeom prst="rect">
              <a:avLst/>
            </a:prstGeom>
            <a:blipFill>
              <a:blip r:embed="rId535" cstate="print"/>
              <a:stretch>
                <a:fillRect/>
              </a:stretch>
            </a:blipFill>
          </p:spPr>
          <p:txBody>
            <a:bodyPr wrap="square" lIns="0" tIns="0" rIns="0" bIns="0" rtlCol="0"/>
            <a:lstStyle/>
            <a:p>
              <a:endParaRPr/>
            </a:p>
          </p:txBody>
        </p:sp>
        <p:sp>
          <p:nvSpPr>
            <p:cNvPr id="774" name="object 774"/>
            <p:cNvSpPr/>
            <p:nvPr/>
          </p:nvSpPr>
          <p:spPr>
            <a:xfrm>
              <a:off x="3442905" y="2544951"/>
              <a:ext cx="14334" cy="49792"/>
            </a:xfrm>
            <a:prstGeom prst="rect">
              <a:avLst/>
            </a:prstGeom>
            <a:blipFill>
              <a:blip r:embed="rId536" cstate="print"/>
              <a:stretch>
                <a:fillRect/>
              </a:stretch>
            </a:blipFill>
          </p:spPr>
          <p:txBody>
            <a:bodyPr wrap="square" lIns="0" tIns="0" rIns="0" bIns="0" rtlCol="0"/>
            <a:lstStyle/>
            <a:p>
              <a:endParaRPr/>
            </a:p>
          </p:txBody>
        </p:sp>
        <p:sp>
          <p:nvSpPr>
            <p:cNvPr id="775" name="object 775"/>
            <p:cNvSpPr/>
            <p:nvPr/>
          </p:nvSpPr>
          <p:spPr>
            <a:xfrm>
              <a:off x="3442905" y="2544951"/>
              <a:ext cx="14334" cy="49792"/>
            </a:xfrm>
            <a:prstGeom prst="rect">
              <a:avLst/>
            </a:prstGeom>
            <a:blipFill>
              <a:blip r:embed="rId537" cstate="print"/>
              <a:stretch>
                <a:fillRect/>
              </a:stretch>
            </a:blipFill>
          </p:spPr>
          <p:txBody>
            <a:bodyPr wrap="square" lIns="0" tIns="0" rIns="0" bIns="0" rtlCol="0"/>
            <a:lstStyle/>
            <a:p>
              <a:endParaRPr/>
            </a:p>
          </p:txBody>
        </p:sp>
        <p:sp>
          <p:nvSpPr>
            <p:cNvPr id="776" name="object 776"/>
            <p:cNvSpPr/>
            <p:nvPr/>
          </p:nvSpPr>
          <p:spPr>
            <a:xfrm>
              <a:off x="3442905" y="2544951"/>
              <a:ext cx="14334" cy="49792"/>
            </a:xfrm>
            <a:prstGeom prst="rect">
              <a:avLst/>
            </a:prstGeom>
            <a:blipFill>
              <a:blip r:embed="rId538" cstate="print"/>
              <a:stretch>
                <a:fillRect/>
              </a:stretch>
            </a:blipFill>
          </p:spPr>
          <p:txBody>
            <a:bodyPr wrap="square" lIns="0" tIns="0" rIns="0" bIns="0" rtlCol="0"/>
            <a:lstStyle/>
            <a:p>
              <a:endParaRPr/>
            </a:p>
          </p:txBody>
        </p:sp>
        <p:sp>
          <p:nvSpPr>
            <p:cNvPr id="777" name="object 777"/>
            <p:cNvSpPr/>
            <p:nvPr/>
          </p:nvSpPr>
          <p:spPr>
            <a:xfrm>
              <a:off x="3442905" y="2544951"/>
              <a:ext cx="14334" cy="49792"/>
            </a:xfrm>
            <a:prstGeom prst="rect">
              <a:avLst/>
            </a:prstGeom>
            <a:blipFill>
              <a:blip r:embed="rId539" cstate="print"/>
              <a:stretch>
                <a:fillRect/>
              </a:stretch>
            </a:blipFill>
          </p:spPr>
          <p:txBody>
            <a:bodyPr wrap="square" lIns="0" tIns="0" rIns="0" bIns="0" rtlCol="0"/>
            <a:lstStyle/>
            <a:p>
              <a:endParaRPr/>
            </a:p>
          </p:txBody>
        </p:sp>
        <p:sp>
          <p:nvSpPr>
            <p:cNvPr id="778" name="object 778"/>
            <p:cNvSpPr/>
            <p:nvPr/>
          </p:nvSpPr>
          <p:spPr>
            <a:xfrm>
              <a:off x="3422054" y="2544951"/>
              <a:ext cx="15637" cy="38727"/>
            </a:xfrm>
            <a:prstGeom prst="rect">
              <a:avLst/>
            </a:prstGeom>
            <a:blipFill>
              <a:blip r:embed="rId540" cstate="print"/>
              <a:stretch>
                <a:fillRect/>
              </a:stretch>
            </a:blipFill>
          </p:spPr>
          <p:txBody>
            <a:bodyPr wrap="square" lIns="0" tIns="0" rIns="0" bIns="0" rtlCol="0"/>
            <a:lstStyle/>
            <a:p>
              <a:endParaRPr/>
            </a:p>
          </p:txBody>
        </p:sp>
        <p:sp>
          <p:nvSpPr>
            <p:cNvPr id="779" name="object 779"/>
            <p:cNvSpPr/>
            <p:nvPr/>
          </p:nvSpPr>
          <p:spPr>
            <a:xfrm>
              <a:off x="3422054" y="2544951"/>
              <a:ext cx="15637" cy="38727"/>
            </a:xfrm>
            <a:prstGeom prst="rect">
              <a:avLst/>
            </a:prstGeom>
            <a:blipFill>
              <a:blip r:embed="rId541" cstate="print"/>
              <a:stretch>
                <a:fillRect/>
              </a:stretch>
            </a:blipFill>
          </p:spPr>
          <p:txBody>
            <a:bodyPr wrap="square" lIns="0" tIns="0" rIns="0" bIns="0" rtlCol="0"/>
            <a:lstStyle/>
            <a:p>
              <a:endParaRPr/>
            </a:p>
          </p:txBody>
        </p:sp>
        <p:sp>
          <p:nvSpPr>
            <p:cNvPr id="780" name="object 780"/>
            <p:cNvSpPr/>
            <p:nvPr/>
          </p:nvSpPr>
          <p:spPr>
            <a:xfrm>
              <a:off x="3422054" y="2544951"/>
              <a:ext cx="15637" cy="38727"/>
            </a:xfrm>
            <a:prstGeom prst="rect">
              <a:avLst/>
            </a:prstGeom>
            <a:blipFill>
              <a:blip r:embed="rId542" cstate="print"/>
              <a:stretch>
                <a:fillRect/>
              </a:stretch>
            </a:blipFill>
          </p:spPr>
          <p:txBody>
            <a:bodyPr wrap="square" lIns="0" tIns="0" rIns="0" bIns="0" rtlCol="0"/>
            <a:lstStyle/>
            <a:p>
              <a:endParaRPr/>
            </a:p>
          </p:txBody>
        </p:sp>
        <p:sp>
          <p:nvSpPr>
            <p:cNvPr id="781" name="object 781"/>
            <p:cNvSpPr/>
            <p:nvPr/>
          </p:nvSpPr>
          <p:spPr>
            <a:xfrm>
              <a:off x="3422054" y="2544951"/>
              <a:ext cx="15637" cy="38727"/>
            </a:xfrm>
            <a:prstGeom prst="rect">
              <a:avLst/>
            </a:prstGeom>
            <a:blipFill>
              <a:blip r:embed="rId543" cstate="print"/>
              <a:stretch>
                <a:fillRect/>
              </a:stretch>
            </a:blipFill>
          </p:spPr>
          <p:txBody>
            <a:bodyPr wrap="square" lIns="0" tIns="0" rIns="0" bIns="0" rtlCol="0"/>
            <a:lstStyle/>
            <a:p>
              <a:endParaRPr/>
            </a:p>
          </p:txBody>
        </p:sp>
        <p:sp>
          <p:nvSpPr>
            <p:cNvPr id="782" name="object 782"/>
            <p:cNvSpPr/>
            <p:nvPr/>
          </p:nvSpPr>
          <p:spPr>
            <a:xfrm>
              <a:off x="3325619" y="2544951"/>
              <a:ext cx="14334" cy="49792"/>
            </a:xfrm>
            <a:prstGeom prst="rect">
              <a:avLst/>
            </a:prstGeom>
            <a:blipFill>
              <a:blip r:embed="rId544" cstate="print"/>
              <a:stretch>
                <a:fillRect/>
              </a:stretch>
            </a:blipFill>
          </p:spPr>
          <p:txBody>
            <a:bodyPr wrap="square" lIns="0" tIns="0" rIns="0" bIns="0" rtlCol="0"/>
            <a:lstStyle/>
            <a:p>
              <a:endParaRPr/>
            </a:p>
          </p:txBody>
        </p:sp>
        <p:sp>
          <p:nvSpPr>
            <p:cNvPr id="783" name="object 783"/>
            <p:cNvSpPr/>
            <p:nvPr/>
          </p:nvSpPr>
          <p:spPr>
            <a:xfrm>
              <a:off x="3325619" y="2544951"/>
              <a:ext cx="14334" cy="49792"/>
            </a:xfrm>
            <a:prstGeom prst="rect">
              <a:avLst/>
            </a:prstGeom>
            <a:blipFill>
              <a:blip r:embed="rId545" cstate="print"/>
              <a:stretch>
                <a:fillRect/>
              </a:stretch>
            </a:blipFill>
          </p:spPr>
          <p:txBody>
            <a:bodyPr wrap="square" lIns="0" tIns="0" rIns="0" bIns="0" rtlCol="0"/>
            <a:lstStyle/>
            <a:p>
              <a:endParaRPr/>
            </a:p>
          </p:txBody>
        </p:sp>
        <p:sp>
          <p:nvSpPr>
            <p:cNvPr id="784" name="object 784"/>
            <p:cNvSpPr/>
            <p:nvPr/>
          </p:nvSpPr>
          <p:spPr>
            <a:xfrm>
              <a:off x="3325619" y="2544951"/>
              <a:ext cx="14334" cy="49792"/>
            </a:xfrm>
            <a:prstGeom prst="rect">
              <a:avLst/>
            </a:prstGeom>
            <a:blipFill>
              <a:blip r:embed="rId546" cstate="print"/>
              <a:stretch>
                <a:fillRect/>
              </a:stretch>
            </a:blipFill>
          </p:spPr>
          <p:txBody>
            <a:bodyPr wrap="square" lIns="0" tIns="0" rIns="0" bIns="0" rtlCol="0"/>
            <a:lstStyle/>
            <a:p>
              <a:endParaRPr/>
            </a:p>
          </p:txBody>
        </p:sp>
        <p:sp>
          <p:nvSpPr>
            <p:cNvPr id="785" name="object 785"/>
            <p:cNvSpPr/>
            <p:nvPr/>
          </p:nvSpPr>
          <p:spPr>
            <a:xfrm>
              <a:off x="3325619" y="2544951"/>
              <a:ext cx="14334" cy="49792"/>
            </a:xfrm>
            <a:prstGeom prst="rect">
              <a:avLst/>
            </a:prstGeom>
            <a:blipFill>
              <a:blip r:embed="rId547" cstate="print"/>
              <a:stretch>
                <a:fillRect/>
              </a:stretch>
            </a:blipFill>
          </p:spPr>
          <p:txBody>
            <a:bodyPr wrap="square" lIns="0" tIns="0" rIns="0" bIns="0" rtlCol="0"/>
            <a:lstStyle/>
            <a:p>
              <a:endParaRPr/>
            </a:p>
          </p:txBody>
        </p:sp>
        <p:sp>
          <p:nvSpPr>
            <p:cNvPr id="786" name="object 786"/>
            <p:cNvSpPr/>
            <p:nvPr/>
          </p:nvSpPr>
          <p:spPr>
            <a:xfrm>
              <a:off x="3562798" y="2634855"/>
              <a:ext cx="27366" cy="96818"/>
            </a:xfrm>
            <a:prstGeom prst="rect">
              <a:avLst/>
            </a:prstGeom>
            <a:blipFill>
              <a:blip r:embed="rId548" cstate="print"/>
              <a:stretch>
                <a:fillRect/>
              </a:stretch>
            </a:blipFill>
          </p:spPr>
          <p:txBody>
            <a:bodyPr wrap="square" lIns="0" tIns="0" rIns="0" bIns="0" rtlCol="0"/>
            <a:lstStyle/>
            <a:p>
              <a:endParaRPr/>
            </a:p>
          </p:txBody>
        </p:sp>
        <p:sp>
          <p:nvSpPr>
            <p:cNvPr id="787" name="object 787"/>
            <p:cNvSpPr/>
            <p:nvPr/>
          </p:nvSpPr>
          <p:spPr>
            <a:xfrm>
              <a:off x="3562798" y="2634855"/>
              <a:ext cx="27366" cy="96818"/>
            </a:xfrm>
            <a:prstGeom prst="rect">
              <a:avLst/>
            </a:prstGeom>
            <a:blipFill>
              <a:blip r:embed="rId549" cstate="print"/>
              <a:stretch>
                <a:fillRect/>
              </a:stretch>
            </a:blipFill>
          </p:spPr>
          <p:txBody>
            <a:bodyPr wrap="square" lIns="0" tIns="0" rIns="0" bIns="0" rtlCol="0"/>
            <a:lstStyle/>
            <a:p>
              <a:endParaRPr/>
            </a:p>
          </p:txBody>
        </p:sp>
        <p:sp>
          <p:nvSpPr>
            <p:cNvPr id="788" name="object 788"/>
            <p:cNvSpPr/>
            <p:nvPr/>
          </p:nvSpPr>
          <p:spPr>
            <a:xfrm>
              <a:off x="3562798" y="2634855"/>
              <a:ext cx="27366" cy="96818"/>
            </a:xfrm>
            <a:prstGeom prst="rect">
              <a:avLst/>
            </a:prstGeom>
            <a:blipFill>
              <a:blip r:embed="rId550" cstate="print"/>
              <a:stretch>
                <a:fillRect/>
              </a:stretch>
            </a:blipFill>
          </p:spPr>
          <p:txBody>
            <a:bodyPr wrap="square" lIns="0" tIns="0" rIns="0" bIns="0" rtlCol="0"/>
            <a:lstStyle/>
            <a:p>
              <a:endParaRPr/>
            </a:p>
          </p:txBody>
        </p:sp>
        <p:sp>
          <p:nvSpPr>
            <p:cNvPr id="789" name="object 789"/>
            <p:cNvSpPr/>
            <p:nvPr/>
          </p:nvSpPr>
          <p:spPr>
            <a:xfrm>
              <a:off x="3562798" y="2634855"/>
              <a:ext cx="27366" cy="96818"/>
            </a:xfrm>
            <a:prstGeom prst="rect">
              <a:avLst/>
            </a:prstGeom>
            <a:blipFill>
              <a:blip r:embed="rId551" cstate="print"/>
              <a:stretch>
                <a:fillRect/>
              </a:stretch>
            </a:blipFill>
          </p:spPr>
          <p:txBody>
            <a:bodyPr wrap="square" lIns="0" tIns="0" rIns="0" bIns="0" rtlCol="0"/>
            <a:lstStyle/>
            <a:p>
              <a:endParaRPr/>
            </a:p>
          </p:txBody>
        </p:sp>
        <p:sp>
          <p:nvSpPr>
            <p:cNvPr id="790" name="object 790"/>
            <p:cNvSpPr/>
            <p:nvPr/>
          </p:nvSpPr>
          <p:spPr>
            <a:xfrm>
              <a:off x="3446814" y="2634855"/>
              <a:ext cx="27366" cy="96818"/>
            </a:xfrm>
            <a:prstGeom prst="rect">
              <a:avLst/>
            </a:prstGeom>
            <a:blipFill>
              <a:blip r:embed="rId552" cstate="print"/>
              <a:stretch>
                <a:fillRect/>
              </a:stretch>
            </a:blipFill>
          </p:spPr>
          <p:txBody>
            <a:bodyPr wrap="square" lIns="0" tIns="0" rIns="0" bIns="0" rtlCol="0"/>
            <a:lstStyle/>
            <a:p>
              <a:endParaRPr/>
            </a:p>
          </p:txBody>
        </p:sp>
        <p:sp>
          <p:nvSpPr>
            <p:cNvPr id="791" name="object 791"/>
            <p:cNvSpPr/>
            <p:nvPr/>
          </p:nvSpPr>
          <p:spPr>
            <a:xfrm>
              <a:off x="3446814" y="2634855"/>
              <a:ext cx="27366" cy="96818"/>
            </a:xfrm>
            <a:prstGeom prst="rect">
              <a:avLst/>
            </a:prstGeom>
            <a:blipFill>
              <a:blip r:embed="rId553" cstate="print"/>
              <a:stretch>
                <a:fillRect/>
              </a:stretch>
            </a:blipFill>
          </p:spPr>
          <p:txBody>
            <a:bodyPr wrap="square" lIns="0" tIns="0" rIns="0" bIns="0" rtlCol="0"/>
            <a:lstStyle/>
            <a:p>
              <a:endParaRPr/>
            </a:p>
          </p:txBody>
        </p:sp>
        <p:sp>
          <p:nvSpPr>
            <p:cNvPr id="792" name="object 792"/>
            <p:cNvSpPr/>
            <p:nvPr/>
          </p:nvSpPr>
          <p:spPr>
            <a:xfrm>
              <a:off x="3446814" y="2634855"/>
              <a:ext cx="27366" cy="96818"/>
            </a:xfrm>
            <a:prstGeom prst="rect">
              <a:avLst/>
            </a:prstGeom>
            <a:blipFill>
              <a:blip r:embed="rId554" cstate="print"/>
              <a:stretch>
                <a:fillRect/>
              </a:stretch>
            </a:blipFill>
          </p:spPr>
          <p:txBody>
            <a:bodyPr wrap="square" lIns="0" tIns="0" rIns="0" bIns="0" rtlCol="0"/>
            <a:lstStyle/>
            <a:p>
              <a:endParaRPr/>
            </a:p>
          </p:txBody>
        </p:sp>
        <p:sp>
          <p:nvSpPr>
            <p:cNvPr id="793" name="object 793"/>
            <p:cNvSpPr/>
            <p:nvPr/>
          </p:nvSpPr>
          <p:spPr>
            <a:xfrm>
              <a:off x="3446814" y="2634855"/>
              <a:ext cx="27366" cy="96818"/>
            </a:xfrm>
            <a:prstGeom prst="rect">
              <a:avLst/>
            </a:prstGeom>
            <a:blipFill>
              <a:blip r:embed="rId555" cstate="print"/>
              <a:stretch>
                <a:fillRect/>
              </a:stretch>
            </a:blipFill>
          </p:spPr>
          <p:txBody>
            <a:bodyPr wrap="square" lIns="0" tIns="0" rIns="0" bIns="0" rtlCol="0"/>
            <a:lstStyle/>
            <a:p>
              <a:endParaRPr/>
            </a:p>
          </p:txBody>
        </p:sp>
        <p:sp>
          <p:nvSpPr>
            <p:cNvPr id="794" name="object 794"/>
            <p:cNvSpPr/>
            <p:nvPr/>
          </p:nvSpPr>
          <p:spPr>
            <a:xfrm>
              <a:off x="3256550" y="2107883"/>
              <a:ext cx="497924" cy="343476"/>
            </a:xfrm>
            <a:custGeom>
              <a:avLst/>
              <a:gdLst/>
              <a:ahLst/>
              <a:cxnLst/>
              <a:rect l="l" t="t" r="r" b="b"/>
              <a:pathLst>
                <a:path w="582295" h="378460">
                  <a:moveTo>
                    <a:pt x="0" y="0"/>
                  </a:moveTo>
                  <a:lnTo>
                    <a:pt x="0" y="377951"/>
                  </a:lnTo>
                  <a:lnTo>
                    <a:pt x="582167" y="377951"/>
                  </a:lnTo>
                  <a:lnTo>
                    <a:pt x="582167" y="0"/>
                  </a:lnTo>
                  <a:lnTo>
                    <a:pt x="0" y="0"/>
                  </a:lnTo>
                  <a:close/>
                </a:path>
              </a:pathLst>
            </a:custGeom>
            <a:solidFill>
              <a:srgbClr val="FBFD9A"/>
            </a:solidFill>
          </p:spPr>
          <p:txBody>
            <a:bodyPr wrap="square" lIns="0" tIns="0" rIns="0" bIns="0" rtlCol="0"/>
            <a:lstStyle/>
            <a:p>
              <a:endParaRPr/>
            </a:p>
          </p:txBody>
        </p:sp>
        <p:sp>
          <p:nvSpPr>
            <p:cNvPr id="795" name="object 795"/>
            <p:cNvSpPr/>
            <p:nvPr/>
          </p:nvSpPr>
          <p:spPr>
            <a:xfrm>
              <a:off x="3247097" y="2103042"/>
              <a:ext cx="28236" cy="0"/>
            </a:xfrm>
            <a:custGeom>
              <a:avLst/>
              <a:gdLst/>
              <a:ahLst/>
              <a:cxnLst/>
              <a:rect l="l" t="t" r="r" b="b"/>
              <a:pathLst>
                <a:path w="33020">
                  <a:moveTo>
                    <a:pt x="0" y="0"/>
                  </a:moveTo>
                  <a:lnTo>
                    <a:pt x="33020" y="0"/>
                  </a:lnTo>
                </a:path>
              </a:pathLst>
            </a:custGeom>
            <a:ln w="10667">
              <a:solidFill>
                <a:srgbClr val="24211D"/>
              </a:solidFill>
            </a:ln>
          </p:spPr>
          <p:txBody>
            <a:bodyPr wrap="square" lIns="0" tIns="0" rIns="0" bIns="0" rtlCol="0"/>
            <a:lstStyle/>
            <a:p>
              <a:endParaRPr/>
            </a:p>
          </p:txBody>
        </p:sp>
        <p:sp>
          <p:nvSpPr>
            <p:cNvPr id="796" name="object 796"/>
            <p:cNvSpPr/>
            <p:nvPr/>
          </p:nvSpPr>
          <p:spPr>
            <a:xfrm>
              <a:off x="3275333" y="2108576"/>
              <a:ext cx="470232" cy="0"/>
            </a:xfrm>
            <a:custGeom>
              <a:avLst/>
              <a:gdLst/>
              <a:ahLst/>
              <a:cxnLst/>
              <a:rect l="l" t="t" r="r" b="b"/>
              <a:pathLst>
                <a:path w="549910">
                  <a:moveTo>
                    <a:pt x="0" y="0"/>
                  </a:moveTo>
                  <a:lnTo>
                    <a:pt x="549910" y="0"/>
                  </a:lnTo>
                </a:path>
              </a:pathLst>
            </a:custGeom>
            <a:ln w="22859">
              <a:solidFill>
                <a:srgbClr val="24211D"/>
              </a:solidFill>
            </a:ln>
          </p:spPr>
          <p:txBody>
            <a:bodyPr wrap="square" lIns="0" tIns="0" rIns="0" bIns="0" rtlCol="0"/>
            <a:lstStyle/>
            <a:p>
              <a:endParaRPr/>
            </a:p>
          </p:txBody>
        </p:sp>
        <p:sp>
          <p:nvSpPr>
            <p:cNvPr id="797" name="object 797"/>
            <p:cNvSpPr/>
            <p:nvPr/>
          </p:nvSpPr>
          <p:spPr>
            <a:xfrm>
              <a:off x="3745564" y="2103042"/>
              <a:ext cx="18462" cy="0"/>
            </a:xfrm>
            <a:custGeom>
              <a:avLst/>
              <a:gdLst/>
              <a:ahLst/>
              <a:cxnLst/>
              <a:rect l="l" t="t" r="r" b="b"/>
              <a:pathLst>
                <a:path w="21589">
                  <a:moveTo>
                    <a:pt x="0" y="0"/>
                  </a:moveTo>
                  <a:lnTo>
                    <a:pt x="21589" y="0"/>
                  </a:lnTo>
                </a:path>
              </a:pathLst>
            </a:custGeom>
            <a:ln w="10667">
              <a:solidFill>
                <a:srgbClr val="24211D"/>
              </a:solidFill>
            </a:ln>
          </p:spPr>
          <p:txBody>
            <a:bodyPr wrap="square" lIns="0" tIns="0" rIns="0" bIns="0" rtlCol="0"/>
            <a:lstStyle/>
            <a:p>
              <a:endParaRPr/>
            </a:p>
          </p:txBody>
        </p:sp>
        <p:sp>
          <p:nvSpPr>
            <p:cNvPr id="798" name="object 798"/>
            <p:cNvSpPr/>
            <p:nvPr/>
          </p:nvSpPr>
          <p:spPr>
            <a:xfrm>
              <a:off x="3247097" y="2107883"/>
              <a:ext cx="9774" cy="343476"/>
            </a:xfrm>
            <a:custGeom>
              <a:avLst/>
              <a:gdLst/>
              <a:ahLst/>
              <a:cxnLst/>
              <a:rect l="l" t="t" r="r" b="b"/>
              <a:pathLst>
                <a:path w="11429" h="378460">
                  <a:moveTo>
                    <a:pt x="0" y="377951"/>
                  </a:moveTo>
                  <a:lnTo>
                    <a:pt x="11430" y="377951"/>
                  </a:lnTo>
                  <a:lnTo>
                    <a:pt x="11430" y="0"/>
                  </a:lnTo>
                  <a:lnTo>
                    <a:pt x="0" y="0"/>
                  </a:lnTo>
                  <a:lnTo>
                    <a:pt x="0" y="377951"/>
                  </a:lnTo>
                  <a:close/>
                </a:path>
              </a:pathLst>
            </a:custGeom>
            <a:solidFill>
              <a:srgbClr val="24211D"/>
            </a:solidFill>
          </p:spPr>
          <p:txBody>
            <a:bodyPr wrap="square" lIns="0" tIns="0" rIns="0" bIns="0" rtlCol="0"/>
            <a:lstStyle/>
            <a:p>
              <a:endParaRPr/>
            </a:p>
          </p:txBody>
        </p:sp>
        <p:sp>
          <p:nvSpPr>
            <p:cNvPr id="799" name="object 799"/>
            <p:cNvSpPr/>
            <p:nvPr/>
          </p:nvSpPr>
          <p:spPr>
            <a:xfrm>
              <a:off x="3247427" y="2455739"/>
              <a:ext cx="27692" cy="0"/>
            </a:xfrm>
            <a:custGeom>
              <a:avLst/>
              <a:gdLst/>
              <a:ahLst/>
              <a:cxnLst/>
              <a:rect l="l" t="t" r="r" b="b"/>
              <a:pathLst>
                <a:path w="32385">
                  <a:moveTo>
                    <a:pt x="0" y="0"/>
                  </a:moveTo>
                  <a:lnTo>
                    <a:pt x="32003" y="0"/>
                  </a:lnTo>
                </a:path>
              </a:pathLst>
            </a:custGeom>
            <a:ln w="10667">
              <a:solidFill>
                <a:srgbClr val="24211D"/>
              </a:solidFill>
            </a:ln>
          </p:spPr>
          <p:txBody>
            <a:bodyPr wrap="square" lIns="0" tIns="0" rIns="0" bIns="0" rtlCol="0"/>
            <a:lstStyle/>
            <a:p>
              <a:endParaRPr/>
            </a:p>
          </p:txBody>
        </p:sp>
        <p:sp>
          <p:nvSpPr>
            <p:cNvPr id="800" name="object 800"/>
            <p:cNvSpPr/>
            <p:nvPr/>
          </p:nvSpPr>
          <p:spPr>
            <a:xfrm>
              <a:off x="3256549" y="2107883"/>
              <a:ext cx="19005" cy="343476"/>
            </a:xfrm>
            <a:custGeom>
              <a:avLst/>
              <a:gdLst/>
              <a:ahLst/>
              <a:cxnLst/>
              <a:rect l="l" t="t" r="r" b="b"/>
              <a:pathLst>
                <a:path w="22225" h="378460">
                  <a:moveTo>
                    <a:pt x="0" y="377951"/>
                  </a:moveTo>
                  <a:lnTo>
                    <a:pt x="21966" y="377951"/>
                  </a:lnTo>
                  <a:lnTo>
                    <a:pt x="21966" y="0"/>
                  </a:lnTo>
                  <a:lnTo>
                    <a:pt x="0" y="0"/>
                  </a:lnTo>
                  <a:lnTo>
                    <a:pt x="0" y="377951"/>
                  </a:lnTo>
                  <a:close/>
                </a:path>
              </a:pathLst>
            </a:custGeom>
            <a:solidFill>
              <a:srgbClr val="24211D"/>
            </a:solidFill>
          </p:spPr>
          <p:txBody>
            <a:bodyPr wrap="square" lIns="0" tIns="0" rIns="0" bIns="0" rtlCol="0"/>
            <a:lstStyle/>
            <a:p>
              <a:endParaRPr/>
            </a:p>
          </p:txBody>
        </p:sp>
        <p:sp>
          <p:nvSpPr>
            <p:cNvPr id="801" name="object 801"/>
            <p:cNvSpPr/>
            <p:nvPr/>
          </p:nvSpPr>
          <p:spPr>
            <a:xfrm>
              <a:off x="3275333" y="2450898"/>
              <a:ext cx="470232" cy="0"/>
            </a:xfrm>
            <a:custGeom>
              <a:avLst/>
              <a:gdLst/>
              <a:ahLst/>
              <a:cxnLst/>
              <a:rect l="l" t="t" r="r" b="b"/>
              <a:pathLst>
                <a:path w="549910">
                  <a:moveTo>
                    <a:pt x="0" y="0"/>
                  </a:moveTo>
                  <a:lnTo>
                    <a:pt x="549910" y="0"/>
                  </a:lnTo>
                </a:path>
              </a:pathLst>
            </a:custGeom>
            <a:ln w="21335">
              <a:solidFill>
                <a:srgbClr val="24211D"/>
              </a:solidFill>
            </a:ln>
          </p:spPr>
          <p:txBody>
            <a:bodyPr wrap="square" lIns="0" tIns="0" rIns="0" bIns="0" rtlCol="0"/>
            <a:lstStyle/>
            <a:p>
              <a:endParaRPr/>
            </a:p>
          </p:txBody>
        </p:sp>
        <p:sp>
          <p:nvSpPr>
            <p:cNvPr id="802" name="object 802"/>
            <p:cNvSpPr/>
            <p:nvPr/>
          </p:nvSpPr>
          <p:spPr>
            <a:xfrm>
              <a:off x="3759139" y="2107883"/>
              <a:ext cx="0" cy="343476"/>
            </a:xfrm>
            <a:custGeom>
              <a:avLst/>
              <a:gdLst/>
              <a:ahLst/>
              <a:cxnLst/>
              <a:rect l="l" t="t" r="r" b="b"/>
              <a:pathLst>
                <a:path h="378460">
                  <a:moveTo>
                    <a:pt x="0" y="0"/>
                  </a:moveTo>
                  <a:lnTo>
                    <a:pt x="0" y="377951"/>
                  </a:lnTo>
                </a:path>
              </a:pathLst>
            </a:custGeom>
            <a:ln w="11430">
              <a:solidFill>
                <a:srgbClr val="24211D"/>
              </a:solidFill>
            </a:ln>
          </p:spPr>
          <p:txBody>
            <a:bodyPr wrap="square" lIns="0" tIns="0" rIns="0" bIns="0" rtlCol="0"/>
            <a:lstStyle/>
            <a:p>
              <a:endParaRPr/>
            </a:p>
          </p:txBody>
        </p:sp>
        <p:sp>
          <p:nvSpPr>
            <p:cNvPr id="803" name="object 803"/>
            <p:cNvSpPr/>
            <p:nvPr/>
          </p:nvSpPr>
          <p:spPr>
            <a:xfrm>
              <a:off x="3749804" y="2107883"/>
              <a:ext cx="0" cy="343476"/>
            </a:xfrm>
            <a:custGeom>
              <a:avLst/>
              <a:gdLst/>
              <a:ahLst/>
              <a:cxnLst/>
              <a:rect l="l" t="t" r="r" b="b"/>
              <a:pathLst>
                <a:path h="378460">
                  <a:moveTo>
                    <a:pt x="0" y="0"/>
                  </a:moveTo>
                  <a:lnTo>
                    <a:pt x="0" y="377951"/>
                  </a:lnTo>
                </a:path>
              </a:pathLst>
            </a:custGeom>
            <a:ln w="10667">
              <a:solidFill>
                <a:srgbClr val="24211D"/>
              </a:solidFill>
            </a:ln>
          </p:spPr>
          <p:txBody>
            <a:bodyPr wrap="square" lIns="0" tIns="0" rIns="0" bIns="0" rtlCol="0"/>
            <a:lstStyle/>
            <a:p>
              <a:endParaRPr/>
            </a:p>
          </p:txBody>
        </p:sp>
        <p:sp>
          <p:nvSpPr>
            <p:cNvPr id="804" name="object 804"/>
            <p:cNvSpPr/>
            <p:nvPr/>
          </p:nvSpPr>
          <p:spPr>
            <a:xfrm>
              <a:off x="3745242" y="2455739"/>
              <a:ext cx="18462" cy="0"/>
            </a:xfrm>
            <a:custGeom>
              <a:avLst/>
              <a:gdLst/>
              <a:ahLst/>
              <a:cxnLst/>
              <a:rect l="l" t="t" r="r" b="b"/>
              <a:pathLst>
                <a:path w="21589">
                  <a:moveTo>
                    <a:pt x="0" y="0"/>
                  </a:moveTo>
                  <a:lnTo>
                    <a:pt x="21335" y="0"/>
                  </a:lnTo>
                </a:path>
              </a:pathLst>
            </a:custGeom>
            <a:ln w="10667">
              <a:solidFill>
                <a:srgbClr val="24211D"/>
              </a:solidFill>
            </a:ln>
          </p:spPr>
          <p:txBody>
            <a:bodyPr wrap="square" lIns="0" tIns="0" rIns="0" bIns="0" rtlCol="0"/>
            <a:lstStyle/>
            <a:p>
              <a:endParaRPr/>
            </a:p>
          </p:txBody>
        </p:sp>
        <p:sp>
          <p:nvSpPr>
            <p:cNvPr id="805" name="object 805"/>
            <p:cNvSpPr/>
            <p:nvPr/>
          </p:nvSpPr>
          <p:spPr>
            <a:xfrm>
              <a:off x="3402507" y="2210235"/>
              <a:ext cx="40398" cy="157675"/>
            </a:xfrm>
            <a:prstGeom prst="rect">
              <a:avLst/>
            </a:prstGeom>
            <a:blipFill>
              <a:blip r:embed="rId556" cstate="print"/>
              <a:stretch>
                <a:fillRect/>
              </a:stretch>
            </a:blipFill>
          </p:spPr>
          <p:txBody>
            <a:bodyPr wrap="square" lIns="0" tIns="0" rIns="0" bIns="0" rtlCol="0"/>
            <a:lstStyle/>
            <a:p>
              <a:endParaRPr/>
            </a:p>
          </p:txBody>
        </p:sp>
        <p:sp>
          <p:nvSpPr>
            <p:cNvPr id="806" name="object 806"/>
            <p:cNvSpPr/>
            <p:nvPr/>
          </p:nvSpPr>
          <p:spPr>
            <a:xfrm>
              <a:off x="3402507" y="2210235"/>
              <a:ext cx="40398" cy="157675"/>
            </a:xfrm>
            <a:prstGeom prst="rect">
              <a:avLst/>
            </a:prstGeom>
            <a:blipFill>
              <a:blip r:embed="rId557" cstate="print"/>
              <a:stretch>
                <a:fillRect/>
              </a:stretch>
            </a:blipFill>
          </p:spPr>
          <p:txBody>
            <a:bodyPr wrap="square" lIns="0" tIns="0" rIns="0" bIns="0" rtlCol="0"/>
            <a:lstStyle/>
            <a:p>
              <a:endParaRPr/>
            </a:p>
          </p:txBody>
        </p:sp>
        <p:sp>
          <p:nvSpPr>
            <p:cNvPr id="807" name="object 807"/>
            <p:cNvSpPr/>
            <p:nvPr/>
          </p:nvSpPr>
          <p:spPr>
            <a:xfrm>
              <a:off x="3402507" y="2210235"/>
              <a:ext cx="40398" cy="157675"/>
            </a:xfrm>
            <a:prstGeom prst="rect">
              <a:avLst/>
            </a:prstGeom>
            <a:blipFill>
              <a:blip r:embed="rId558" cstate="print"/>
              <a:stretch>
                <a:fillRect/>
              </a:stretch>
            </a:blipFill>
          </p:spPr>
          <p:txBody>
            <a:bodyPr wrap="square" lIns="0" tIns="0" rIns="0" bIns="0" rtlCol="0"/>
            <a:lstStyle/>
            <a:p>
              <a:endParaRPr/>
            </a:p>
          </p:txBody>
        </p:sp>
        <p:sp>
          <p:nvSpPr>
            <p:cNvPr id="808" name="object 808"/>
            <p:cNvSpPr/>
            <p:nvPr/>
          </p:nvSpPr>
          <p:spPr>
            <a:xfrm>
              <a:off x="3402507" y="2210235"/>
              <a:ext cx="40398" cy="157675"/>
            </a:xfrm>
            <a:prstGeom prst="rect">
              <a:avLst/>
            </a:prstGeom>
            <a:blipFill>
              <a:blip r:embed="rId559" cstate="print"/>
              <a:stretch>
                <a:fillRect/>
              </a:stretch>
            </a:blipFill>
          </p:spPr>
          <p:txBody>
            <a:bodyPr wrap="square" lIns="0" tIns="0" rIns="0" bIns="0" rtlCol="0"/>
            <a:lstStyle/>
            <a:p>
              <a:endParaRPr/>
            </a:p>
          </p:txBody>
        </p:sp>
        <p:sp>
          <p:nvSpPr>
            <p:cNvPr id="809" name="object 809"/>
            <p:cNvSpPr/>
            <p:nvPr/>
          </p:nvSpPr>
          <p:spPr>
            <a:xfrm>
              <a:off x="3385565" y="2157676"/>
              <a:ext cx="28669" cy="30428"/>
            </a:xfrm>
            <a:prstGeom prst="rect">
              <a:avLst/>
            </a:prstGeom>
            <a:blipFill>
              <a:blip r:embed="rId560" cstate="print"/>
              <a:stretch>
                <a:fillRect/>
              </a:stretch>
            </a:blipFill>
          </p:spPr>
          <p:txBody>
            <a:bodyPr wrap="square" lIns="0" tIns="0" rIns="0" bIns="0" rtlCol="0"/>
            <a:lstStyle/>
            <a:p>
              <a:endParaRPr/>
            </a:p>
          </p:txBody>
        </p:sp>
        <p:sp>
          <p:nvSpPr>
            <p:cNvPr id="810" name="object 810"/>
            <p:cNvSpPr/>
            <p:nvPr/>
          </p:nvSpPr>
          <p:spPr>
            <a:xfrm>
              <a:off x="3385565" y="2157676"/>
              <a:ext cx="28669" cy="30428"/>
            </a:xfrm>
            <a:prstGeom prst="rect">
              <a:avLst/>
            </a:prstGeom>
            <a:blipFill>
              <a:blip r:embed="rId561" cstate="print"/>
              <a:stretch>
                <a:fillRect/>
              </a:stretch>
            </a:blipFill>
          </p:spPr>
          <p:txBody>
            <a:bodyPr wrap="square" lIns="0" tIns="0" rIns="0" bIns="0" rtlCol="0"/>
            <a:lstStyle/>
            <a:p>
              <a:endParaRPr/>
            </a:p>
          </p:txBody>
        </p:sp>
        <p:sp>
          <p:nvSpPr>
            <p:cNvPr id="811" name="object 811"/>
            <p:cNvSpPr/>
            <p:nvPr/>
          </p:nvSpPr>
          <p:spPr>
            <a:xfrm>
              <a:off x="3385565" y="2157676"/>
              <a:ext cx="28669" cy="30428"/>
            </a:xfrm>
            <a:prstGeom prst="rect">
              <a:avLst/>
            </a:prstGeom>
            <a:blipFill>
              <a:blip r:embed="rId562" cstate="print"/>
              <a:stretch>
                <a:fillRect/>
              </a:stretch>
            </a:blipFill>
          </p:spPr>
          <p:txBody>
            <a:bodyPr wrap="square" lIns="0" tIns="0" rIns="0" bIns="0" rtlCol="0"/>
            <a:lstStyle/>
            <a:p>
              <a:endParaRPr/>
            </a:p>
          </p:txBody>
        </p:sp>
        <p:sp>
          <p:nvSpPr>
            <p:cNvPr id="812" name="object 812"/>
            <p:cNvSpPr/>
            <p:nvPr/>
          </p:nvSpPr>
          <p:spPr>
            <a:xfrm>
              <a:off x="3385565" y="2157676"/>
              <a:ext cx="28669" cy="30428"/>
            </a:xfrm>
            <a:prstGeom prst="rect">
              <a:avLst/>
            </a:prstGeom>
            <a:blipFill>
              <a:blip r:embed="rId563" cstate="print"/>
              <a:stretch>
                <a:fillRect/>
              </a:stretch>
            </a:blipFill>
          </p:spPr>
          <p:txBody>
            <a:bodyPr wrap="square" lIns="0" tIns="0" rIns="0" bIns="0" rtlCol="0"/>
            <a:lstStyle/>
            <a:p>
              <a:endParaRPr/>
            </a:p>
          </p:txBody>
        </p:sp>
        <p:sp>
          <p:nvSpPr>
            <p:cNvPr id="813" name="object 813"/>
            <p:cNvSpPr/>
            <p:nvPr/>
          </p:nvSpPr>
          <p:spPr>
            <a:xfrm>
              <a:off x="3459846" y="2149377"/>
              <a:ext cx="31276" cy="38727"/>
            </a:xfrm>
            <a:prstGeom prst="rect">
              <a:avLst/>
            </a:prstGeom>
            <a:blipFill>
              <a:blip r:embed="rId564" cstate="print"/>
              <a:stretch>
                <a:fillRect/>
              </a:stretch>
            </a:blipFill>
          </p:spPr>
          <p:txBody>
            <a:bodyPr wrap="square" lIns="0" tIns="0" rIns="0" bIns="0" rtlCol="0"/>
            <a:lstStyle/>
            <a:p>
              <a:endParaRPr/>
            </a:p>
          </p:txBody>
        </p:sp>
        <p:sp>
          <p:nvSpPr>
            <p:cNvPr id="814" name="object 814"/>
            <p:cNvSpPr/>
            <p:nvPr/>
          </p:nvSpPr>
          <p:spPr>
            <a:xfrm>
              <a:off x="3459846" y="2149377"/>
              <a:ext cx="31276" cy="38727"/>
            </a:xfrm>
            <a:prstGeom prst="rect">
              <a:avLst/>
            </a:prstGeom>
            <a:blipFill>
              <a:blip r:embed="rId565" cstate="print"/>
              <a:stretch>
                <a:fillRect/>
              </a:stretch>
            </a:blipFill>
          </p:spPr>
          <p:txBody>
            <a:bodyPr wrap="square" lIns="0" tIns="0" rIns="0" bIns="0" rtlCol="0"/>
            <a:lstStyle/>
            <a:p>
              <a:endParaRPr/>
            </a:p>
          </p:txBody>
        </p:sp>
        <p:sp>
          <p:nvSpPr>
            <p:cNvPr id="815" name="object 815"/>
            <p:cNvSpPr/>
            <p:nvPr/>
          </p:nvSpPr>
          <p:spPr>
            <a:xfrm>
              <a:off x="3459846" y="2149377"/>
              <a:ext cx="31276" cy="38727"/>
            </a:xfrm>
            <a:prstGeom prst="rect">
              <a:avLst/>
            </a:prstGeom>
            <a:blipFill>
              <a:blip r:embed="rId566" cstate="print"/>
              <a:stretch>
                <a:fillRect/>
              </a:stretch>
            </a:blipFill>
          </p:spPr>
          <p:txBody>
            <a:bodyPr wrap="square" lIns="0" tIns="0" rIns="0" bIns="0" rtlCol="0"/>
            <a:lstStyle/>
            <a:p>
              <a:endParaRPr/>
            </a:p>
          </p:txBody>
        </p:sp>
        <p:sp>
          <p:nvSpPr>
            <p:cNvPr id="816" name="object 816"/>
            <p:cNvSpPr/>
            <p:nvPr/>
          </p:nvSpPr>
          <p:spPr>
            <a:xfrm>
              <a:off x="3459846" y="2149377"/>
              <a:ext cx="31276" cy="38727"/>
            </a:xfrm>
            <a:prstGeom prst="rect">
              <a:avLst/>
            </a:prstGeom>
            <a:blipFill>
              <a:blip r:embed="rId567" cstate="print"/>
              <a:stretch>
                <a:fillRect/>
              </a:stretch>
            </a:blipFill>
          </p:spPr>
          <p:txBody>
            <a:bodyPr wrap="square" lIns="0" tIns="0" rIns="0" bIns="0" rtlCol="0"/>
            <a:lstStyle/>
            <a:p>
              <a:endParaRPr/>
            </a:p>
          </p:txBody>
        </p:sp>
        <p:sp>
          <p:nvSpPr>
            <p:cNvPr id="817" name="object 817"/>
            <p:cNvSpPr/>
            <p:nvPr/>
          </p:nvSpPr>
          <p:spPr>
            <a:xfrm>
              <a:off x="3342560" y="2161826"/>
              <a:ext cx="36488" cy="26278"/>
            </a:xfrm>
            <a:prstGeom prst="rect">
              <a:avLst/>
            </a:prstGeom>
            <a:blipFill>
              <a:blip r:embed="rId568" cstate="print"/>
              <a:stretch>
                <a:fillRect/>
              </a:stretch>
            </a:blipFill>
          </p:spPr>
          <p:txBody>
            <a:bodyPr wrap="square" lIns="0" tIns="0" rIns="0" bIns="0" rtlCol="0"/>
            <a:lstStyle/>
            <a:p>
              <a:endParaRPr/>
            </a:p>
          </p:txBody>
        </p:sp>
        <p:sp>
          <p:nvSpPr>
            <p:cNvPr id="818" name="object 818"/>
            <p:cNvSpPr/>
            <p:nvPr/>
          </p:nvSpPr>
          <p:spPr>
            <a:xfrm>
              <a:off x="3342560" y="2161826"/>
              <a:ext cx="36488" cy="26278"/>
            </a:xfrm>
            <a:prstGeom prst="rect">
              <a:avLst/>
            </a:prstGeom>
            <a:blipFill>
              <a:blip r:embed="rId569" cstate="print"/>
              <a:stretch>
                <a:fillRect/>
              </a:stretch>
            </a:blipFill>
          </p:spPr>
          <p:txBody>
            <a:bodyPr wrap="square" lIns="0" tIns="0" rIns="0" bIns="0" rtlCol="0"/>
            <a:lstStyle/>
            <a:p>
              <a:endParaRPr/>
            </a:p>
          </p:txBody>
        </p:sp>
        <p:sp>
          <p:nvSpPr>
            <p:cNvPr id="819" name="object 819"/>
            <p:cNvSpPr/>
            <p:nvPr/>
          </p:nvSpPr>
          <p:spPr>
            <a:xfrm>
              <a:off x="3342560" y="2161826"/>
              <a:ext cx="36488" cy="26278"/>
            </a:xfrm>
            <a:prstGeom prst="rect">
              <a:avLst/>
            </a:prstGeom>
            <a:blipFill>
              <a:blip r:embed="rId570" cstate="print"/>
              <a:stretch>
                <a:fillRect/>
              </a:stretch>
            </a:blipFill>
          </p:spPr>
          <p:txBody>
            <a:bodyPr wrap="square" lIns="0" tIns="0" rIns="0" bIns="0" rtlCol="0"/>
            <a:lstStyle/>
            <a:p>
              <a:endParaRPr/>
            </a:p>
          </p:txBody>
        </p:sp>
        <p:sp>
          <p:nvSpPr>
            <p:cNvPr id="820" name="object 820"/>
            <p:cNvSpPr/>
            <p:nvPr/>
          </p:nvSpPr>
          <p:spPr>
            <a:xfrm>
              <a:off x="3342560" y="2161826"/>
              <a:ext cx="36488" cy="26278"/>
            </a:xfrm>
            <a:prstGeom prst="rect">
              <a:avLst/>
            </a:prstGeom>
            <a:blipFill>
              <a:blip r:embed="rId571" cstate="print"/>
              <a:stretch>
                <a:fillRect/>
              </a:stretch>
            </a:blipFill>
          </p:spPr>
          <p:txBody>
            <a:bodyPr wrap="square" lIns="0" tIns="0" rIns="0" bIns="0" rtlCol="0"/>
            <a:lstStyle/>
            <a:p>
              <a:endParaRPr/>
            </a:p>
          </p:txBody>
        </p:sp>
        <p:sp>
          <p:nvSpPr>
            <p:cNvPr id="821" name="object 821"/>
            <p:cNvSpPr/>
            <p:nvPr/>
          </p:nvSpPr>
          <p:spPr>
            <a:xfrm>
              <a:off x="3369927" y="2402491"/>
              <a:ext cx="36488" cy="26278"/>
            </a:xfrm>
            <a:prstGeom prst="rect">
              <a:avLst/>
            </a:prstGeom>
            <a:blipFill>
              <a:blip r:embed="rId572" cstate="print"/>
              <a:stretch>
                <a:fillRect/>
              </a:stretch>
            </a:blipFill>
          </p:spPr>
          <p:txBody>
            <a:bodyPr wrap="square" lIns="0" tIns="0" rIns="0" bIns="0" rtlCol="0"/>
            <a:lstStyle/>
            <a:p>
              <a:endParaRPr/>
            </a:p>
          </p:txBody>
        </p:sp>
        <p:sp>
          <p:nvSpPr>
            <p:cNvPr id="822" name="object 822"/>
            <p:cNvSpPr/>
            <p:nvPr/>
          </p:nvSpPr>
          <p:spPr>
            <a:xfrm>
              <a:off x="3369927" y="2402491"/>
              <a:ext cx="36488" cy="26278"/>
            </a:xfrm>
            <a:prstGeom prst="rect">
              <a:avLst/>
            </a:prstGeom>
            <a:blipFill>
              <a:blip r:embed="rId573" cstate="print"/>
              <a:stretch>
                <a:fillRect/>
              </a:stretch>
            </a:blipFill>
          </p:spPr>
          <p:txBody>
            <a:bodyPr wrap="square" lIns="0" tIns="0" rIns="0" bIns="0" rtlCol="0"/>
            <a:lstStyle/>
            <a:p>
              <a:endParaRPr/>
            </a:p>
          </p:txBody>
        </p:sp>
        <p:sp>
          <p:nvSpPr>
            <p:cNvPr id="823" name="object 823"/>
            <p:cNvSpPr/>
            <p:nvPr/>
          </p:nvSpPr>
          <p:spPr>
            <a:xfrm>
              <a:off x="3369927" y="2402491"/>
              <a:ext cx="36488" cy="26278"/>
            </a:xfrm>
            <a:prstGeom prst="rect">
              <a:avLst/>
            </a:prstGeom>
            <a:blipFill>
              <a:blip r:embed="rId574" cstate="print"/>
              <a:stretch>
                <a:fillRect/>
              </a:stretch>
            </a:blipFill>
          </p:spPr>
          <p:txBody>
            <a:bodyPr wrap="square" lIns="0" tIns="0" rIns="0" bIns="0" rtlCol="0"/>
            <a:lstStyle/>
            <a:p>
              <a:endParaRPr/>
            </a:p>
          </p:txBody>
        </p:sp>
        <p:sp>
          <p:nvSpPr>
            <p:cNvPr id="824" name="object 824"/>
            <p:cNvSpPr/>
            <p:nvPr/>
          </p:nvSpPr>
          <p:spPr>
            <a:xfrm>
              <a:off x="3369927" y="2402491"/>
              <a:ext cx="36488" cy="26278"/>
            </a:xfrm>
            <a:prstGeom prst="rect">
              <a:avLst/>
            </a:prstGeom>
            <a:blipFill>
              <a:blip r:embed="rId575" cstate="print"/>
              <a:stretch>
                <a:fillRect/>
              </a:stretch>
            </a:blipFill>
          </p:spPr>
          <p:txBody>
            <a:bodyPr wrap="square" lIns="0" tIns="0" rIns="0" bIns="0" rtlCol="0"/>
            <a:lstStyle/>
            <a:p>
              <a:endParaRPr/>
            </a:p>
          </p:txBody>
        </p:sp>
        <p:sp>
          <p:nvSpPr>
            <p:cNvPr id="825" name="object 825"/>
            <p:cNvSpPr/>
            <p:nvPr/>
          </p:nvSpPr>
          <p:spPr>
            <a:xfrm>
              <a:off x="3411628" y="2390042"/>
              <a:ext cx="31276" cy="38727"/>
            </a:xfrm>
            <a:prstGeom prst="rect">
              <a:avLst/>
            </a:prstGeom>
            <a:blipFill>
              <a:blip r:embed="rId512" cstate="print"/>
              <a:stretch>
                <a:fillRect/>
              </a:stretch>
            </a:blipFill>
          </p:spPr>
          <p:txBody>
            <a:bodyPr wrap="square" lIns="0" tIns="0" rIns="0" bIns="0" rtlCol="0"/>
            <a:lstStyle/>
            <a:p>
              <a:endParaRPr/>
            </a:p>
          </p:txBody>
        </p:sp>
        <p:sp>
          <p:nvSpPr>
            <p:cNvPr id="826" name="object 826"/>
            <p:cNvSpPr/>
            <p:nvPr/>
          </p:nvSpPr>
          <p:spPr>
            <a:xfrm>
              <a:off x="3411628" y="2390042"/>
              <a:ext cx="31276" cy="38727"/>
            </a:xfrm>
            <a:prstGeom prst="rect">
              <a:avLst/>
            </a:prstGeom>
            <a:blipFill>
              <a:blip r:embed="rId576" cstate="print"/>
              <a:stretch>
                <a:fillRect/>
              </a:stretch>
            </a:blipFill>
          </p:spPr>
          <p:txBody>
            <a:bodyPr wrap="square" lIns="0" tIns="0" rIns="0" bIns="0" rtlCol="0"/>
            <a:lstStyle/>
            <a:p>
              <a:endParaRPr/>
            </a:p>
          </p:txBody>
        </p:sp>
        <p:sp>
          <p:nvSpPr>
            <p:cNvPr id="827" name="object 827"/>
            <p:cNvSpPr/>
            <p:nvPr/>
          </p:nvSpPr>
          <p:spPr>
            <a:xfrm>
              <a:off x="3411628" y="2390042"/>
              <a:ext cx="31276" cy="38727"/>
            </a:xfrm>
            <a:prstGeom prst="rect">
              <a:avLst/>
            </a:prstGeom>
            <a:blipFill>
              <a:blip r:embed="rId577" cstate="print"/>
              <a:stretch>
                <a:fillRect/>
              </a:stretch>
            </a:blipFill>
          </p:spPr>
          <p:txBody>
            <a:bodyPr wrap="square" lIns="0" tIns="0" rIns="0" bIns="0" rtlCol="0"/>
            <a:lstStyle/>
            <a:p>
              <a:endParaRPr/>
            </a:p>
          </p:txBody>
        </p:sp>
        <p:sp>
          <p:nvSpPr>
            <p:cNvPr id="828" name="object 828"/>
            <p:cNvSpPr/>
            <p:nvPr/>
          </p:nvSpPr>
          <p:spPr>
            <a:xfrm>
              <a:off x="3411628" y="2390042"/>
              <a:ext cx="31276" cy="38727"/>
            </a:xfrm>
            <a:prstGeom prst="rect">
              <a:avLst/>
            </a:prstGeom>
            <a:blipFill>
              <a:blip r:embed="rId515" cstate="print"/>
              <a:stretch>
                <a:fillRect/>
              </a:stretch>
            </a:blipFill>
          </p:spPr>
          <p:txBody>
            <a:bodyPr wrap="square" lIns="0" tIns="0" rIns="0" bIns="0" rtlCol="0"/>
            <a:lstStyle/>
            <a:p>
              <a:endParaRPr/>
            </a:p>
          </p:txBody>
        </p:sp>
        <p:sp>
          <p:nvSpPr>
            <p:cNvPr id="829" name="object 829"/>
            <p:cNvSpPr/>
            <p:nvPr/>
          </p:nvSpPr>
          <p:spPr>
            <a:xfrm>
              <a:off x="3592771" y="2239281"/>
              <a:ext cx="56036" cy="76071"/>
            </a:xfrm>
            <a:prstGeom prst="rect">
              <a:avLst/>
            </a:prstGeom>
            <a:blipFill>
              <a:blip r:embed="rId578" cstate="print"/>
              <a:stretch>
                <a:fillRect/>
              </a:stretch>
            </a:blipFill>
          </p:spPr>
          <p:txBody>
            <a:bodyPr wrap="square" lIns="0" tIns="0" rIns="0" bIns="0" rtlCol="0"/>
            <a:lstStyle/>
            <a:p>
              <a:endParaRPr/>
            </a:p>
          </p:txBody>
        </p:sp>
        <p:sp>
          <p:nvSpPr>
            <p:cNvPr id="830" name="object 830"/>
            <p:cNvSpPr/>
            <p:nvPr/>
          </p:nvSpPr>
          <p:spPr>
            <a:xfrm>
              <a:off x="3592771" y="2239281"/>
              <a:ext cx="56036" cy="76071"/>
            </a:xfrm>
            <a:prstGeom prst="rect">
              <a:avLst/>
            </a:prstGeom>
            <a:blipFill>
              <a:blip r:embed="rId579" cstate="print"/>
              <a:stretch>
                <a:fillRect/>
              </a:stretch>
            </a:blipFill>
          </p:spPr>
          <p:txBody>
            <a:bodyPr wrap="square" lIns="0" tIns="0" rIns="0" bIns="0" rtlCol="0"/>
            <a:lstStyle/>
            <a:p>
              <a:endParaRPr/>
            </a:p>
          </p:txBody>
        </p:sp>
        <p:sp>
          <p:nvSpPr>
            <p:cNvPr id="831" name="object 831"/>
            <p:cNvSpPr/>
            <p:nvPr/>
          </p:nvSpPr>
          <p:spPr>
            <a:xfrm>
              <a:off x="3592771" y="2239281"/>
              <a:ext cx="56036" cy="76071"/>
            </a:xfrm>
            <a:prstGeom prst="rect">
              <a:avLst/>
            </a:prstGeom>
            <a:blipFill>
              <a:blip r:embed="rId580" cstate="print"/>
              <a:stretch>
                <a:fillRect/>
              </a:stretch>
            </a:blipFill>
          </p:spPr>
          <p:txBody>
            <a:bodyPr wrap="square" lIns="0" tIns="0" rIns="0" bIns="0" rtlCol="0"/>
            <a:lstStyle/>
            <a:p>
              <a:endParaRPr/>
            </a:p>
          </p:txBody>
        </p:sp>
        <p:sp>
          <p:nvSpPr>
            <p:cNvPr id="832" name="object 832"/>
            <p:cNvSpPr/>
            <p:nvPr/>
          </p:nvSpPr>
          <p:spPr>
            <a:xfrm>
              <a:off x="3592771" y="2239281"/>
              <a:ext cx="56036" cy="76071"/>
            </a:xfrm>
            <a:prstGeom prst="rect">
              <a:avLst/>
            </a:prstGeom>
            <a:blipFill>
              <a:blip r:embed="rId581" cstate="print"/>
              <a:stretch>
                <a:fillRect/>
              </a:stretch>
            </a:blipFill>
          </p:spPr>
          <p:txBody>
            <a:bodyPr wrap="square" lIns="0" tIns="0" rIns="0" bIns="0" rtlCol="0"/>
            <a:lstStyle/>
            <a:p>
              <a:endParaRPr/>
            </a:p>
          </p:txBody>
        </p:sp>
        <p:sp>
          <p:nvSpPr>
            <p:cNvPr id="833" name="object 833"/>
            <p:cNvSpPr/>
            <p:nvPr/>
          </p:nvSpPr>
          <p:spPr>
            <a:xfrm>
              <a:off x="3639685" y="2253112"/>
              <a:ext cx="27366" cy="62240"/>
            </a:xfrm>
            <a:prstGeom prst="rect">
              <a:avLst/>
            </a:prstGeom>
            <a:blipFill>
              <a:blip r:embed="rId582" cstate="print"/>
              <a:stretch>
                <a:fillRect/>
              </a:stretch>
            </a:blipFill>
          </p:spPr>
          <p:txBody>
            <a:bodyPr wrap="square" lIns="0" tIns="0" rIns="0" bIns="0" rtlCol="0"/>
            <a:lstStyle/>
            <a:p>
              <a:endParaRPr/>
            </a:p>
          </p:txBody>
        </p:sp>
        <p:sp>
          <p:nvSpPr>
            <p:cNvPr id="834" name="object 834"/>
            <p:cNvSpPr/>
            <p:nvPr/>
          </p:nvSpPr>
          <p:spPr>
            <a:xfrm>
              <a:off x="3639685" y="2253112"/>
              <a:ext cx="27366" cy="62240"/>
            </a:xfrm>
            <a:prstGeom prst="rect">
              <a:avLst/>
            </a:prstGeom>
            <a:blipFill>
              <a:blip r:embed="rId583" cstate="print"/>
              <a:stretch>
                <a:fillRect/>
              </a:stretch>
            </a:blipFill>
          </p:spPr>
          <p:txBody>
            <a:bodyPr wrap="square" lIns="0" tIns="0" rIns="0" bIns="0" rtlCol="0"/>
            <a:lstStyle/>
            <a:p>
              <a:endParaRPr/>
            </a:p>
          </p:txBody>
        </p:sp>
        <p:sp>
          <p:nvSpPr>
            <p:cNvPr id="835" name="object 835"/>
            <p:cNvSpPr/>
            <p:nvPr/>
          </p:nvSpPr>
          <p:spPr>
            <a:xfrm>
              <a:off x="3639685" y="2253112"/>
              <a:ext cx="27366" cy="62240"/>
            </a:xfrm>
            <a:prstGeom prst="rect">
              <a:avLst/>
            </a:prstGeom>
            <a:blipFill>
              <a:blip r:embed="rId584" cstate="print"/>
              <a:stretch>
                <a:fillRect/>
              </a:stretch>
            </a:blipFill>
          </p:spPr>
          <p:txBody>
            <a:bodyPr wrap="square" lIns="0" tIns="0" rIns="0" bIns="0" rtlCol="0"/>
            <a:lstStyle/>
            <a:p>
              <a:endParaRPr/>
            </a:p>
          </p:txBody>
        </p:sp>
        <p:sp>
          <p:nvSpPr>
            <p:cNvPr id="836" name="object 836"/>
            <p:cNvSpPr/>
            <p:nvPr/>
          </p:nvSpPr>
          <p:spPr>
            <a:xfrm>
              <a:off x="3639685" y="2253112"/>
              <a:ext cx="27366" cy="62240"/>
            </a:xfrm>
            <a:prstGeom prst="rect">
              <a:avLst/>
            </a:prstGeom>
            <a:blipFill>
              <a:blip r:embed="rId585" cstate="print"/>
              <a:stretch>
                <a:fillRect/>
              </a:stretch>
            </a:blipFill>
          </p:spPr>
          <p:txBody>
            <a:bodyPr wrap="square" lIns="0" tIns="0" rIns="0" bIns="0" rtlCol="0"/>
            <a:lstStyle/>
            <a:p>
              <a:endParaRPr/>
            </a:p>
          </p:txBody>
        </p:sp>
        <p:sp>
          <p:nvSpPr>
            <p:cNvPr id="837" name="object 837"/>
            <p:cNvSpPr/>
            <p:nvPr/>
          </p:nvSpPr>
          <p:spPr>
            <a:xfrm>
              <a:off x="3438995" y="2149377"/>
              <a:ext cx="14334" cy="49792"/>
            </a:xfrm>
            <a:prstGeom prst="rect">
              <a:avLst/>
            </a:prstGeom>
            <a:blipFill>
              <a:blip r:embed="rId586" cstate="print"/>
              <a:stretch>
                <a:fillRect/>
              </a:stretch>
            </a:blipFill>
          </p:spPr>
          <p:txBody>
            <a:bodyPr wrap="square" lIns="0" tIns="0" rIns="0" bIns="0" rtlCol="0"/>
            <a:lstStyle/>
            <a:p>
              <a:endParaRPr/>
            </a:p>
          </p:txBody>
        </p:sp>
        <p:sp>
          <p:nvSpPr>
            <p:cNvPr id="838" name="object 838"/>
            <p:cNvSpPr/>
            <p:nvPr/>
          </p:nvSpPr>
          <p:spPr>
            <a:xfrm>
              <a:off x="3438995" y="2149377"/>
              <a:ext cx="14334" cy="49792"/>
            </a:xfrm>
            <a:prstGeom prst="rect">
              <a:avLst/>
            </a:prstGeom>
            <a:blipFill>
              <a:blip r:embed="rId587" cstate="print"/>
              <a:stretch>
                <a:fillRect/>
              </a:stretch>
            </a:blipFill>
          </p:spPr>
          <p:txBody>
            <a:bodyPr wrap="square" lIns="0" tIns="0" rIns="0" bIns="0" rtlCol="0"/>
            <a:lstStyle/>
            <a:p>
              <a:endParaRPr/>
            </a:p>
          </p:txBody>
        </p:sp>
        <p:sp>
          <p:nvSpPr>
            <p:cNvPr id="839" name="object 839"/>
            <p:cNvSpPr/>
            <p:nvPr/>
          </p:nvSpPr>
          <p:spPr>
            <a:xfrm>
              <a:off x="3438995" y="2149377"/>
              <a:ext cx="14334" cy="49792"/>
            </a:xfrm>
            <a:prstGeom prst="rect">
              <a:avLst/>
            </a:prstGeom>
            <a:blipFill>
              <a:blip r:embed="rId588" cstate="print"/>
              <a:stretch>
                <a:fillRect/>
              </a:stretch>
            </a:blipFill>
          </p:spPr>
          <p:txBody>
            <a:bodyPr wrap="square" lIns="0" tIns="0" rIns="0" bIns="0" rtlCol="0"/>
            <a:lstStyle/>
            <a:p>
              <a:endParaRPr/>
            </a:p>
          </p:txBody>
        </p:sp>
        <p:sp>
          <p:nvSpPr>
            <p:cNvPr id="840" name="object 840"/>
            <p:cNvSpPr/>
            <p:nvPr/>
          </p:nvSpPr>
          <p:spPr>
            <a:xfrm>
              <a:off x="3438995" y="2149377"/>
              <a:ext cx="14334" cy="49792"/>
            </a:xfrm>
            <a:prstGeom prst="rect">
              <a:avLst/>
            </a:prstGeom>
            <a:blipFill>
              <a:blip r:embed="rId589" cstate="print"/>
              <a:stretch>
                <a:fillRect/>
              </a:stretch>
            </a:blipFill>
          </p:spPr>
          <p:txBody>
            <a:bodyPr wrap="square" lIns="0" tIns="0" rIns="0" bIns="0" rtlCol="0"/>
            <a:lstStyle/>
            <a:p>
              <a:endParaRPr/>
            </a:p>
          </p:txBody>
        </p:sp>
        <p:sp>
          <p:nvSpPr>
            <p:cNvPr id="841" name="object 841"/>
            <p:cNvSpPr/>
            <p:nvPr/>
          </p:nvSpPr>
          <p:spPr>
            <a:xfrm>
              <a:off x="3418145" y="2149377"/>
              <a:ext cx="15637" cy="38727"/>
            </a:xfrm>
            <a:prstGeom prst="rect">
              <a:avLst/>
            </a:prstGeom>
            <a:blipFill>
              <a:blip r:embed="rId590" cstate="print"/>
              <a:stretch>
                <a:fillRect/>
              </a:stretch>
            </a:blipFill>
          </p:spPr>
          <p:txBody>
            <a:bodyPr wrap="square" lIns="0" tIns="0" rIns="0" bIns="0" rtlCol="0"/>
            <a:lstStyle/>
            <a:p>
              <a:endParaRPr/>
            </a:p>
          </p:txBody>
        </p:sp>
        <p:sp>
          <p:nvSpPr>
            <p:cNvPr id="842" name="object 842"/>
            <p:cNvSpPr/>
            <p:nvPr/>
          </p:nvSpPr>
          <p:spPr>
            <a:xfrm>
              <a:off x="3418145" y="2149377"/>
              <a:ext cx="15637" cy="38727"/>
            </a:xfrm>
            <a:prstGeom prst="rect">
              <a:avLst/>
            </a:prstGeom>
            <a:blipFill>
              <a:blip r:embed="rId591" cstate="print"/>
              <a:stretch>
                <a:fillRect/>
              </a:stretch>
            </a:blipFill>
          </p:spPr>
          <p:txBody>
            <a:bodyPr wrap="square" lIns="0" tIns="0" rIns="0" bIns="0" rtlCol="0"/>
            <a:lstStyle/>
            <a:p>
              <a:endParaRPr/>
            </a:p>
          </p:txBody>
        </p:sp>
        <p:sp>
          <p:nvSpPr>
            <p:cNvPr id="843" name="object 843"/>
            <p:cNvSpPr/>
            <p:nvPr/>
          </p:nvSpPr>
          <p:spPr>
            <a:xfrm>
              <a:off x="3418145" y="2149377"/>
              <a:ext cx="15637" cy="38727"/>
            </a:xfrm>
            <a:prstGeom prst="rect">
              <a:avLst/>
            </a:prstGeom>
            <a:blipFill>
              <a:blip r:embed="rId592" cstate="print"/>
              <a:stretch>
                <a:fillRect/>
              </a:stretch>
            </a:blipFill>
          </p:spPr>
          <p:txBody>
            <a:bodyPr wrap="square" lIns="0" tIns="0" rIns="0" bIns="0" rtlCol="0"/>
            <a:lstStyle/>
            <a:p>
              <a:endParaRPr/>
            </a:p>
          </p:txBody>
        </p:sp>
        <p:sp>
          <p:nvSpPr>
            <p:cNvPr id="844" name="object 844"/>
            <p:cNvSpPr/>
            <p:nvPr/>
          </p:nvSpPr>
          <p:spPr>
            <a:xfrm>
              <a:off x="3418145" y="2149377"/>
              <a:ext cx="15637" cy="38727"/>
            </a:xfrm>
            <a:prstGeom prst="rect">
              <a:avLst/>
            </a:prstGeom>
            <a:blipFill>
              <a:blip r:embed="rId593" cstate="print"/>
              <a:stretch>
                <a:fillRect/>
              </a:stretch>
            </a:blipFill>
          </p:spPr>
          <p:txBody>
            <a:bodyPr wrap="square" lIns="0" tIns="0" rIns="0" bIns="0" rtlCol="0"/>
            <a:lstStyle/>
            <a:p>
              <a:endParaRPr/>
            </a:p>
          </p:txBody>
        </p:sp>
        <p:sp>
          <p:nvSpPr>
            <p:cNvPr id="845" name="object 845"/>
            <p:cNvSpPr/>
            <p:nvPr/>
          </p:nvSpPr>
          <p:spPr>
            <a:xfrm>
              <a:off x="3321709" y="2149377"/>
              <a:ext cx="14334" cy="49792"/>
            </a:xfrm>
            <a:prstGeom prst="rect">
              <a:avLst/>
            </a:prstGeom>
            <a:blipFill>
              <a:blip r:embed="rId594" cstate="print"/>
              <a:stretch>
                <a:fillRect/>
              </a:stretch>
            </a:blipFill>
          </p:spPr>
          <p:txBody>
            <a:bodyPr wrap="square" lIns="0" tIns="0" rIns="0" bIns="0" rtlCol="0"/>
            <a:lstStyle/>
            <a:p>
              <a:endParaRPr/>
            </a:p>
          </p:txBody>
        </p:sp>
        <p:sp>
          <p:nvSpPr>
            <p:cNvPr id="846" name="object 846"/>
            <p:cNvSpPr/>
            <p:nvPr/>
          </p:nvSpPr>
          <p:spPr>
            <a:xfrm>
              <a:off x="3321709" y="2149377"/>
              <a:ext cx="14334" cy="49792"/>
            </a:xfrm>
            <a:prstGeom prst="rect">
              <a:avLst/>
            </a:prstGeom>
            <a:blipFill>
              <a:blip r:embed="rId595" cstate="print"/>
              <a:stretch>
                <a:fillRect/>
              </a:stretch>
            </a:blipFill>
          </p:spPr>
          <p:txBody>
            <a:bodyPr wrap="square" lIns="0" tIns="0" rIns="0" bIns="0" rtlCol="0"/>
            <a:lstStyle/>
            <a:p>
              <a:endParaRPr/>
            </a:p>
          </p:txBody>
        </p:sp>
        <p:sp>
          <p:nvSpPr>
            <p:cNvPr id="847" name="object 847"/>
            <p:cNvSpPr/>
            <p:nvPr/>
          </p:nvSpPr>
          <p:spPr>
            <a:xfrm>
              <a:off x="3321709" y="2149377"/>
              <a:ext cx="14334" cy="49792"/>
            </a:xfrm>
            <a:prstGeom prst="rect">
              <a:avLst/>
            </a:prstGeom>
            <a:blipFill>
              <a:blip r:embed="rId596" cstate="print"/>
              <a:stretch>
                <a:fillRect/>
              </a:stretch>
            </a:blipFill>
          </p:spPr>
          <p:txBody>
            <a:bodyPr wrap="square" lIns="0" tIns="0" rIns="0" bIns="0" rtlCol="0"/>
            <a:lstStyle/>
            <a:p>
              <a:endParaRPr/>
            </a:p>
          </p:txBody>
        </p:sp>
        <p:sp>
          <p:nvSpPr>
            <p:cNvPr id="848" name="object 848"/>
            <p:cNvSpPr/>
            <p:nvPr/>
          </p:nvSpPr>
          <p:spPr>
            <a:xfrm>
              <a:off x="3321709" y="2149377"/>
              <a:ext cx="14334" cy="49792"/>
            </a:xfrm>
            <a:prstGeom prst="rect">
              <a:avLst/>
            </a:prstGeom>
            <a:blipFill>
              <a:blip r:embed="rId597" cstate="print"/>
              <a:stretch>
                <a:fillRect/>
              </a:stretch>
            </a:blipFill>
          </p:spPr>
          <p:txBody>
            <a:bodyPr wrap="square" lIns="0" tIns="0" rIns="0" bIns="0" rtlCol="0"/>
            <a:lstStyle/>
            <a:p>
              <a:endParaRPr/>
            </a:p>
          </p:txBody>
        </p:sp>
        <p:sp>
          <p:nvSpPr>
            <p:cNvPr id="849" name="object 849"/>
            <p:cNvSpPr/>
            <p:nvPr/>
          </p:nvSpPr>
          <p:spPr>
            <a:xfrm>
              <a:off x="3560191" y="2239281"/>
              <a:ext cx="27366" cy="96818"/>
            </a:xfrm>
            <a:prstGeom prst="rect">
              <a:avLst/>
            </a:prstGeom>
            <a:blipFill>
              <a:blip r:embed="rId598" cstate="print"/>
              <a:stretch>
                <a:fillRect/>
              </a:stretch>
            </a:blipFill>
          </p:spPr>
          <p:txBody>
            <a:bodyPr wrap="square" lIns="0" tIns="0" rIns="0" bIns="0" rtlCol="0"/>
            <a:lstStyle/>
            <a:p>
              <a:endParaRPr/>
            </a:p>
          </p:txBody>
        </p:sp>
        <p:sp>
          <p:nvSpPr>
            <p:cNvPr id="850" name="object 850"/>
            <p:cNvSpPr/>
            <p:nvPr/>
          </p:nvSpPr>
          <p:spPr>
            <a:xfrm>
              <a:off x="3560191" y="2239281"/>
              <a:ext cx="27366" cy="96818"/>
            </a:xfrm>
            <a:prstGeom prst="rect">
              <a:avLst/>
            </a:prstGeom>
            <a:blipFill>
              <a:blip r:embed="rId599" cstate="print"/>
              <a:stretch>
                <a:fillRect/>
              </a:stretch>
            </a:blipFill>
          </p:spPr>
          <p:txBody>
            <a:bodyPr wrap="square" lIns="0" tIns="0" rIns="0" bIns="0" rtlCol="0"/>
            <a:lstStyle/>
            <a:p>
              <a:endParaRPr/>
            </a:p>
          </p:txBody>
        </p:sp>
        <p:sp>
          <p:nvSpPr>
            <p:cNvPr id="851" name="object 851"/>
            <p:cNvSpPr/>
            <p:nvPr/>
          </p:nvSpPr>
          <p:spPr>
            <a:xfrm>
              <a:off x="3560191" y="2239281"/>
              <a:ext cx="27366" cy="96818"/>
            </a:xfrm>
            <a:prstGeom prst="rect">
              <a:avLst/>
            </a:prstGeom>
            <a:blipFill>
              <a:blip r:embed="rId600" cstate="print"/>
              <a:stretch>
                <a:fillRect/>
              </a:stretch>
            </a:blipFill>
          </p:spPr>
          <p:txBody>
            <a:bodyPr wrap="square" lIns="0" tIns="0" rIns="0" bIns="0" rtlCol="0"/>
            <a:lstStyle/>
            <a:p>
              <a:endParaRPr/>
            </a:p>
          </p:txBody>
        </p:sp>
        <p:sp>
          <p:nvSpPr>
            <p:cNvPr id="852" name="object 852"/>
            <p:cNvSpPr/>
            <p:nvPr/>
          </p:nvSpPr>
          <p:spPr>
            <a:xfrm>
              <a:off x="3560191" y="2239281"/>
              <a:ext cx="27366" cy="96818"/>
            </a:xfrm>
            <a:prstGeom prst="rect">
              <a:avLst/>
            </a:prstGeom>
            <a:blipFill>
              <a:blip r:embed="rId601" cstate="print"/>
              <a:stretch>
                <a:fillRect/>
              </a:stretch>
            </a:blipFill>
          </p:spPr>
          <p:txBody>
            <a:bodyPr wrap="square" lIns="0" tIns="0" rIns="0" bIns="0" rtlCol="0"/>
            <a:lstStyle/>
            <a:p>
              <a:endParaRPr/>
            </a:p>
          </p:txBody>
        </p:sp>
        <p:sp>
          <p:nvSpPr>
            <p:cNvPr id="853" name="object 853"/>
            <p:cNvSpPr/>
            <p:nvPr/>
          </p:nvSpPr>
          <p:spPr>
            <a:xfrm>
              <a:off x="3442905" y="2239281"/>
              <a:ext cx="27366" cy="96818"/>
            </a:xfrm>
            <a:prstGeom prst="rect">
              <a:avLst/>
            </a:prstGeom>
            <a:blipFill>
              <a:blip r:embed="rId602" cstate="print"/>
              <a:stretch>
                <a:fillRect/>
              </a:stretch>
            </a:blipFill>
          </p:spPr>
          <p:txBody>
            <a:bodyPr wrap="square" lIns="0" tIns="0" rIns="0" bIns="0" rtlCol="0"/>
            <a:lstStyle/>
            <a:p>
              <a:endParaRPr/>
            </a:p>
          </p:txBody>
        </p:sp>
        <p:sp>
          <p:nvSpPr>
            <p:cNvPr id="854" name="object 854"/>
            <p:cNvSpPr/>
            <p:nvPr/>
          </p:nvSpPr>
          <p:spPr>
            <a:xfrm>
              <a:off x="3442905" y="2239281"/>
              <a:ext cx="27366" cy="96818"/>
            </a:xfrm>
            <a:prstGeom prst="rect">
              <a:avLst/>
            </a:prstGeom>
            <a:blipFill>
              <a:blip r:embed="rId603" cstate="print"/>
              <a:stretch>
                <a:fillRect/>
              </a:stretch>
            </a:blipFill>
          </p:spPr>
          <p:txBody>
            <a:bodyPr wrap="square" lIns="0" tIns="0" rIns="0" bIns="0" rtlCol="0"/>
            <a:lstStyle/>
            <a:p>
              <a:endParaRPr/>
            </a:p>
          </p:txBody>
        </p:sp>
        <p:sp>
          <p:nvSpPr>
            <p:cNvPr id="855" name="object 855"/>
            <p:cNvSpPr/>
            <p:nvPr/>
          </p:nvSpPr>
          <p:spPr>
            <a:xfrm>
              <a:off x="3442905" y="2239281"/>
              <a:ext cx="27366" cy="96818"/>
            </a:xfrm>
            <a:prstGeom prst="rect">
              <a:avLst/>
            </a:prstGeom>
            <a:blipFill>
              <a:blip r:embed="rId604" cstate="print"/>
              <a:stretch>
                <a:fillRect/>
              </a:stretch>
            </a:blipFill>
          </p:spPr>
          <p:txBody>
            <a:bodyPr wrap="square" lIns="0" tIns="0" rIns="0" bIns="0" rtlCol="0"/>
            <a:lstStyle/>
            <a:p>
              <a:endParaRPr/>
            </a:p>
          </p:txBody>
        </p:sp>
        <p:sp>
          <p:nvSpPr>
            <p:cNvPr id="856" name="object 856"/>
            <p:cNvSpPr/>
            <p:nvPr/>
          </p:nvSpPr>
          <p:spPr>
            <a:xfrm>
              <a:off x="3442905" y="2239281"/>
              <a:ext cx="27366" cy="96818"/>
            </a:xfrm>
            <a:prstGeom prst="rect">
              <a:avLst/>
            </a:prstGeom>
            <a:blipFill>
              <a:blip r:embed="rId605" cstate="print"/>
              <a:stretch>
                <a:fillRect/>
              </a:stretch>
            </a:blipFill>
          </p:spPr>
          <p:txBody>
            <a:bodyPr wrap="square" lIns="0" tIns="0" rIns="0" bIns="0" rtlCol="0"/>
            <a:lstStyle/>
            <a:p>
              <a:endParaRPr/>
            </a:p>
          </p:txBody>
        </p:sp>
        <p:sp>
          <p:nvSpPr>
            <p:cNvPr id="857" name="object 857"/>
            <p:cNvSpPr/>
            <p:nvPr/>
          </p:nvSpPr>
          <p:spPr>
            <a:xfrm>
              <a:off x="3256550" y="1716459"/>
              <a:ext cx="497924" cy="333679"/>
            </a:xfrm>
            <a:custGeom>
              <a:avLst/>
              <a:gdLst/>
              <a:ahLst/>
              <a:cxnLst/>
              <a:rect l="l" t="t" r="r" b="b"/>
              <a:pathLst>
                <a:path w="582295" h="367664">
                  <a:moveTo>
                    <a:pt x="0" y="0"/>
                  </a:moveTo>
                  <a:lnTo>
                    <a:pt x="0" y="367283"/>
                  </a:lnTo>
                  <a:lnTo>
                    <a:pt x="582167" y="367283"/>
                  </a:lnTo>
                  <a:lnTo>
                    <a:pt x="582167" y="0"/>
                  </a:lnTo>
                  <a:lnTo>
                    <a:pt x="0" y="0"/>
                  </a:lnTo>
                  <a:close/>
                </a:path>
              </a:pathLst>
            </a:custGeom>
            <a:solidFill>
              <a:srgbClr val="FBFD9A"/>
            </a:solidFill>
          </p:spPr>
          <p:txBody>
            <a:bodyPr wrap="square" lIns="0" tIns="0" rIns="0" bIns="0" rtlCol="0"/>
            <a:lstStyle/>
            <a:p>
              <a:endParaRPr/>
            </a:p>
          </p:txBody>
        </p:sp>
        <p:sp>
          <p:nvSpPr>
            <p:cNvPr id="858" name="object 858"/>
            <p:cNvSpPr/>
            <p:nvPr/>
          </p:nvSpPr>
          <p:spPr>
            <a:xfrm>
              <a:off x="3247097" y="1711618"/>
              <a:ext cx="18462" cy="0"/>
            </a:xfrm>
            <a:custGeom>
              <a:avLst/>
              <a:gdLst/>
              <a:ahLst/>
              <a:cxnLst/>
              <a:rect l="l" t="t" r="r" b="b"/>
              <a:pathLst>
                <a:path w="21589">
                  <a:moveTo>
                    <a:pt x="0" y="0"/>
                  </a:moveTo>
                  <a:lnTo>
                    <a:pt x="21590" y="0"/>
                  </a:lnTo>
                </a:path>
              </a:pathLst>
            </a:custGeom>
            <a:ln w="10667">
              <a:solidFill>
                <a:srgbClr val="24211D"/>
              </a:solidFill>
            </a:ln>
          </p:spPr>
          <p:txBody>
            <a:bodyPr wrap="square" lIns="0" tIns="0" rIns="0" bIns="0" rtlCol="0"/>
            <a:lstStyle/>
            <a:p>
              <a:endParaRPr/>
            </a:p>
          </p:txBody>
        </p:sp>
        <p:sp>
          <p:nvSpPr>
            <p:cNvPr id="859" name="object 859"/>
            <p:cNvSpPr/>
            <p:nvPr/>
          </p:nvSpPr>
          <p:spPr>
            <a:xfrm>
              <a:off x="3265559" y="1706778"/>
              <a:ext cx="480006" cy="19594"/>
            </a:xfrm>
            <a:custGeom>
              <a:avLst/>
              <a:gdLst/>
              <a:ahLst/>
              <a:cxnLst/>
              <a:rect l="l" t="t" r="r" b="b"/>
              <a:pathLst>
                <a:path w="561339" h="21589">
                  <a:moveTo>
                    <a:pt x="0" y="21335"/>
                  </a:moveTo>
                  <a:lnTo>
                    <a:pt x="561339" y="21335"/>
                  </a:lnTo>
                  <a:lnTo>
                    <a:pt x="561339" y="0"/>
                  </a:lnTo>
                  <a:lnTo>
                    <a:pt x="0" y="0"/>
                  </a:lnTo>
                  <a:lnTo>
                    <a:pt x="0" y="21335"/>
                  </a:lnTo>
                  <a:close/>
                </a:path>
              </a:pathLst>
            </a:custGeom>
            <a:solidFill>
              <a:srgbClr val="24211D"/>
            </a:solidFill>
          </p:spPr>
          <p:txBody>
            <a:bodyPr wrap="square" lIns="0" tIns="0" rIns="0" bIns="0" rtlCol="0"/>
            <a:lstStyle/>
            <a:p>
              <a:endParaRPr/>
            </a:p>
          </p:txBody>
        </p:sp>
        <p:sp>
          <p:nvSpPr>
            <p:cNvPr id="860" name="object 860"/>
            <p:cNvSpPr/>
            <p:nvPr/>
          </p:nvSpPr>
          <p:spPr>
            <a:xfrm>
              <a:off x="3745564" y="1711618"/>
              <a:ext cx="18462" cy="0"/>
            </a:xfrm>
            <a:custGeom>
              <a:avLst/>
              <a:gdLst/>
              <a:ahLst/>
              <a:cxnLst/>
              <a:rect l="l" t="t" r="r" b="b"/>
              <a:pathLst>
                <a:path w="21589">
                  <a:moveTo>
                    <a:pt x="0" y="0"/>
                  </a:moveTo>
                  <a:lnTo>
                    <a:pt x="21589" y="0"/>
                  </a:lnTo>
                </a:path>
              </a:pathLst>
            </a:custGeom>
            <a:ln w="10667">
              <a:solidFill>
                <a:srgbClr val="24211D"/>
              </a:solidFill>
            </a:ln>
          </p:spPr>
          <p:txBody>
            <a:bodyPr wrap="square" lIns="0" tIns="0" rIns="0" bIns="0" rtlCol="0"/>
            <a:lstStyle/>
            <a:p>
              <a:endParaRPr/>
            </a:p>
          </p:txBody>
        </p:sp>
        <p:sp>
          <p:nvSpPr>
            <p:cNvPr id="861" name="object 861"/>
            <p:cNvSpPr/>
            <p:nvPr/>
          </p:nvSpPr>
          <p:spPr>
            <a:xfrm>
              <a:off x="3251984" y="1716459"/>
              <a:ext cx="0" cy="333679"/>
            </a:xfrm>
            <a:custGeom>
              <a:avLst/>
              <a:gdLst/>
              <a:ahLst/>
              <a:cxnLst/>
              <a:rect l="l" t="t" r="r" b="b"/>
              <a:pathLst>
                <a:path h="367664">
                  <a:moveTo>
                    <a:pt x="0" y="0"/>
                  </a:moveTo>
                  <a:lnTo>
                    <a:pt x="0" y="367283"/>
                  </a:lnTo>
                </a:path>
              </a:pathLst>
            </a:custGeom>
            <a:ln w="11430">
              <a:solidFill>
                <a:srgbClr val="24211D"/>
              </a:solidFill>
            </a:ln>
          </p:spPr>
          <p:txBody>
            <a:bodyPr wrap="square" lIns="0" tIns="0" rIns="0" bIns="0" rtlCol="0"/>
            <a:lstStyle/>
            <a:p>
              <a:endParaRPr/>
            </a:p>
          </p:txBody>
        </p:sp>
        <p:sp>
          <p:nvSpPr>
            <p:cNvPr id="862" name="object 862"/>
            <p:cNvSpPr/>
            <p:nvPr/>
          </p:nvSpPr>
          <p:spPr>
            <a:xfrm>
              <a:off x="3247427" y="2059474"/>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863" name="object 863"/>
            <p:cNvSpPr/>
            <p:nvPr/>
          </p:nvSpPr>
          <p:spPr>
            <a:xfrm>
              <a:off x="3261111" y="1716459"/>
              <a:ext cx="0" cy="333679"/>
            </a:xfrm>
            <a:custGeom>
              <a:avLst/>
              <a:gdLst/>
              <a:ahLst/>
              <a:cxnLst/>
              <a:rect l="l" t="t" r="r" b="b"/>
              <a:pathLst>
                <a:path h="367664">
                  <a:moveTo>
                    <a:pt x="0" y="0"/>
                  </a:moveTo>
                  <a:lnTo>
                    <a:pt x="0" y="367283"/>
                  </a:lnTo>
                </a:path>
              </a:pathLst>
            </a:custGeom>
            <a:ln w="10667">
              <a:solidFill>
                <a:srgbClr val="24211D"/>
              </a:solidFill>
            </a:ln>
          </p:spPr>
          <p:txBody>
            <a:bodyPr wrap="square" lIns="0" tIns="0" rIns="0" bIns="0" rtlCol="0"/>
            <a:lstStyle/>
            <a:p>
              <a:endParaRPr/>
            </a:p>
          </p:txBody>
        </p:sp>
        <p:sp>
          <p:nvSpPr>
            <p:cNvPr id="864" name="object 864"/>
            <p:cNvSpPr/>
            <p:nvPr/>
          </p:nvSpPr>
          <p:spPr>
            <a:xfrm>
              <a:off x="3265559" y="2054633"/>
              <a:ext cx="480006" cy="0"/>
            </a:xfrm>
            <a:custGeom>
              <a:avLst/>
              <a:gdLst/>
              <a:ahLst/>
              <a:cxnLst/>
              <a:rect l="l" t="t" r="r" b="b"/>
              <a:pathLst>
                <a:path w="561339">
                  <a:moveTo>
                    <a:pt x="0" y="0"/>
                  </a:moveTo>
                  <a:lnTo>
                    <a:pt x="561339" y="0"/>
                  </a:lnTo>
                </a:path>
              </a:pathLst>
            </a:custGeom>
            <a:ln w="32003">
              <a:solidFill>
                <a:srgbClr val="24211D"/>
              </a:solidFill>
            </a:ln>
          </p:spPr>
          <p:txBody>
            <a:bodyPr wrap="square" lIns="0" tIns="0" rIns="0" bIns="0" rtlCol="0"/>
            <a:lstStyle/>
            <a:p>
              <a:endParaRPr/>
            </a:p>
          </p:txBody>
        </p:sp>
        <p:sp>
          <p:nvSpPr>
            <p:cNvPr id="865" name="object 865"/>
            <p:cNvSpPr/>
            <p:nvPr/>
          </p:nvSpPr>
          <p:spPr>
            <a:xfrm>
              <a:off x="3759139" y="1716459"/>
              <a:ext cx="0" cy="333679"/>
            </a:xfrm>
            <a:custGeom>
              <a:avLst/>
              <a:gdLst/>
              <a:ahLst/>
              <a:cxnLst/>
              <a:rect l="l" t="t" r="r" b="b"/>
              <a:pathLst>
                <a:path h="367664">
                  <a:moveTo>
                    <a:pt x="0" y="0"/>
                  </a:moveTo>
                  <a:lnTo>
                    <a:pt x="0" y="367283"/>
                  </a:lnTo>
                </a:path>
              </a:pathLst>
            </a:custGeom>
            <a:ln w="11430">
              <a:solidFill>
                <a:srgbClr val="24211D"/>
              </a:solidFill>
            </a:ln>
          </p:spPr>
          <p:txBody>
            <a:bodyPr wrap="square" lIns="0" tIns="0" rIns="0" bIns="0" rtlCol="0"/>
            <a:lstStyle/>
            <a:p>
              <a:endParaRPr/>
            </a:p>
          </p:txBody>
        </p:sp>
        <p:sp>
          <p:nvSpPr>
            <p:cNvPr id="866" name="object 866"/>
            <p:cNvSpPr/>
            <p:nvPr/>
          </p:nvSpPr>
          <p:spPr>
            <a:xfrm>
              <a:off x="3749804" y="1716459"/>
              <a:ext cx="0" cy="333679"/>
            </a:xfrm>
            <a:custGeom>
              <a:avLst/>
              <a:gdLst/>
              <a:ahLst/>
              <a:cxnLst/>
              <a:rect l="l" t="t" r="r" b="b"/>
              <a:pathLst>
                <a:path h="367664">
                  <a:moveTo>
                    <a:pt x="0" y="0"/>
                  </a:moveTo>
                  <a:lnTo>
                    <a:pt x="0" y="367283"/>
                  </a:lnTo>
                </a:path>
              </a:pathLst>
            </a:custGeom>
            <a:ln w="10667">
              <a:solidFill>
                <a:srgbClr val="24211D"/>
              </a:solidFill>
            </a:ln>
          </p:spPr>
          <p:txBody>
            <a:bodyPr wrap="square" lIns="0" tIns="0" rIns="0" bIns="0" rtlCol="0"/>
            <a:lstStyle/>
            <a:p>
              <a:endParaRPr/>
            </a:p>
          </p:txBody>
        </p:sp>
        <p:sp>
          <p:nvSpPr>
            <p:cNvPr id="867" name="object 867"/>
            <p:cNvSpPr/>
            <p:nvPr/>
          </p:nvSpPr>
          <p:spPr>
            <a:xfrm>
              <a:off x="3745242" y="2059474"/>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868" name="object 868"/>
            <p:cNvSpPr/>
            <p:nvPr/>
          </p:nvSpPr>
          <p:spPr>
            <a:xfrm>
              <a:off x="3398596" y="1813278"/>
              <a:ext cx="40398" cy="157675"/>
            </a:xfrm>
            <a:prstGeom prst="rect">
              <a:avLst/>
            </a:prstGeom>
            <a:blipFill>
              <a:blip r:embed="rId606" cstate="print"/>
              <a:stretch>
                <a:fillRect/>
              </a:stretch>
            </a:blipFill>
          </p:spPr>
          <p:txBody>
            <a:bodyPr wrap="square" lIns="0" tIns="0" rIns="0" bIns="0" rtlCol="0"/>
            <a:lstStyle/>
            <a:p>
              <a:endParaRPr/>
            </a:p>
          </p:txBody>
        </p:sp>
        <p:sp>
          <p:nvSpPr>
            <p:cNvPr id="869" name="object 869"/>
            <p:cNvSpPr/>
            <p:nvPr/>
          </p:nvSpPr>
          <p:spPr>
            <a:xfrm>
              <a:off x="3398596" y="1813278"/>
              <a:ext cx="40398" cy="157675"/>
            </a:xfrm>
            <a:prstGeom prst="rect">
              <a:avLst/>
            </a:prstGeom>
            <a:blipFill>
              <a:blip r:embed="rId607" cstate="print"/>
              <a:stretch>
                <a:fillRect/>
              </a:stretch>
            </a:blipFill>
          </p:spPr>
          <p:txBody>
            <a:bodyPr wrap="square" lIns="0" tIns="0" rIns="0" bIns="0" rtlCol="0"/>
            <a:lstStyle/>
            <a:p>
              <a:endParaRPr/>
            </a:p>
          </p:txBody>
        </p:sp>
        <p:sp>
          <p:nvSpPr>
            <p:cNvPr id="870" name="object 870"/>
            <p:cNvSpPr/>
            <p:nvPr/>
          </p:nvSpPr>
          <p:spPr>
            <a:xfrm>
              <a:off x="3398596" y="1813278"/>
              <a:ext cx="40398" cy="157675"/>
            </a:xfrm>
            <a:prstGeom prst="rect">
              <a:avLst/>
            </a:prstGeom>
            <a:blipFill>
              <a:blip r:embed="rId608" cstate="print"/>
              <a:stretch>
                <a:fillRect/>
              </a:stretch>
            </a:blipFill>
          </p:spPr>
          <p:txBody>
            <a:bodyPr wrap="square" lIns="0" tIns="0" rIns="0" bIns="0" rtlCol="0"/>
            <a:lstStyle/>
            <a:p>
              <a:endParaRPr/>
            </a:p>
          </p:txBody>
        </p:sp>
        <p:sp>
          <p:nvSpPr>
            <p:cNvPr id="871" name="object 871"/>
            <p:cNvSpPr/>
            <p:nvPr/>
          </p:nvSpPr>
          <p:spPr>
            <a:xfrm>
              <a:off x="3398596" y="1813278"/>
              <a:ext cx="40398" cy="157675"/>
            </a:xfrm>
            <a:prstGeom prst="rect">
              <a:avLst/>
            </a:prstGeom>
            <a:blipFill>
              <a:blip r:embed="rId609" cstate="print"/>
              <a:stretch>
                <a:fillRect/>
              </a:stretch>
            </a:blipFill>
          </p:spPr>
          <p:txBody>
            <a:bodyPr wrap="square" lIns="0" tIns="0" rIns="0" bIns="0" rtlCol="0"/>
            <a:lstStyle/>
            <a:p>
              <a:endParaRPr/>
            </a:p>
          </p:txBody>
        </p:sp>
        <p:sp>
          <p:nvSpPr>
            <p:cNvPr id="872" name="object 872"/>
            <p:cNvSpPr/>
            <p:nvPr/>
          </p:nvSpPr>
          <p:spPr>
            <a:xfrm>
              <a:off x="3381655" y="1760719"/>
              <a:ext cx="28669" cy="30428"/>
            </a:xfrm>
            <a:prstGeom prst="rect">
              <a:avLst/>
            </a:prstGeom>
            <a:blipFill>
              <a:blip r:embed="rId610" cstate="print"/>
              <a:stretch>
                <a:fillRect/>
              </a:stretch>
            </a:blipFill>
          </p:spPr>
          <p:txBody>
            <a:bodyPr wrap="square" lIns="0" tIns="0" rIns="0" bIns="0" rtlCol="0"/>
            <a:lstStyle/>
            <a:p>
              <a:endParaRPr/>
            </a:p>
          </p:txBody>
        </p:sp>
        <p:sp>
          <p:nvSpPr>
            <p:cNvPr id="873" name="object 873"/>
            <p:cNvSpPr/>
            <p:nvPr/>
          </p:nvSpPr>
          <p:spPr>
            <a:xfrm>
              <a:off x="3381655" y="1760719"/>
              <a:ext cx="28669" cy="30428"/>
            </a:xfrm>
            <a:prstGeom prst="rect">
              <a:avLst/>
            </a:prstGeom>
            <a:blipFill>
              <a:blip r:embed="rId611" cstate="print"/>
              <a:stretch>
                <a:fillRect/>
              </a:stretch>
            </a:blipFill>
          </p:spPr>
          <p:txBody>
            <a:bodyPr wrap="square" lIns="0" tIns="0" rIns="0" bIns="0" rtlCol="0"/>
            <a:lstStyle/>
            <a:p>
              <a:endParaRPr/>
            </a:p>
          </p:txBody>
        </p:sp>
        <p:sp>
          <p:nvSpPr>
            <p:cNvPr id="874" name="object 874"/>
            <p:cNvSpPr/>
            <p:nvPr/>
          </p:nvSpPr>
          <p:spPr>
            <a:xfrm>
              <a:off x="3381655" y="1760719"/>
              <a:ext cx="28669" cy="30428"/>
            </a:xfrm>
            <a:prstGeom prst="rect">
              <a:avLst/>
            </a:prstGeom>
            <a:blipFill>
              <a:blip r:embed="rId612" cstate="print"/>
              <a:stretch>
                <a:fillRect/>
              </a:stretch>
            </a:blipFill>
          </p:spPr>
          <p:txBody>
            <a:bodyPr wrap="square" lIns="0" tIns="0" rIns="0" bIns="0" rtlCol="0"/>
            <a:lstStyle/>
            <a:p>
              <a:endParaRPr/>
            </a:p>
          </p:txBody>
        </p:sp>
        <p:sp>
          <p:nvSpPr>
            <p:cNvPr id="875" name="object 875"/>
            <p:cNvSpPr/>
            <p:nvPr/>
          </p:nvSpPr>
          <p:spPr>
            <a:xfrm>
              <a:off x="3381655" y="1760719"/>
              <a:ext cx="28669" cy="30428"/>
            </a:xfrm>
            <a:prstGeom prst="rect">
              <a:avLst/>
            </a:prstGeom>
            <a:blipFill>
              <a:blip r:embed="rId613" cstate="print"/>
              <a:stretch>
                <a:fillRect/>
              </a:stretch>
            </a:blipFill>
          </p:spPr>
          <p:txBody>
            <a:bodyPr wrap="square" lIns="0" tIns="0" rIns="0" bIns="0" rtlCol="0"/>
            <a:lstStyle/>
            <a:p>
              <a:endParaRPr/>
            </a:p>
          </p:txBody>
        </p:sp>
        <p:sp>
          <p:nvSpPr>
            <p:cNvPr id="876" name="object 876"/>
            <p:cNvSpPr/>
            <p:nvPr/>
          </p:nvSpPr>
          <p:spPr>
            <a:xfrm>
              <a:off x="3455937" y="1752420"/>
              <a:ext cx="31276" cy="38727"/>
            </a:xfrm>
            <a:prstGeom prst="rect">
              <a:avLst/>
            </a:prstGeom>
            <a:blipFill>
              <a:blip r:embed="rId614" cstate="print"/>
              <a:stretch>
                <a:fillRect/>
              </a:stretch>
            </a:blipFill>
          </p:spPr>
          <p:txBody>
            <a:bodyPr wrap="square" lIns="0" tIns="0" rIns="0" bIns="0" rtlCol="0"/>
            <a:lstStyle/>
            <a:p>
              <a:endParaRPr/>
            </a:p>
          </p:txBody>
        </p:sp>
        <p:sp>
          <p:nvSpPr>
            <p:cNvPr id="877" name="object 877"/>
            <p:cNvSpPr/>
            <p:nvPr/>
          </p:nvSpPr>
          <p:spPr>
            <a:xfrm>
              <a:off x="3455937" y="1752420"/>
              <a:ext cx="31276" cy="38727"/>
            </a:xfrm>
            <a:prstGeom prst="rect">
              <a:avLst/>
            </a:prstGeom>
            <a:blipFill>
              <a:blip r:embed="rId615" cstate="print"/>
              <a:stretch>
                <a:fillRect/>
              </a:stretch>
            </a:blipFill>
          </p:spPr>
          <p:txBody>
            <a:bodyPr wrap="square" lIns="0" tIns="0" rIns="0" bIns="0" rtlCol="0"/>
            <a:lstStyle/>
            <a:p>
              <a:endParaRPr/>
            </a:p>
          </p:txBody>
        </p:sp>
        <p:sp>
          <p:nvSpPr>
            <p:cNvPr id="878" name="object 878"/>
            <p:cNvSpPr/>
            <p:nvPr/>
          </p:nvSpPr>
          <p:spPr>
            <a:xfrm>
              <a:off x="3455937" y="1752420"/>
              <a:ext cx="31276" cy="38727"/>
            </a:xfrm>
            <a:prstGeom prst="rect">
              <a:avLst/>
            </a:prstGeom>
            <a:blipFill>
              <a:blip r:embed="rId616" cstate="print"/>
              <a:stretch>
                <a:fillRect/>
              </a:stretch>
            </a:blipFill>
          </p:spPr>
          <p:txBody>
            <a:bodyPr wrap="square" lIns="0" tIns="0" rIns="0" bIns="0" rtlCol="0"/>
            <a:lstStyle/>
            <a:p>
              <a:endParaRPr/>
            </a:p>
          </p:txBody>
        </p:sp>
        <p:sp>
          <p:nvSpPr>
            <p:cNvPr id="879" name="object 879"/>
            <p:cNvSpPr/>
            <p:nvPr/>
          </p:nvSpPr>
          <p:spPr>
            <a:xfrm>
              <a:off x="3455937" y="1752420"/>
              <a:ext cx="31276" cy="38727"/>
            </a:xfrm>
            <a:prstGeom prst="rect">
              <a:avLst/>
            </a:prstGeom>
            <a:blipFill>
              <a:blip r:embed="rId318" cstate="print"/>
              <a:stretch>
                <a:fillRect/>
              </a:stretch>
            </a:blipFill>
          </p:spPr>
          <p:txBody>
            <a:bodyPr wrap="square" lIns="0" tIns="0" rIns="0" bIns="0" rtlCol="0"/>
            <a:lstStyle/>
            <a:p>
              <a:endParaRPr/>
            </a:p>
          </p:txBody>
        </p:sp>
        <p:sp>
          <p:nvSpPr>
            <p:cNvPr id="880" name="object 880"/>
            <p:cNvSpPr/>
            <p:nvPr/>
          </p:nvSpPr>
          <p:spPr>
            <a:xfrm>
              <a:off x="3338650" y="1764869"/>
              <a:ext cx="36488" cy="26278"/>
            </a:xfrm>
            <a:prstGeom prst="rect">
              <a:avLst/>
            </a:prstGeom>
            <a:blipFill>
              <a:blip r:embed="rId617" cstate="print"/>
              <a:stretch>
                <a:fillRect/>
              </a:stretch>
            </a:blipFill>
          </p:spPr>
          <p:txBody>
            <a:bodyPr wrap="square" lIns="0" tIns="0" rIns="0" bIns="0" rtlCol="0"/>
            <a:lstStyle/>
            <a:p>
              <a:endParaRPr/>
            </a:p>
          </p:txBody>
        </p:sp>
        <p:sp>
          <p:nvSpPr>
            <p:cNvPr id="881" name="object 881"/>
            <p:cNvSpPr/>
            <p:nvPr/>
          </p:nvSpPr>
          <p:spPr>
            <a:xfrm>
              <a:off x="3338650" y="1764869"/>
              <a:ext cx="36488" cy="26278"/>
            </a:xfrm>
            <a:prstGeom prst="rect">
              <a:avLst/>
            </a:prstGeom>
            <a:blipFill>
              <a:blip r:embed="rId618" cstate="print"/>
              <a:stretch>
                <a:fillRect/>
              </a:stretch>
            </a:blipFill>
          </p:spPr>
          <p:txBody>
            <a:bodyPr wrap="square" lIns="0" tIns="0" rIns="0" bIns="0" rtlCol="0"/>
            <a:lstStyle/>
            <a:p>
              <a:endParaRPr/>
            </a:p>
          </p:txBody>
        </p:sp>
        <p:sp>
          <p:nvSpPr>
            <p:cNvPr id="882" name="object 882"/>
            <p:cNvSpPr/>
            <p:nvPr/>
          </p:nvSpPr>
          <p:spPr>
            <a:xfrm>
              <a:off x="3338650" y="1764869"/>
              <a:ext cx="36488" cy="26278"/>
            </a:xfrm>
            <a:prstGeom prst="rect">
              <a:avLst/>
            </a:prstGeom>
            <a:blipFill>
              <a:blip r:embed="rId619" cstate="print"/>
              <a:stretch>
                <a:fillRect/>
              </a:stretch>
            </a:blipFill>
          </p:spPr>
          <p:txBody>
            <a:bodyPr wrap="square" lIns="0" tIns="0" rIns="0" bIns="0" rtlCol="0"/>
            <a:lstStyle/>
            <a:p>
              <a:endParaRPr/>
            </a:p>
          </p:txBody>
        </p:sp>
        <p:sp>
          <p:nvSpPr>
            <p:cNvPr id="883" name="object 883"/>
            <p:cNvSpPr/>
            <p:nvPr/>
          </p:nvSpPr>
          <p:spPr>
            <a:xfrm>
              <a:off x="3338650" y="1764869"/>
              <a:ext cx="36488" cy="26278"/>
            </a:xfrm>
            <a:prstGeom prst="rect">
              <a:avLst/>
            </a:prstGeom>
            <a:blipFill>
              <a:blip r:embed="rId620" cstate="print"/>
              <a:stretch>
                <a:fillRect/>
              </a:stretch>
            </a:blipFill>
          </p:spPr>
          <p:txBody>
            <a:bodyPr wrap="square" lIns="0" tIns="0" rIns="0" bIns="0" rtlCol="0"/>
            <a:lstStyle/>
            <a:p>
              <a:endParaRPr/>
            </a:p>
          </p:txBody>
        </p:sp>
        <p:sp>
          <p:nvSpPr>
            <p:cNvPr id="884" name="object 884"/>
            <p:cNvSpPr/>
            <p:nvPr/>
          </p:nvSpPr>
          <p:spPr>
            <a:xfrm>
              <a:off x="3366017" y="2006916"/>
              <a:ext cx="36488" cy="26278"/>
            </a:xfrm>
            <a:prstGeom prst="rect">
              <a:avLst/>
            </a:prstGeom>
            <a:blipFill>
              <a:blip r:embed="rId621" cstate="print"/>
              <a:stretch>
                <a:fillRect/>
              </a:stretch>
            </a:blipFill>
          </p:spPr>
          <p:txBody>
            <a:bodyPr wrap="square" lIns="0" tIns="0" rIns="0" bIns="0" rtlCol="0"/>
            <a:lstStyle/>
            <a:p>
              <a:endParaRPr/>
            </a:p>
          </p:txBody>
        </p:sp>
        <p:sp>
          <p:nvSpPr>
            <p:cNvPr id="885" name="object 885"/>
            <p:cNvSpPr/>
            <p:nvPr/>
          </p:nvSpPr>
          <p:spPr>
            <a:xfrm>
              <a:off x="3366017" y="2006916"/>
              <a:ext cx="36488" cy="26278"/>
            </a:xfrm>
            <a:prstGeom prst="rect">
              <a:avLst/>
            </a:prstGeom>
            <a:blipFill>
              <a:blip r:embed="rId622" cstate="print"/>
              <a:stretch>
                <a:fillRect/>
              </a:stretch>
            </a:blipFill>
          </p:spPr>
          <p:txBody>
            <a:bodyPr wrap="square" lIns="0" tIns="0" rIns="0" bIns="0" rtlCol="0"/>
            <a:lstStyle/>
            <a:p>
              <a:endParaRPr/>
            </a:p>
          </p:txBody>
        </p:sp>
        <p:sp>
          <p:nvSpPr>
            <p:cNvPr id="886" name="object 886"/>
            <p:cNvSpPr/>
            <p:nvPr/>
          </p:nvSpPr>
          <p:spPr>
            <a:xfrm>
              <a:off x="3366017" y="2006916"/>
              <a:ext cx="36488" cy="26278"/>
            </a:xfrm>
            <a:prstGeom prst="rect">
              <a:avLst/>
            </a:prstGeom>
            <a:blipFill>
              <a:blip r:embed="rId623" cstate="print"/>
              <a:stretch>
                <a:fillRect/>
              </a:stretch>
            </a:blipFill>
          </p:spPr>
          <p:txBody>
            <a:bodyPr wrap="square" lIns="0" tIns="0" rIns="0" bIns="0" rtlCol="0"/>
            <a:lstStyle/>
            <a:p>
              <a:endParaRPr/>
            </a:p>
          </p:txBody>
        </p:sp>
        <p:sp>
          <p:nvSpPr>
            <p:cNvPr id="887" name="object 887"/>
            <p:cNvSpPr/>
            <p:nvPr/>
          </p:nvSpPr>
          <p:spPr>
            <a:xfrm>
              <a:off x="3366017" y="2006916"/>
              <a:ext cx="36488" cy="26278"/>
            </a:xfrm>
            <a:prstGeom prst="rect">
              <a:avLst/>
            </a:prstGeom>
            <a:blipFill>
              <a:blip r:embed="rId624" cstate="print"/>
              <a:stretch>
                <a:fillRect/>
              </a:stretch>
            </a:blipFill>
          </p:spPr>
          <p:txBody>
            <a:bodyPr wrap="square" lIns="0" tIns="0" rIns="0" bIns="0" rtlCol="0"/>
            <a:lstStyle/>
            <a:p>
              <a:endParaRPr/>
            </a:p>
          </p:txBody>
        </p:sp>
        <p:sp>
          <p:nvSpPr>
            <p:cNvPr id="888" name="object 888"/>
            <p:cNvSpPr/>
            <p:nvPr/>
          </p:nvSpPr>
          <p:spPr>
            <a:xfrm>
              <a:off x="3407719" y="1994467"/>
              <a:ext cx="31276" cy="38727"/>
            </a:xfrm>
            <a:prstGeom prst="rect">
              <a:avLst/>
            </a:prstGeom>
            <a:blipFill>
              <a:blip r:embed="rId625" cstate="print"/>
              <a:stretch>
                <a:fillRect/>
              </a:stretch>
            </a:blipFill>
          </p:spPr>
          <p:txBody>
            <a:bodyPr wrap="square" lIns="0" tIns="0" rIns="0" bIns="0" rtlCol="0"/>
            <a:lstStyle/>
            <a:p>
              <a:endParaRPr/>
            </a:p>
          </p:txBody>
        </p:sp>
        <p:sp>
          <p:nvSpPr>
            <p:cNvPr id="889" name="object 889"/>
            <p:cNvSpPr/>
            <p:nvPr/>
          </p:nvSpPr>
          <p:spPr>
            <a:xfrm>
              <a:off x="3407719" y="1994467"/>
              <a:ext cx="31276" cy="38727"/>
            </a:xfrm>
            <a:prstGeom prst="rect">
              <a:avLst/>
            </a:prstGeom>
            <a:blipFill>
              <a:blip r:embed="rId626" cstate="print"/>
              <a:stretch>
                <a:fillRect/>
              </a:stretch>
            </a:blipFill>
          </p:spPr>
          <p:txBody>
            <a:bodyPr wrap="square" lIns="0" tIns="0" rIns="0" bIns="0" rtlCol="0"/>
            <a:lstStyle/>
            <a:p>
              <a:endParaRPr/>
            </a:p>
          </p:txBody>
        </p:sp>
        <p:sp>
          <p:nvSpPr>
            <p:cNvPr id="890" name="object 890"/>
            <p:cNvSpPr/>
            <p:nvPr/>
          </p:nvSpPr>
          <p:spPr>
            <a:xfrm>
              <a:off x="3407719" y="1994467"/>
              <a:ext cx="31276" cy="38727"/>
            </a:xfrm>
            <a:prstGeom prst="rect">
              <a:avLst/>
            </a:prstGeom>
            <a:blipFill>
              <a:blip r:embed="rId627" cstate="print"/>
              <a:stretch>
                <a:fillRect/>
              </a:stretch>
            </a:blipFill>
          </p:spPr>
          <p:txBody>
            <a:bodyPr wrap="square" lIns="0" tIns="0" rIns="0" bIns="0" rtlCol="0"/>
            <a:lstStyle/>
            <a:p>
              <a:endParaRPr/>
            </a:p>
          </p:txBody>
        </p:sp>
        <p:sp>
          <p:nvSpPr>
            <p:cNvPr id="891" name="object 891"/>
            <p:cNvSpPr/>
            <p:nvPr/>
          </p:nvSpPr>
          <p:spPr>
            <a:xfrm>
              <a:off x="3407719" y="1994467"/>
              <a:ext cx="31276" cy="38727"/>
            </a:xfrm>
            <a:prstGeom prst="rect">
              <a:avLst/>
            </a:prstGeom>
            <a:blipFill>
              <a:blip r:embed="rId628" cstate="print"/>
              <a:stretch>
                <a:fillRect/>
              </a:stretch>
            </a:blipFill>
          </p:spPr>
          <p:txBody>
            <a:bodyPr wrap="square" lIns="0" tIns="0" rIns="0" bIns="0" rtlCol="0"/>
            <a:lstStyle/>
            <a:p>
              <a:endParaRPr/>
            </a:p>
          </p:txBody>
        </p:sp>
        <p:sp>
          <p:nvSpPr>
            <p:cNvPr id="892" name="object 892"/>
            <p:cNvSpPr/>
            <p:nvPr/>
          </p:nvSpPr>
          <p:spPr>
            <a:xfrm>
              <a:off x="3588862" y="1843707"/>
              <a:ext cx="56036" cy="76071"/>
            </a:xfrm>
            <a:prstGeom prst="rect">
              <a:avLst/>
            </a:prstGeom>
            <a:blipFill>
              <a:blip r:embed="rId629" cstate="print"/>
              <a:stretch>
                <a:fillRect/>
              </a:stretch>
            </a:blipFill>
          </p:spPr>
          <p:txBody>
            <a:bodyPr wrap="square" lIns="0" tIns="0" rIns="0" bIns="0" rtlCol="0"/>
            <a:lstStyle/>
            <a:p>
              <a:endParaRPr/>
            </a:p>
          </p:txBody>
        </p:sp>
        <p:sp>
          <p:nvSpPr>
            <p:cNvPr id="893" name="object 893"/>
            <p:cNvSpPr/>
            <p:nvPr/>
          </p:nvSpPr>
          <p:spPr>
            <a:xfrm>
              <a:off x="3588862" y="1843707"/>
              <a:ext cx="56036" cy="76071"/>
            </a:xfrm>
            <a:prstGeom prst="rect">
              <a:avLst/>
            </a:prstGeom>
            <a:blipFill>
              <a:blip r:embed="rId630" cstate="print"/>
              <a:stretch>
                <a:fillRect/>
              </a:stretch>
            </a:blipFill>
          </p:spPr>
          <p:txBody>
            <a:bodyPr wrap="square" lIns="0" tIns="0" rIns="0" bIns="0" rtlCol="0"/>
            <a:lstStyle/>
            <a:p>
              <a:endParaRPr/>
            </a:p>
          </p:txBody>
        </p:sp>
        <p:sp>
          <p:nvSpPr>
            <p:cNvPr id="894" name="object 894"/>
            <p:cNvSpPr/>
            <p:nvPr/>
          </p:nvSpPr>
          <p:spPr>
            <a:xfrm>
              <a:off x="3588862" y="1843707"/>
              <a:ext cx="56036" cy="76071"/>
            </a:xfrm>
            <a:prstGeom prst="rect">
              <a:avLst/>
            </a:prstGeom>
            <a:blipFill>
              <a:blip r:embed="rId631" cstate="print"/>
              <a:stretch>
                <a:fillRect/>
              </a:stretch>
            </a:blipFill>
          </p:spPr>
          <p:txBody>
            <a:bodyPr wrap="square" lIns="0" tIns="0" rIns="0" bIns="0" rtlCol="0"/>
            <a:lstStyle/>
            <a:p>
              <a:endParaRPr/>
            </a:p>
          </p:txBody>
        </p:sp>
        <p:sp>
          <p:nvSpPr>
            <p:cNvPr id="895" name="object 895"/>
            <p:cNvSpPr/>
            <p:nvPr/>
          </p:nvSpPr>
          <p:spPr>
            <a:xfrm>
              <a:off x="3588862" y="1843707"/>
              <a:ext cx="56036" cy="76071"/>
            </a:xfrm>
            <a:prstGeom prst="rect">
              <a:avLst/>
            </a:prstGeom>
            <a:blipFill>
              <a:blip r:embed="rId632" cstate="print"/>
              <a:stretch>
                <a:fillRect/>
              </a:stretch>
            </a:blipFill>
          </p:spPr>
          <p:txBody>
            <a:bodyPr wrap="square" lIns="0" tIns="0" rIns="0" bIns="0" rtlCol="0"/>
            <a:lstStyle/>
            <a:p>
              <a:endParaRPr/>
            </a:p>
          </p:txBody>
        </p:sp>
        <p:sp>
          <p:nvSpPr>
            <p:cNvPr id="896" name="object 896"/>
            <p:cNvSpPr/>
            <p:nvPr/>
          </p:nvSpPr>
          <p:spPr>
            <a:xfrm>
              <a:off x="3635776" y="1857539"/>
              <a:ext cx="27366" cy="62240"/>
            </a:xfrm>
            <a:prstGeom prst="rect">
              <a:avLst/>
            </a:prstGeom>
            <a:blipFill>
              <a:blip r:embed="rId633" cstate="print"/>
              <a:stretch>
                <a:fillRect/>
              </a:stretch>
            </a:blipFill>
          </p:spPr>
          <p:txBody>
            <a:bodyPr wrap="square" lIns="0" tIns="0" rIns="0" bIns="0" rtlCol="0"/>
            <a:lstStyle/>
            <a:p>
              <a:endParaRPr/>
            </a:p>
          </p:txBody>
        </p:sp>
        <p:sp>
          <p:nvSpPr>
            <p:cNvPr id="897" name="object 897"/>
            <p:cNvSpPr/>
            <p:nvPr/>
          </p:nvSpPr>
          <p:spPr>
            <a:xfrm>
              <a:off x="3635776" y="1857539"/>
              <a:ext cx="27366" cy="62240"/>
            </a:xfrm>
            <a:prstGeom prst="rect">
              <a:avLst/>
            </a:prstGeom>
            <a:blipFill>
              <a:blip r:embed="rId634" cstate="print"/>
              <a:stretch>
                <a:fillRect/>
              </a:stretch>
            </a:blipFill>
          </p:spPr>
          <p:txBody>
            <a:bodyPr wrap="square" lIns="0" tIns="0" rIns="0" bIns="0" rtlCol="0"/>
            <a:lstStyle/>
            <a:p>
              <a:endParaRPr/>
            </a:p>
          </p:txBody>
        </p:sp>
        <p:sp>
          <p:nvSpPr>
            <p:cNvPr id="898" name="object 898"/>
            <p:cNvSpPr/>
            <p:nvPr/>
          </p:nvSpPr>
          <p:spPr>
            <a:xfrm>
              <a:off x="3635776" y="1857539"/>
              <a:ext cx="27366" cy="62240"/>
            </a:xfrm>
            <a:prstGeom prst="rect">
              <a:avLst/>
            </a:prstGeom>
            <a:blipFill>
              <a:blip r:embed="rId635" cstate="print"/>
              <a:stretch>
                <a:fillRect/>
              </a:stretch>
            </a:blipFill>
          </p:spPr>
          <p:txBody>
            <a:bodyPr wrap="square" lIns="0" tIns="0" rIns="0" bIns="0" rtlCol="0"/>
            <a:lstStyle/>
            <a:p>
              <a:endParaRPr/>
            </a:p>
          </p:txBody>
        </p:sp>
        <p:sp>
          <p:nvSpPr>
            <p:cNvPr id="899" name="object 899"/>
            <p:cNvSpPr/>
            <p:nvPr/>
          </p:nvSpPr>
          <p:spPr>
            <a:xfrm>
              <a:off x="3635776" y="1857539"/>
              <a:ext cx="27366" cy="62240"/>
            </a:xfrm>
            <a:prstGeom prst="rect">
              <a:avLst/>
            </a:prstGeom>
            <a:blipFill>
              <a:blip r:embed="rId636" cstate="print"/>
              <a:stretch>
                <a:fillRect/>
              </a:stretch>
            </a:blipFill>
          </p:spPr>
          <p:txBody>
            <a:bodyPr wrap="square" lIns="0" tIns="0" rIns="0" bIns="0" rtlCol="0"/>
            <a:lstStyle/>
            <a:p>
              <a:endParaRPr/>
            </a:p>
          </p:txBody>
        </p:sp>
        <p:sp>
          <p:nvSpPr>
            <p:cNvPr id="900" name="object 900"/>
            <p:cNvSpPr/>
            <p:nvPr/>
          </p:nvSpPr>
          <p:spPr>
            <a:xfrm>
              <a:off x="3436389" y="1752420"/>
              <a:ext cx="14334" cy="49792"/>
            </a:xfrm>
            <a:prstGeom prst="rect">
              <a:avLst/>
            </a:prstGeom>
            <a:blipFill>
              <a:blip r:embed="rId637" cstate="print"/>
              <a:stretch>
                <a:fillRect/>
              </a:stretch>
            </a:blipFill>
          </p:spPr>
          <p:txBody>
            <a:bodyPr wrap="square" lIns="0" tIns="0" rIns="0" bIns="0" rtlCol="0"/>
            <a:lstStyle/>
            <a:p>
              <a:endParaRPr/>
            </a:p>
          </p:txBody>
        </p:sp>
        <p:sp>
          <p:nvSpPr>
            <p:cNvPr id="901" name="object 901"/>
            <p:cNvSpPr/>
            <p:nvPr/>
          </p:nvSpPr>
          <p:spPr>
            <a:xfrm>
              <a:off x="3436389" y="1752420"/>
              <a:ext cx="14334" cy="49792"/>
            </a:xfrm>
            <a:prstGeom prst="rect">
              <a:avLst/>
            </a:prstGeom>
            <a:blipFill>
              <a:blip r:embed="rId638" cstate="print"/>
              <a:stretch>
                <a:fillRect/>
              </a:stretch>
            </a:blipFill>
          </p:spPr>
          <p:txBody>
            <a:bodyPr wrap="square" lIns="0" tIns="0" rIns="0" bIns="0" rtlCol="0"/>
            <a:lstStyle/>
            <a:p>
              <a:endParaRPr/>
            </a:p>
          </p:txBody>
        </p:sp>
        <p:sp>
          <p:nvSpPr>
            <p:cNvPr id="902" name="object 902"/>
            <p:cNvSpPr/>
            <p:nvPr/>
          </p:nvSpPr>
          <p:spPr>
            <a:xfrm>
              <a:off x="3436389" y="1752420"/>
              <a:ext cx="14334" cy="49792"/>
            </a:xfrm>
            <a:prstGeom prst="rect">
              <a:avLst/>
            </a:prstGeom>
            <a:blipFill>
              <a:blip r:embed="rId639" cstate="print"/>
              <a:stretch>
                <a:fillRect/>
              </a:stretch>
            </a:blipFill>
          </p:spPr>
          <p:txBody>
            <a:bodyPr wrap="square" lIns="0" tIns="0" rIns="0" bIns="0" rtlCol="0"/>
            <a:lstStyle/>
            <a:p>
              <a:endParaRPr/>
            </a:p>
          </p:txBody>
        </p:sp>
        <p:sp>
          <p:nvSpPr>
            <p:cNvPr id="903" name="object 903"/>
            <p:cNvSpPr/>
            <p:nvPr/>
          </p:nvSpPr>
          <p:spPr>
            <a:xfrm>
              <a:off x="3436389" y="1752420"/>
              <a:ext cx="14334" cy="49792"/>
            </a:xfrm>
            <a:prstGeom prst="rect">
              <a:avLst/>
            </a:prstGeom>
            <a:blipFill>
              <a:blip r:embed="rId444" cstate="print"/>
              <a:stretch>
                <a:fillRect/>
              </a:stretch>
            </a:blipFill>
          </p:spPr>
          <p:txBody>
            <a:bodyPr wrap="square" lIns="0" tIns="0" rIns="0" bIns="0" rtlCol="0"/>
            <a:lstStyle/>
            <a:p>
              <a:endParaRPr/>
            </a:p>
          </p:txBody>
        </p:sp>
        <p:sp>
          <p:nvSpPr>
            <p:cNvPr id="904" name="object 904"/>
            <p:cNvSpPr/>
            <p:nvPr/>
          </p:nvSpPr>
          <p:spPr>
            <a:xfrm>
              <a:off x="3415539" y="1752420"/>
              <a:ext cx="15637" cy="38727"/>
            </a:xfrm>
            <a:prstGeom prst="rect">
              <a:avLst/>
            </a:prstGeom>
            <a:blipFill>
              <a:blip r:embed="rId640" cstate="print"/>
              <a:stretch>
                <a:fillRect/>
              </a:stretch>
            </a:blipFill>
          </p:spPr>
          <p:txBody>
            <a:bodyPr wrap="square" lIns="0" tIns="0" rIns="0" bIns="0" rtlCol="0"/>
            <a:lstStyle/>
            <a:p>
              <a:endParaRPr/>
            </a:p>
          </p:txBody>
        </p:sp>
        <p:sp>
          <p:nvSpPr>
            <p:cNvPr id="905" name="object 905"/>
            <p:cNvSpPr/>
            <p:nvPr/>
          </p:nvSpPr>
          <p:spPr>
            <a:xfrm>
              <a:off x="3415539" y="1752420"/>
              <a:ext cx="15637" cy="38727"/>
            </a:xfrm>
            <a:prstGeom prst="rect">
              <a:avLst/>
            </a:prstGeom>
            <a:blipFill>
              <a:blip r:embed="rId641" cstate="print"/>
              <a:stretch>
                <a:fillRect/>
              </a:stretch>
            </a:blipFill>
          </p:spPr>
          <p:txBody>
            <a:bodyPr wrap="square" lIns="0" tIns="0" rIns="0" bIns="0" rtlCol="0"/>
            <a:lstStyle/>
            <a:p>
              <a:endParaRPr/>
            </a:p>
          </p:txBody>
        </p:sp>
        <p:sp>
          <p:nvSpPr>
            <p:cNvPr id="906" name="object 906"/>
            <p:cNvSpPr/>
            <p:nvPr/>
          </p:nvSpPr>
          <p:spPr>
            <a:xfrm>
              <a:off x="3415539" y="1752420"/>
              <a:ext cx="15637" cy="38727"/>
            </a:xfrm>
            <a:prstGeom prst="rect">
              <a:avLst/>
            </a:prstGeom>
            <a:blipFill>
              <a:blip r:embed="rId642" cstate="print"/>
              <a:stretch>
                <a:fillRect/>
              </a:stretch>
            </a:blipFill>
          </p:spPr>
          <p:txBody>
            <a:bodyPr wrap="square" lIns="0" tIns="0" rIns="0" bIns="0" rtlCol="0"/>
            <a:lstStyle/>
            <a:p>
              <a:endParaRPr/>
            </a:p>
          </p:txBody>
        </p:sp>
        <p:sp>
          <p:nvSpPr>
            <p:cNvPr id="907" name="object 907"/>
            <p:cNvSpPr/>
            <p:nvPr/>
          </p:nvSpPr>
          <p:spPr>
            <a:xfrm>
              <a:off x="3415539" y="1752420"/>
              <a:ext cx="15637" cy="38727"/>
            </a:xfrm>
            <a:prstGeom prst="rect">
              <a:avLst/>
            </a:prstGeom>
            <a:blipFill>
              <a:blip r:embed="rId643" cstate="print"/>
              <a:stretch>
                <a:fillRect/>
              </a:stretch>
            </a:blipFill>
          </p:spPr>
          <p:txBody>
            <a:bodyPr wrap="square" lIns="0" tIns="0" rIns="0" bIns="0" rtlCol="0"/>
            <a:lstStyle/>
            <a:p>
              <a:endParaRPr/>
            </a:p>
          </p:txBody>
        </p:sp>
        <p:sp>
          <p:nvSpPr>
            <p:cNvPr id="908" name="object 908"/>
            <p:cNvSpPr/>
            <p:nvPr/>
          </p:nvSpPr>
          <p:spPr>
            <a:xfrm>
              <a:off x="3319103" y="1752420"/>
              <a:ext cx="14334" cy="49792"/>
            </a:xfrm>
            <a:prstGeom prst="rect">
              <a:avLst/>
            </a:prstGeom>
            <a:blipFill>
              <a:blip r:embed="rId644" cstate="print"/>
              <a:stretch>
                <a:fillRect/>
              </a:stretch>
            </a:blipFill>
          </p:spPr>
          <p:txBody>
            <a:bodyPr wrap="square" lIns="0" tIns="0" rIns="0" bIns="0" rtlCol="0"/>
            <a:lstStyle/>
            <a:p>
              <a:endParaRPr/>
            </a:p>
          </p:txBody>
        </p:sp>
        <p:sp>
          <p:nvSpPr>
            <p:cNvPr id="909" name="object 909"/>
            <p:cNvSpPr/>
            <p:nvPr/>
          </p:nvSpPr>
          <p:spPr>
            <a:xfrm>
              <a:off x="3319103" y="1752420"/>
              <a:ext cx="14334" cy="49792"/>
            </a:xfrm>
            <a:prstGeom prst="rect">
              <a:avLst/>
            </a:prstGeom>
            <a:blipFill>
              <a:blip r:embed="rId645" cstate="print"/>
              <a:stretch>
                <a:fillRect/>
              </a:stretch>
            </a:blipFill>
          </p:spPr>
          <p:txBody>
            <a:bodyPr wrap="square" lIns="0" tIns="0" rIns="0" bIns="0" rtlCol="0"/>
            <a:lstStyle/>
            <a:p>
              <a:endParaRPr/>
            </a:p>
          </p:txBody>
        </p:sp>
        <p:sp>
          <p:nvSpPr>
            <p:cNvPr id="910" name="object 910"/>
            <p:cNvSpPr/>
            <p:nvPr/>
          </p:nvSpPr>
          <p:spPr>
            <a:xfrm>
              <a:off x="3319103" y="1752420"/>
              <a:ext cx="14334" cy="49792"/>
            </a:xfrm>
            <a:prstGeom prst="rect">
              <a:avLst/>
            </a:prstGeom>
            <a:blipFill>
              <a:blip r:embed="rId646" cstate="print"/>
              <a:stretch>
                <a:fillRect/>
              </a:stretch>
            </a:blipFill>
          </p:spPr>
          <p:txBody>
            <a:bodyPr wrap="square" lIns="0" tIns="0" rIns="0" bIns="0" rtlCol="0"/>
            <a:lstStyle/>
            <a:p>
              <a:endParaRPr/>
            </a:p>
          </p:txBody>
        </p:sp>
        <p:sp>
          <p:nvSpPr>
            <p:cNvPr id="911" name="object 911"/>
            <p:cNvSpPr/>
            <p:nvPr/>
          </p:nvSpPr>
          <p:spPr>
            <a:xfrm>
              <a:off x="3319103" y="1752420"/>
              <a:ext cx="14334" cy="49792"/>
            </a:xfrm>
            <a:prstGeom prst="rect">
              <a:avLst/>
            </a:prstGeom>
            <a:blipFill>
              <a:blip r:embed="rId647" cstate="print"/>
              <a:stretch>
                <a:fillRect/>
              </a:stretch>
            </a:blipFill>
          </p:spPr>
          <p:txBody>
            <a:bodyPr wrap="square" lIns="0" tIns="0" rIns="0" bIns="0" rtlCol="0"/>
            <a:lstStyle/>
            <a:p>
              <a:endParaRPr/>
            </a:p>
          </p:txBody>
        </p:sp>
        <p:sp>
          <p:nvSpPr>
            <p:cNvPr id="912" name="object 912"/>
            <p:cNvSpPr/>
            <p:nvPr/>
          </p:nvSpPr>
          <p:spPr>
            <a:xfrm>
              <a:off x="3556282" y="1843707"/>
              <a:ext cx="27366" cy="96818"/>
            </a:xfrm>
            <a:prstGeom prst="rect">
              <a:avLst/>
            </a:prstGeom>
            <a:blipFill>
              <a:blip r:embed="rId648" cstate="print"/>
              <a:stretch>
                <a:fillRect/>
              </a:stretch>
            </a:blipFill>
          </p:spPr>
          <p:txBody>
            <a:bodyPr wrap="square" lIns="0" tIns="0" rIns="0" bIns="0" rtlCol="0"/>
            <a:lstStyle/>
            <a:p>
              <a:endParaRPr/>
            </a:p>
          </p:txBody>
        </p:sp>
        <p:sp>
          <p:nvSpPr>
            <p:cNvPr id="913" name="object 913"/>
            <p:cNvSpPr/>
            <p:nvPr/>
          </p:nvSpPr>
          <p:spPr>
            <a:xfrm>
              <a:off x="3556282" y="1843707"/>
              <a:ext cx="27366" cy="96818"/>
            </a:xfrm>
            <a:prstGeom prst="rect">
              <a:avLst/>
            </a:prstGeom>
            <a:blipFill>
              <a:blip r:embed="rId649" cstate="print"/>
              <a:stretch>
                <a:fillRect/>
              </a:stretch>
            </a:blipFill>
          </p:spPr>
          <p:txBody>
            <a:bodyPr wrap="square" lIns="0" tIns="0" rIns="0" bIns="0" rtlCol="0"/>
            <a:lstStyle/>
            <a:p>
              <a:endParaRPr/>
            </a:p>
          </p:txBody>
        </p:sp>
        <p:sp>
          <p:nvSpPr>
            <p:cNvPr id="914" name="object 914"/>
            <p:cNvSpPr/>
            <p:nvPr/>
          </p:nvSpPr>
          <p:spPr>
            <a:xfrm>
              <a:off x="3556282" y="1843707"/>
              <a:ext cx="27366" cy="96818"/>
            </a:xfrm>
            <a:prstGeom prst="rect">
              <a:avLst/>
            </a:prstGeom>
            <a:blipFill>
              <a:blip r:embed="rId650" cstate="print"/>
              <a:stretch>
                <a:fillRect/>
              </a:stretch>
            </a:blipFill>
          </p:spPr>
          <p:txBody>
            <a:bodyPr wrap="square" lIns="0" tIns="0" rIns="0" bIns="0" rtlCol="0"/>
            <a:lstStyle/>
            <a:p>
              <a:endParaRPr/>
            </a:p>
          </p:txBody>
        </p:sp>
        <p:sp>
          <p:nvSpPr>
            <p:cNvPr id="915" name="object 915"/>
            <p:cNvSpPr/>
            <p:nvPr/>
          </p:nvSpPr>
          <p:spPr>
            <a:xfrm>
              <a:off x="3556282" y="1843707"/>
              <a:ext cx="27366" cy="96818"/>
            </a:xfrm>
            <a:prstGeom prst="rect">
              <a:avLst/>
            </a:prstGeom>
            <a:blipFill>
              <a:blip r:embed="rId651" cstate="print"/>
              <a:stretch>
                <a:fillRect/>
              </a:stretch>
            </a:blipFill>
          </p:spPr>
          <p:txBody>
            <a:bodyPr wrap="square" lIns="0" tIns="0" rIns="0" bIns="0" rtlCol="0"/>
            <a:lstStyle/>
            <a:p>
              <a:endParaRPr/>
            </a:p>
          </p:txBody>
        </p:sp>
        <p:sp>
          <p:nvSpPr>
            <p:cNvPr id="916" name="object 916"/>
            <p:cNvSpPr/>
            <p:nvPr/>
          </p:nvSpPr>
          <p:spPr>
            <a:xfrm>
              <a:off x="3440299" y="1843707"/>
              <a:ext cx="27366" cy="96818"/>
            </a:xfrm>
            <a:prstGeom prst="rect">
              <a:avLst/>
            </a:prstGeom>
            <a:blipFill>
              <a:blip r:embed="rId652" cstate="print"/>
              <a:stretch>
                <a:fillRect/>
              </a:stretch>
            </a:blipFill>
          </p:spPr>
          <p:txBody>
            <a:bodyPr wrap="square" lIns="0" tIns="0" rIns="0" bIns="0" rtlCol="0"/>
            <a:lstStyle/>
            <a:p>
              <a:endParaRPr/>
            </a:p>
          </p:txBody>
        </p:sp>
        <p:sp>
          <p:nvSpPr>
            <p:cNvPr id="917" name="object 917"/>
            <p:cNvSpPr/>
            <p:nvPr/>
          </p:nvSpPr>
          <p:spPr>
            <a:xfrm>
              <a:off x="3440299" y="1843707"/>
              <a:ext cx="27366" cy="96818"/>
            </a:xfrm>
            <a:prstGeom prst="rect">
              <a:avLst/>
            </a:prstGeom>
            <a:blipFill>
              <a:blip r:embed="rId653" cstate="print"/>
              <a:stretch>
                <a:fillRect/>
              </a:stretch>
            </a:blipFill>
          </p:spPr>
          <p:txBody>
            <a:bodyPr wrap="square" lIns="0" tIns="0" rIns="0" bIns="0" rtlCol="0"/>
            <a:lstStyle/>
            <a:p>
              <a:endParaRPr/>
            </a:p>
          </p:txBody>
        </p:sp>
        <p:sp>
          <p:nvSpPr>
            <p:cNvPr id="918" name="object 918"/>
            <p:cNvSpPr/>
            <p:nvPr/>
          </p:nvSpPr>
          <p:spPr>
            <a:xfrm>
              <a:off x="3440299" y="1843707"/>
              <a:ext cx="27366" cy="96818"/>
            </a:xfrm>
            <a:prstGeom prst="rect">
              <a:avLst/>
            </a:prstGeom>
            <a:blipFill>
              <a:blip r:embed="rId654" cstate="print"/>
              <a:stretch>
                <a:fillRect/>
              </a:stretch>
            </a:blipFill>
          </p:spPr>
          <p:txBody>
            <a:bodyPr wrap="square" lIns="0" tIns="0" rIns="0" bIns="0" rtlCol="0"/>
            <a:lstStyle/>
            <a:p>
              <a:endParaRPr/>
            </a:p>
          </p:txBody>
        </p:sp>
        <p:sp>
          <p:nvSpPr>
            <p:cNvPr id="919" name="object 919"/>
            <p:cNvSpPr/>
            <p:nvPr/>
          </p:nvSpPr>
          <p:spPr>
            <a:xfrm>
              <a:off x="3440299" y="1843707"/>
              <a:ext cx="27366" cy="96818"/>
            </a:xfrm>
            <a:prstGeom prst="rect">
              <a:avLst/>
            </a:prstGeom>
            <a:blipFill>
              <a:blip r:embed="rId655" cstate="print"/>
              <a:stretch>
                <a:fillRect/>
              </a:stretch>
            </a:blipFill>
          </p:spPr>
          <p:txBody>
            <a:bodyPr wrap="square" lIns="0" tIns="0" rIns="0" bIns="0" rtlCol="0"/>
            <a:lstStyle/>
            <a:p>
              <a:endParaRPr/>
            </a:p>
          </p:txBody>
        </p:sp>
        <p:sp>
          <p:nvSpPr>
            <p:cNvPr id="920" name="object 920"/>
            <p:cNvSpPr/>
            <p:nvPr/>
          </p:nvSpPr>
          <p:spPr>
            <a:xfrm>
              <a:off x="4405956" y="1580914"/>
              <a:ext cx="74281" cy="76071"/>
            </a:xfrm>
            <a:prstGeom prst="rect">
              <a:avLst/>
            </a:prstGeom>
            <a:blipFill>
              <a:blip r:embed="rId656" cstate="print"/>
              <a:stretch>
                <a:fillRect/>
              </a:stretch>
            </a:blipFill>
          </p:spPr>
          <p:txBody>
            <a:bodyPr wrap="square" lIns="0" tIns="0" rIns="0" bIns="0" rtlCol="0"/>
            <a:lstStyle/>
            <a:p>
              <a:endParaRPr/>
            </a:p>
          </p:txBody>
        </p:sp>
        <p:sp>
          <p:nvSpPr>
            <p:cNvPr id="921" name="object 921"/>
            <p:cNvSpPr/>
            <p:nvPr/>
          </p:nvSpPr>
          <p:spPr>
            <a:xfrm>
              <a:off x="4405956" y="1580914"/>
              <a:ext cx="74281" cy="76071"/>
            </a:xfrm>
            <a:prstGeom prst="rect">
              <a:avLst/>
            </a:prstGeom>
            <a:blipFill>
              <a:blip r:embed="rId657" cstate="print"/>
              <a:stretch>
                <a:fillRect/>
              </a:stretch>
            </a:blipFill>
          </p:spPr>
          <p:txBody>
            <a:bodyPr wrap="square" lIns="0" tIns="0" rIns="0" bIns="0" rtlCol="0"/>
            <a:lstStyle/>
            <a:p>
              <a:endParaRPr/>
            </a:p>
          </p:txBody>
        </p:sp>
        <p:sp>
          <p:nvSpPr>
            <p:cNvPr id="922" name="object 922"/>
            <p:cNvSpPr/>
            <p:nvPr/>
          </p:nvSpPr>
          <p:spPr>
            <a:xfrm>
              <a:off x="4405956" y="1580914"/>
              <a:ext cx="74281" cy="76071"/>
            </a:xfrm>
            <a:prstGeom prst="rect">
              <a:avLst/>
            </a:prstGeom>
            <a:blipFill>
              <a:blip r:embed="rId658" cstate="print"/>
              <a:stretch>
                <a:fillRect/>
              </a:stretch>
            </a:blipFill>
          </p:spPr>
          <p:txBody>
            <a:bodyPr wrap="square" lIns="0" tIns="0" rIns="0" bIns="0" rtlCol="0"/>
            <a:lstStyle/>
            <a:p>
              <a:endParaRPr/>
            </a:p>
          </p:txBody>
        </p:sp>
        <p:sp>
          <p:nvSpPr>
            <p:cNvPr id="923" name="object 923"/>
            <p:cNvSpPr/>
            <p:nvPr/>
          </p:nvSpPr>
          <p:spPr>
            <a:xfrm>
              <a:off x="4405956" y="1580914"/>
              <a:ext cx="74281" cy="76071"/>
            </a:xfrm>
            <a:prstGeom prst="rect">
              <a:avLst/>
            </a:prstGeom>
            <a:blipFill>
              <a:blip r:embed="rId659" cstate="print"/>
              <a:stretch>
                <a:fillRect/>
              </a:stretch>
            </a:blipFill>
          </p:spPr>
          <p:txBody>
            <a:bodyPr wrap="square" lIns="0" tIns="0" rIns="0" bIns="0" rtlCol="0"/>
            <a:lstStyle/>
            <a:p>
              <a:endParaRPr/>
            </a:p>
          </p:txBody>
        </p:sp>
        <p:sp>
          <p:nvSpPr>
            <p:cNvPr id="924" name="object 924"/>
            <p:cNvSpPr/>
            <p:nvPr/>
          </p:nvSpPr>
          <p:spPr>
            <a:xfrm>
              <a:off x="6230412" y="1503458"/>
              <a:ext cx="74281" cy="76071"/>
            </a:xfrm>
            <a:prstGeom prst="rect">
              <a:avLst/>
            </a:prstGeom>
            <a:blipFill>
              <a:blip r:embed="rId660" cstate="print"/>
              <a:stretch>
                <a:fillRect/>
              </a:stretch>
            </a:blipFill>
          </p:spPr>
          <p:txBody>
            <a:bodyPr wrap="square" lIns="0" tIns="0" rIns="0" bIns="0" rtlCol="0"/>
            <a:lstStyle/>
            <a:p>
              <a:endParaRPr/>
            </a:p>
          </p:txBody>
        </p:sp>
        <p:sp>
          <p:nvSpPr>
            <p:cNvPr id="925" name="object 925"/>
            <p:cNvSpPr/>
            <p:nvPr/>
          </p:nvSpPr>
          <p:spPr>
            <a:xfrm>
              <a:off x="6230412" y="1503458"/>
              <a:ext cx="74281" cy="76071"/>
            </a:xfrm>
            <a:prstGeom prst="rect">
              <a:avLst/>
            </a:prstGeom>
            <a:blipFill>
              <a:blip r:embed="rId661" cstate="print"/>
              <a:stretch>
                <a:fillRect/>
              </a:stretch>
            </a:blipFill>
          </p:spPr>
          <p:txBody>
            <a:bodyPr wrap="square" lIns="0" tIns="0" rIns="0" bIns="0" rtlCol="0"/>
            <a:lstStyle/>
            <a:p>
              <a:endParaRPr/>
            </a:p>
          </p:txBody>
        </p:sp>
        <p:sp>
          <p:nvSpPr>
            <p:cNvPr id="926" name="object 926"/>
            <p:cNvSpPr/>
            <p:nvPr/>
          </p:nvSpPr>
          <p:spPr>
            <a:xfrm>
              <a:off x="6230412" y="1503458"/>
              <a:ext cx="74281" cy="76071"/>
            </a:xfrm>
            <a:prstGeom prst="rect">
              <a:avLst/>
            </a:prstGeom>
            <a:blipFill>
              <a:blip r:embed="rId662" cstate="print"/>
              <a:stretch>
                <a:fillRect/>
              </a:stretch>
            </a:blipFill>
          </p:spPr>
          <p:txBody>
            <a:bodyPr wrap="square" lIns="0" tIns="0" rIns="0" bIns="0" rtlCol="0"/>
            <a:lstStyle/>
            <a:p>
              <a:endParaRPr/>
            </a:p>
          </p:txBody>
        </p:sp>
        <p:sp>
          <p:nvSpPr>
            <p:cNvPr id="927" name="object 927"/>
            <p:cNvSpPr/>
            <p:nvPr/>
          </p:nvSpPr>
          <p:spPr>
            <a:xfrm>
              <a:off x="6230412" y="1503458"/>
              <a:ext cx="74281" cy="76071"/>
            </a:xfrm>
            <a:prstGeom prst="rect">
              <a:avLst/>
            </a:prstGeom>
            <a:blipFill>
              <a:blip r:embed="rId663" cstate="print"/>
              <a:stretch>
                <a:fillRect/>
              </a:stretch>
            </a:blipFill>
          </p:spPr>
          <p:txBody>
            <a:bodyPr wrap="square" lIns="0" tIns="0" rIns="0" bIns="0" rtlCol="0"/>
            <a:lstStyle/>
            <a:p>
              <a:endParaRPr/>
            </a:p>
          </p:txBody>
        </p:sp>
        <p:sp>
          <p:nvSpPr>
            <p:cNvPr id="928" name="object 928"/>
            <p:cNvSpPr/>
            <p:nvPr/>
          </p:nvSpPr>
          <p:spPr>
            <a:xfrm>
              <a:off x="4387713" y="1973720"/>
              <a:ext cx="74281" cy="76071"/>
            </a:xfrm>
            <a:prstGeom prst="rect">
              <a:avLst/>
            </a:prstGeom>
            <a:blipFill>
              <a:blip r:embed="rId664" cstate="print"/>
              <a:stretch>
                <a:fillRect/>
              </a:stretch>
            </a:blipFill>
          </p:spPr>
          <p:txBody>
            <a:bodyPr wrap="square" lIns="0" tIns="0" rIns="0" bIns="0" rtlCol="0"/>
            <a:lstStyle/>
            <a:p>
              <a:endParaRPr/>
            </a:p>
          </p:txBody>
        </p:sp>
        <p:sp>
          <p:nvSpPr>
            <p:cNvPr id="929" name="object 929"/>
            <p:cNvSpPr/>
            <p:nvPr/>
          </p:nvSpPr>
          <p:spPr>
            <a:xfrm>
              <a:off x="4387713" y="1973720"/>
              <a:ext cx="74281" cy="76071"/>
            </a:xfrm>
            <a:prstGeom prst="rect">
              <a:avLst/>
            </a:prstGeom>
            <a:blipFill>
              <a:blip r:embed="rId665" cstate="print"/>
              <a:stretch>
                <a:fillRect/>
              </a:stretch>
            </a:blipFill>
          </p:spPr>
          <p:txBody>
            <a:bodyPr wrap="square" lIns="0" tIns="0" rIns="0" bIns="0" rtlCol="0"/>
            <a:lstStyle/>
            <a:p>
              <a:endParaRPr/>
            </a:p>
          </p:txBody>
        </p:sp>
        <p:sp>
          <p:nvSpPr>
            <p:cNvPr id="930" name="object 930"/>
            <p:cNvSpPr/>
            <p:nvPr/>
          </p:nvSpPr>
          <p:spPr>
            <a:xfrm>
              <a:off x="4387713" y="1973720"/>
              <a:ext cx="74281" cy="76071"/>
            </a:xfrm>
            <a:prstGeom prst="rect">
              <a:avLst/>
            </a:prstGeom>
            <a:blipFill>
              <a:blip r:embed="rId666" cstate="print"/>
              <a:stretch>
                <a:fillRect/>
              </a:stretch>
            </a:blipFill>
          </p:spPr>
          <p:txBody>
            <a:bodyPr wrap="square" lIns="0" tIns="0" rIns="0" bIns="0" rtlCol="0"/>
            <a:lstStyle/>
            <a:p>
              <a:endParaRPr/>
            </a:p>
          </p:txBody>
        </p:sp>
        <p:sp>
          <p:nvSpPr>
            <p:cNvPr id="931" name="object 931"/>
            <p:cNvSpPr/>
            <p:nvPr/>
          </p:nvSpPr>
          <p:spPr>
            <a:xfrm>
              <a:off x="4387713" y="1973720"/>
              <a:ext cx="74281" cy="76071"/>
            </a:xfrm>
            <a:prstGeom prst="rect">
              <a:avLst/>
            </a:prstGeom>
            <a:blipFill>
              <a:blip r:embed="rId667" cstate="print"/>
              <a:stretch>
                <a:fillRect/>
              </a:stretch>
            </a:blipFill>
          </p:spPr>
          <p:txBody>
            <a:bodyPr wrap="square" lIns="0" tIns="0" rIns="0" bIns="0" rtlCol="0"/>
            <a:lstStyle/>
            <a:p>
              <a:endParaRPr/>
            </a:p>
          </p:txBody>
        </p:sp>
        <p:sp>
          <p:nvSpPr>
            <p:cNvPr id="932" name="object 932"/>
            <p:cNvSpPr/>
            <p:nvPr/>
          </p:nvSpPr>
          <p:spPr>
            <a:xfrm>
              <a:off x="4399440" y="2388658"/>
              <a:ext cx="74281" cy="76071"/>
            </a:xfrm>
            <a:prstGeom prst="rect">
              <a:avLst/>
            </a:prstGeom>
            <a:blipFill>
              <a:blip r:embed="rId668" cstate="print"/>
              <a:stretch>
                <a:fillRect/>
              </a:stretch>
            </a:blipFill>
          </p:spPr>
          <p:txBody>
            <a:bodyPr wrap="square" lIns="0" tIns="0" rIns="0" bIns="0" rtlCol="0"/>
            <a:lstStyle/>
            <a:p>
              <a:endParaRPr/>
            </a:p>
          </p:txBody>
        </p:sp>
        <p:sp>
          <p:nvSpPr>
            <p:cNvPr id="933" name="object 933"/>
            <p:cNvSpPr/>
            <p:nvPr/>
          </p:nvSpPr>
          <p:spPr>
            <a:xfrm>
              <a:off x="4399440" y="2388658"/>
              <a:ext cx="74281" cy="76071"/>
            </a:xfrm>
            <a:prstGeom prst="rect">
              <a:avLst/>
            </a:prstGeom>
            <a:blipFill>
              <a:blip r:embed="rId669" cstate="print"/>
              <a:stretch>
                <a:fillRect/>
              </a:stretch>
            </a:blipFill>
          </p:spPr>
          <p:txBody>
            <a:bodyPr wrap="square" lIns="0" tIns="0" rIns="0" bIns="0" rtlCol="0"/>
            <a:lstStyle/>
            <a:p>
              <a:endParaRPr/>
            </a:p>
          </p:txBody>
        </p:sp>
        <p:sp>
          <p:nvSpPr>
            <p:cNvPr id="934" name="object 934"/>
            <p:cNvSpPr/>
            <p:nvPr/>
          </p:nvSpPr>
          <p:spPr>
            <a:xfrm>
              <a:off x="4399440" y="2388658"/>
              <a:ext cx="74281" cy="76071"/>
            </a:xfrm>
            <a:prstGeom prst="rect">
              <a:avLst/>
            </a:prstGeom>
            <a:blipFill>
              <a:blip r:embed="rId670" cstate="print"/>
              <a:stretch>
                <a:fillRect/>
              </a:stretch>
            </a:blipFill>
          </p:spPr>
          <p:txBody>
            <a:bodyPr wrap="square" lIns="0" tIns="0" rIns="0" bIns="0" rtlCol="0"/>
            <a:lstStyle/>
            <a:p>
              <a:endParaRPr/>
            </a:p>
          </p:txBody>
        </p:sp>
        <p:sp>
          <p:nvSpPr>
            <p:cNvPr id="935" name="object 935"/>
            <p:cNvSpPr/>
            <p:nvPr/>
          </p:nvSpPr>
          <p:spPr>
            <a:xfrm>
              <a:off x="4399440" y="2388658"/>
              <a:ext cx="74281" cy="76071"/>
            </a:xfrm>
            <a:prstGeom prst="rect">
              <a:avLst/>
            </a:prstGeom>
            <a:blipFill>
              <a:blip r:embed="rId671" cstate="print"/>
              <a:stretch>
                <a:fillRect/>
              </a:stretch>
            </a:blipFill>
          </p:spPr>
          <p:txBody>
            <a:bodyPr wrap="square" lIns="0" tIns="0" rIns="0" bIns="0" rtlCol="0"/>
            <a:lstStyle/>
            <a:p>
              <a:endParaRPr/>
            </a:p>
          </p:txBody>
        </p:sp>
        <p:sp>
          <p:nvSpPr>
            <p:cNvPr id="936" name="object 936"/>
            <p:cNvSpPr/>
            <p:nvPr/>
          </p:nvSpPr>
          <p:spPr>
            <a:xfrm>
              <a:off x="4390318" y="2802213"/>
              <a:ext cx="74281" cy="76071"/>
            </a:xfrm>
            <a:prstGeom prst="rect">
              <a:avLst/>
            </a:prstGeom>
            <a:blipFill>
              <a:blip r:embed="rId672" cstate="print"/>
              <a:stretch>
                <a:fillRect/>
              </a:stretch>
            </a:blipFill>
          </p:spPr>
          <p:txBody>
            <a:bodyPr wrap="square" lIns="0" tIns="0" rIns="0" bIns="0" rtlCol="0"/>
            <a:lstStyle/>
            <a:p>
              <a:endParaRPr/>
            </a:p>
          </p:txBody>
        </p:sp>
        <p:sp>
          <p:nvSpPr>
            <p:cNvPr id="937" name="object 937"/>
            <p:cNvSpPr/>
            <p:nvPr/>
          </p:nvSpPr>
          <p:spPr>
            <a:xfrm>
              <a:off x="4390318" y="2802213"/>
              <a:ext cx="74281" cy="76071"/>
            </a:xfrm>
            <a:prstGeom prst="rect">
              <a:avLst/>
            </a:prstGeom>
            <a:blipFill>
              <a:blip r:embed="rId673" cstate="print"/>
              <a:stretch>
                <a:fillRect/>
              </a:stretch>
            </a:blipFill>
          </p:spPr>
          <p:txBody>
            <a:bodyPr wrap="square" lIns="0" tIns="0" rIns="0" bIns="0" rtlCol="0"/>
            <a:lstStyle/>
            <a:p>
              <a:endParaRPr/>
            </a:p>
          </p:txBody>
        </p:sp>
        <p:sp>
          <p:nvSpPr>
            <p:cNvPr id="938" name="object 938"/>
            <p:cNvSpPr/>
            <p:nvPr/>
          </p:nvSpPr>
          <p:spPr>
            <a:xfrm>
              <a:off x="4390318" y="2802213"/>
              <a:ext cx="74281" cy="76071"/>
            </a:xfrm>
            <a:prstGeom prst="rect">
              <a:avLst/>
            </a:prstGeom>
            <a:blipFill>
              <a:blip r:embed="rId674" cstate="print"/>
              <a:stretch>
                <a:fillRect/>
              </a:stretch>
            </a:blipFill>
          </p:spPr>
          <p:txBody>
            <a:bodyPr wrap="square" lIns="0" tIns="0" rIns="0" bIns="0" rtlCol="0"/>
            <a:lstStyle/>
            <a:p>
              <a:endParaRPr/>
            </a:p>
          </p:txBody>
        </p:sp>
        <p:sp>
          <p:nvSpPr>
            <p:cNvPr id="939" name="object 939"/>
            <p:cNvSpPr/>
            <p:nvPr/>
          </p:nvSpPr>
          <p:spPr>
            <a:xfrm>
              <a:off x="4390318" y="2802213"/>
              <a:ext cx="74281" cy="76071"/>
            </a:xfrm>
            <a:prstGeom prst="rect">
              <a:avLst/>
            </a:prstGeom>
            <a:blipFill>
              <a:blip r:embed="rId675" cstate="print"/>
              <a:stretch>
                <a:fillRect/>
              </a:stretch>
            </a:blipFill>
          </p:spPr>
          <p:txBody>
            <a:bodyPr wrap="square" lIns="0" tIns="0" rIns="0" bIns="0" rtlCol="0"/>
            <a:lstStyle/>
            <a:p>
              <a:endParaRPr/>
            </a:p>
          </p:txBody>
        </p:sp>
        <p:sp>
          <p:nvSpPr>
            <p:cNvPr id="940" name="object 940"/>
            <p:cNvSpPr/>
            <p:nvPr/>
          </p:nvSpPr>
          <p:spPr>
            <a:xfrm>
              <a:off x="4396834" y="3190871"/>
              <a:ext cx="74281" cy="76071"/>
            </a:xfrm>
            <a:prstGeom prst="rect">
              <a:avLst/>
            </a:prstGeom>
            <a:blipFill>
              <a:blip r:embed="rId676" cstate="print"/>
              <a:stretch>
                <a:fillRect/>
              </a:stretch>
            </a:blipFill>
          </p:spPr>
          <p:txBody>
            <a:bodyPr wrap="square" lIns="0" tIns="0" rIns="0" bIns="0" rtlCol="0"/>
            <a:lstStyle/>
            <a:p>
              <a:endParaRPr/>
            </a:p>
          </p:txBody>
        </p:sp>
        <p:sp>
          <p:nvSpPr>
            <p:cNvPr id="941" name="object 941"/>
            <p:cNvSpPr/>
            <p:nvPr/>
          </p:nvSpPr>
          <p:spPr>
            <a:xfrm>
              <a:off x="4396834" y="3190871"/>
              <a:ext cx="74281" cy="76071"/>
            </a:xfrm>
            <a:prstGeom prst="rect">
              <a:avLst/>
            </a:prstGeom>
            <a:blipFill>
              <a:blip r:embed="rId677" cstate="print"/>
              <a:stretch>
                <a:fillRect/>
              </a:stretch>
            </a:blipFill>
          </p:spPr>
          <p:txBody>
            <a:bodyPr wrap="square" lIns="0" tIns="0" rIns="0" bIns="0" rtlCol="0"/>
            <a:lstStyle/>
            <a:p>
              <a:endParaRPr/>
            </a:p>
          </p:txBody>
        </p:sp>
        <p:sp>
          <p:nvSpPr>
            <p:cNvPr id="942" name="object 942"/>
            <p:cNvSpPr/>
            <p:nvPr/>
          </p:nvSpPr>
          <p:spPr>
            <a:xfrm>
              <a:off x="4396834" y="3190871"/>
              <a:ext cx="74281" cy="76071"/>
            </a:xfrm>
            <a:prstGeom prst="rect">
              <a:avLst/>
            </a:prstGeom>
            <a:blipFill>
              <a:blip r:embed="rId678" cstate="print"/>
              <a:stretch>
                <a:fillRect/>
              </a:stretch>
            </a:blipFill>
          </p:spPr>
          <p:txBody>
            <a:bodyPr wrap="square" lIns="0" tIns="0" rIns="0" bIns="0" rtlCol="0"/>
            <a:lstStyle/>
            <a:p>
              <a:endParaRPr/>
            </a:p>
          </p:txBody>
        </p:sp>
        <p:sp>
          <p:nvSpPr>
            <p:cNvPr id="943" name="object 943"/>
            <p:cNvSpPr/>
            <p:nvPr/>
          </p:nvSpPr>
          <p:spPr>
            <a:xfrm>
              <a:off x="4396834" y="3190871"/>
              <a:ext cx="74281" cy="76071"/>
            </a:xfrm>
            <a:prstGeom prst="rect">
              <a:avLst/>
            </a:prstGeom>
            <a:blipFill>
              <a:blip r:embed="rId679" cstate="print"/>
              <a:stretch>
                <a:fillRect/>
              </a:stretch>
            </a:blipFill>
          </p:spPr>
          <p:txBody>
            <a:bodyPr wrap="square" lIns="0" tIns="0" rIns="0" bIns="0" rtlCol="0"/>
            <a:lstStyle/>
            <a:p>
              <a:endParaRPr/>
            </a:p>
          </p:txBody>
        </p:sp>
        <p:sp>
          <p:nvSpPr>
            <p:cNvPr id="944" name="object 944"/>
            <p:cNvSpPr/>
            <p:nvPr/>
          </p:nvSpPr>
          <p:spPr>
            <a:xfrm>
              <a:off x="4373377" y="3558783"/>
              <a:ext cx="74281" cy="76071"/>
            </a:xfrm>
            <a:prstGeom prst="rect">
              <a:avLst/>
            </a:prstGeom>
            <a:blipFill>
              <a:blip r:embed="rId680" cstate="print"/>
              <a:stretch>
                <a:fillRect/>
              </a:stretch>
            </a:blipFill>
          </p:spPr>
          <p:txBody>
            <a:bodyPr wrap="square" lIns="0" tIns="0" rIns="0" bIns="0" rtlCol="0"/>
            <a:lstStyle/>
            <a:p>
              <a:endParaRPr/>
            </a:p>
          </p:txBody>
        </p:sp>
        <p:sp>
          <p:nvSpPr>
            <p:cNvPr id="945" name="object 945"/>
            <p:cNvSpPr/>
            <p:nvPr/>
          </p:nvSpPr>
          <p:spPr>
            <a:xfrm>
              <a:off x="4373377" y="3558783"/>
              <a:ext cx="74281" cy="76071"/>
            </a:xfrm>
            <a:prstGeom prst="rect">
              <a:avLst/>
            </a:prstGeom>
            <a:blipFill>
              <a:blip r:embed="rId681" cstate="print"/>
              <a:stretch>
                <a:fillRect/>
              </a:stretch>
            </a:blipFill>
          </p:spPr>
          <p:txBody>
            <a:bodyPr wrap="square" lIns="0" tIns="0" rIns="0" bIns="0" rtlCol="0"/>
            <a:lstStyle/>
            <a:p>
              <a:endParaRPr/>
            </a:p>
          </p:txBody>
        </p:sp>
        <p:sp>
          <p:nvSpPr>
            <p:cNvPr id="946" name="object 946"/>
            <p:cNvSpPr/>
            <p:nvPr/>
          </p:nvSpPr>
          <p:spPr>
            <a:xfrm>
              <a:off x="4373377" y="3558783"/>
              <a:ext cx="74281" cy="76071"/>
            </a:xfrm>
            <a:prstGeom prst="rect">
              <a:avLst/>
            </a:prstGeom>
            <a:blipFill>
              <a:blip r:embed="rId682" cstate="print"/>
              <a:stretch>
                <a:fillRect/>
              </a:stretch>
            </a:blipFill>
          </p:spPr>
          <p:txBody>
            <a:bodyPr wrap="square" lIns="0" tIns="0" rIns="0" bIns="0" rtlCol="0"/>
            <a:lstStyle/>
            <a:p>
              <a:endParaRPr/>
            </a:p>
          </p:txBody>
        </p:sp>
        <p:sp>
          <p:nvSpPr>
            <p:cNvPr id="947" name="object 947"/>
            <p:cNvSpPr/>
            <p:nvPr/>
          </p:nvSpPr>
          <p:spPr>
            <a:xfrm>
              <a:off x="4373377" y="3558783"/>
              <a:ext cx="74281" cy="76071"/>
            </a:xfrm>
            <a:prstGeom prst="rect">
              <a:avLst/>
            </a:prstGeom>
            <a:blipFill>
              <a:blip r:embed="rId683" cstate="print"/>
              <a:stretch>
                <a:fillRect/>
              </a:stretch>
            </a:blipFill>
          </p:spPr>
          <p:txBody>
            <a:bodyPr wrap="square" lIns="0" tIns="0" rIns="0" bIns="0" rtlCol="0"/>
            <a:lstStyle/>
            <a:p>
              <a:endParaRPr/>
            </a:p>
          </p:txBody>
        </p:sp>
        <p:sp>
          <p:nvSpPr>
            <p:cNvPr id="948" name="object 948"/>
            <p:cNvSpPr/>
            <p:nvPr/>
          </p:nvSpPr>
          <p:spPr>
            <a:xfrm>
              <a:off x="4317340" y="5355464"/>
              <a:ext cx="74281" cy="76071"/>
            </a:xfrm>
            <a:prstGeom prst="rect">
              <a:avLst/>
            </a:prstGeom>
            <a:blipFill>
              <a:blip r:embed="rId684" cstate="print"/>
              <a:stretch>
                <a:fillRect/>
              </a:stretch>
            </a:blipFill>
          </p:spPr>
          <p:txBody>
            <a:bodyPr wrap="square" lIns="0" tIns="0" rIns="0" bIns="0" rtlCol="0"/>
            <a:lstStyle/>
            <a:p>
              <a:endParaRPr/>
            </a:p>
          </p:txBody>
        </p:sp>
        <p:sp>
          <p:nvSpPr>
            <p:cNvPr id="949" name="object 949"/>
            <p:cNvSpPr/>
            <p:nvPr/>
          </p:nvSpPr>
          <p:spPr>
            <a:xfrm>
              <a:off x="4317340" y="5355464"/>
              <a:ext cx="74281" cy="76071"/>
            </a:xfrm>
            <a:prstGeom prst="rect">
              <a:avLst/>
            </a:prstGeom>
            <a:blipFill>
              <a:blip r:embed="rId685" cstate="print"/>
              <a:stretch>
                <a:fillRect/>
              </a:stretch>
            </a:blipFill>
          </p:spPr>
          <p:txBody>
            <a:bodyPr wrap="square" lIns="0" tIns="0" rIns="0" bIns="0" rtlCol="0"/>
            <a:lstStyle/>
            <a:p>
              <a:endParaRPr/>
            </a:p>
          </p:txBody>
        </p:sp>
        <p:sp>
          <p:nvSpPr>
            <p:cNvPr id="950" name="object 950"/>
            <p:cNvSpPr/>
            <p:nvPr/>
          </p:nvSpPr>
          <p:spPr>
            <a:xfrm>
              <a:off x="4317340" y="5355464"/>
              <a:ext cx="74281" cy="76071"/>
            </a:xfrm>
            <a:prstGeom prst="rect">
              <a:avLst/>
            </a:prstGeom>
            <a:blipFill>
              <a:blip r:embed="rId686" cstate="print"/>
              <a:stretch>
                <a:fillRect/>
              </a:stretch>
            </a:blipFill>
          </p:spPr>
          <p:txBody>
            <a:bodyPr wrap="square" lIns="0" tIns="0" rIns="0" bIns="0" rtlCol="0"/>
            <a:lstStyle/>
            <a:p>
              <a:endParaRPr/>
            </a:p>
          </p:txBody>
        </p:sp>
        <p:sp>
          <p:nvSpPr>
            <p:cNvPr id="951" name="object 951"/>
            <p:cNvSpPr/>
            <p:nvPr/>
          </p:nvSpPr>
          <p:spPr>
            <a:xfrm>
              <a:off x="4317340" y="5355464"/>
              <a:ext cx="74281" cy="76071"/>
            </a:xfrm>
            <a:prstGeom prst="rect">
              <a:avLst/>
            </a:prstGeom>
            <a:blipFill>
              <a:blip r:embed="rId687" cstate="print"/>
              <a:stretch>
                <a:fillRect/>
              </a:stretch>
            </a:blipFill>
          </p:spPr>
          <p:txBody>
            <a:bodyPr wrap="square" lIns="0" tIns="0" rIns="0" bIns="0" rtlCol="0"/>
            <a:lstStyle/>
            <a:p>
              <a:endParaRPr/>
            </a:p>
          </p:txBody>
        </p:sp>
        <p:sp>
          <p:nvSpPr>
            <p:cNvPr id="952" name="object 952"/>
            <p:cNvSpPr/>
            <p:nvPr/>
          </p:nvSpPr>
          <p:spPr>
            <a:xfrm>
              <a:off x="7435857" y="4174274"/>
              <a:ext cx="203622" cy="0"/>
            </a:xfrm>
            <a:custGeom>
              <a:avLst/>
              <a:gdLst/>
              <a:ahLst/>
              <a:cxnLst/>
              <a:rect l="l" t="t" r="r" b="b"/>
              <a:pathLst>
                <a:path w="238125">
                  <a:moveTo>
                    <a:pt x="0" y="0"/>
                  </a:moveTo>
                  <a:lnTo>
                    <a:pt x="237743" y="0"/>
                  </a:lnTo>
                </a:path>
              </a:pathLst>
            </a:custGeom>
            <a:ln w="3175">
              <a:solidFill>
                <a:srgbClr val="232528"/>
              </a:solidFill>
            </a:ln>
          </p:spPr>
          <p:txBody>
            <a:bodyPr wrap="square" lIns="0" tIns="0" rIns="0" bIns="0" rtlCol="0"/>
            <a:lstStyle/>
            <a:p>
              <a:endParaRPr/>
            </a:p>
          </p:txBody>
        </p:sp>
        <p:sp>
          <p:nvSpPr>
            <p:cNvPr id="953" name="object 953"/>
            <p:cNvSpPr/>
            <p:nvPr/>
          </p:nvSpPr>
          <p:spPr>
            <a:xfrm>
              <a:off x="6371157" y="4152144"/>
              <a:ext cx="97738" cy="378976"/>
            </a:xfrm>
            <a:prstGeom prst="rect">
              <a:avLst/>
            </a:prstGeom>
            <a:blipFill>
              <a:blip r:embed="rId688" cstate="print"/>
              <a:stretch>
                <a:fillRect/>
              </a:stretch>
            </a:blipFill>
          </p:spPr>
          <p:txBody>
            <a:bodyPr wrap="square" lIns="0" tIns="0" rIns="0" bIns="0" rtlCol="0"/>
            <a:lstStyle/>
            <a:p>
              <a:endParaRPr/>
            </a:p>
          </p:txBody>
        </p:sp>
        <p:sp>
          <p:nvSpPr>
            <p:cNvPr id="954" name="object 954"/>
            <p:cNvSpPr/>
            <p:nvPr/>
          </p:nvSpPr>
          <p:spPr>
            <a:xfrm>
              <a:off x="6371157" y="4152144"/>
              <a:ext cx="97738" cy="378976"/>
            </a:xfrm>
            <a:prstGeom prst="rect">
              <a:avLst/>
            </a:prstGeom>
            <a:blipFill>
              <a:blip r:embed="rId689" cstate="print"/>
              <a:stretch>
                <a:fillRect/>
              </a:stretch>
            </a:blipFill>
          </p:spPr>
          <p:txBody>
            <a:bodyPr wrap="square" lIns="0" tIns="0" rIns="0" bIns="0" rtlCol="0"/>
            <a:lstStyle/>
            <a:p>
              <a:endParaRPr/>
            </a:p>
          </p:txBody>
        </p:sp>
        <p:sp>
          <p:nvSpPr>
            <p:cNvPr id="955" name="object 955"/>
            <p:cNvSpPr/>
            <p:nvPr/>
          </p:nvSpPr>
          <p:spPr>
            <a:xfrm>
              <a:off x="6371157" y="4152144"/>
              <a:ext cx="97738" cy="378976"/>
            </a:xfrm>
            <a:prstGeom prst="rect">
              <a:avLst/>
            </a:prstGeom>
            <a:blipFill>
              <a:blip r:embed="rId690" cstate="print"/>
              <a:stretch>
                <a:fillRect/>
              </a:stretch>
            </a:blipFill>
          </p:spPr>
          <p:txBody>
            <a:bodyPr wrap="square" lIns="0" tIns="0" rIns="0" bIns="0" rtlCol="0"/>
            <a:lstStyle/>
            <a:p>
              <a:endParaRPr/>
            </a:p>
          </p:txBody>
        </p:sp>
        <p:sp>
          <p:nvSpPr>
            <p:cNvPr id="956" name="object 956"/>
            <p:cNvSpPr/>
            <p:nvPr/>
          </p:nvSpPr>
          <p:spPr>
            <a:xfrm>
              <a:off x="6371157" y="4152144"/>
              <a:ext cx="97738" cy="378976"/>
            </a:xfrm>
            <a:prstGeom prst="rect">
              <a:avLst/>
            </a:prstGeom>
            <a:blipFill>
              <a:blip r:embed="rId691" cstate="print"/>
              <a:stretch>
                <a:fillRect/>
              </a:stretch>
            </a:blipFill>
          </p:spPr>
          <p:txBody>
            <a:bodyPr wrap="square" lIns="0" tIns="0" rIns="0" bIns="0" rtlCol="0"/>
            <a:lstStyle/>
            <a:p>
              <a:endParaRPr/>
            </a:p>
          </p:txBody>
        </p:sp>
        <p:sp>
          <p:nvSpPr>
            <p:cNvPr id="957" name="object 957"/>
            <p:cNvSpPr/>
            <p:nvPr/>
          </p:nvSpPr>
          <p:spPr>
            <a:xfrm>
              <a:off x="6367247" y="3313969"/>
              <a:ext cx="97738" cy="378976"/>
            </a:xfrm>
            <a:prstGeom prst="rect">
              <a:avLst/>
            </a:prstGeom>
            <a:blipFill>
              <a:blip r:embed="rId692" cstate="print"/>
              <a:stretch>
                <a:fillRect/>
              </a:stretch>
            </a:blipFill>
          </p:spPr>
          <p:txBody>
            <a:bodyPr wrap="square" lIns="0" tIns="0" rIns="0" bIns="0" rtlCol="0"/>
            <a:lstStyle/>
            <a:p>
              <a:endParaRPr/>
            </a:p>
          </p:txBody>
        </p:sp>
        <p:sp>
          <p:nvSpPr>
            <p:cNvPr id="958" name="object 958"/>
            <p:cNvSpPr/>
            <p:nvPr/>
          </p:nvSpPr>
          <p:spPr>
            <a:xfrm>
              <a:off x="6367247" y="3313969"/>
              <a:ext cx="97738" cy="378976"/>
            </a:xfrm>
            <a:prstGeom prst="rect">
              <a:avLst/>
            </a:prstGeom>
            <a:blipFill>
              <a:blip r:embed="rId693" cstate="print"/>
              <a:stretch>
                <a:fillRect/>
              </a:stretch>
            </a:blipFill>
          </p:spPr>
          <p:txBody>
            <a:bodyPr wrap="square" lIns="0" tIns="0" rIns="0" bIns="0" rtlCol="0"/>
            <a:lstStyle/>
            <a:p>
              <a:endParaRPr/>
            </a:p>
          </p:txBody>
        </p:sp>
        <p:sp>
          <p:nvSpPr>
            <p:cNvPr id="959" name="object 959"/>
            <p:cNvSpPr/>
            <p:nvPr/>
          </p:nvSpPr>
          <p:spPr>
            <a:xfrm>
              <a:off x="6367247" y="3313969"/>
              <a:ext cx="97738" cy="378976"/>
            </a:xfrm>
            <a:prstGeom prst="rect">
              <a:avLst/>
            </a:prstGeom>
            <a:blipFill>
              <a:blip r:embed="rId694" cstate="print"/>
              <a:stretch>
                <a:fillRect/>
              </a:stretch>
            </a:blipFill>
          </p:spPr>
          <p:txBody>
            <a:bodyPr wrap="square" lIns="0" tIns="0" rIns="0" bIns="0" rtlCol="0"/>
            <a:lstStyle/>
            <a:p>
              <a:endParaRPr/>
            </a:p>
          </p:txBody>
        </p:sp>
        <p:sp>
          <p:nvSpPr>
            <p:cNvPr id="960" name="object 960"/>
            <p:cNvSpPr/>
            <p:nvPr/>
          </p:nvSpPr>
          <p:spPr>
            <a:xfrm>
              <a:off x="6367247" y="3313969"/>
              <a:ext cx="97738" cy="378976"/>
            </a:xfrm>
            <a:prstGeom prst="rect">
              <a:avLst/>
            </a:prstGeom>
            <a:blipFill>
              <a:blip r:embed="rId695" cstate="print"/>
              <a:stretch>
                <a:fillRect/>
              </a:stretch>
            </a:blipFill>
          </p:spPr>
          <p:txBody>
            <a:bodyPr wrap="square" lIns="0" tIns="0" rIns="0" bIns="0" rtlCol="0"/>
            <a:lstStyle/>
            <a:p>
              <a:endParaRPr/>
            </a:p>
          </p:txBody>
        </p:sp>
        <p:sp>
          <p:nvSpPr>
            <p:cNvPr id="961" name="object 961"/>
            <p:cNvSpPr/>
            <p:nvPr/>
          </p:nvSpPr>
          <p:spPr>
            <a:xfrm>
              <a:off x="6246051" y="4026280"/>
              <a:ext cx="71674" cy="76071"/>
            </a:xfrm>
            <a:prstGeom prst="rect">
              <a:avLst/>
            </a:prstGeom>
            <a:blipFill>
              <a:blip r:embed="rId696" cstate="print"/>
              <a:stretch>
                <a:fillRect/>
              </a:stretch>
            </a:blipFill>
          </p:spPr>
          <p:txBody>
            <a:bodyPr wrap="square" lIns="0" tIns="0" rIns="0" bIns="0" rtlCol="0"/>
            <a:lstStyle/>
            <a:p>
              <a:endParaRPr/>
            </a:p>
          </p:txBody>
        </p:sp>
        <p:sp>
          <p:nvSpPr>
            <p:cNvPr id="962" name="object 962"/>
            <p:cNvSpPr/>
            <p:nvPr/>
          </p:nvSpPr>
          <p:spPr>
            <a:xfrm>
              <a:off x="6246051" y="4026280"/>
              <a:ext cx="71674" cy="76071"/>
            </a:xfrm>
            <a:prstGeom prst="rect">
              <a:avLst/>
            </a:prstGeom>
            <a:blipFill>
              <a:blip r:embed="rId697" cstate="print"/>
              <a:stretch>
                <a:fillRect/>
              </a:stretch>
            </a:blipFill>
          </p:spPr>
          <p:txBody>
            <a:bodyPr wrap="square" lIns="0" tIns="0" rIns="0" bIns="0" rtlCol="0"/>
            <a:lstStyle/>
            <a:p>
              <a:endParaRPr/>
            </a:p>
          </p:txBody>
        </p:sp>
        <p:sp>
          <p:nvSpPr>
            <p:cNvPr id="963" name="object 963"/>
            <p:cNvSpPr/>
            <p:nvPr/>
          </p:nvSpPr>
          <p:spPr>
            <a:xfrm>
              <a:off x="6246051" y="4026280"/>
              <a:ext cx="71674" cy="76071"/>
            </a:xfrm>
            <a:prstGeom prst="rect">
              <a:avLst/>
            </a:prstGeom>
            <a:blipFill>
              <a:blip r:embed="rId698" cstate="print"/>
              <a:stretch>
                <a:fillRect/>
              </a:stretch>
            </a:blipFill>
          </p:spPr>
          <p:txBody>
            <a:bodyPr wrap="square" lIns="0" tIns="0" rIns="0" bIns="0" rtlCol="0"/>
            <a:lstStyle/>
            <a:p>
              <a:endParaRPr/>
            </a:p>
          </p:txBody>
        </p:sp>
        <p:sp>
          <p:nvSpPr>
            <p:cNvPr id="964" name="object 964"/>
            <p:cNvSpPr/>
            <p:nvPr/>
          </p:nvSpPr>
          <p:spPr>
            <a:xfrm>
              <a:off x="6246051" y="4026280"/>
              <a:ext cx="71674" cy="76071"/>
            </a:xfrm>
            <a:prstGeom prst="rect">
              <a:avLst/>
            </a:prstGeom>
            <a:blipFill>
              <a:blip r:embed="rId699" cstate="print"/>
              <a:stretch>
                <a:fillRect/>
              </a:stretch>
            </a:blipFill>
          </p:spPr>
          <p:txBody>
            <a:bodyPr wrap="square" lIns="0" tIns="0" rIns="0" bIns="0" rtlCol="0"/>
            <a:lstStyle/>
            <a:p>
              <a:endParaRPr/>
            </a:p>
          </p:txBody>
        </p:sp>
        <p:sp>
          <p:nvSpPr>
            <p:cNvPr id="965" name="object 965"/>
            <p:cNvSpPr/>
            <p:nvPr/>
          </p:nvSpPr>
          <p:spPr>
            <a:xfrm>
              <a:off x="7274262" y="4165976"/>
              <a:ext cx="69068" cy="6915"/>
            </a:xfrm>
            <a:prstGeom prst="rect">
              <a:avLst/>
            </a:prstGeom>
            <a:blipFill>
              <a:blip r:embed="rId700" cstate="print"/>
              <a:stretch>
                <a:fillRect/>
              </a:stretch>
            </a:blipFill>
          </p:spPr>
          <p:txBody>
            <a:bodyPr wrap="square" lIns="0" tIns="0" rIns="0" bIns="0" rtlCol="0"/>
            <a:lstStyle/>
            <a:p>
              <a:endParaRPr/>
            </a:p>
          </p:txBody>
        </p:sp>
        <p:sp>
          <p:nvSpPr>
            <p:cNvPr id="966" name="object 966"/>
            <p:cNvSpPr/>
            <p:nvPr/>
          </p:nvSpPr>
          <p:spPr>
            <a:xfrm>
              <a:off x="7274262" y="4165976"/>
              <a:ext cx="69068" cy="6915"/>
            </a:xfrm>
            <a:prstGeom prst="rect">
              <a:avLst/>
            </a:prstGeom>
            <a:blipFill>
              <a:blip r:embed="rId701" cstate="print"/>
              <a:stretch>
                <a:fillRect/>
              </a:stretch>
            </a:blipFill>
          </p:spPr>
          <p:txBody>
            <a:bodyPr wrap="square" lIns="0" tIns="0" rIns="0" bIns="0" rtlCol="0"/>
            <a:lstStyle/>
            <a:p>
              <a:endParaRPr/>
            </a:p>
          </p:txBody>
        </p:sp>
        <p:sp>
          <p:nvSpPr>
            <p:cNvPr id="967" name="object 967"/>
            <p:cNvSpPr/>
            <p:nvPr/>
          </p:nvSpPr>
          <p:spPr>
            <a:xfrm>
              <a:off x="7274262" y="4165976"/>
              <a:ext cx="69068" cy="6915"/>
            </a:xfrm>
            <a:prstGeom prst="rect">
              <a:avLst/>
            </a:prstGeom>
            <a:blipFill>
              <a:blip r:embed="rId702" cstate="print"/>
              <a:stretch>
                <a:fillRect/>
              </a:stretch>
            </a:blipFill>
          </p:spPr>
          <p:txBody>
            <a:bodyPr wrap="square" lIns="0" tIns="0" rIns="0" bIns="0" rtlCol="0"/>
            <a:lstStyle/>
            <a:p>
              <a:endParaRPr/>
            </a:p>
          </p:txBody>
        </p:sp>
        <p:sp>
          <p:nvSpPr>
            <p:cNvPr id="968" name="object 968"/>
            <p:cNvSpPr/>
            <p:nvPr/>
          </p:nvSpPr>
          <p:spPr>
            <a:xfrm>
              <a:off x="7274262" y="4165976"/>
              <a:ext cx="69068" cy="6915"/>
            </a:xfrm>
            <a:prstGeom prst="rect">
              <a:avLst/>
            </a:prstGeom>
            <a:blipFill>
              <a:blip r:embed="rId703" cstate="print"/>
              <a:stretch>
                <a:fillRect/>
              </a:stretch>
            </a:blipFill>
          </p:spPr>
          <p:txBody>
            <a:bodyPr wrap="square" lIns="0" tIns="0" rIns="0" bIns="0" rtlCol="0"/>
            <a:lstStyle/>
            <a:p>
              <a:endParaRPr/>
            </a:p>
          </p:txBody>
        </p:sp>
        <p:sp>
          <p:nvSpPr>
            <p:cNvPr id="969" name="object 969"/>
            <p:cNvSpPr/>
            <p:nvPr/>
          </p:nvSpPr>
          <p:spPr>
            <a:xfrm>
              <a:off x="6222595" y="3188106"/>
              <a:ext cx="71674" cy="76071"/>
            </a:xfrm>
            <a:prstGeom prst="rect">
              <a:avLst/>
            </a:prstGeom>
            <a:blipFill>
              <a:blip r:embed="rId704" cstate="print"/>
              <a:stretch>
                <a:fillRect/>
              </a:stretch>
            </a:blipFill>
          </p:spPr>
          <p:txBody>
            <a:bodyPr wrap="square" lIns="0" tIns="0" rIns="0" bIns="0" rtlCol="0"/>
            <a:lstStyle/>
            <a:p>
              <a:endParaRPr/>
            </a:p>
          </p:txBody>
        </p:sp>
        <p:sp>
          <p:nvSpPr>
            <p:cNvPr id="970" name="object 970"/>
            <p:cNvSpPr/>
            <p:nvPr/>
          </p:nvSpPr>
          <p:spPr>
            <a:xfrm>
              <a:off x="6222595" y="3188106"/>
              <a:ext cx="71674" cy="76071"/>
            </a:xfrm>
            <a:prstGeom prst="rect">
              <a:avLst/>
            </a:prstGeom>
            <a:blipFill>
              <a:blip r:embed="rId705" cstate="print"/>
              <a:stretch>
                <a:fillRect/>
              </a:stretch>
            </a:blipFill>
          </p:spPr>
          <p:txBody>
            <a:bodyPr wrap="square" lIns="0" tIns="0" rIns="0" bIns="0" rtlCol="0"/>
            <a:lstStyle/>
            <a:p>
              <a:endParaRPr/>
            </a:p>
          </p:txBody>
        </p:sp>
        <p:sp>
          <p:nvSpPr>
            <p:cNvPr id="971" name="object 971"/>
            <p:cNvSpPr/>
            <p:nvPr/>
          </p:nvSpPr>
          <p:spPr>
            <a:xfrm>
              <a:off x="6222595" y="3188106"/>
              <a:ext cx="71674" cy="76071"/>
            </a:xfrm>
            <a:prstGeom prst="rect">
              <a:avLst/>
            </a:prstGeom>
            <a:blipFill>
              <a:blip r:embed="rId706" cstate="print"/>
              <a:stretch>
                <a:fillRect/>
              </a:stretch>
            </a:blipFill>
          </p:spPr>
          <p:txBody>
            <a:bodyPr wrap="square" lIns="0" tIns="0" rIns="0" bIns="0" rtlCol="0"/>
            <a:lstStyle/>
            <a:p>
              <a:endParaRPr/>
            </a:p>
          </p:txBody>
        </p:sp>
        <p:sp>
          <p:nvSpPr>
            <p:cNvPr id="972" name="object 972"/>
            <p:cNvSpPr/>
            <p:nvPr/>
          </p:nvSpPr>
          <p:spPr>
            <a:xfrm>
              <a:off x="6222595" y="3188106"/>
              <a:ext cx="71674" cy="76071"/>
            </a:xfrm>
            <a:prstGeom prst="rect">
              <a:avLst/>
            </a:prstGeom>
            <a:blipFill>
              <a:blip r:embed="rId707" cstate="print"/>
              <a:stretch>
                <a:fillRect/>
              </a:stretch>
            </a:blipFill>
          </p:spPr>
          <p:txBody>
            <a:bodyPr wrap="square" lIns="0" tIns="0" rIns="0" bIns="0" rtlCol="0"/>
            <a:lstStyle/>
            <a:p>
              <a:endParaRPr/>
            </a:p>
          </p:txBody>
        </p:sp>
        <p:sp>
          <p:nvSpPr>
            <p:cNvPr id="973" name="object 973"/>
            <p:cNvSpPr/>
            <p:nvPr/>
          </p:nvSpPr>
          <p:spPr>
            <a:xfrm>
              <a:off x="5861612" y="4305671"/>
              <a:ext cx="121195" cy="12447"/>
            </a:xfrm>
            <a:prstGeom prst="rect">
              <a:avLst/>
            </a:prstGeom>
            <a:blipFill>
              <a:blip r:embed="rId708" cstate="print"/>
              <a:stretch>
                <a:fillRect/>
              </a:stretch>
            </a:blipFill>
          </p:spPr>
          <p:txBody>
            <a:bodyPr wrap="square" lIns="0" tIns="0" rIns="0" bIns="0" rtlCol="0"/>
            <a:lstStyle/>
            <a:p>
              <a:endParaRPr/>
            </a:p>
          </p:txBody>
        </p:sp>
        <p:sp>
          <p:nvSpPr>
            <p:cNvPr id="974" name="object 974"/>
            <p:cNvSpPr/>
            <p:nvPr/>
          </p:nvSpPr>
          <p:spPr>
            <a:xfrm>
              <a:off x="5861612" y="4352697"/>
              <a:ext cx="121195" cy="12447"/>
            </a:xfrm>
            <a:prstGeom prst="rect">
              <a:avLst/>
            </a:prstGeom>
            <a:blipFill>
              <a:blip r:embed="rId709" cstate="print"/>
              <a:stretch>
                <a:fillRect/>
              </a:stretch>
            </a:blipFill>
          </p:spPr>
          <p:txBody>
            <a:bodyPr wrap="square" lIns="0" tIns="0" rIns="0" bIns="0" rtlCol="0"/>
            <a:lstStyle/>
            <a:p>
              <a:endParaRPr/>
            </a:p>
          </p:txBody>
        </p:sp>
        <p:sp>
          <p:nvSpPr>
            <p:cNvPr id="975" name="object 975"/>
            <p:cNvSpPr/>
            <p:nvPr/>
          </p:nvSpPr>
          <p:spPr>
            <a:xfrm>
              <a:off x="5861612" y="4305671"/>
              <a:ext cx="121195" cy="12447"/>
            </a:xfrm>
            <a:prstGeom prst="rect">
              <a:avLst/>
            </a:prstGeom>
            <a:blipFill>
              <a:blip r:embed="rId710" cstate="print"/>
              <a:stretch>
                <a:fillRect/>
              </a:stretch>
            </a:blipFill>
          </p:spPr>
          <p:txBody>
            <a:bodyPr wrap="square" lIns="0" tIns="0" rIns="0" bIns="0" rtlCol="0"/>
            <a:lstStyle/>
            <a:p>
              <a:endParaRPr/>
            </a:p>
          </p:txBody>
        </p:sp>
        <p:sp>
          <p:nvSpPr>
            <p:cNvPr id="976" name="object 976"/>
            <p:cNvSpPr/>
            <p:nvPr/>
          </p:nvSpPr>
          <p:spPr>
            <a:xfrm>
              <a:off x="5861612" y="4352697"/>
              <a:ext cx="121195" cy="12447"/>
            </a:xfrm>
            <a:prstGeom prst="rect">
              <a:avLst/>
            </a:prstGeom>
            <a:blipFill>
              <a:blip r:embed="rId711" cstate="print"/>
              <a:stretch>
                <a:fillRect/>
              </a:stretch>
            </a:blipFill>
          </p:spPr>
          <p:txBody>
            <a:bodyPr wrap="square" lIns="0" tIns="0" rIns="0" bIns="0" rtlCol="0"/>
            <a:lstStyle/>
            <a:p>
              <a:endParaRPr/>
            </a:p>
          </p:txBody>
        </p:sp>
        <p:sp>
          <p:nvSpPr>
            <p:cNvPr id="977" name="object 977"/>
            <p:cNvSpPr/>
            <p:nvPr/>
          </p:nvSpPr>
          <p:spPr>
            <a:xfrm>
              <a:off x="5861612" y="4305671"/>
              <a:ext cx="121195" cy="12447"/>
            </a:xfrm>
            <a:prstGeom prst="rect">
              <a:avLst/>
            </a:prstGeom>
            <a:blipFill>
              <a:blip r:embed="rId712" cstate="print"/>
              <a:stretch>
                <a:fillRect/>
              </a:stretch>
            </a:blipFill>
          </p:spPr>
          <p:txBody>
            <a:bodyPr wrap="square" lIns="0" tIns="0" rIns="0" bIns="0" rtlCol="0"/>
            <a:lstStyle/>
            <a:p>
              <a:endParaRPr/>
            </a:p>
          </p:txBody>
        </p:sp>
        <p:sp>
          <p:nvSpPr>
            <p:cNvPr id="978" name="object 978"/>
            <p:cNvSpPr/>
            <p:nvPr/>
          </p:nvSpPr>
          <p:spPr>
            <a:xfrm>
              <a:off x="5861612" y="4352697"/>
              <a:ext cx="121195" cy="12447"/>
            </a:xfrm>
            <a:prstGeom prst="rect">
              <a:avLst/>
            </a:prstGeom>
            <a:blipFill>
              <a:blip r:embed="rId713" cstate="print"/>
              <a:stretch>
                <a:fillRect/>
              </a:stretch>
            </a:blipFill>
          </p:spPr>
          <p:txBody>
            <a:bodyPr wrap="square" lIns="0" tIns="0" rIns="0" bIns="0" rtlCol="0"/>
            <a:lstStyle/>
            <a:p>
              <a:endParaRPr/>
            </a:p>
          </p:txBody>
        </p:sp>
        <p:sp>
          <p:nvSpPr>
            <p:cNvPr id="979" name="object 979"/>
            <p:cNvSpPr/>
            <p:nvPr/>
          </p:nvSpPr>
          <p:spPr>
            <a:xfrm>
              <a:off x="5861612" y="4305671"/>
              <a:ext cx="121195" cy="12447"/>
            </a:xfrm>
            <a:prstGeom prst="rect">
              <a:avLst/>
            </a:prstGeom>
            <a:blipFill>
              <a:blip r:embed="rId714" cstate="print"/>
              <a:stretch>
                <a:fillRect/>
              </a:stretch>
            </a:blipFill>
          </p:spPr>
          <p:txBody>
            <a:bodyPr wrap="square" lIns="0" tIns="0" rIns="0" bIns="0" rtlCol="0"/>
            <a:lstStyle/>
            <a:p>
              <a:endParaRPr/>
            </a:p>
          </p:txBody>
        </p:sp>
        <p:sp>
          <p:nvSpPr>
            <p:cNvPr id="980" name="object 980"/>
            <p:cNvSpPr/>
            <p:nvPr/>
          </p:nvSpPr>
          <p:spPr>
            <a:xfrm>
              <a:off x="5861612" y="4352697"/>
              <a:ext cx="121195" cy="12447"/>
            </a:xfrm>
            <a:prstGeom prst="rect">
              <a:avLst/>
            </a:prstGeom>
            <a:blipFill>
              <a:blip r:embed="rId715" cstate="print"/>
              <a:stretch>
                <a:fillRect/>
              </a:stretch>
            </a:blipFill>
          </p:spPr>
          <p:txBody>
            <a:bodyPr wrap="square" lIns="0" tIns="0" rIns="0" bIns="0" rtlCol="0"/>
            <a:lstStyle/>
            <a:p>
              <a:endParaRPr/>
            </a:p>
          </p:txBody>
        </p:sp>
        <p:sp>
          <p:nvSpPr>
            <p:cNvPr id="981" name="object 981"/>
            <p:cNvSpPr/>
            <p:nvPr/>
          </p:nvSpPr>
          <p:spPr>
            <a:xfrm>
              <a:off x="5877250" y="3467497"/>
              <a:ext cx="121195" cy="12447"/>
            </a:xfrm>
            <a:prstGeom prst="rect">
              <a:avLst/>
            </a:prstGeom>
            <a:blipFill>
              <a:blip r:embed="rId716" cstate="print"/>
              <a:stretch>
                <a:fillRect/>
              </a:stretch>
            </a:blipFill>
          </p:spPr>
          <p:txBody>
            <a:bodyPr wrap="square" lIns="0" tIns="0" rIns="0" bIns="0" rtlCol="0"/>
            <a:lstStyle/>
            <a:p>
              <a:endParaRPr/>
            </a:p>
          </p:txBody>
        </p:sp>
        <p:sp>
          <p:nvSpPr>
            <p:cNvPr id="982" name="object 982"/>
            <p:cNvSpPr/>
            <p:nvPr/>
          </p:nvSpPr>
          <p:spPr>
            <a:xfrm>
              <a:off x="5877250" y="3514523"/>
              <a:ext cx="121195" cy="12447"/>
            </a:xfrm>
            <a:prstGeom prst="rect">
              <a:avLst/>
            </a:prstGeom>
            <a:blipFill>
              <a:blip r:embed="rId717" cstate="print"/>
              <a:stretch>
                <a:fillRect/>
              </a:stretch>
            </a:blipFill>
          </p:spPr>
          <p:txBody>
            <a:bodyPr wrap="square" lIns="0" tIns="0" rIns="0" bIns="0" rtlCol="0"/>
            <a:lstStyle/>
            <a:p>
              <a:endParaRPr/>
            </a:p>
          </p:txBody>
        </p:sp>
        <p:sp>
          <p:nvSpPr>
            <p:cNvPr id="983" name="object 983"/>
            <p:cNvSpPr/>
            <p:nvPr/>
          </p:nvSpPr>
          <p:spPr>
            <a:xfrm>
              <a:off x="5877250" y="3467497"/>
              <a:ext cx="121195" cy="12447"/>
            </a:xfrm>
            <a:prstGeom prst="rect">
              <a:avLst/>
            </a:prstGeom>
            <a:blipFill>
              <a:blip r:embed="rId718" cstate="print"/>
              <a:stretch>
                <a:fillRect/>
              </a:stretch>
            </a:blipFill>
          </p:spPr>
          <p:txBody>
            <a:bodyPr wrap="square" lIns="0" tIns="0" rIns="0" bIns="0" rtlCol="0"/>
            <a:lstStyle/>
            <a:p>
              <a:endParaRPr/>
            </a:p>
          </p:txBody>
        </p:sp>
        <p:sp>
          <p:nvSpPr>
            <p:cNvPr id="984" name="object 984"/>
            <p:cNvSpPr/>
            <p:nvPr/>
          </p:nvSpPr>
          <p:spPr>
            <a:xfrm>
              <a:off x="5877250" y="3514523"/>
              <a:ext cx="121195" cy="12447"/>
            </a:xfrm>
            <a:prstGeom prst="rect">
              <a:avLst/>
            </a:prstGeom>
            <a:blipFill>
              <a:blip r:embed="rId719" cstate="print"/>
              <a:stretch>
                <a:fillRect/>
              </a:stretch>
            </a:blipFill>
          </p:spPr>
          <p:txBody>
            <a:bodyPr wrap="square" lIns="0" tIns="0" rIns="0" bIns="0" rtlCol="0"/>
            <a:lstStyle/>
            <a:p>
              <a:endParaRPr/>
            </a:p>
          </p:txBody>
        </p:sp>
        <p:sp>
          <p:nvSpPr>
            <p:cNvPr id="985" name="object 985"/>
            <p:cNvSpPr/>
            <p:nvPr/>
          </p:nvSpPr>
          <p:spPr>
            <a:xfrm>
              <a:off x="5877250" y="3467497"/>
              <a:ext cx="121195" cy="12447"/>
            </a:xfrm>
            <a:prstGeom prst="rect">
              <a:avLst/>
            </a:prstGeom>
            <a:blipFill>
              <a:blip r:embed="rId720" cstate="print"/>
              <a:stretch>
                <a:fillRect/>
              </a:stretch>
            </a:blipFill>
          </p:spPr>
          <p:txBody>
            <a:bodyPr wrap="square" lIns="0" tIns="0" rIns="0" bIns="0" rtlCol="0"/>
            <a:lstStyle/>
            <a:p>
              <a:endParaRPr/>
            </a:p>
          </p:txBody>
        </p:sp>
        <p:sp>
          <p:nvSpPr>
            <p:cNvPr id="986" name="object 986"/>
            <p:cNvSpPr/>
            <p:nvPr/>
          </p:nvSpPr>
          <p:spPr>
            <a:xfrm>
              <a:off x="5877250" y="3514523"/>
              <a:ext cx="121195" cy="12447"/>
            </a:xfrm>
            <a:prstGeom prst="rect">
              <a:avLst/>
            </a:prstGeom>
            <a:blipFill>
              <a:blip r:embed="rId721" cstate="print"/>
              <a:stretch>
                <a:fillRect/>
              </a:stretch>
            </a:blipFill>
          </p:spPr>
          <p:txBody>
            <a:bodyPr wrap="square" lIns="0" tIns="0" rIns="0" bIns="0" rtlCol="0"/>
            <a:lstStyle/>
            <a:p>
              <a:endParaRPr/>
            </a:p>
          </p:txBody>
        </p:sp>
        <p:sp>
          <p:nvSpPr>
            <p:cNvPr id="987" name="object 987"/>
            <p:cNvSpPr/>
            <p:nvPr/>
          </p:nvSpPr>
          <p:spPr>
            <a:xfrm>
              <a:off x="5877250" y="3467497"/>
              <a:ext cx="121195" cy="12447"/>
            </a:xfrm>
            <a:prstGeom prst="rect">
              <a:avLst/>
            </a:prstGeom>
            <a:blipFill>
              <a:blip r:embed="rId722" cstate="print"/>
              <a:stretch>
                <a:fillRect/>
              </a:stretch>
            </a:blipFill>
          </p:spPr>
          <p:txBody>
            <a:bodyPr wrap="square" lIns="0" tIns="0" rIns="0" bIns="0" rtlCol="0"/>
            <a:lstStyle/>
            <a:p>
              <a:endParaRPr/>
            </a:p>
          </p:txBody>
        </p:sp>
        <p:sp>
          <p:nvSpPr>
            <p:cNvPr id="988" name="object 988"/>
            <p:cNvSpPr/>
            <p:nvPr/>
          </p:nvSpPr>
          <p:spPr>
            <a:xfrm>
              <a:off x="5877250" y="3514523"/>
              <a:ext cx="121195" cy="12447"/>
            </a:xfrm>
            <a:prstGeom prst="rect">
              <a:avLst/>
            </a:prstGeom>
            <a:blipFill>
              <a:blip r:embed="rId723" cstate="print"/>
              <a:stretch>
                <a:fillRect/>
              </a:stretch>
            </a:blipFill>
          </p:spPr>
          <p:txBody>
            <a:bodyPr wrap="square" lIns="0" tIns="0" rIns="0" bIns="0" rtlCol="0"/>
            <a:lstStyle/>
            <a:p>
              <a:endParaRPr/>
            </a:p>
          </p:txBody>
        </p:sp>
        <p:sp>
          <p:nvSpPr>
            <p:cNvPr id="989" name="object 989"/>
            <p:cNvSpPr/>
            <p:nvPr/>
          </p:nvSpPr>
          <p:spPr>
            <a:xfrm>
              <a:off x="6685224" y="4000000"/>
              <a:ext cx="37791" cy="132779"/>
            </a:xfrm>
            <a:prstGeom prst="rect">
              <a:avLst/>
            </a:prstGeom>
            <a:blipFill>
              <a:blip r:embed="rId724" cstate="print"/>
              <a:stretch>
                <a:fillRect/>
              </a:stretch>
            </a:blipFill>
          </p:spPr>
          <p:txBody>
            <a:bodyPr wrap="square" lIns="0" tIns="0" rIns="0" bIns="0" rtlCol="0"/>
            <a:lstStyle/>
            <a:p>
              <a:endParaRPr/>
            </a:p>
          </p:txBody>
        </p:sp>
        <p:sp>
          <p:nvSpPr>
            <p:cNvPr id="990" name="object 990"/>
            <p:cNvSpPr/>
            <p:nvPr/>
          </p:nvSpPr>
          <p:spPr>
            <a:xfrm>
              <a:off x="6685224" y="4000000"/>
              <a:ext cx="37791" cy="132779"/>
            </a:xfrm>
            <a:prstGeom prst="rect">
              <a:avLst/>
            </a:prstGeom>
            <a:blipFill>
              <a:blip r:embed="rId725" cstate="print"/>
              <a:stretch>
                <a:fillRect/>
              </a:stretch>
            </a:blipFill>
          </p:spPr>
          <p:txBody>
            <a:bodyPr wrap="square" lIns="0" tIns="0" rIns="0" bIns="0" rtlCol="0"/>
            <a:lstStyle/>
            <a:p>
              <a:endParaRPr/>
            </a:p>
          </p:txBody>
        </p:sp>
        <p:sp>
          <p:nvSpPr>
            <p:cNvPr id="991" name="object 991"/>
            <p:cNvSpPr/>
            <p:nvPr/>
          </p:nvSpPr>
          <p:spPr>
            <a:xfrm>
              <a:off x="6685224" y="4000000"/>
              <a:ext cx="37791" cy="132779"/>
            </a:xfrm>
            <a:prstGeom prst="rect">
              <a:avLst/>
            </a:prstGeom>
            <a:blipFill>
              <a:blip r:embed="rId726" cstate="print"/>
              <a:stretch>
                <a:fillRect/>
              </a:stretch>
            </a:blipFill>
          </p:spPr>
          <p:txBody>
            <a:bodyPr wrap="square" lIns="0" tIns="0" rIns="0" bIns="0" rtlCol="0"/>
            <a:lstStyle/>
            <a:p>
              <a:endParaRPr/>
            </a:p>
          </p:txBody>
        </p:sp>
        <p:sp>
          <p:nvSpPr>
            <p:cNvPr id="992" name="object 992"/>
            <p:cNvSpPr/>
            <p:nvPr/>
          </p:nvSpPr>
          <p:spPr>
            <a:xfrm>
              <a:off x="6685224" y="4000000"/>
              <a:ext cx="37791" cy="132779"/>
            </a:xfrm>
            <a:prstGeom prst="rect">
              <a:avLst/>
            </a:prstGeom>
            <a:blipFill>
              <a:blip r:embed="rId727" cstate="print"/>
              <a:stretch>
                <a:fillRect/>
              </a:stretch>
            </a:blipFill>
          </p:spPr>
          <p:txBody>
            <a:bodyPr wrap="square" lIns="0" tIns="0" rIns="0" bIns="0" rtlCol="0"/>
            <a:lstStyle/>
            <a:p>
              <a:endParaRPr/>
            </a:p>
          </p:txBody>
        </p:sp>
        <p:sp>
          <p:nvSpPr>
            <p:cNvPr id="993" name="object 993"/>
            <p:cNvSpPr/>
            <p:nvPr/>
          </p:nvSpPr>
          <p:spPr>
            <a:xfrm>
              <a:off x="6382885" y="4000000"/>
              <a:ext cx="37791" cy="132779"/>
            </a:xfrm>
            <a:prstGeom prst="rect">
              <a:avLst/>
            </a:prstGeom>
            <a:blipFill>
              <a:blip r:embed="rId728" cstate="print"/>
              <a:stretch>
                <a:fillRect/>
              </a:stretch>
            </a:blipFill>
          </p:spPr>
          <p:txBody>
            <a:bodyPr wrap="square" lIns="0" tIns="0" rIns="0" bIns="0" rtlCol="0"/>
            <a:lstStyle/>
            <a:p>
              <a:endParaRPr/>
            </a:p>
          </p:txBody>
        </p:sp>
        <p:sp>
          <p:nvSpPr>
            <p:cNvPr id="994" name="object 994"/>
            <p:cNvSpPr/>
            <p:nvPr/>
          </p:nvSpPr>
          <p:spPr>
            <a:xfrm>
              <a:off x="6382885" y="4000000"/>
              <a:ext cx="37791" cy="132779"/>
            </a:xfrm>
            <a:prstGeom prst="rect">
              <a:avLst/>
            </a:prstGeom>
            <a:blipFill>
              <a:blip r:embed="rId729" cstate="print"/>
              <a:stretch>
                <a:fillRect/>
              </a:stretch>
            </a:blipFill>
          </p:spPr>
          <p:txBody>
            <a:bodyPr wrap="square" lIns="0" tIns="0" rIns="0" bIns="0" rtlCol="0"/>
            <a:lstStyle/>
            <a:p>
              <a:endParaRPr/>
            </a:p>
          </p:txBody>
        </p:sp>
        <p:sp>
          <p:nvSpPr>
            <p:cNvPr id="995" name="object 995"/>
            <p:cNvSpPr/>
            <p:nvPr/>
          </p:nvSpPr>
          <p:spPr>
            <a:xfrm>
              <a:off x="6382885" y="4000000"/>
              <a:ext cx="37791" cy="132779"/>
            </a:xfrm>
            <a:prstGeom prst="rect">
              <a:avLst/>
            </a:prstGeom>
            <a:blipFill>
              <a:blip r:embed="rId730" cstate="print"/>
              <a:stretch>
                <a:fillRect/>
              </a:stretch>
            </a:blipFill>
          </p:spPr>
          <p:txBody>
            <a:bodyPr wrap="square" lIns="0" tIns="0" rIns="0" bIns="0" rtlCol="0"/>
            <a:lstStyle/>
            <a:p>
              <a:endParaRPr/>
            </a:p>
          </p:txBody>
        </p:sp>
        <p:sp>
          <p:nvSpPr>
            <p:cNvPr id="996" name="object 996"/>
            <p:cNvSpPr/>
            <p:nvPr/>
          </p:nvSpPr>
          <p:spPr>
            <a:xfrm>
              <a:off x="6382885" y="4000000"/>
              <a:ext cx="37791" cy="132779"/>
            </a:xfrm>
            <a:prstGeom prst="rect">
              <a:avLst/>
            </a:prstGeom>
            <a:blipFill>
              <a:blip r:embed="rId731" cstate="print"/>
              <a:stretch>
                <a:fillRect/>
              </a:stretch>
            </a:blipFill>
          </p:spPr>
          <p:txBody>
            <a:bodyPr wrap="square" lIns="0" tIns="0" rIns="0" bIns="0" rtlCol="0"/>
            <a:lstStyle/>
            <a:p>
              <a:endParaRPr/>
            </a:p>
          </p:txBody>
        </p:sp>
        <p:sp>
          <p:nvSpPr>
            <p:cNvPr id="997" name="object 997"/>
            <p:cNvSpPr/>
            <p:nvPr/>
          </p:nvSpPr>
          <p:spPr>
            <a:xfrm>
              <a:off x="6432406" y="4000000"/>
              <a:ext cx="37791" cy="132779"/>
            </a:xfrm>
            <a:prstGeom prst="rect">
              <a:avLst/>
            </a:prstGeom>
            <a:blipFill>
              <a:blip r:embed="rId732" cstate="print"/>
              <a:stretch>
                <a:fillRect/>
              </a:stretch>
            </a:blipFill>
          </p:spPr>
          <p:txBody>
            <a:bodyPr wrap="square" lIns="0" tIns="0" rIns="0" bIns="0" rtlCol="0"/>
            <a:lstStyle/>
            <a:p>
              <a:endParaRPr/>
            </a:p>
          </p:txBody>
        </p:sp>
        <p:sp>
          <p:nvSpPr>
            <p:cNvPr id="998" name="object 998"/>
            <p:cNvSpPr/>
            <p:nvPr/>
          </p:nvSpPr>
          <p:spPr>
            <a:xfrm>
              <a:off x="6432406" y="4000000"/>
              <a:ext cx="37791" cy="132779"/>
            </a:xfrm>
            <a:prstGeom prst="rect">
              <a:avLst/>
            </a:prstGeom>
            <a:blipFill>
              <a:blip r:embed="rId733" cstate="print"/>
              <a:stretch>
                <a:fillRect/>
              </a:stretch>
            </a:blipFill>
          </p:spPr>
          <p:txBody>
            <a:bodyPr wrap="square" lIns="0" tIns="0" rIns="0" bIns="0" rtlCol="0"/>
            <a:lstStyle/>
            <a:p>
              <a:endParaRPr/>
            </a:p>
          </p:txBody>
        </p:sp>
        <p:sp>
          <p:nvSpPr>
            <p:cNvPr id="999" name="object 999"/>
            <p:cNvSpPr/>
            <p:nvPr/>
          </p:nvSpPr>
          <p:spPr>
            <a:xfrm>
              <a:off x="6432406" y="4000000"/>
              <a:ext cx="37791" cy="132779"/>
            </a:xfrm>
            <a:prstGeom prst="rect">
              <a:avLst/>
            </a:prstGeom>
            <a:blipFill>
              <a:blip r:embed="rId734" cstate="print"/>
              <a:stretch>
                <a:fillRect/>
              </a:stretch>
            </a:blipFill>
          </p:spPr>
          <p:txBody>
            <a:bodyPr wrap="square" lIns="0" tIns="0" rIns="0" bIns="0" rtlCol="0"/>
            <a:lstStyle/>
            <a:p>
              <a:endParaRPr/>
            </a:p>
          </p:txBody>
        </p:sp>
        <p:sp>
          <p:nvSpPr>
            <p:cNvPr id="1000" name="object 1000"/>
            <p:cNvSpPr/>
            <p:nvPr/>
          </p:nvSpPr>
          <p:spPr>
            <a:xfrm>
              <a:off x="6432406" y="4000000"/>
              <a:ext cx="37791" cy="132779"/>
            </a:xfrm>
            <a:prstGeom prst="rect">
              <a:avLst/>
            </a:prstGeom>
            <a:blipFill>
              <a:blip r:embed="rId735" cstate="print"/>
              <a:stretch>
                <a:fillRect/>
              </a:stretch>
            </a:blipFill>
          </p:spPr>
          <p:txBody>
            <a:bodyPr wrap="square" lIns="0" tIns="0" rIns="0" bIns="0" rtlCol="0"/>
            <a:lstStyle/>
            <a:p>
              <a:endParaRPr/>
            </a:p>
          </p:txBody>
        </p:sp>
        <p:sp>
          <p:nvSpPr>
            <p:cNvPr id="1001" name="object 1001"/>
            <p:cNvSpPr/>
            <p:nvPr/>
          </p:nvSpPr>
          <p:spPr>
            <a:xfrm>
              <a:off x="6330758" y="4002766"/>
              <a:ext cx="36488" cy="99584"/>
            </a:xfrm>
            <a:prstGeom prst="rect">
              <a:avLst/>
            </a:prstGeom>
            <a:blipFill>
              <a:blip r:embed="rId736" cstate="print"/>
              <a:stretch>
                <a:fillRect/>
              </a:stretch>
            </a:blipFill>
          </p:spPr>
          <p:txBody>
            <a:bodyPr wrap="square" lIns="0" tIns="0" rIns="0" bIns="0" rtlCol="0"/>
            <a:lstStyle/>
            <a:p>
              <a:endParaRPr/>
            </a:p>
          </p:txBody>
        </p:sp>
        <p:sp>
          <p:nvSpPr>
            <p:cNvPr id="1002" name="object 1002"/>
            <p:cNvSpPr/>
            <p:nvPr/>
          </p:nvSpPr>
          <p:spPr>
            <a:xfrm>
              <a:off x="6330758" y="4002766"/>
              <a:ext cx="36488" cy="99584"/>
            </a:xfrm>
            <a:prstGeom prst="rect">
              <a:avLst/>
            </a:prstGeom>
            <a:blipFill>
              <a:blip r:embed="rId737" cstate="print"/>
              <a:stretch>
                <a:fillRect/>
              </a:stretch>
            </a:blipFill>
          </p:spPr>
          <p:txBody>
            <a:bodyPr wrap="square" lIns="0" tIns="0" rIns="0" bIns="0" rtlCol="0"/>
            <a:lstStyle/>
            <a:p>
              <a:endParaRPr/>
            </a:p>
          </p:txBody>
        </p:sp>
        <p:sp>
          <p:nvSpPr>
            <p:cNvPr id="1003" name="object 1003"/>
            <p:cNvSpPr/>
            <p:nvPr/>
          </p:nvSpPr>
          <p:spPr>
            <a:xfrm>
              <a:off x="6330758" y="4002766"/>
              <a:ext cx="36488" cy="99584"/>
            </a:xfrm>
            <a:prstGeom prst="rect">
              <a:avLst/>
            </a:prstGeom>
            <a:blipFill>
              <a:blip r:embed="rId738" cstate="print"/>
              <a:stretch>
                <a:fillRect/>
              </a:stretch>
            </a:blipFill>
          </p:spPr>
          <p:txBody>
            <a:bodyPr wrap="square" lIns="0" tIns="0" rIns="0" bIns="0" rtlCol="0"/>
            <a:lstStyle/>
            <a:p>
              <a:endParaRPr/>
            </a:p>
          </p:txBody>
        </p:sp>
        <p:sp>
          <p:nvSpPr>
            <p:cNvPr id="1004" name="object 1004"/>
            <p:cNvSpPr/>
            <p:nvPr/>
          </p:nvSpPr>
          <p:spPr>
            <a:xfrm>
              <a:off x="6330758" y="4002766"/>
              <a:ext cx="36488" cy="99584"/>
            </a:xfrm>
            <a:prstGeom prst="rect">
              <a:avLst/>
            </a:prstGeom>
            <a:blipFill>
              <a:blip r:embed="rId739" cstate="print"/>
              <a:stretch>
                <a:fillRect/>
              </a:stretch>
            </a:blipFill>
          </p:spPr>
          <p:txBody>
            <a:bodyPr wrap="square" lIns="0" tIns="0" rIns="0" bIns="0" rtlCol="0"/>
            <a:lstStyle/>
            <a:p>
              <a:endParaRPr/>
            </a:p>
          </p:txBody>
        </p:sp>
        <p:sp>
          <p:nvSpPr>
            <p:cNvPr id="1005" name="object 1005"/>
            <p:cNvSpPr/>
            <p:nvPr/>
          </p:nvSpPr>
          <p:spPr>
            <a:xfrm>
              <a:off x="6046665" y="4000000"/>
              <a:ext cx="37791" cy="132779"/>
            </a:xfrm>
            <a:prstGeom prst="rect">
              <a:avLst/>
            </a:prstGeom>
            <a:blipFill>
              <a:blip r:embed="rId740" cstate="print"/>
              <a:stretch>
                <a:fillRect/>
              </a:stretch>
            </a:blipFill>
          </p:spPr>
          <p:txBody>
            <a:bodyPr wrap="square" lIns="0" tIns="0" rIns="0" bIns="0" rtlCol="0"/>
            <a:lstStyle/>
            <a:p>
              <a:endParaRPr/>
            </a:p>
          </p:txBody>
        </p:sp>
        <p:sp>
          <p:nvSpPr>
            <p:cNvPr id="1006" name="object 1006"/>
            <p:cNvSpPr/>
            <p:nvPr/>
          </p:nvSpPr>
          <p:spPr>
            <a:xfrm>
              <a:off x="6046665" y="4000000"/>
              <a:ext cx="37791" cy="132779"/>
            </a:xfrm>
            <a:prstGeom prst="rect">
              <a:avLst/>
            </a:prstGeom>
            <a:blipFill>
              <a:blip r:embed="rId741" cstate="print"/>
              <a:stretch>
                <a:fillRect/>
              </a:stretch>
            </a:blipFill>
          </p:spPr>
          <p:txBody>
            <a:bodyPr wrap="square" lIns="0" tIns="0" rIns="0" bIns="0" rtlCol="0"/>
            <a:lstStyle/>
            <a:p>
              <a:endParaRPr/>
            </a:p>
          </p:txBody>
        </p:sp>
        <p:sp>
          <p:nvSpPr>
            <p:cNvPr id="1007" name="object 1007"/>
            <p:cNvSpPr/>
            <p:nvPr/>
          </p:nvSpPr>
          <p:spPr>
            <a:xfrm>
              <a:off x="6046665" y="4000000"/>
              <a:ext cx="37791" cy="132779"/>
            </a:xfrm>
            <a:prstGeom prst="rect">
              <a:avLst/>
            </a:prstGeom>
            <a:blipFill>
              <a:blip r:embed="rId742" cstate="print"/>
              <a:stretch>
                <a:fillRect/>
              </a:stretch>
            </a:blipFill>
          </p:spPr>
          <p:txBody>
            <a:bodyPr wrap="square" lIns="0" tIns="0" rIns="0" bIns="0" rtlCol="0"/>
            <a:lstStyle/>
            <a:p>
              <a:endParaRPr/>
            </a:p>
          </p:txBody>
        </p:sp>
        <p:sp>
          <p:nvSpPr>
            <p:cNvPr id="1008" name="object 1008"/>
            <p:cNvSpPr/>
            <p:nvPr/>
          </p:nvSpPr>
          <p:spPr>
            <a:xfrm>
              <a:off x="6046665" y="4000000"/>
              <a:ext cx="37791" cy="132779"/>
            </a:xfrm>
            <a:prstGeom prst="rect">
              <a:avLst/>
            </a:prstGeom>
            <a:blipFill>
              <a:blip r:embed="rId743" cstate="print"/>
              <a:stretch>
                <a:fillRect/>
              </a:stretch>
            </a:blipFill>
          </p:spPr>
          <p:txBody>
            <a:bodyPr wrap="square" lIns="0" tIns="0" rIns="0" bIns="0" rtlCol="0"/>
            <a:lstStyle/>
            <a:p>
              <a:endParaRPr/>
            </a:p>
          </p:txBody>
        </p:sp>
        <p:sp>
          <p:nvSpPr>
            <p:cNvPr id="1009" name="object 1009"/>
            <p:cNvSpPr/>
            <p:nvPr/>
          </p:nvSpPr>
          <p:spPr>
            <a:xfrm>
              <a:off x="6549694" y="4569848"/>
              <a:ext cx="37791" cy="132779"/>
            </a:xfrm>
            <a:prstGeom prst="rect">
              <a:avLst/>
            </a:prstGeom>
            <a:blipFill>
              <a:blip r:embed="rId744" cstate="print"/>
              <a:stretch>
                <a:fillRect/>
              </a:stretch>
            </a:blipFill>
          </p:spPr>
          <p:txBody>
            <a:bodyPr wrap="square" lIns="0" tIns="0" rIns="0" bIns="0" rtlCol="0"/>
            <a:lstStyle/>
            <a:p>
              <a:endParaRPr/>
            </a:p>
          </p:txBody>
        </p:sp>
        <p:sp>
          <p:nvSpPr>
            <p:cNvPr id="1010" name="object 1010"/>
            <p:cNvSpPr/>
            <p:nvPr/>
          </p:nvSpPr>
          <p:spPr>
            <a:xfrm>
              <a:off x="6549694" y="4569848"/>
              <a:ext cx="37791" cy="132779"/>
            </a:xfrm>
            <a:prstGeom prst="rect">
              <a:avLst/>
            </a:prstGeom>
            <a:blipFill>
              <a:blip r:embed="rId745" cstate="print"/>
              <a:stretch>
                <a:fillRect/>
              </a:stretch>
            </a:blipFill>
          </p:spPr>
          <p:txBody>
            <a:bodyPr wrap="square" lIns="0" tIns="0" rIns="0" bIns="0" rtlCol="0"/>
            <a:lstStyle/>
            <a:p>
              <a:endParaRPr/>
            </a:p>
          </p:txBody>
        </p:sp>
        <p:sp>
          <p:nvSpPr>
            <p:cNvPr id="1011" name="object 1011"/>
            <p:cNvSpPr/>
            <p:nvPr/>
          </p:nvSpPr>
          <p:spPr>
            <a:xfrm>
              <a:off x="6549694" y="4569848"/>
              <a:ext cx="37791" cy="132779"/>
            </a:xfrm>
            <a:prstGeom prst="rect">
              <a:avLst/>
            </a:prstGeom>
            <a:blipFill>
              <a:blip r:embed="rId746" cstate="print"/>
              <a:stretch>
                <a:fillRect/>
              </a:stretch>
            </a:blipFill>
          </p:spPr>
          <p:txBody>
            <a:bodyPr wrap="square" lIns="0" tIns="0" rIns="0" bIns="0" rtlCol="0"/>
            <a:lstStyle/>
            <a:p>
              <a:endParaRPr/>
            </a:p>
          </p:txBody>
        </p:sp>
        <p:sp>
          <p:nvSpPr>
            <p:cNvPr id="1012" name="object 1012"/>
            <p:cNvSpPr/>
            <p:nvPr/>
          </p:nvSpPr>
          <p:spPr>
            <a:xfrm>
              <a:off x="6549694" y="4569848"/>
              <a:ext cx="37791" cy="132779"/>
            </a:xfrm>
            <a:prstGeom prst="rect">
              <a:avLst/>
            </a:prstGeom>
            <a:blipFill>
              <a:blip r:embed="rId747" cstate="print"/>
              <a:stretch>
                <a:fillRect/>
              </a:stretch>
            </a:blipFill>
          </p:spPr>
          <p:txBody>
            <a:bodyPr wrap="square" lIns="0" tIns="0" rIns="0" bIns="0" rtlCol="0"/>
            <a:lstStyle/>
            <a:p>
              <a:endParaRPr/>
            </a:p>
          </p:txBody>
        </p:sp>
        <p:sp>
          <p:nvSpPr>
            <p:cNvPr id="1013" name="object 1013"/>
            <p:cNvSpPr/>
            <p:nvPr/>
          </p:nvSpPr>
          <p:spPr>
            <a:xfrm>
              <a:off x="6294269" y="4569848"/>
              <a:ext cx="37791" cy="132779"/>
            </a:xfrm>
            <a:prstGeom prst="rect">
              <a:avLst/>
            </a:prstGeom>
            <a:blipFill>
              <a:blip r:embed="rId748" cstate="print"/>
              <a:stretch>
                <a:fillRect/>
              </a:stretch>
            </a:blipFill>
          </p:spPr>
          <p:txBody>
            <a:bodyPr wrap="square" lIns="0" tIns="0" rIns="0" bIns="0" rtlCol="0"/>
            <a:lstStyle/>
            <a:p>
              <a:endParaRPr/>
            </a:p>
          </p:txBody>
        </p:sp>
        <p:sp>
          <p:nvSpPr>
            <p:cNvPr id="1014" name="object 1014"/>
            <p:cNvSpPr/>
            <p:nvPr/>
          </p:nvSpPr>
          <p:spPr>
            <a:xfrm>
              <a:off x="6294269" y="4569848"/>
              <a:ext cx="37791" cy="132779"/>
            </a:xfrm>
            <a:prstGeom prst="rect">
              <a:avLst/>
            </a:prstGeom>
            <a:blipFill>
              <a:blip r:embed="rId749" cstate="print"/>
              <a:stretch>
                <a:fillRect/>
              </a:stretch>
            </a:blipFill>
          </p:spPr>
          <p:txBody>
            <a:bodyPr wrap="square" lIns="0" tIns="0" rIns="0" bIns="0" rtlCol="0"/>
            <a:lstStyle/>
            <a:p>
              <a:endParaRPr/>
            </a:p>
          </p:txBody>
        </p:sp>
        <p:sp>
          <p:nvSpPr>
            <p:cNvPr id="1015" name="object 1015"/>
            <p:cNvSpPr/>
            <p:nvPr/>
          </p:nvSpPr>
          <p:spPr>
            <a:xfrm>
              <a:off x="6294269" y="4569848"/>
              <a:ext cx="37791" cy="132779"/>
            </a:xfrm>
            <a:prstGeom prst="rect">
              <a:avLst/>
            </a:prstGeom>
            <a:blipFill>
              <a:blip r:embed="rId750" cstate="print"/>
              <a:stretch>
                <a:fillRect/>
              </a:stretch>
            </a:blipFill>
          </p:spPr>
          <p:txBody>
            <a:bodyPr wrap="square" lIns="0" tIns="0" rIns="0" bIns="0" rtlCol="0"/>
            <a:lstStyle/>
            <a:p>
              <a:endParaRPr/>
            </a:p>
          </p:txBody>
        </p:sp>
        <p:sp>
          <p:nvSpPr>
            <p:cNvPr id="1016" name="object 1016"/>
            <p:cNvSpPr/>
            <p:nvPr/>
          </p:nvSpPr>
          <p:spPr>
            <a:xfrm>
              <a:off x="6294269" y="4569848"/>
              <a:ext cx="37791" cy="132779"/>
            </a:xfrm>
            <a:prstGeom prst="rect">
              <a:avLst/>
            </a:prstGeom>
            <a:blipFill>
              <a:blip r:embed="rId751" cstate="print"/>
              <a:stretch>
                <a:fillRect/>
              </a:stretch>
            </a:blipFill>
          </p:spPr>
          <p:txBody>
            <a:bodyPr wrap="square" lIns="0" tIns="0" rIns="0" bIns="0" rtlCol="0"/>
            <a:lstStyle/>
            <a:p>
              <a:endParaRPr/>
            </a:p>
          </p:txBody>
        </p:sp>
        <p:sp>
          <p:nvSpPr>
            <p:cNvPr id="1017" name="object 1017"/>
            <p:cNvSpPr/>
            <p:nvPr/>
          </p:nvSpPr>
          <p:spPr>
            <a:xfrm>
              <a:off x="7459314" y="4016598"/>
              <a:ext cx="59946" cy="99584"/>
            </a:xfrm>
            <a:prstGeom prst="rect">
              <a:avLst/>
            </a:prstGeom>
            <a:blipFill>
              <a:blip r:embed="rId752" cstate="print"/>
              <a:stretch>
                <a:fillRect/>
              </a:stretch>
            </a:blipFill>
          </p:spPr>
          <p:txBody>
            <a:bodyPr wrap="square" lIns="0" tIns="0" rIns="0" bIns="0" rtlCol="0"/>
            <a:lstStyle/>
            <a:p>
              <a:endParaRPr/>
            </a:p>
          </p:txBody>
        </p:sp>
        <p:sp>
          <p:nvSpPr>
            <p:cNvPr id="1018" name="object 1018"/>
            <p:cNvSpPr/>
            <p:nvPr/>
          </p:nvSpPr>
          <p:spPr>
            <a:xfrm>
              <a:off x="7459314" y="4016598"/>
              <a:ext cx="59946" cy="99584"/>
            </a:xfrm>
            <a:prstGeom prst="rect">
              <a:avLst/>
            </a:prstGeom>
            <a:blipFill>
              <a:blip r:embed="rId753" cstate="print"/>
              <a:stretch>
                <a:fillRect/>
              </a:stretch>
            </a:blipFill>
          </p:spPr>
          <p:txBody>
            <a:bodyPr wrap="square" lIns="0" tIns="0" rIns="0" bIns="0" rtlCol="0"/>
            <a:lstStyle/>
            <a:p>
              <a:endParaRPr/>
            </a:p>
          </p:txBody>
        </p:sp>
        <p:sp>
          <p:nvSpPr>
            <p:cNvPr id="1019" name="object 1019"/>
            <p:cNvSpPr/>
            <p:nvPr/>
          </p:nvSpPr>
          <p:spPr>
            <a:xfrm>
              <a:off x="7459314" y="4016598"/>
              <a:ext cx="59946" cy="99584"/>
            </a:xfrm>
            <a:prstGeom prst="rect">
              <a:avLst/>
            </a:prstGeom>
            <a:blipFill>
              <a:blip r:embed="rId754" cstate="print"/>
              <a:stretch>
                <a:fillRect/>
              </a:stretch>
            </a:blipFill>
          </p:spPr>
          <p:txBody>
            <a:bodyPr wrap="square" lIns="0" tIns="0" rIns="0" bIns="0" rtlCol="0"/>
            <a:lstStyle/>
            <a:p>
              <a:endParaRPr/>
            </a:p>
          </p:txBody>
        </p:sp>
        <p:sp>
          <p:nvSpPr>
            <p:cNvPr id="1020" name="object 1020"/>
            <p:cNvSpPr/>
            <p:nvPr/>
          </p:nvSpPr>
          <p:spPr>
            <a:xfrm>
              <a:off x="7459314" y="4016598"/>
              <a:ext cx="59946" cy="99584"/>
            </a:xfrm>
            <a:prstGeom prst="rect">
              <a:avLst/>
            </a:prstGeom>
            <a:blipFill>
              <a:blip r:embed="rId755" cstate="print"/>
              <a:stretch>
                <a:fillRect/>
              </a:stretch>
            </a:blipFill>
          </p:spPr>
          <p:txBody>
            <a:bodyPr wrap="square" lIns="0" tIns="0" rIns="0" bIns="0" rtlCol="0"/>
            <a:lstStyle/>
            <a:p>
              <a:endParaRPr/>
            </a:p>
          </p:txBody>
        </p:sp>
        <p:sp>
          <p:nvSpPr>
            <p:cNvPr id="1021" name="object 1021"/>
            <p:cNvSpPr/>
            <p:nvPr/>
          </p:nvSpPr>
          <p:spPr>
            <a:xfrm>
              <a:off x="6661766" y="3161827"/>
              <a:ext cx="37791" cy="132779"/>
            </a:xfrm>
            <a:prstGeom prst="rect">
              <a:avLst/>
            </a:prstGeom>
            <a:blipFill>
              <a:blip r:embed="rId756" cstate="print"/>
              <a:stretch>
                <a:fillRect/>
              </a:stretch>
            </a:blipFill>
          </p:spPr>
          <p:txBody>
            <a:bodyPr wrap="square" lIns="0" tIns="0" rIns="0" bIns="0" rtlCol="0"/>
            <a:lstStyle/>
            <a:p>
              <a:endParaRPr/>
            </a:p>
          </p:txBody>
        </p:sp>
        <p:sp>
          <p:nvSpPr>
            <p:cNvPr id="1022" name="object 1022"/>
            <p:cNvSpPr/>
            <p:nvPr/>
          </p:nvSpPr>
          <p:spPr>
            <a:xfrm>
              <a:off x="6661766" y="3161827"/>
              <a:ext cx="37791" cy="132779"/>
            </a:xfrm>
            <a:prstGeom prst="rect">
              <a:avLst/>
            </a:prstGeom>
            <a:blipFill>
              <a:blip r:embed="rId757" cstate="print"/>
              <a:stretch>
                <a:fillRect/>
              </a:stretch>
            </a:blipFill>
          </p:spPr>
          <p:txBody>
            <a:bodyPr wrap="square" lIns="0" tIns="0" rIns="0" bIns="0" rtlCol="0"/>
            <a:lstStyle/>
            <a:p>
              <a:endParaRPr/>
            </a:p>
          </p:txBody>
        </p:sp>
        <p:sp>
          <p:nvSpPr>
            <p:cNvPr id="1023" name="object 1023"/>
            <p:cNvSpPr/>
            <p:nvPr/>
          </p:nvSpPr>
          <p:spPr>
            <a:xfrm>
              <a:off x="6661766" y="3161827"/>
              <a:ext cx="37791" cy="132779"/>
            </a:xfrm>
            <a:prstGeom prst="rect">
              <a:avLst/>
            </a:prstGeom>
            <a:blipFill>
              <a:blip r:embed="rId758" cstate="print"/>
              <a:stretch>
                <a:fillRect/>
              </a:stretch>
            </a:blipFill>
          </p:spPr>
          <p:txBody>
            <a:bodyPr wrap="square" lIns="0" tIns="0" rIns="0" bIns="0" rtlCol="0"/>
            <a:lstStyle/>
            <a:p>
              <a:endParaRPr/>
            </a:p>
          </p:txBody>
        </p:sp>
        <p:sp>
          <p:nvSpPr>
            <p:cNvPr id="1024" name="object 1024"/>
            <p:cNvSpPr/>
            <p:nvPr/>
          </p:nvSpPr>
          <p:spPr>
            <a:xfrm>
              <a:off x="6661766" y="3161827"/>
              <a:ext cx="37791" cy="132779"/>
            </a:xfrm>
            <a:prstGeom prst="rect">
              <a:avLst/>
            </a:prstGeom>
            <a:blipFill>
              <a:blip r:embed="rId759" cstate="print"/>
              <a:stretch>
                <a:fillRect/>
              </a:stretch>
            </a:blipFill>
          </p:spPr>
          <p:txBody>
            <a:bodyPr wrap="square" lIns="0" tIns="0" rIns="0" bIns="0" rtlCol="0"/>
            <a:lstStyle/>
            <a:p>
              <a:endParaRPr/>
            </a:p>
          </p:txBody>
        </p:sp>
        <p:sp>
          <p:nvSpPr>
            <p:cNvPr id="1025" name="object 1025"/>
            <p:cNvSpPr/>
            <p:nvPr/>
          </p:nvSpPr>
          <p:spPr>
            <a:xfrm>
              <a:off x="6359428" y="3161827"/>
              <a:ext cx="37791" cy="132779"/>
            </a:xfrm>
            <a:prstGeom prst="rect">
              <a:avLst/>
            </a:prstGeom>
            <a:blipFill>
              <a:blip r:embed="rId760" cstate="print"/>
              <a:stretch>
                <a:fillRect/>
              </a:stretch>
            </a:blipFill>
          </p:spPr>
          <p:txBody>
            <a:bodyPr wrap="square" lIns="0" tIns="0" rIns="0" bIns="0" rtlCol="0"/>
            <a:lstStyle/>
            <a:p>
              <a:endParaRPr/>
            </a:p>
          </p:txBody>
        </p:sp>
        <p:sp>
          <p:nvSpPr>
            <p:cNvPr id="1026" name="object 1026"/>
            <p:cNvSpPr/>
            <p:nvPr/>
          </p:nvSpPr>
          <p:spPr>
            <a:xfrm>
              <a:off x="6359428" y="3161827"/>
              <a:ext cx="37791" cy="132779"/>
            </a:xfrm>
            <a:prstGeom prst="rect">
              <a:avLst/>
            </a:prstGeom>
            <a:blipFill>
              <a:blip r:embed="rId761" cstate="print"/>
              <a:stretch>
                <a:fillRect/>
              </a:stretch>
            </a:blipFill>
          </p:spPr>
          <p:txBody>
            <a:bodyPr wrap="square" lIns="0" tIns="0" rIns="0" bIns="0" rtlCol="0"/>
            <a:lstStyle/>
            <a:p>
              <a:endParaRPr/>
            </a:p>
          </p:txBody>
        </p:sp>
        <p:sp>
          <p:nvSpPr>
            <p:cNvPr id="1027" name="object 1027"/>
            <p:cNvSpPr/>
            <p:nvPr/>
          </p:nvSpPr>
          <p:spPr>
            <a:xfrm>
              <a:off x="6359428" y="3161827"/>
              <a:ext cx="37791" cy="132779"/>
            </a:xfrm>
            <a:prstGeom prst="rect">
              <a:avLst/>
            </a:prstGeom>
            <a:blipFill>
              <a:blip r:embed="rId762" cstate="print"/>
              <a:stretch>
                <a:fillRect/>
              </a:stretch>
            </a:blipFill>
          </p:spPr>
          <p:txBody>
            <a:bodyPr wrap="square" lIns="0" tIns="0" rIns="0" bIns="0" rtlCol="0"/>
            <a:lstStyle/>
            <a:p>
              <a:endParaRPr/>
            </a:p>
          </p:txBody>
        </p:sp>
        <p:sp>
          <p:nvSpPr>
            <p:cNvPr id="1028" name="object 1028"/>
            <p:cNvSpPr/>
            <p:nvPr/>
          </p:nvSpPr>
          <p:spPr>
            <a:xfrm>
              <a:off x="6359428" y="3161827"/>
              <a:ext cx="37791" cy="132779"/>
            </a:xfrm>
            <a:prstGeom prst="rect">
              <a:avLst/>
            </a:prstGeom>
            <a:blipFill>
              <a:blip r:embed="rId763" cstate="print"/>
              <a:stretch>
                <a:fillRect/>
              </a:stretch>
            </a:blipFill>
          </p:spPr>
          <p:txBody>
            <a:bodyPr wrap="square" lIns="0" tIns="0" rIns="0" bIns="0" rtlCol="0"/>
            <a:lstStyle/>
            <a:p>
              <a:endParaRPr/>
            </a:p>
          </p:txBody>
        </p:sp>
        <p:sp>
          <p:nvSpPr>
            <p:cNvPr id="1029" name="object 1029"/>
            <p:cNvSpPr/>
            <p:nvPr/>
          </p:nvSpPr>
          <p:spPr>
            <a:xfrm>
              <a:off x="6408949" y="3161827"/>
              <a:ext cx="37791" cy="132779"/>
            </a:xfrm>
            <a:prstGeom prst="rect">
              <a:avLst/>
            </a:prstGeom>
            <a:blipFill>
              <a:blip r:embed="rId764" cstate="print"/>
              <a:stretch>
                <a:fillRect/>
              </a:stretch>
            </a:blipFill>
          </p:spPr>
          <p:txBody>
            <a:bodyPr wrap="square" lIns="0" tIns="0" rIns="0" bIns="0" rtlCol="0"/>
            <a:lstStyle/>
            <a:p>
              <a:endParaRPr/>
            </a:p>
          </p:txBody>
        </p:sp>
        <p:sp>
          <p:nvSpPr>
            <p:cNvPr id="1030" name="object 1030"/>
            <p:cNvSpPr/>
            <p:nvPr/>
          </p:nvSpPr>
          <p:spPr>
            <a:xfrm>
              <a:off x="6408949" y="3161827"/>
              <a:ext cx="37791" cy="132779"/>
            </a:xfrm>
            <a:prstGeom prst="rect">
              <a:avLst/>
            </a:prstGeom>
            <a:blipFill>
              <a:blip r:embed="rId765" cstate="print"/>
              <a:stretch>
                <a:fillRect/>
              </a:stretch>
            </a:blipFill>
          </p:spPr>
          <p:txBody>
            <a:bodyPr wrap="square" lIns="0" tIns="0" rIns="0" bIns="0" rtlCol="0"/>
            <a:lstStyle/>
            <a:p>
              <a:endParaRPr/>
            </a:p>
          </p:txBody>
        </p:sp>
        <p:sp>
          <p:nvSpPr>
            <p:cNvPr id="1031" name="object 1031"/>
            <p:cNvSpPr/>
            <p:nvPr/>
          </p:nvSpPr>
          <p:spPr>
            <a:xfrm>
              <a:off x="6408949" y="3161827"/>
              <a:ext cx="37791" cy="132779"/>
            </a:xfrm>
            <a:prstGeom prst="rect">
              <a:avLst/>
            </a:prstGeom>
            <a:blipFill>
              <a:blip r:embed="rId766" cstate="print"/>
              <a:stretch>
                <a:fillRect/>
              </a:stretch>
            </a:blipFill>
          </p:spPr>
          <p:txBody>
            <a:bodyPr wrap="square" lIns="0" tIns="0" rIns="0" bIns="0" rtlCol="0"/>
            <a:lstStyle/>
            <a:p>
              <a:endParaRPr/>
            </a:p>
          </p:txBody>
        </p:sp>
        <p:sp>
          <p:nvSpPr>
            <p:cNvPr id="1032" name="object 1032"/>
            <p:cNvSpPr/>
            <p:nvPr/>
          </p:nvSpPr>
          <p:spPr>
            <a:xfrm>
              <a:off x="6408949" y="3161827"/>
              <a:ext cx="37791" cy="132779"/>
            </a:xfrm>
            <a:prstGeom prst="rect">
              <a:avLst/>
            </a:prstGeom>
            <a:blipFill>
              <a:blip r:embed="rId767" cstate="print"/>
              <a:stretch>
                <a:fillRect/>
              </a:stretch>
            </a:blipFill>
          </p:spPr>
          <p:txBody>
            <a:bodyPr wrap="square" lIns="0" tIns="0" rIns="0" bIns="0" rtlCol="0"/>
            <a:lstStyle/>
            <a:p>
              <a:endParaRPr/>
            </a:p>
          </p:txBody>
        </p:sp>
        <p:sp>
          <p:nvSpPr>
            <p:cNvPr id="1033" name="object 1033"/>
            <p:cNvSpPr/>
            <p:nvPr/>
          </p:nvSpPr>
          <p:spPr>
            <a:xfrm>
              <a:off x="6307301" y="3164592"/>
              <a:ext cx="36488" cy="99584"/>
            </a:xfrm>
            <a:prstGeom prst="rect">
              <a:avLst/>
            </a:prstGeom>
            <a:blipFill>
              <a:blip r:embed="rId768" cstate="print"/>
              <a:stretch>
                <a:fillRect/>
              </a:stretch>
            </a:blipFill>
          </p:spPr>
          <p:txBody>
            <a:bodyPr wrap="square" lIns="0" tIns="0" rIns="0" bIns="0" rtlCol="0"/>
            <a:lstStyle/>
            <a:p>
              <a:endParaRPr/>
            </a:p>
          </p:txBody>
        </p:sp>
        <p:sp>
          <p:nvSpPr>
            <p:cNvPr id="1034" name="object 1034"/>
            <p:cNvSpPr/>
            <p:nvPr/>
          </p:nvSpPr>
          <p:spPr>
            <a:xfrm>
              <a:off x="6307301" y="3164592"/>
              <a:ext cx="36488" cy="99584"/>
            </a:xfrm>
            <a:prstGeom prst="rect">
              <a:avLst/>
            </a:prstGeom>
            <a:blipFill>
              <a:blip r:embed="rId769" cstate="print"/>
              <a:stretch>
                <a:fillRect/>
              </a:stretch>
            </a:blipFill>
          </p:spPr>
          <p:txBody>
            <a:bodyPr wrap="square" lIns="0" tIns="0" rIns="0" bIns="0" rtlCol="0"/>
            <a:lstStyle/>
            <a:p>
              <a:endParaRPr/>
            </a:p>
          </p:txBody>
        </p:sp>
        <p:sp>
          <p:nvSpPr>
            <p:cNvPr id="1035" name="object 1035"/>
            <p:cNvSpPr/>
            <p:nvPr/>
          </p:nvSpPr>
          <p:spPr>
            <a:xfrm>
              <a:off x="6307301" y="3164592"/>
              <a:ext cx="36488" cy="99584"/>
            </a:xfrm>
            <a:prstGeom prst="rect">
              <a:avLst/>
            </a:prstGeom>
            <a:blipFill>
              <a:blip r:embed="rId770" cstate="print"/>
              <a:stretch>
                <a:fillRect/>
              </a:stretch>
            </a:blipFill>
          </p:spPr>
          <p:txBody>
            <a:bodyPr wrap="square" lIns="0" tIns="0" rIns="0" bIns="0" rtlCol="0"/>
            <a:lstStyle/>
            <a:p>
              <a:endParaRPr/>
            </a:p>
          </p:txBody>
        </p:sp>
        <p:sp>
          <p:nvSpPr>
            <p:cNvPr id="1036" name="object 1036"/>
            <p:cNvSpPr/>
            <p:nvPr/>
          </p:nvSpPr>
          <p:spPr>
            <a:xfrm>
              <a:off x="6307301" y="3164592"/>
              <a:ext cx="36488" cy="99584"/>
            </a:xfrm>
            <a:prstGeom prst="rect">
              <a:avLst/>
            </a:prstGeom>
            <a:blipFill>
              <a:blip r:embed="rId771" cstate="print"/>
              <a:stretch>
                <a:fillRect/>
              </a:stretch>
            </a:blipFill>
          </p:spPr>
          <p:txBody>
            <a:bodyPr wrap="square" lIns="0" tIns="0" rIns="0" bIns="0" rtlCol="0"/>
            <a:lstStyle/>
            <a:p>
              <a:endParaRPr/>
            </a:p>
          </p:txBody>
        </p:sp>
        <p:sp>
          <p:nvSpPr>
            <p:cNvPr id="1037" name="object 1037"/>
            <p:cNvSpPr/>
            <p:nvPr/>
          </p:nvSpPr>
          <p:spPr>
            <a:xfrm>
              <a:off x="6061000" y="3161827"/>
              <a:ext cx="37791" cy="132779"/>
            </a:xfrm>
            <a:prstGeom prst="rect">
              <a:avLst/>
            </a:prstGeom>
            <a:blipFill>
              <a:blip r:embed="rId772" cstate="print"/>
              <a:stretch>
                <a:fillRect/>
              </a:stretch>
            </a:blipFill>
          </p:spPr>
          <p:txBody>
            <a:bodyPr wrap="square" lIns="0" tIns="0" rIns="0" bIns="0" rtlCol="0"/>
            <a:lstStyle/>
            <a:p>
              <a:endParaRPr/>
            </a:p>
          </p:txBody>
        </p:sp>
        <p:sp>
          <p:nvSpPr>
            <p:cNvPr id="1038" name="object 1038"/>
            <p:cNvSpPr/>
            <p:nvPr/>
          </p:nvSpPr>
          <p:spPr>
            <a:xfrm>
              <a:off x="6061000" y="3161827"/>
              <a:ext cx="37791" cy="132779"/>
            </a:xfrm>
            <a:prstGeom prst="rect">
              <a:avLst/>
            </a:prstGeom>
            <a:blipFill>
              <a:blip r:embed="rId773" cstate="print"/>
              <a:stretch>
                <a:fillRect/>
              </a:stretch>
            </a:blipFill>
          </p:spPr>
          <p:txBody>
            <a:bodyPr wrap="square" lIns="0" tIns="0" rIns="0" bIns="0" rtlCol="0"/>
            <a:lstStyle/>
            <a:p>
              <a:endParaRPr/>
            </a:p>
          </p:txBody>
        </p:sp>
        <p:sp>
          <p:nvSpPr>
            <p:cNvPr id="1039" name="object 1039"/>
            <p:cNvSpPr/>
            <p:nvPr/>
          </p:nvSpPr>
          <p:spPr>
            <a:xfrm>
              <a:off x="6061000" y="3161827"/>
              <a:ext cx="37791" cy="132779"/>
            </a:xfrm>
            <a:prstGeom prst="rect">
              <a:avLst/>
            </a:prstGeom>
            <a:blipFill>
              <a:blip r:embed="rId774" cstate="print"/>
              <a:stretch>
                <a:fillRect/>
              </a:stretch>
            </a:blipFill>
          </p:spPr>
          <p:txBody>
            <a:bodyPr wrap="square" lIns="0" tIns="0" rIns="0" bIns="0" rtlCol="0"/>
            <a:lstStyle/>
            <a:p>
              <a:endParaRPr/>
            </a:p>
          </p:txBody>
        </p:sp>
        <p:sp>
          <p:nvSpPr>
            <p:cNvPr id="1040" name="object 1040"/>
            <p:cNvSpPr/>
            <p:nvPr/>
          </p:nvSpPr>
          <p:spPr>
            <a:xfrm>
              <a:off x="6061000" y="3161827"/>
              <a:ext cx="37791" cy="132779"/>
            </a:xfrm>
            <a:prstGeom prst="rect">
              <a:avLst/>
            </a:prstGeom>
            <a:blipFill>
              <a:blip r:embed="rId775" cstate="print"/>
              <a:stretch>
                <a:fillRect/>
              </a:stretch>
            </a:blipFill>
          </p:spPr>
          <p:txBody>
            <a:bodyPr wrap="square" lIns="0" tIns="0" rIns="0" bIns="0" rtlCol="0"/>
            <a:lstStyle/>
            <a:p>
              <a:endParaRPr/>
            </a:p>
          </p:txBody>
        </p:sp>
        <p:sp>
          <p:nvSpPr>
            <p:cNvPr id="1041" name="object 1041"/>
            <p:cNvSpPr/>
            <p:nvPr/>
          </p:nvSpPr>
          <p:spPr>
            <a:xfrm>
              <a:off x="6544480" y="3731674"/>
              <a:ext cx="37791" cy="132779"/>
            </a:xfrm>
            <a:prstGeom prst="rect">
              <a:avLst/>
            </a:prstGeom>
            <a:blipFill>
              <a:blip r:embed="rId776" cstate="print"/>
              <a:stretch>
                <a:fillRect/>
              </a:stretch>
            </a:blipFill>
          </p:spPr>
          <p:txBody>
            <a:bodyPr wrap="square" lIns="0" tIns="0" rIns="0" bIns="0" rtlCol="0"/>
            <a:lstStyle/>
            <a:p>
              <a:endParaRPr/>
            </a:p>
          </p:txBody>
        </p:sp>
        <p:sp>
          <p:nvSpPr>
            <p:cNvPr id="1042" name="object 1042"/>
            <p:cNvSpPr/>
            <p:nvPr/>
          </p:nvSpPr>
          <p:spPr>
            <a:xfrm>
              <a:off x="6544480" y="3731674"/>
              <a:ext cx="37791" cy="132779"/>
            </a:xfrm>
            <a:prstGeom prst="rect">
              <a:avLst/>
            </a:prstGeom>
            <a:blipFill>
              <a:blip r:embed="rId777" cstate="print"/>
              <a:stretch>
                <a:fillRect/>
              </a:stretch>
            </a:blipFill>
          </p:spPr>
          <p:txBody>
            <a:bodyPr wrap="square" lIns="0" tIns="0" rIns="0" bIns="0" rtlCol="0"/>
            <a:lstStyle/>
            <a:p>
              <a:endParaRPr/>
            </a:p>
          </p:txBody>
        </p:sp>
        <p:sp>
          <p:nvSpPr>
            <p:cNvPr id="1043" name="object 1043"/>
            <p:cNvSpPr/>
            <p:nvPr/>
          </p:nvSpPr>
          <p:spPr>
            <a:xfrm>
              <a:off x="6544480" y="3731674"/>
              <a:ext cx="37791" cy="132779"/>
            </a:xfrm>
            <a:prstGeom prst="rect">
              <a:avLst/>
            </a:prstGeom>
            <a:blipFill>
              <a:blip r:embed="rId778" cstate="print"/>
              <a:stretch>
                <a:fillRect/>
              </a:stretch>
            </a:blipFill>
          </p:spPr>
          <p:txBody>
            <a:bodyPr wrap="square" lIns="0" tIns="0" rIns="0" bIns="0" rtlCol="0"/>
            <a:lstStyle/>
            <a:p>
              <a:endParaRPr/>
            </a:p>
          </p:txBody>
        </p:sp>
        <p:sp>
          <p:nvSpPr>
            <p:cNvPr id="1044" name="object 1044"/>
            <p:cNvSpPr/>
            <p:nvPr/>
          </p:nvSpPr>
          <p:spPr>
            <a:xfrm>
              <a:off x="6544480" y="3731674"/>
              <a:ext cx="37791" cy="132779"/>
            </a:xfrm>
            <a:prstGeom prst="rect">
              <a:avLst/>
            </a:prstGeom>
            <a:blipFill>
              <a:blip r:embed="rId779" cstate="print"/>
              <a:stretch>
                <a:fillRect/>
              </a:stretch>
            </a:blipFill>
          </p:spPr>
          <p:txBody>
            <a:bodyPr wrap="square" lIns="0" tIns="0" rIns="0" bIns="0" rtlCol="0"/>
            <a:lstStyle/>
            <a:p>
              <a:endParaRPr/>
            </a:p>
          </p:txBody>
        </p:sp>
        <p:sp>
          <p:nvSpPr>
            <p:cNvPr id="1045" name="object 1045"/>
            <p:cNvSpPr/>
            <p:nvPr/>
          </p:nvSpPr>
          <p:spPr>
            <a:xfrm>
              <a:off x="6289057" y="3731674"/>
              <a:ext cx="37791" cy="132779"/>
            </a:xfrm>
            <a:prstGeom prst="rect">
              <a:avLst/>
            </a:prstGeom>
            <a:blipFill>
              <a:blip r:embed="rId780" cstate="print"/>
              <a:stretch>
                <a:fillRect/>
              </a:stretch>
            </a:blipFill>
          </p:spPr>
          <p:txBody>
            <a:bodyPr wrap="square" lIns="0" tIns="0" rIns="0" bIns="0" rtlCol="0"/>
            <a:lstStyle/>
            <a:p>
              <a:endParaRPr/>
            </a:p>
          </p:txBody>
        </p:sp>
        <p:sp>
          <p:nvSpPr>
            <p:cNvPr id="1046" name="object 1046"/>
            <p:cNvSpPr/>
            <p:nvPr/>
          </p:nvSpPr>
          <p:spPr>
            <a:xfrm>
              <a:off x="6289057" y="3731674"/>
              <a:ext cx="37791" cy="132779"/>
            </a:xfrm>
            <a:prstGeom prst="rect">
              <a:avLst/>
            </a:prstGeom>
            <a:blipFill>
              <a:blip r:embed="rId781" cstate="print"/>
              <a:stretch>
                <a:fillRect/>
              </a:stretch>
            </a:blipFill>
          </p:spPr>
          <p:txBody>
            <a:bodyPr wrap="square" lIns="0" tIns="0" rIns="0" bIns="0" rtlCol="0"/>
            <a:lstStyle/>
            <a:p>
              <a:endParaRPr/>
            </a:p>
          </p:txBody>
        </p:sp>
        <p:sp>
          <p:nvSpPr>
            <p:cNvPr id="1047" name="object 1047"/>
            <p:cNvSpPr/>
            <p:nvPr/>
          </p:nvSpPr>
          <p:spPr>
            <a:xfrm>
              <a:off x="6289057" y="3731674"/>
              <a:ext cx="37791" cy="132779"/>
            </a:xfrm>
            <a:prstGeom prst="rect">
              <a:avLst/>
            </a:prstGeom>
            <a:blipFill>
              <a:blip r:embed="rId782" cstate="print"/>
              <a:stretch>
                <a:fillRect/>
              </a:stretch>
            </a:blipFill>
          </p:spPr>
          <p:txBody>
            <a:bodyPr wrap="square" lIns="0" tIns="0" rIns="0" bIns="0" rtlCol="0"/>
            <a:lstStyle/>
            <a:p>
              <a:endParaRPr/>
            </a:p>
          </p:txBody>
        </p:sp>
        <p:sp>
          <p:nvSpPr>
            <p:cNvPr id="1048" name="object 1048"/>
            <p:cNvSpPr/>
            <p:nvPr/>
          </p:nvSpPr>
          <p:spPr>
            <a:xfrm>
              <a:off x="6289057" y="3731674"/>
              <a:ext cx="37791" cy="132779"/>
            </a:xfrm>
            <a:prstGeom prst="rect">
              <a:avLst/>
            </a:prstGeom>
            <a:blipFill>
              <a:blip r:embed="rId783" cstate="print"/>
              <a:stretch>
                <a:fillRect/>
              </a:stretch>
            </a:blipFill>
          </p:spPr>
          <p:txBody>
            <a:bodyPr wrap="square" lIns="0" tIns="0" rIns="0" bIns="0" rtlCol="0"/>
            <a:lstStyle/>
            <a:p>
              <a:endParaRPr/>
            </a:p>
          </p:txBody>
        </p:sp>
        <p:sp>
          <p:nvSpPr>
            <p:cNvPr id="1049" name="object 1049"/>
            <p:cNvSpPr/>
            <p:nvPr/>
          </p:nvSpPr>
          <p:spPr>
            <a:xfrm>
              <a:off x="6995381" y="3348547"/>
              <a:ext cx="46914" cy="59474"/>
            </a:xfrm>
            <a:prstGeom prst="rect">
              <a:avLst/>
            </a:prstGeom>
            <a:blipFill>
              <a:blip r:embed="rId784" cstate="print"/>
              <a:stretch>
                <a:fillRect/>
              </a:stretch>
            </a:blipFill>
          </p:spPr>
          <p:txBody>
            <a:bodyPr wrap="square" lIns="0" tIns="0" rIns="0" bIns="0" rtlCol="0"/>
            <a:lstStyle/>
            <a:p>
              <a:endParaRPr/>
            </a:p>
          </p:txBody>
        </p:sp>
        <p:sp>
          <p:nvSpPr>
            <p:cNvPr id="1050" name="object 1050"/>
            <p:cNvSpPr/>
            <p:nvPr/>
          </p:nvSpPr>
          <p:spPr>
            <a:xfrm>
              <a:off x="6995381" y="3348547"/>
              <a:ext cx="46914" cy="59474"/>
            </a:xfrm>
            <a:prstGeom prst="rect">
              <a:avLst/>
            </a:prstGeom>
            <a:blipFill>
              <a:blip r:embed="rId785" cstate="print"/>
              <a:stretch>
                <a:fillRect/>
              </a:stretch>
            </a:blipFill>
          </p:spPr>
          <p:txBody>
            <a:bodyPr wrap="square" lIns="0" tIns="0" rIns="0" bIns="0" rtlCol="0"/>
            <a:lstStyle/>
            <a:p>
              <a:endParaRPr/>
            </a:p>
          </p:txBody>
        </p:sp>
        <p:sp>
          <p:nvSpPr>
            <p:cNvPr id="1051" name="object 1051"/>
            <p:cNvSpPr/>
            <p:nvPr/>
          </p:nvSpPr>
          <p:spPr>
            <a:xfrm>
              <a:off x="6995381" y="3348547"/>
              <a:ext cx="46914" cy="59474"/>
            </a:xfrm>
            <a:prstGeom prst="rect">
              <a:avLst/>
            </a:prstGeom>
            <a:blipFill>
              <a:blip r:embed="rId786" cstate="print"/>
              <a:stretch>
                <a:fillRect/>
              </a:stretch>
            </a:blipFill>
          </p:spPr>
          <p:txBody>
            <a:bodyPr wrap="square" lIns="0" tIns="0" rIns="0" bIns="0" rtlCol="0"/>
            <a:lstStyle/>
            <a:p>
              <a:endParaRPr/>
            </a:p>
          </p:txBody>
        </p:sp>
        <p:sp>
          <p:nvSpPr>
            <p:cNvPr id="1052" name="object 1052"/>
            <p:cNvSpPr/>
            <p:nvPr/>
          </p:nvSpPr>
          <p:spPr>
            <a:xfrm>
              <a:off x="6995381" y="3348547"/>
              <a:ext cx="46914" cy="59474"/>
            </a:xfrm>
            <a:prstGeom prst="rect">
              <a:avLst/>
            </a:prstGeom>
            <a:blipFill>
              <a:blip r:embed="rId787" cstate="print"/>
              <a:stretch>
                <a:fillRect/>
              </a:stretch>
            </a:blipFill>
          </p:spPr>
          <p:txBody>
            <a:bodyPr wrap="square" lIns="0" tIns="0" rIns="0" bIns="0" rtlCol="0"/>
            <a:lstStyle/>
            <a:p>
              <a:endParaRPr/>
            </a:p>
          </p:txBody>
        </p:sp>
        <p:sp>
          <p:nvSpPr>
            <p:cNvPr id="1053" name="object 1053"/>
            <p:cNvSpPr/>
            <p:nvPr/>
          </p:nvSpPr>
          <p:spPr>
            <a:xfrm>
              <a:off x="7031870" y="4224067"/>
              <a:ext cx="65158" cy="230981"/>
            </a:xfrm>
            <a:prstGeom prst="rect">
              <a:avLst/>
            </a:prstGeom>
            <a:blipFill>
              <a:blip r:embed="rId788" cstate="print"/>
              <a:stretch>
                <a:fillRect/>
              </a:stretch>
            </a:blipFill>
          </p:spPr>
          <p:txBody>
            <a:bodyPr wrap="square" lIns="0" tIns="0" rIns="0" bIns="0" rtlCol="0"/>
            <a:lstStyle/>
            <a:p>
              <a:endParaRPr/>
            </a:p>
          </p:txBody>
        </p:sp>
        <p:sp>
          <p:nvSpPr>
            <p:cNvPr id="1054" name="object 1054"/>
            <p:cNvSpPr/>
            <p:nvPr/>
          </p:nvSpPr>
          <p:spPr>
            <a:xfrm>
              <a:off x="7031870" y="4224067"/>
              <a:ext cx="65158" cy="230981"/>
            </a:xfrm>
            <a:prstGeom prst="rect">
              <a:avLst/>
            </a:prstGeom>
            <a:blipFill>
              <a:blip r:embed="rId789" cstate="print"/>
              <a:stretch>
                <a:fillRect/>
              </a:stretch>
            </a:blipFill>
          </p:spPr>
          <p:txBody>
            <a:bodyPr wrap="square" lIns="0" tIns="0" rIns="0" bIns="0" rtlCol="0"/>
            <a:lstStyle/>
            <a:p>
              <a:endParaRPr/>
            </a:p>
          </p:txBody>
        </p:sp>
        <p:sp>
          <p:nvSpPr>
            <p:cNvPr id="1055" name="object 1055"/>
            <p:cNvSpPr/>
            <p:nvPr/>
          </p:nvSpPr>
          <p:spPr>
            <a:xfrm>
              <a:off x="7031870" y="4224067"/>
              <a:ext cx="65158" cy="230981"/>
            </a:xfrm>
            <a:prstGeom prst="rect">
              <a:avLst/>
            </a:prstGeom>
            <a:blipFill>
              <a:blip r:embed="rId790" cstate="print"/>
              <a:stretch>
                <a:fillRect/>
              </a:stretch>
            </a:blipFill>
          </p:spPr>
          <p:txBody>
            <a:bodyPr wrap="square" lIns="0" tIns="0" rIns="0" bIns="0" rtlCol="0"/>
            <a:lstStyle/>
            <a:p>
              <a:endParaRPr/>
            </a:p>
          </p:txBody>
        </p:sp>
        <p:sp>
          <p:nvSpPr>
            <p:cNvPr id="1056" name="object 1056"/>
            <p:cNvSpPr/>
            <p:nvPr/>
          </p:nvSpPr>
          <p:spPr>
            <a:xfrm>
              <a:off x="7031870" y="4224067"/>
              <a:ext cx="65158" cy="230981"/>
            </a:xfrm>
            <a:prstGeom prst="rect">
              <a:avLst/>
            </a:prstGeom>
            <a:blipFill>
              <a:blip r:embed="rId791" cstate="print"/>
              <a:stretch>
                <a:fillRect/>
              </a:stretch>
            </a:blipFill>
          </p:spPr>
          <p:txBody>
            <a:bodyPr wrap="square" lIns="0" tIns="0" rIns="0" bIns="0" rtlCol="0"/>
            <a:lstStyle/>
            <a:p>
              <a:endParaRPr/>
            </a:p>
          </p:txBody>
        </p:sp>
        <p:sp>
          <p:nvSpPr>
            <p:cNvPr id="1057" name="object 1057"/>
            <p:cNvSpPr/>
            <p:nvPr/>
          </p:nvSpPr>
          <p:spPr>
            <a:xfrm>
              <a:off x="6876792" y="4224067"/>
              <a:ext cx="65158" cy="230981"/>
            </a:xfrm>
            <a:prstGeom prst="rect">
              <a:avLst/>
            </a:prstGeom>
            <a:blipFill>
              <a:blip r:embed="rId792" cstate="print"/>
              <a:stretch>
                <a:fillRect/>
              </a:stretch>
            </a:blipFill>
          </p:spPr>
          <p:txBody>
            <a:bodyPr wrap="square" lIns="0" tIns="0" rIns="0" bIns="0" rtlCol="0"/>
            <a:lstStyle/>
            <a:p>
              <a:endParaRPr/>
            </a:p>
          </p:txBody>
        </p:sp>
        <p:sp>
          <p:nvSpPr>
            <p:cNvPr id="1058" name="object 1058"/>
            <p:cNvSpPr/>
            <p:nvPr/>
          </p:nvSpPr>
          <p:spPr>
            <a:xfrm>
              <a:off x="6876792" y="4224067"/>
              <a:ext cx="65158" cy="230981"/>
            </a:xfrm>
            <a:prstGeom prst="rect">
              <a:avLst/>
            </a:prstGeom>
            <a:blipFill>
              <a:blip r:embed="rId793" cstate="print"/>
              <a:stretch>
                <a:fillRect/>
              </a:stretch>
            </a:blipFill>
          </p:spPr>
          <p:txBody>
            <a:bodyPr wrap="square" lIns="0" tIns="0" rIns="0" bIns="0" rtlCol="0"/>
            <a:lstStyle/>
            <a:p>
              <a:endParaRPr/>
            </a:p>
          </p:txBody>
        </p:sp>
        <p:sp>
          <p:nvSpPr>
            <p:cNvPr id="1059" name="object 1059"/>
            <p:cNvSpPr/>
            <p:nvPr/>
          </p:nvSpPr>
          <p:spPr>
            <a:xfrm>
              <a:off x="6876792" y="4224067"/>
              <a:ext cx="65158" cy="230981"/>
            </a:xfrm>
            <a:prstGeom prst="rect">
              <a:avLst/>
            </a:prstGeom>
            <a:blipFill>
              <a:blip r:embed="rId794" cstate="print"/>
              <a:stretch>
                <a:fillRect/>
              </a:stretch>
            </a:blipFill>
          </p:spPr>
          <p:txBody>
            <a:bodyPr wrap="square" lIns="0" tIns="0" rIns="0" bIns="0" rtlCol="0"/>
            <a:lstStyle/>
            <a:p>
              <a:endParaRPr/>
            </a:p>
          </p:txBody>
        </p:sp>
        <p:sp>
          <p:nvSpPr>
            <p:cNvPr id="1060" name="object 1060"/>
            <p:cNvSpPr/>
            <p:nvPr/>
          </p:nvSpPr>
          <p:spPr>
            <a:xfrm>
              <a:off x="6876792" y="4224067"/>
              <a:ext cx="65158" cy="230981"/>
            </a:xfrm>
            <a:prstGeom prst="rect">
              <a:avLst/>
            </a:prstGeom>
            <a:blipFill>
              <a:blip r:embed="rId795" cstate="print"/>
              <a:stretch>
                <a:fillRect/>
              </a:stretch>
            </a:blipFill>
          </p:spPr>
          <p:txBody>
            <a:bodyPr wrap="square" lIns="0" tIns="0" rIns="0" bIns="0" rtlCol="0"/>
            <a:lstStyle/>
            <a:p>
              <a:endParaRPr/>
            </a:p>
          </p:txBody>
        </p:sp>
        <p:sp>
          <p:nvSpPr>
            <p:cNvPr id="1061" name="object 1061"/>
            <p:cNvSpPr/>
            <p:nvPr/>
          </p:nvSpPr>
          <p:spPr>
            <a:xfrm>
              <a:off x="7237774" y="3385892"/>
              <a:ext cx="65158" cy="230981"/>
            </a:xfrm>
            <a:prstGeom prst="rect">
              <a:avLst/>
            </a:prstGeom>
            <a:blipFill>
              <a:blip r:embed="rId796" cstate="print"/>
              <a:stretch>
                <a:fillRect/>
              </a:stretch>
            </a:blipFill>
          </p:spPr>
          <p:txBody>
            <a:bodyPr wrap="square" lIns="0" tIns="0" rIns="0" bIns="0" rtlCol="0"/>
            <a:lstStyle/>
            <a:p>
              <a:endParaRPr/>
            </a:p>
          </p:txBody>
        </p:sp>
        <p:sp>
          <p:nvSpPr>
            <p:cNvPr id="1062" name="object 1062"/>
            <p:cNvSpPr/>
            <p:nvPr/>
          </p:nvSpPr>
          <p:spPr>
            <a:xfrm>
              <a:off x="7237774" y="3385892"/>
              <a:ext cx="65158" cy="230981"/>
            </a:xfrm>
            <a:prstGeom prst="rect">
              <a:avLst/>
            </a:prstGeom>
            <a:blipFill>
              <a:blip r:embed="rId797" cstate="print"/>
              <a:stretch>
                <a:fillRect/>
              </a:stretch>
            </a:blipFill>
          </p:spPr>
          <p:txBody>
            <a:bodyPr wrap="square" lIns="0" tIns="0" rIns="0" bIns="0" rtlCol="0"/>
            <a:lstStyle/>
            <a:p>
              <a:endParaRPr/>
            </a:p>
          </p:txBody>
        </p:sp>
        <p:sp>
          <p:nvSpPr>
            <p:cNvPr id="1063" name="object 1063"/>
            <p:cNvSpPr/>
            <p:nvPr/>
          </p:nvSpPr>
          <p:spPr>
            <a:xfrm>
              <a:off x="7237774" y="3385892"/>
              <a:ext cx="65158" cy="230981"/>
            </a:xfrm>
            <a:prstGeom prst="rect">
              <a:avLst/>
            </a:prstGeom>
            <a:blipFill>
              <a:blip r:embed="rId798" cstate="print"/>
              <a:stretch>
                <a:fillRect/>
              </a:stretch>
            </a:blipFill>
          </p:spPr>
          <p:txBody>
            <a:bodyPr wrap="square" lIns="0" tIns="0" rIns="0" bIns="0" rtlCol="0"/>
            <a:lstStyle/>
            <a:p>
              <a:endParaRPr/>
            </a:p>
          </p:txBody>
        </p:sp>
        <p:sp>
          <p:nvSpPr>
            <p:cNvPr id="1064" name="object 1064"/>
            <p:cNvSpPr/>
            <p:nvPr/>
          </p:nvSpPr>
          <p:spPr>
            <a:xfrm>
              <a:off x="7237774" y="3385892"/>
              <a:ext cx="65158" cy="230981"/>
            </a:xfrm>
            <a:prstGeom prst="rect">
              <a:avLst/>
            </a:prstGeom>
            <a:blipFill>
              <a:blip r:embed="rId799" cstate="print"/>
              <a:stretch>
                <a:fillRect/>
              </a:stretch>
            </a:blipFill>
          </p:spPr>
          <p:txBody>
            <a:bodyPr wrap="square" lIns="0" tIns="0" rIns="0" bIns="0" rtlCol="0"/>
            <a:lstStyle/>
            <a:p>
              <a:endParaRPr/>
            </a:p>
          </p:txBody>
        </p:sp>
        <p:sp>
          <p:nvSpPr>
            <p:cNvPr id="1065" name="object 1065"/>
            <p:cNvSpPr/>
            <p:nvPr/>
          </p:nvSpPr>
          <p:spPr>
            <a:xfrm>
              <a:off x="7083998" y="3385892"/>
              <a:ext cx="65158" cy="230981"/>
            </a:xfrm>
            <a:prstGeom prst="rect">
              <a:avLst/>
            </a:prstGeom>
            <a:blipFill>
              <a:blip r:embed="rId800" cstate="print"/>
              <a:stretch>
                <a:fillRect/>
              </a:stretch>
            </a:blipFill>
          </p:spPr>
          <p:txBody>
            <a:bodyPr wrap="square" lIns="0" tIns="0" rIns="0" bIns="0" rtlCol="0"/>
            <a:lstStyle/>
            <a:p>
              <a:endParaRPr/>
            </a:p>
          </p:txBody>
        </p:sp>
        <p:sp>
          <p:nvSpPr>
            <p:cNvPr id="1066" name="object 1066"/>
            <p:cNvSpPr/>
            <p:nvPr/>
          </p:nvSpPr>
          <p:spPr>
            <a:xfrm>
              <a:off x="7083998" y="3385892"/>
              <a:ext cx="65158" cy="230981"/>
            </a:xfrm>
            <a:prstGeom prst="rect">
              <a:avLst/>
            </a:prstGeom>
            <a:blipFill>
              <a:blip r:embed="rId801" cstate="print"/>
              <a:stretch>
                <a:fillRect/>
              </a:stretch>
            </a:blipFill>
          </p:spPr>
          <p:txBody>
            <a:bodyPr wrap="square" lIns="0" tIns="0" rIns="0" bIns="0" rtlCol="0"/>
            <a:lstStyle/>
            <a:p>
              <a:endParaRPr/>
            </a:p>
          </p:txBody>
        </p:sp>
        <p:sp>
          <p:nvSpPr>
            <p:cNvPr id="1067" name="object 1067"/>
            <p:cNvSpPr/>
            <p:nvPr/>
          </p:nvSpPr>
          <p:spPr>
            <a:xfrm>
              <a:off x="7083998" y="3385892"/>
              <a:ext cx="65158" cy="230981"/>
            </a:xfrm>
            <a:prstGeom prst="rect">
              <a:avLst/>
            </a:prstGeom>
            <a:blipFill>
              <a:blip r:embed="rId802" cstate="print"/>
              <a:stretch>
                <a:fillRect/>
              </a:stretch>
            </a:blipFill>
          </p:spPr>
          <p:txBody>
            <a:bodyPr wrap="square" lIns="0" tIns="0" rIns="0" bIns="0" rtlCol="0"/>
            <a:lstStyle/>
            <a:p>
              <a:endParaRPr/>
            </a:p>
          </p:txBody>
        </p:sp>
        <p:sp>
          <p:nvSpPr>
            <p:cNvPr id="1068" name="object 1068"/>
            <p:cNvSpPr/>
            <p:nvPr/>
          </p:nvSpPr>
          <p:spPr>
            <a:xfrm>
              <a:off x="7083998" y="3385892"/>
              <a:ext cx="65158" cy="230981"/>
            </a:xfrm>
            <a:prstGeom prst="rect">
              <a:avLst/>
            </a:prstGeom>
            <a:blipFill>
              <a:blip r:embed="rId803" cstate="print"/>
              <a:stretch>
                <a:fillRect/>
              </a:stretch>
            </a:blipFill>
          </p:spPr>
          <p:txBody>
            <a:bodyPr wrap="square" lIns="0" tIns="0" rIns="0" bIns="0" rtlCol="0"/>
            <a:lstStyle/>
            <a:p>
              <a:endParaRPr/>
            </a:p>
          </p:txBody>
        </p:sp>
        <p:sp>
          <p:nvSpPr>
            <p:cNvPr id="1069" name="object 1069"/>
            <p:cNvSpPr/>
            <p:nvPr/>
          </p:nvSpPr>
          <p:spPr>
            <a:xfrm>
              <a:off x="6782962" y="3385892"/>
              <a:ext cx="65158" cy="230981"/>
            </a:xfrm>
            <a:prstGeom prst="rect">
              <a:avLst/>
            </a:prstGeom>
            <a:blipFill>
              <a:blip r:embed="rId804" cstate="print"/>
              <a:stretch>
                <a:fillRect/>
              </a:stretch>
            </a:blipFill>
          </p:spPr>
          <p:txBody>
            <a:bodyPr wrap="square" lIns="0" tIns="0" rIns="0" bIns="0" rtlCol="0"/>
            <a:lstStyle/>
            <a:p>
              <a:endParaRPr/>
            </a:p>
          </p:txBody>
        </p:sp>
        <p:sp>
          <p:nvSpPr>
            <p:cNvPr id="1070" name="object 1070"/>
            <p:cNvSpPr/>
            <p:nvPr/>
          </p:nvSpPr>
          <p:spPr>
            <a:xfrm>
              <a:off x="6782962" y="3385892"/>
              <a:ext cx="65158" cy="230981"/>
            </a:xfrm>
            <a:prstGeom prst="rect">
              <a:avLst/>
            </a:prstGeom>
            <a:blipFill>
              <a:blip r:embed="rId805" cstate="print"/>
              <a:stretch>
                <a:fillRect/>
              </a:stretch>
            </a:blipFill>
          </p:spPr>
          <p:txBody>
            <a:bodyPr wrap="square" lIns="0" tIns="0" rIns="0" bIns="0" rtlCol="0"/>
            <a:lstStyle/>
            <a:p>
              <a:endParaRPr/>
            </a:p>
          </p:txBody>
        </p:sp>
        <p:sp>
          <p:nvSpPr>
            <p:cNvPr id="1071" name="object 1071"/>
            <p:cNvSpPr/>
            <p:nvPr/>
          </p:nvSpPr>
          <p:spPr>
            <a:xfrm>
              <a:off x="6782962" y="3385892"/>
              <a:ext cx="65158" cy="230981"/>
            </a:xfrm>
            <a:prstGeom prst="rect">
              <a:avLst/>
            </a:prstGeom>
            <a:blipFill>
              <a:blip r:embed="rId806" cstate="print"/>
              <a:stretch>
                <a:fillRect/>
              </a:stretch>
            </a:blipFill>
          </p:spPr>
          <p:txBody>
            <a:bodyPr wrap="square" lIns="0" tIns="0" rIns="0" bIns="0" rtlCol="0"/>
            <a:lstStyle/>
            <a:p>
              <a:endParaRPr/>
            </a:p>
          </p:txBody>
        </p:sp>
        <p:sp>
          <p:nvSpPr>
            <p:cNvPr id="1072" name="object 1072"/>
            <p:cNvSpPr/>
            <p:nvPr/>
          </p:nvSpPr>
          <p:spPr>
            <a:xfrm>
              <a:off x="6782962" y="3385892"/>
              <a:ext cx="65158" cy="230981"/>
            </a:xfrm>
            <a:prstGeom prst="rect">
              <a:avLst/>
            </a:prstGeom>
            <a:blipFill>
              <a:blip r:embed="rId807" cstate="print"/>
              <a:stretch>
                <a:fillRect/>
              </a:stretch>
            </a:blipFill>
          </p:spPr>
          <p:txBody>
            <a:bodyPr wrap="square" lIns="0" tIns="0" rIns="0" bIns="0" rtlCol="0"/>
            <a:lstStyle/>
            <a:p>
              <a:endParaRPr/>
            </a:p>
          </p:txBody>
        </p:sp>
        <p:sp>
          <p:nvSpPr>
            <p:cNvPr id="1073" name="object 1073"/>
            <p:cNvSpPr/>
            <p:nvPr/>
          </p:nvSpPr>
          <p:spPr>
            <a:xfrm>
              <a:off x="6579666" y="3385892"/>
              <a:ext cx="65158" cy="230981"/>
            </a:xfrm>
            <a:prstGeom prst="rect">
              <a:avLst/>
            </a:prstGeom>
            <a:blipFill>
              <a:blip r:embed="rId808" cstate="print"/>
              <a:stretch>
                <a:fillRect/>
              </a:stretch>
            </a:blipFill>
          </p:spPr>
          <p:txBody>
            <a:bodyPr wrap="square" lIns="0" tIns="0" rIns="0" bIns="0" rtlCol="0"/>
            <a:lstStyle/>
            <a:p>
              <a:endParaRPr/>
            </a:p>
          </p:txBody>
        </p:sp>
        <p:sp>
          <p:nvSpPr>
            <p:cNvPr id="1074" name="object 1074"/>
            <p:cNvSpPr/>
            <p:nvPr/>
          </p:nvSpPr>
          <p:spPr>
            <a:xfrm>
              <a:off x="6579666" y="3385892"/>
              <a:ext cx="65158" cy="230981"/>
            </a:xfrm>
            <a:prstGeom prst="rect">
              <a:avLst/>
            </a:prstGeom>
            <a:blipFill>
              <a:blip r:embed="rId809" cstate="print"/>
              <a:stretch>
                <a:fillRect/>
              </a:stretch>
            </a:blipFill>
          </p:spPr>
          <p:txBody>
            <a:bodyPr wrap="square" lIns="0" tIns="0" rIns="0" bIns="0" rtlCol="0"/>
            <a:lstStyle/>
            <a:p>
              <a:endParaRPr/>
            </a:p>
          </p:txBody>
        </p:sp>
        <p:sp>
          <p:nvSpPr>
            <p:cNvPr id="1075" name="object 1075"/>
            <p:cNvSpPr/>
            <p:nvPr/>
          </p:nvSpPr>
          <p:spPr>
            <a:xfrm>
              <a:off x="6579666" y="3385892"/>
              <a:ext cx="65158" cy="230981"/>
            </a:xfrm>
            <a:prstGeom prst="rect">
              <a:avLst/>
            </a:prstGeom>
            <a:blipFill>
              <a:blip r:embed="rId810" cstate="print"/>
              <a:stretch>
                <a:fillRect/>
              </a:stretch>
            </a:blipFill>
          </p:spPr>
          <p:txBody>
            <a:bodyPr wrap="square" lIns="0" tIns="0" rIns="0" bIns="0" rtlCol="0"/>
            <a:lstStyle/>
            <a:p>
              <a:endParaRPr/>
            </a:p>
          </p:txBody>
        </p:sp>
        <p:sp>
          <p:nvSpPr>
            <p:cNvPr id="1076" name="object 1076"/>
            <p:cNvSpPr/>
            <p:nvPr/>
          </p:nvSpPr>
          <p:spPr>
            <a:xfrm>
              <a:off x="6579666" y="3385892"/>
              <a:ext cx="65158" cy="230981"/>
            </a:xfrm>
            <a:prstGeom prst="rect">
              <a:avLst/>
            </a:prstGeom>
            <a:blipFill>
              <a:blip r:embed="rId811" cstate="print"/>
              <a:stretch>
                <a:fillRect/>
              </a:stretch>
            </a:blipFill>
          </p:spPr>
          <p:txBody>
            <a:bodyPr wrap="square" lIns="0" tIns="0" rIns="0" bIns="0" rtlCol="0"/>
            <a:lstStyle/>
            <a:p>
              <a:endParaRPr/>
            </a:p>
          </p:txBody>
        </p:sp>
        <p:sp>
          <p:nvSpPr>
            <p:cNvPr id="1077" name="object 1077"/>
            <p:cNvSpPr/>
            <p:nvPr/>
          </p:nvSpPr>
          <p:spPr>
            <a:xfrm>
              <a:off x="5744326" y="3385892"/>
              <a:ext cx="65158" cy="230981"/>
            </a:xfrm>
            <a:prstGeom prst="rect">
              <a:avLst/>
            </a:prstGeom>
            <a:blipFill>
              <a:blip r:embed="rId812" cstate="print"/>
              <a:stretch>
                <a:fillRect/>
              </a:stretch>
            </a:blipFill>
          </p:spPr>
          <p:txBody>
            <a:bodyPr wrap="square" lIns="0" tIns="0" rIns="0" bIns="0" rtlCol="0"/>
            <a:lstStyle/>
            <a:p>
              <a:endParaRPr/>
            </a:p>
          </p:txBody>
        </p:sp>
        <p:sp>
          <p:nvSpPr>
            <p:cNvPr id="1078" name="object 1078"/>
            <p:cNvSpPr/>
            <p:nvPr/>
          </p:nvSpPr>
          <p:spPr>
            <a:xfrm>
              <a:off x="5744326" y="3385892"/>
              <a:ext cx="65158" cy="230981"/>
            </a:xfrm>
            <a:prstGeom prst="rect">
              <a:avLst/>
            </a:prstGeom>
            <a:blipFill>
              <a:blip r:embed="rId813" cstate="print"/>
              <a:stretch>
                <a:fillRect/>
              </a:stretch>
            </a:blipFill>
          </p:spPr>
          <p:txBody>
            <a:bodyPr wrap="square" lIns="0" tIns="0" rIns="0" bIns="0" rtlCol="0"/>
            <a:lstStyle/>
            <a:p>
              <a:endParaRPr/>
            </a:p>
          </p:txBody>
        </p:sp>
        <p:sp>
          <p:nvSpPr>
            <p:cNvPr id="1079" name="object 1079"/>
            <p:cNvSpPr/>
            <p:nvPr/>
          </p:nvSpPr>
          <p:spPr>
            <a:xfrm>
              <a:off x="5744326" y="3385892"/>
              <a:ext cx="65158" cy="230981"/>
            </a:xfrm>
            <a:prstGeom prst="rect">
              <a:avLst/>
            </a:prstGeom>
            <a:blipFill>
              <a:blip r:embed="rId814" cstate="print"/>
              <a:stretch>
                <a:fillRect/>
              </a:stretch>
            </a:blipFill>
          </p:spPr>
          <p:txBody>
            <a:bodyPr wrap="square" lIns="0" tIns="0" rIns="0" bIns="0" rtlCol="0"/>
            <a:lstStyle/>
            <a:p>
              <a:endParaRPr/>
            </a:p>
          </p:txBody>
        </p:sp>
        <p:sp>
          <p:nvSpPr>
            <p:cNvPr id="1080" name="object 1080"/>
            <p:cNvSpPr/>
            <p:nvPr/>
          </p:nvSpPr>
          <p:spPr>
            <a:xfrm>
              <a:off x="5744326" y="3385892"/>
              <a:ext cx="65158" cy="230981"/>
            </a:xfrm>
            <a:prstGeom prst="rect">
              <a:avLst/>
            </a:prstGeom>
            <a:blipFill>
              <a:blip r:embed="rId815" cstate="print"/>
              <a:stretch>
                <a:fillRect/>
              </a:stretch>
            </a:blipFill>
          </p:spPr>
          <p:txBody>
            <a:bodyPr wrap="square" lIns="0" tIns="0" rIns="0" bIns="0" rtlCol="0"/>
            <a:lstStyle/>
            <a:p>
              <a:endParaRPr/>
            </a:p>
          </p:txBody>
        </p:sp>
        <p:sp>
          <p:nvSpPr>
            <p:cNvPr id="1081" name="object 1081"/>
            <p:cNvSpPr/>
            <p:nvPr/>
          </p:nvSpPr>
          <p:spPr>
            <a:xfrm>
              <a:off x="5537120" y="3385892"/>
              <a:ext cx="65158" cy="230981"/>
            </a:xfrm>
            <a:prstGeom prst="rect">
              <a:avLst/>
            </a:prstGeom>
            <a:blipFill>
              <a:blip r:embed="rId816" cstate="print"/>
              <a:stretch>
                <a:fillRect/>
              </a:stretch>
            </a:blipFill>
          </p:spPr>
          <p:txBody>
            <a:bodyPr wrap="square" lIns="0" tIns="0" rIns="0" bIns="0" rtlCol="0"/>
            <a:lstStyle/>
            <a:p>
              <a:endParaRPr/>
            </a:p>
          </p:txBody>
        </p:sp>
        <p:sp>
          <p:nvSpPr>
            <p:cNvPr id="1082" name="object 1082"/>
            <p:cNvSpPr/>
            <p:nvPr/>
          </p:nvSpPr>
          <p:spPr>
            <a:xfrm>
              <a:off x="5537120" y="3385892"/>
              <a:ext cx="65158" cy="230981"/>
            </a:xfrm>
            <a:prstGeom prst="rect">
              <a:avLst/>
            </a:prstGeom>
            <a:blipFill>
              <a:blip r:embed="rId817" cstate="print"/>
              <a:stretch>
                <a:fillRect/>
              </a:stretch>
            </a:blipFill>
          </p:spPr>
          <p:txBody>
            <a:bodyPr wrap="square" lIns="0" tIns="0" rIns="0" bIns="0" rtlCol="0"/>
            <a:lstStyle/>
            <a:p>
              <a:endParaRPr/>
            </a:p>
          </p:txBody>
        </p:sp>
        <p:sp>
          <p:nvSpPr>
            <p:cNvPr id="1083" name="object 1083"/>
            <p:cNvSpPr/>
            <p:nvPr/>
          </p:nvSpPr>
          <p:spPr>
            <a:xfrm>
              <a:off x="5537120" y="3385892"/>
              <a:ext cx="65158" cy="230981"/>
            </a:xfrm>
            <a:prstGeom prst="rect">
              <a:avLst/>
            </a:prstGeom>
            <a:blipFill>
              <a:blip r:embed="rId818" cstate="print"/>
              <a:stretch>
                <a:fillRect/>
              </a:stretch>
            </a:blipFill>
          </p:spPr>
          <p:txBody>
            <a:bodyPr wrap="square" lIns="0" tIns="0" rIns="0" bIns="0" rtlCol="0"/>
            <a:lstStyle/>
            <a:p>
              <a:endParaRPr/>
            </a:p>
          </p:txBody>
        </p:sp>
        <p:sp>
          <p:nvSpPr>
            <p:cNvPr id="1084" name="object 1084"/>
            <p:cNvSpPr/>
            <p:nvPr/>
          </p:nvSpPr>
          <p:spPr>
            <a:xfrm>
              <a:off x="5537120" y="3385892"/>
              <a:ext cx="65158" cy="230981"/>
            </a:xfrm>
            <a:prstGeom prst="rect">
              <a:avLst/>
            </a:prstGeom>
            <a:blipFill>
              <a:blip r:embed="rId819" cstate="print"/>
              <a:stretch>
                <a:fillRect/>
              </a:stretch>
            </a:blipFill>
          </p:spPr>
          <p:txBody>
            <a:bodyPr wrap="square" lIns="0" tIns="0" rIns="0" bIns="0" rtlCol="0"/>
            <a:lstStyle/>
            <a:p>
              <a:endParaRPr/>
            </a:p>
          </p:txBody>
        </p:sp>
        <p:sp>
          <p:nvSpPr>
            <p:cNvPr id="1085" name="object 1085"/>
            <p:cNvSpPr/>
            <p:nvPr/>
          </p:nvSpPr>
          <p:spPr>
            <a:xfrm>
              <a:off x="5443290" y="3316736"/>
              <a:ext cx="65158" cy="41493"/>
            </a:xfrm>
            <a:prstGeom prst="rect">
              <a:avLst/>
            </a:prstGeom>
            <a:blipFill>
              <a:blip r:embed="rId820" cstate="print"/>
              <a:stretch>
                <a:fillRect/>
              </a:stretch>
            </a:blipFill>
          </p:spPr>
          <p:txBody>
            <a:bodyPr wrap="square" lIns="0" tIns="0" rIns="0" bIns="0" rtlCol="0"/>
            <a:lstStyle/>
            <a:p>
              <a:endParaRPr/>
            </a:p>
          </p:txBody>
        </p:sp>
        <p:sp>
          <p:nvSpPr>
            <p:cNvPr id="1086" name="object 1086"/>
            <p:cNvSpPr/>
            <p:nvPr/>
          </p:nvSpPr>
          <p:spPr>
            <a:xfrm>
              <a:off x="5443290" y="3316736"/>
              <a:ext cx="65158" cy="41493"/>
            </a:xfrm>
            <a:prstGeom prst="rect">
              <a:avLst/>
            </a:prstGeom>
            <a:blipFill>
              <a:blip r:embed="rId821" cstate="print"/>
              <a:stretch>
                <a:fillRect/>
              </a:stretch>
            </a:blipFill>
          </p:spPr>
          <p:txBody>
            <a:bodyPr wrap="square" lIns="0" tIns="0" rIns="0" bIns="0" rtlCol="0"/>
            <a:lstStyle/>
            <a:p>
              <a:endParaRPr/>
            </a:p>
          </p:txBody>
        </p:sp>
        <p:sp>
          <p:nvSpPr>
            <p:cNvPr id="1087" name="object 1087"/>
            <p:cNvSpPr/>
            <p:nvPr/>
          </p:nvSpPr>
          <p:spPr>
            <a:xfrm>
              <a:off x="5443290" y="3316736"/>
              <a:ext cx="65158" cy="41493"/>
            </a:xfrm>
            <a:prstGeom prst="rect">
              <a:avLst/>
            </a:prstGeom>
            <a:blipFill>
              <a:blip r:embed="rId822" cstate="print"/>
              <a:stretch>
                <a:fillRect/>
              </a:stretch>
            </a:blipFill>
          </p:spPr>
          <p:txBody>
            <a:bodyPr wrap="square" lIns="0" tIns="0" rIns="0" bIns="0" rtlCol="0"/>
            <a:lstStyle/>
            <a:p>
              <a:endParaRPr/>
            </a:p>
          </p:txBody>
        </p:sp>
        <p:sp>
          <p:nvSpPr>
            <p:cNvPr id="1088" name="object 1088"/>
            <p:cNvSpPr/>
            <p:nvPr/>
          </p:nvSpPr>
          <p:spPr>
            <a:xfrm>
              <a:off x="5443290" y="3316736"/>
              <a:ext cx="65158" cy="41493"/>
            </a:xfrm>
            <a:prstGeom prst="rect">
              <a:avLst/>
            </a:prstGeom>
            <a:blipFill>
              <a:blip r:embed="rId823" cstate="print"/>
              <a:stretch>
                <a:fillRect/>
              </a:stretch>
            </a:blipFill>
          </p:spPr>
          <p:txBody>
            <a:bodyPr wrap="square" lIns="0" tIns="0" rIns="0" bIns="0" rtlCol="0"/>
            <a:lstStyle/>
            <a:p>
              <a:endParaRPr/>
            </a:p>
          </p:txBody>
        </p:sp>
        <p:sp>
          <p:nvSpPr>
            <p:cNvPr id="1089" name="object 1089"/>
            <p:cNvSpPr/>
            <p:nvPr/>
          </p:nvSpPr>
          <p:spPr>
            <a:xfrm>
              <a:off x="6483230" y="4004150"/>
              <a:ext cx="108163" cy="99584"/>
            </a:xfrm>
            <a:prstGeom prst="rect">
              <a:avLst/>
            </a:prstGeom>
            <a:blipFill>
              <a:blip r:embed="rId824" cstate="print"/>
              <a:stretch>
                <a:fillRect/>
              </a:stretch>
            </a:blipFill>
          </p:spPr>
          <p:txBody>
            <a:bodyPr wrap="square" lIns="0" tIns="0" rIns="0" bIns="0" rtlCol="0"/>
            <a:lstStyle/>
            <a:p>
              <a:endParaRPr/>
            </a:p>
          </p:txBody>
        </p:sp>
        <p:sp>
          <p:nvSpPr>
            <p:cNvPr id="1090" name="object 1090"/>
            <p:cNvSpPr/>
            <p:nvPr/>
          </p:nvSpPr>
          <p:spPr>
            <a:xfrm>
              <a:off x="6483230" y="4004150"/>
              <a:ext cx="108163" cy="99584"/>
            </a:xfrm>
            <a:prstGeom prst="rect">
              <a:avLst/>
            </a:prstGeom>
            <a:blipFill>
              <a:blip r:embed="rId825" cstate="print"/>
              <a:stretch>
                <a:fillRect/>
              </a:stretch>
            </a:blipFill>
          </p:spPr>
          <p:txBody>
            <a:bodyPr wrap="square" lIns="0" tIns="0" rIns="0" bIns="0" rtlCol="0"/>
            <a:lstStyle/>
            <a:p>
              <a:endParaRPr/>
            </a:p>
          </p:txBody>
        </p:sp>
        <p:sp>
          <p:nvSpPr>
            <p:cNvPr id="1091" name="object 1091"/>
            <p:cNvSpPr/>
            <p:nvPr/>
          </p:nvSpPr>
          <p:spPr>
            <a:xfrm>
              <a:off x="6483230" y="4004150"/>
              <a:ext cx="108163" cy="99584"/>
            </a:xfrm>
            <a:prstGeom prst="rect">
              <a:avLst/>
            </a:prstGeom>
            <a:blipFill>
              <a:blip r:embed="rId826" cstate="print"/>
              <a:stretch>
                <a:fillRect/>
              </a:stretch>
            </a:blipFill>
          </p:spPr>
          <p:txBody>
            <a:bodyPr wrap="square" lIns="0" tIns="0" rIns="0" bIns="0" rtlCol="0"/>
            <a:lstStyle/>
            <a:p>
              <a:endParaRPr/>
            </a:p>
          </p:txBody>
        </p:sp>
        <p:sp>
          <p:nvSpPr>
            <p:cNvPr id="1092" name="object 1092"/>
            <p:cNvSpPr/>
            <p:nvPr/>
          </p:nvSpPr>
          <p:spPr>
            <a:xfrm>
              <a:off x="6483230" y="4004150"/>
              <a:ext cx="108163" cy="99584"/>
            </a:xfrm>
            <a:prstGeom prst="rect">
              <a:avLst/>
            </a:prstGeom>
            <a:blipFill>
              <a:blip r:embed="rId827" cstate="print"/>
              <a:stretch>
                <a:fillRect/>
              </a:stretch>
            </a:blipFill>
          </p:spPr>
          <p:txBody>
            <a:bodyPr wrap="square" lIns="0" tIns="0" rIns="0" bIns="0" rtlCol="0"/>
            <a:lstStyle/>
            <a:p>
              <a:endParaRPr/>
            </a:p>
          </p:txBody>
        </p:sp>
        <p:sp>
          <p:nvSpPr>
            <p:cNvPr id="1093" name="object 1093"/>
            <p:cNvSpPr/>
            <p:nvPr/>
          </p:nvSpPr>
          <p:spPr>
            <a:xfrm>
              <a:off x="6588788" y="4004149"/>
              <a:ext cx="80796" cy="98201"/>
            </a:xfrm>
            <a:prstGeom prst="rect">
              <a:avLst/>
            </a:prstGeom>
            <a:blipFill>
              <a:blip r:embed="rId828" cstate="print"/>
              <a:stretch>
                <a:fillRect/>
              </a:stretch>
            </a:blipFill>
          </p:spPr>
          <p:txBody>
            <a:bodyPr wrap="square" lIns="0" tIns="0" rIns="0" bIns="0" rtlCol="0"/>
            <a:lstStyle/>
            <a:p>
              <a:endParaRPr/>
            </a:p>
          </p:txBody>
        </p:sp>
        <p:sp>
          <p:nvSpPr>
            <p:cNvPr id="1094" name="object 1094"/>
            <p:cNvSpPr/>
            <p:nvPr/>
          </p:nvSpPr>
          <p:spPr>
            <a:xfrm>
              <a:off x="6588788" y="4004149"/>
              <a:ext cx="80796" cy="98201"/>
            </a:xfrm>
            <a:prstGeom prst="rect">
              <a:avLst/>
            </a:prstGeom>
            <a:blipFill>
              <a:blip r:embed="rId829" cstate="print"/>
              <a:stretch>
                <a:fillRect/>
              </a:stretch>
            </a:blipFill>
          </p:spPr>
          <p:txBody>
            <a:bodyPr wrap="square" lIns="0" tIns="0" rIns="0" bIns="0" rtlCol="0"/>
            <a:lstStyle/>
            <a:p>
              <a:endParaRPr/>
            </a:p>
          </p:txBody>
        </p:sp>
        <p:sp>
          <p:nvSpPr>
            <p:cNvPr id="1095" name="object 1095"/>
            <p:cNvSpPr/>
            <p:nvPr/>
          </p:nvSpPr>
          <p:spPr>
            <a:xfrm>
              <a:off x="6588788" y="4004149"/>
              <a:ext cx="80796" cy="98201"/>
            </a:xfrm>
            <a:prstGeom prst="rect">
              <a:avLst/>
            </a:prstGeom>
            <a:blipFill>
              <a:blip r:embed="rId830" cstate="print"/>
              <a:stretch>
                <a:fillRect/>
              </a:stretch>
            </a:blipFill>
          </p:spPr>
          <p:txBody>
            <a:bodyPr wrap="square" lIns="0" tIns="0" rIns="0" bIns="0" rtlCol="0"/>
            <a:lstStyle/>
            <a:p>
              <a:endParaRPr/>
            </a:p>
          </p:txBody>
        </p:sp>
        <p:sp>
          <p:nvSpPr>
            <p:cNvPr id="1096" name="object 1096"/>
            <p:cNvSpPr/>
            <p:nvPr/>
          </p:nvSpPr>
          <p:spPr>
            <a:xfrm>
              <a:off x="6588788" y="4004149"/>
              <a:ext cx="80796" cy="98201"/>
            </a:xfrm>
            <a:prstGeom prst="rect">
              <a:avLst/>
            </a:prstGeom>
            <a:blipFill>
              <a:blip r:embed="rId831" cstate="print"/>
              <a:stretch>
                <a:fillRect/>
              </a:stretch>
            </a:blipFill>
          </p:spPr>
          <p:txBody>
            <a:bodyPr wrap="square" lIns="0" tIns="0" rIns="0" bIns="0" rtlCol="0"/>
            <a:lstStyle/>
            <a:p>
              <a:endParaRPr/>
            </a:p>
          </p:txBody>
        </p:sp>
        <p:sp>
          <p:nvSpPr>
            <p:cNvPr id="1097" name="object 1097"/>
            <p:cNvSpPr/>
            <p:nvPr/>
          </p:nvSpPr>
          <p:spPr>
            <a:xfrm>
              <a:off x="6097489" y="4004149"/>
              <a:ext cx="132924" cy="98201"/>
            </a:xfrm>
            <a:prstGeom prst="rect">
              <a:avLst/>
            </a:prstGeom>
            <a:blipFill>
              <a:blip r:embed="rId832" cstate="print"/>
              <a:stretch>
                <a:fillRect/>
              </a:stretch>
            </a:blipFill>
          </p:spPr>
          <p:txBody>
            <a:bodyPr wrap="square" lIns="0" tIns="0" rIns="0" bIns="0" rtlCol="0"/>
            <a:lstStyle/>
            <a:p>
              <a:endParaRPr/>
            </a:p>
          </p:txBody>
        </p:sp>
        <p:sp>
          <p:nvSpPr>
            <p:cNvPr id="1098" name="object 1098"/>
            <p:cNvSpPr/>
            <p:nvPr/>
          </p:nvSpPr>
          <p:spPr>
            <a:xfrm>
              <a:off x="6097489" y="4004149"/>
              <a:ext cx="132924" cy="98201"/>
            </a:xfrm>
            <a:prstGeom prst="rect">
              <a:avLst/>
            </a:prstGeom>
            <a:blipFill>
              <a:blip r:embed="rId833" cstate="print"/>
              <a:stretch>
                <a:fillRect/>
              </a:stretch>
            </a:blipFill>
          </p:spPr>
          <p:txBody>
            <a:bodyPr wrap="square" lIns="0" tIns="0" rIns="0" bIns="0" rtlCol="0"/>
            <a:lstStyle/>
            <a:p>
              <a:endParaRPr/>
            </a:p>
          </p:txBody>
        </p:sp>
        <p:sp>
          <p:nvSpPr>
            <p:cNvPr id="1099" name="object 1099"/>
            <p:cNvSpPr/>
            <p:nvPr/>
          </p:nvSpPr>
          <p:spPr>
            <a:xfrm>
              <a:off x="6097489" y="4004149"/>
              <a:ext cx="132924" cy="98201"/>
            </a:xfrm>
            <a:prstGeom prst="rect">
              <a:avLst/>
            </a:prstGeom>
            <a:blipFill>
              <a:blip r:embed="rId834" cstate="print"/>
              <a:stretch>
                <a:fillRect/>
              </a:stretch>
            </a:blipFill>
          </p:spPr>
          <p:txBody>
            <a:bodyPr wrap="square" lIns="0" tIns="0" rIns="0" bIns="0" rtlCol="0"/>
            <a:lstStyle/>
            <a:p>
              <a:endParaRPr/>
            </a:p>
          </p:txBody>
        </p:sp>
        <p:sp>
          <p:nvSpPr>
            <p:cNvPr id="1100" name="object 1100"/>
            <p:cNvSpPr/>
            <p:nvPr/>
          </p:nvSpPr>
          <p:spPr>
            <a:xfrm>
              <a:off x="6097489" y="4004149"/>
              <a:ext cx="132924" cy="98201"/>
            </a:xfrm>
            <a:prstGeom prst="rect">
              <a:avLst/>
            </a:prstGeom>
            <a:blipFill>
              <a:blip r:embed="rId835" cstate="print"/>
              <a:stretch>
                <a:fillRect/>
              </a:stretch>
            </a:blipFill>
          </p:spPr>
          <p:txBody>
            <a:bodyPr wrap="square" lIns="0" tIns="0" rIns="0" bIns="0" rtlCol="0"/>
            <a:lstStyle/>
            <a:p>
              <a:endParaRPr/>
            </a:p>
          </p:txBody>
        </p:sp>
        <p:sp>
          <p:nvSpPr>
            <p:cNvPr id="1101" name="object 1101"/>
            <p:cNvSpPr/>
            <p:nvPr/>
          </p:nvSpPr>
          <p:spPr>
            <a:xfrm>
              <a:off x="6346396" y="4573997"/>
              <a:ext cx="108163" cy="99584"/>
            </a:xfrm>
            <a:prstGeom prst="rect">
              <a:avLst/>
            </a:prstGeom>
            <a:blipFill>
              <a:blip r:embed="rId836" cstate="print"/>
              <a:stretch>
                <a:fillRect/>
              </a:stretch>
            </a:blipFill>
          </p:spPr>
          <p:txBody>
            <a:bodyPr wrap="square" lIns="0" tIns="0" rIns="0" bIns="0" rtlCol="0"/>
            <a:lstStyle/>
            <a:p>
              <a:endParaRPr/>
            </a:p>
          </p:txBody>
        </p:sp>
        <p:sp>
          <p:nvSpPr>
            <p:cNvPr id="1102" name="object 1102"/>
            <p:cNvSpPr/>
            <p:nvPr/>
          </p:nvSpPr>
          <p:spPr>
            <a:xfrm>
              <a:off x="6346396" y="4573997"/>
              <a:ext cx="108163" cy="99584"/>
            </a:xfrm>
            <a:prstGeom prst="rect">
              <a:avLst/>
            </a:prstGeom>
            <a:blipFill>
              <a:blip r:embed="rId837" cstate="print"/>
              <a:stretch>
                <a:fillRect/>
              </a:stretch>
            </a:blipFill>
          </p:spPr>
          <p:txBody>
            <a:bodyPr wrap="square" lIns="0" tIns="0" rIns="0" bIns="0" rtlCol="0"/>
            <a:lstStyle/>
            <a:p>
              <a:endParaRPr/>
            </a:p>
          </p:txBody>
        </p:sp>
        <p:sp>
          <p:nvSpPr>
            <p:cNvPr id="1103" name="object 1103"/>
            <p:cNvSpPr/>
            <p:nvPr/>
          </p:nvSpPr>
          <p:spPr>
            <a:xfrm>
              <a:off x="6346396" y="4573997"/>
              <a:ext cx="108163" cy="99584"/>
            </a:xfrm>
            <a:prstGeom prst="rect">
              <a:avLst/>
            </a:prstGeom>
            <a:blipFill>
              <a:blip r:embed="rId838" cstate="print"/>
              <a:stretch>
                <a:fillRect/>
              </a:stretch>
            </a:blipFill>
          </p:spPr>
          <p:txBody>
            <a:bodyPr wrap="square" lIns="0" tIns="0" rIns="0" bIns="0" rtlCol="0"/>
            <a:lstStyle/>
            <a:p>
              <a:endParaRPr/>
            </a:p>
          </p:txBody>
        </p:sp>
        <p:sp>
          <p:nvSpPr>
            <p:cNvPr id="1104" name="object 1104"/>
            <p:cNvSpPr/>
            <p:nvPr/>
          </p:nvSpPr>
          <p:spPr>
            <a:xfrm>
              <a:off x="6346396" y="4573997"/>
              <a:ext cx="108163" cy="99584"/>
            </a:xfrm>
            <a:prstGeom prst="rect">
              <a:avLst/>
            </a:prstGeom>
            <a:blipFill>
              <a:blip r:embed="rId839" cstate="print"/>
              <a:stretch>
                <a:fillRect/>
              </a:stretch>
            </a:blipFill>
          </p:spPr>
          <p:txBody>
            <a:bodyPr wrap="square" lIns="0" tIns="0" rIns="0" bIns="0" rtlCol="0"/>
            <a:lstStyle/>
            <a:p>
              <a:endParaRPr/>
            </a:p>
          </p:txBody>
        </p:sp>
        <p:sp>
          <p:nvSpPr>
            <p:cNvPr id="1105" name="object 1105"/>
            <p:cNvSpPr/>
            <p:nvPr/>
          </p:nvSpPr>
          <p:spPr>
            <a:xfrm>
              <a:off x="6451955" y="4573997"/>
              <a:ext cx="80796" cy="98201"/>
            </a:xfrm>
            <a:prstGeom prst="rect">
              <a:avLst/>
            </a:prstGeom>
            <a:blipFill>
              <a:blip r:embed="rId840" cstate="print"/>
              <a:stretch>
                <a:fillRect/>
              </a:stretch>
            </a:blipFill>
          </p:spPr>
          <p:txBody>
            <a:bodyPr wrap="square" lIns="0" tIns="0" rIns="0" bIns="0" rtlCol="0"/>
            <a:lstStyle/>
            <a:p>
              <a:endParaRPr/>
            </a:p>
          </p:txBody>
        </p:sp>
        <p:sp>
          <p:nvSpPr>
            <p:cNvPr id="1106" name="object 1106"/>
            <p:cNvSpPr/>
            <p:nvPr/>
          </p:nvSpPr>
          <p:spPr>
            <a:xfrm>
              <a:off x="6451955" y="4573997"/>
              <a:ext cx="80796" cy="98201"/>
            </a:xfrm>
            <a:prstGeom prst="rect">
              <a:avLst/>
            </a:prstGeom>
            <a:blipFill>
              <a:blip r:embed="rId841" cstate="print"/>
              <a:stretch>
                <a:fillRect/>
              </a:stretch>
            </a:blipFill>
          </p:spPr>
          <p:txBody>
            <a:bodyPr wrap="square" lIns="0" tIns="0" rIns="0" bIns="0" rtlCol="0"/>
            <a:lstStyle/>
            <a:p>
              <a:endParaRPr/>
            </a:p>
          </p:txBody>
        </p:sp>
        <p:sp>
          <p:nvSpPr>
            <p:cNvPr id="1107" name="object 1107"/>
            <p:cNvSpPr/>
            <p:nvPr/>
          </p:nvSpPr>
          <p:spPr>
            <a:xfrm>
              <a:off x="6451955" y="4573997"/>
              <a:ext cx="80796" cy="98201"/>
            </a:xfrm>
            <a:prstGeom prst="rect">
              <a:avLst/>
            </a:prstGeom>
            <a:blipFill>
              <a:blip r:embed="rId842" cstate="print"/>
              <a:stretch>
                <a:fillRect/>
              </a:stretch>
            </a:blipFill>
          </p:spPr>
          <p:txBody>
            <a:bodyPr wrap="square" lIns="0" tIns="0" rIns="0" bIns="0" rtlCol="0"/>
            <a:lstStyle/>
            <a:p>
              <a:endParaRPr/>
            </a:p>
          </p:txBody>
        </p:sp>
        <p:sp>
          <p:nvSpPr>
            <p:cNvPr id="1108" name="object 1108"/>
            <p:cNvSpPr/>
            <p:nvPr/>
          </p:nvSpPr>
          <p:spPr>
            <a:xfrm>
              <a:off x="6451955" y="4573997"/>
              <a:ext cx="80796" cy="98201"/>
            </a:xfrm>
            <a:prstGeom prst="rect">
              <a:avLst/>
            </a:prstGeom>
            <a:blipFill>
              <a:blip r:embed="rId843" cstate="print"/>
              <a:stretch>
                <a:fillRect/>
              </a:stretch>
            </a:blipFill>
          </p:spPr>
          <p:txBody>
            <a:bodyPr wrap="square" lIns="0" tIns="0" rIns="0" bIns="0" rtlCol="0"/>
            <a:lstStyle/>
            <a:p>
              <a:endParaRPr/>
            </a:p>
          </p:txBody>
        </p:sp>
        <p:sp>
          <p:nvSpPr>
            <p:cNvPr id="1109" name="object 1109"/>
            <p:cNvSpPr/>
            <p:nvPr/>
          </p:nvSpPr>
          <p:spPr>
            <a:xfrm>
              <a:off x="6182195" y="4607193"/>
              <a:ext cx="91222" cy="66389"/>
            </a:xfrm>
            <a:prstGeom prst="rect">
              <a:avLst/>
            </a:prstGeom>
            <a:blipFill>
              <a:blip r:embed="rId844" cstate="print"/>
              <a:stretch>
                <a:fillRect/>
              </a:stretch>
            </a:blipFill>
          </p:spPr>
          <p:txBody>
            <a:bodyPr wrap="square" lIns="0" tIns="0" rIns="0" bIns="0" rtlCol="0"/>
            <a:lstStyle/>
            <a:p>
              <a:endParaRPr/>
            </a:p>
          </p:txBody>
        </p:sp>
        <p:sp>
          <p:nvSpPr>
            <p:cNvPr id="1110" name="object 1110"/>
            <p:cNvSpPr/>
            <p:nvPr/>
          </p:nvSpPr>
          <p:spPr>
            <a:xfrm>
              <a:off x="6182195" y="4607193"/>
              <a:ext cx="91222" cy="66389"/>
            </a:xfrm>
            <a:prstGeom prst="rect">
              <a:avLst/>
            </a:prstGeom>
            <a:blipFill>
              <a:blip r:embed="rId845" cstate="print"/>
              <a:stretch>
                <a:fillRect/>
              </a:stretch>
            </a:blipFill>
          </p:spPr>
          <p:txBody>
            <a:bodyPr wrap="square" lIns="0" tIns="0" rIns="0" bIns="0" rtlCol="0"/>
            <a:lstStyle/>
            <a:p>
              <a:endParaRPr/>
            </a:p>
          </p:txBody>
        </p:sp>
        <p:sp>
          <p:nvSpPr>
            <p:cNvPr id="1111" name="object 1111"/>
            <p:cNvSpPr/>
            <p:nvPr/>
          </p:nvSpPr>
          <p:spPr>
            <a:xfrm>
              <a:off x="6182195" y="4607193"/>
              <a:ext cx="91222" cy="66389"/>
            </a:xfrm>
            <a:prstGeom prst="rect">
              <a:avLst/>
            </a:prstGeom>
            <a:blipFill>
              <a:blip r:embed="rId846" cstate="print"/>
              <a:stretch>
                <a:fillRect/>
              </a:stretch>
            </a:blipFill>
          </p:spPr>
          <p:txBody>
            <a:bodyPr wrap="square" lIns="0" tIns="0" rIns="0" bIns="0" rtlCol="0"/>
            <a:lstStyle/>
            <a:p>
              <a:endParaRPr/>
            </a:p>
          </p:txBody>
        </p:sp>
        <p:sp>
          <p:nvSpPr>
            <p:cNvPr id="1112" name="object 1112"/>
            <p:cNvSpPr/>
            <p:nvPr/>
          </p:nvSpPr>
          <p:spPr>
            <a:xfrm>
              <a:off x="6182195" y="4607193"/>
              <a:ext cx="91222" cy="66389"/>
            </a:xfrm>
            <a:prstGeom prst="rect">
              <a:avLst/>
            </a:prstGeom>
            <a:blipFill>
              <a:blip r:embed="rId847" cstate="print"/>
              <a:stretch>
                <a:fillRect/>
              </a:stretch>
            </a:blipFill>
          </p:spPr>
          <p:txBody>
            <a:bodyPr wrap="square" lIns="0" tIns="0" rIns="0" bIns="0" rtlCol="0"/>
            <a:lstStyle/>
            <a:p>
              <a:endParaRPr/>
            </a:p>
          </p:txBody>
        </p:sp>
        <p:sp>
          <p:nvSpPr>
            <p:cNvPr id="1113" name="object 1113"/>
            <p:cNvSpPr/>
            <p:nvPr/>
          </p:nvSpPr>
          <p:spPr>
            <a:xfrm>
              <a:off x="7656095" y="4105118"/>
              <a:ext cx="63855" cy="103734"/>
            </a:xfrm>
            <a:prstGeom prst="rect">
              <a:avLst/>
            </a:prstGeom>
            <a:blipFill>
              <a:blip r:embed="rId848" cstate="print"/>
              <a:stretch>
                <a:fillRect/>
              </a:stretch>
            </a:blipFill>
          </p:spPr>
          <p:txBody>
            <a:bodyPr wrap="square" lIns="0" tIns="0" rIns="0" bIns="0" rtlCol="0"/>
            <a:lstStyle/>
            <a:p>
              <a:endParaRPr/>
            </a:p>
          </p:txBody>
        </p:sp>
        <p:sp>
          <p:nvSpPr>
            <p:cNvPr id="1114" name="object 1114"/>
            <p:cNvSpPr/>
            <p:nvPr/>
          </p:nvSpPr>
          <p:spPr>
            <a:xfrm>
              <a:off x="7656095" y="4105118"/>
              <a:ext cx="63855" cy="103734"/>
            </a:xfrm>
            <a:prstGeom prst="rect">
              <a:avLst/>
            </a:prstGeom>
            <a:blipFill>
              <a:blip r:embed="rId849" cstate="print"/>
              <a:stretch>
                <a:fillRect/>
              </a:stretch>
            </a:blipFill>
          </p:spPr>
          <p:txBody>
            <a:bodyPr wrap="square" lIns="0" tIns="0" rIns="0" bIns="0" rtlCol="0"/>
            <a:lstStyle/>
            <a:p>
              <a:endParaRPr/>
            </a:p>
          </p:txBody>
        </p:sp>
        <p:sp>
          <p:nvSpPr>
            <p:cNvPr id="1115" name="object 1115"/>
            <p:cNvSpPr/>
            <p:nvPr/>
          </p:nvSpPr>
          <p:spPr>
            <a:xfrm>
              <a:off x="7656095" y="4105118"/>
              <a:ext cx="63855" cy="103734"/>
            </a:xfrm>
            <a:prstGeom prst="rect">
              <a:avLst/>
            </a:prstGeom>
            <a:blipFill>
              <a:blip r:embed="rId850" cstate="print"/>
              <a:stretch>
                <a:fillRect/>
              </a:stretch>
            </a:blipFill>
          </p:spPr>
          <p:txBody>
            <a:bodyPr wrap="square" lIns="0" tIns="0" rIns="0" bIns="0" rtlCol="0"/>
            <a:lstStyle/>
            <a:p>
              <a:endParaRPr/>
            </a:p>
          </p:txBody>
        </p:sp>
        <p:sp>
          <p:nvSpPr>
            <p:cNvPr id="1116" name="object 1116"/>
            <p:cNvSpPr/>
            <p:nvPr/>
          </p:nvSpPr>
          <p:spPr>
            <a:xfrm>
              <a:off x="7656095" y="4105118"/>
              <a:ext cx="63855" cy="103734"/>
            </a:xfrm>
            <a:prstGeom prst="rect">
              <a:avLst/>
            </a:prstGeom>
            <a:blipFill>
              <a:blip r:embed="rId851" cstate="print"/>
              <a:stretch>
                <a:fillRect/>
              </a:stretch>
            </a:blipFill>
          </p:spPr>
          <p:txBody>
            <a:bodyPr wrap="square" lIns="0" tIns="0" rIns="0" bIns="0" rtlCol="0"/>
            <a:lstStyle/>
            <a:p>
              <a:endParaRPr/>
            </a:p>
          </p:txBody>
        </p:sp>
        <p:sp>
          <p:nvSpPr>
            <p:cNvPr id="1117" name="object 1117"/>
            <p:cNvSpPr/>
            <p:nvPr/>
          </p:nvSpPr>
          <p:spPr>
            <a:xfrm>
              <a:off x="7718648" y="4124481"/>
              <a:ext cx="36488" cy="84370"/>
            </a:xfrm>
            <a:prstGeom prst="rect">
              <a:avLst/>
            </a:prstGeom>
            <a:blipFill>
              <a:blip r:embed="rId852" cstate="print"/>
              <a:stretch>
                <a:fillRect/>
              </a:stretch>
            </a:blipFill>
          </p:spPr>
          <p:txBody>
            <a:bodyPr wrap="square" lIns="0" tIns="0" rIns="0" bIns="0" rtlCol="0"/>
            <a:lstStyle/>
            <a:p>
              <a:endParaRPr/>
            </a:p>
          </p:txBody>
        </p:sp>
        <p:sp>
          <p:nvSpPr>
            <p:cNvPr id="1118" name="object 1118"/>
            <p:cNvSpPr/>
            <p:nvPr/>
          </p:nvSpPr>
          <p:spPr>
            <a:xfrm>
              <a:off x="7718648" y="4124481"/>
              <a:ext cx="36488" cy="84370"/>
            </a:xfrm>
            <a:prstGeom prst="rect">
              <a:avLst/>
            </a:prstGeom>
            <a:blipFill>
              <a:blip r:embed="rId853" cstate="print"/>
              <a:stretch>
                <a:fillRect/>
              </a:stretch>
            </a:blipFill>
          </p:spPr>
          <p:txBody>
            <a:bodyPr wrap="square" lIns="0" tIns="0" rIns="0" bIns="0" rtlCol="0"/>
            <a:lstStyle/>
            <a:p>
              <a:endParaRPr/>
            </a:p>
          </p:txBody>
        </p:sp>
        <p:sp>
          <p:nvSpPr>
            <p:cNvPr id="1119" name="object 1119"/>
            <p:cNvSpPr/>
            <p:nvPr/>
          </p:nvSpPr>
          <p:spPr>
            <a:xfrm>
              <a:off x="7718648" y="4124481"/>
              <a:ext cx="36488" cy="84370"/>
            </a:xfrm>
            <a:prstGeom prst="rect">
              <a:avLst/>
            </a:prstGeom>
            <a:blipFill>
              <a:blip r:embed="rId854" cstate="print"/>
              <a:stretch>
                <a:fillRect/>
              </a:stretch>
            </a:blipFill>
          </p:spPr>
          <p:txBody>
            <a:bodyPr wrap="square" lIns="0" tIns="0" rIns="0" bIns="0" rtlCol="0"/>
            <a:lstStyle/>
            <a:p>
              <a:endParaRPr/>
            </a:p>
          </p:txBody>
        </p:sp>
        <p:sp>
          <p:nvSpPr>
            <p:cNvPr id="1120" name="object 1120"/>
            <p:cNvSpPr/>
            <p:nvPr/>
          </p:nvSpPr>
          <p:spPr>
            <a:xfrm>
              <a:off x="7718648" y="4124481"/>
              <a:ext cx="36488" cy="84370"/>
            </a:xfrm>
            <a:prstGeom prst="rect">
              <a:avLst/>
            </a:prstGeom>
            <a:blipFill>
              <a:blip r:embed="rId855" cstate="print"/>
              <a:stretch>
                <a:fillRect/>
              </a:stretch>
            </a:blipFill>
          </p:spPr>
          <p:txBody>
            <a:bodyPr wrap="square" lIns="0" tIns="0" rIns="0" bIns="0" rtlCol="0"/>
            <a:lstStyle/>
            <a:p>
              <a:endParaRPr/>
            </a:p>
          </p:txBody>
        </p:sp>
        <p:sp>
          <p:nvSpPr>
            <p:cNvPr id="1121" name="object 1121"/>
            <p:cNvSpPr/>
            <p:nvPr/>
          </p:nvSpPr>
          <p:spPr>
            <a:xfrm>
              <a:off x="7444980" y="4222683"/>
              <a:ext cx="108163" cy="99584"/>
            </a:xfrm>
            <a:prstGeom prst="rect">
              <a:avLst/>
            </a:prstGeom>
            <a:blipFill>
              <a:blip r:embed="rId856" cstate="print"/>
              <a:stretch>
                <a:fillRect/>
              </a:stretch>
            </a:blipFill>
          </p:spPr>
          <p:txBody>
            <a:bodyPr wrap="square" lIns="0" tIns="0" rIns="0" bIns="0" rtlCol="0"/>
            <a:lstStyle/>
            <a:p>
              <a:endParaRPr/>
            </a:p>
          </p:txBody>
        </p:sp>
        <p:sp>
          <p:nvSpPr>
            <p:cNvPr id="1122" name="object 1122"/>
            <p:cNvSpPr/>
            <p:nvPr/>
          </p:nvSpPr>
          <p:spPr>
            <a:xfrm>
              <a:off x="7444980" y="4222683"/>
              <a:ext cx="108163" cy="99584"/>
            </a:xfrm>
            <a:prstGeom prst="rect">
              <a:avLst/>
            </a:prstGeom>
            <a:blipFill>
              <a:blip r:embed="rId857" cstate="print"/>
              <a:stretch>
                <a:fillRect/>
              </a:stretch>
            </a:blipFill>
          </p:spPr>
          <p:txBody>
            <a:bodyPr wrap="square" lIns="0" tIns="0" rIns="0" bIns="0" rtlCol="0"/>
            <a:lstStyle/>
            <a:p>
              <a:endParaRPr/>
            </a:p>
          </p:txBody>
        </p:sp>
        <p:sp>
          <p:nvSpPr>
            <p:cNvPr id="1123" name="object 1123"/>
            <p:cNvSpPr/>
            <p:nvPr/>
          </p:nvSpPr>
          <p:spPr>
            <a:xfrm>
              <a:off x="7444980" y="4222683"/>
              <a:ext cx="108163" cy="99584"/>
            </a:xfrm>
            <a:prstGeom prst="rect">
              <a:avLst/>
            </a:prstGeom>
            <a:blipFill>
              <a:blip r:embed="rId858" cstate="print"/>
              <a:stretch>
                <a:fillRect/>
              </a:stretch>
            </a:blipFill>
          </p:spPr>
          <p:txBody>
            <a:bodyPr wrap="square" lIns="0" tIns="0" rIns="0" bIns="0" rtlCol="0"/>
            <a:lstStyle/>
            <a:p>
              <a:endParaRPr/>
            </a:p>
          </p:txBody>
        </p:sp>
        <p:sp>
          <p:nvSpPr>
            <p:cNvPr id="1124" name="object 1124"/>
            <p:cNvSpPr/>
            <p:nvPr/>
          </p:nvSpPr>
          <p:spPr>
            <a:xfrm>
              <a:off x="7444980" y="4222683"/>
              <a:ext cx="108163" cy="99584"/>
            </a:xfrm>
            <a:prstGeom prst="rect">
              <a:avLst/>
            </a:prstGeom>
            <a:blipFill>
              <a:blip r:embed="rId859" cstate="print"/>
              <a:stretch>
                <a:fillRect/>
              </a:stretch>
            </a:blipFill>
          </p:spPr>
          <p:txBody>
            <a:bodyPr wrap="square" lIns="0" tIns="0" rIns="0" bIns="0" rtlCol="0"/>
            <a:lstStyle/>
            <a:p>
              <a:endParaRPr/>
            </a:p>
          </p:txBody>
        </p:sp>
        <p:sp>
          <p:nvSpPr>
            <p:cNvPr id="1125" name="object 1125"/>
            <p:cNvSpPr/>
            <p:nvPr/>
          </p:nvSpPr>
          <p:spPr>
            <a:xfrm>
              <a:off x="7549234" y="4222683"/>
              <a:ext cx="80796" cy="98201"/>
            </a:xfrm>
            <a:prstGeom prst="rect">
              <a:avLst/>
            </a:prstGeom>
            <a:blipFill>
              <a:blip r:embed="rId860" cstate="print"/>
              <a:stretch>
                <a:fillRect/>
              </a:stretch>
            </a:blipFill>
          </p:spPr>
          <p:txBody>
            <a:bodyPr wrap="square" lIns="0" tIns="0" rIns="0" bIns="0" rtlCol="0"/>
            <a:lstStyle/>
            <a:p>
              <a:endParaRPr/>
            </a:p>
          </p:txBody>
        </p:sp>
        <p:sp>
          <p:nvSpPr>
            <p:cNvPr id="1126" name="object 1126"/>
            <p:cNvSpPr/>
            <p:nvPr/>
          </p:nvSpPr>
          <p:spPr>
            <a:xfrm>
              <a:off x="7549234" y="4222683"/>
              <a:ext cx="80796" cy="98201"/>
            </a:xfrm>
            <a:prstGeom prst="rect">
              <a:avLst/>
            </a:prstGeom>
            <a:blipFill>
              <a:blip r:embed="rId861" cstate="print"/>
              <a:stretch>
                <a:fillRect/>
              </a:stretch>
            </a:blipFill>
          </p:spPr>
          <p:txBody>
            <a:bodyPr wrap="square" lIns="0" tIns="0" rIns="0" bIns="0" rtlCol="0"/>
            <a:lstStyle/>
            <a:p>
              <a:endParaRPr/>
            </a:p>
          </p:txBody>
        </p:sp>
        <p:sp>
          <p:nvSpPr>
            <p:cNvPr id="1127" name="object 1127"/>
            <p:cNvSpPr/>
            <p:nvPr/>
          </p:nvSpPr>
          <p:spPr>
            <a:xfrm>
              <a:off x="7549234" y="4222683"/>
              <a:ext cx="80796" cy="98201"/>
            </a:xfrm>
            <a:prstGeom prst="rect">
              <a:avLst/>
            </a:prstGeom>
            <a:blipFill>
              <a:blip r:embed="rId862" cstate="print"/>
              <a:stretch>
                <a:fillRect/>
              </a:stretch>
            </a:blipFill>
          </p:spPr>
          <p:txBody>
            <a:bodyPr wrap="square" lIns="0" tIns="0" rIns="0" bIns="0" rtlCol="0"/>
            <a:lstStyle/>
            <a:p>
              <a:endParaRPr/>
            </a:p>
          </p:txBody>
        </p:sp>
        <p:sp>
          <p:nvSpPr>
            <p:cNvPr id="1128" name="object 1128"/>
            <p:cNvSpPr/>
            <p:nvPr/>
          </p:nvSpPr>
          <p:spPr>
            <a:xfrm>
              <a:off x="7549234" y="4222683"/>
              <a:ext cx="80796" cy="98201"/>
            </a:xfrm>
            <a:prstGeom prst="rect">
              <a:avLst/>
            </a:prstGeom>
            <a:blipFill>
              <a:blip r:embed="rId863" cstate="print"/>
              <a:stretch>
                <a:fillRect/>
              </a:stretch>
            </a:blipFill>
          </p:spPr>
          <p:txBody>
            <a:bodyPr wrap="square" lIns="0" tIns="0" rIns="0" bIns="0" rtlCol="0"/>
            <a:lstStyle/>
            <a:p>
              <a:endParaRPr/>
            </a:p>
          </p:txBody>
        </p:sp>
        <p:sp>
          <p:nvSpPr>
            <p:cNvPr id="1129" name="object 1129"/>
            <p:cNvSpPr/>
            <p:nvPr/>
          </p:nvSpPr>
          <p:spPr>
            <a:xfrm>
              <a:off x="7357666" y="4114801"/>
              <a:ext cx="61249" cy="124480"/>
            </a:xfrm>
            <a:prstGeom prst="rect">
              <a:avLst/>
            </a:prstGeom>
            <a:blipFill>
              <a:blip r:embed="rId864" cstate="print"/>
              <a:stretch>
                <a:fillRect/>
              </a:stretch>
            </a:blipFill>
          </p:spPr>
          <p:txBody>
            <a:bodyPr wrap="square" lIns="0" tIns="0" rIns="0" bIns="0" rtlCol="0"/>
            <a:lstStyle/>
            <a:p>
              <a:endParaRPr/>
            </a:p>
          </p:txBody>
        </p:sp>
        <p:sp>
          <p:nvSpPr>
            <p:cNvPr id="1130" name="object 1130"/>
            <p:cNvSpPr/>
            <p:nvPr/>
          </p:nvSpPr>
          <p:spPr>
            <a:xfrm>
              <a:off x="7357666" y="4114801"/>
              <a:ext cx="61249" cy="124480"/>
            </a:xfrm>
            <a:prstGeom prst="rect">
              <a:avLst/>
            </a:prstGeom>
            <a:blipFill>
              <a:blip r:embed="rId865" cstate="print"/>
              <a:stretch>
                <a:fillRect/>
              </a:stretch>
            </a:blipFill>
          </p:spPr>
          <p:txBody>
            <a:bodyPr wrap="square" lIns="0" tIns="0" rIns="0" bIns="0" rtlCol="0"/>
            <a:lstStyle/>
            <a:p>
              <a:endParaRPr/>
            </a:p>
          </p:txBody>
        </p:sp>
        <p:sp>
          <p:nvSpPr>
            <p:cNvPr id="1131" name="object 1131"/>
            <p:cNvSpPr/>
            <p:nvPr/>
          </p:nvSpPr>
          <p:spPr>
            <a:xfrm>
              <a:off x="7357666" y="4114801"/>
              <a:ext cx="61249" cy="124480"/>
            </a:xfrm>
            <a:prstGeom prst="rect">
              <a:avLst/>
            </a:prstGeom>
            <a:blipFill>
              <a:blip r:embed="rId866" cstate="print"/>
              <a:stretch>
                <a:fillRect/>
              </a:stretch>
            </a:blipFill>
          </p:spPr>
          <p:txBody>
            <a:bodyPr wrap="square" lIns="0" tIns="0" rIns="0" bIns="0" rtlCol="0"/>
            <a:lstStyle/>
            <a:p>
              <a:endParaRPr/>
            </a:p>
          </p:txBody>
        </p:sp>
        <p:sp>
          <p:nvSpPr>
            <p:cNvPr id="1132" name="object 1132"/>
            <p:cNvSpPr/>
            <p:nvPr/>
          </p:nvSpPr>
          <p:spPr>
            <a:xfrm>
              <a:off x="7357666" y="4114801"/>
              <a:ext cx="61249" cy="124480"/>
            </a:xfrm>
            <a:prstGeom prst="rect">
              <a:avLst/>
            </a:prstGeom>
            <a:blipFill>
              <a:blip r:embed="rId867" cstate="print"/>
              <a:stretch>
                <a:fillRect/>
              </a:stretch>
            </a:blipFill>
          </p:spPr>
          <p:txBody>
            <a:bodyPr wrap="square" lIns="0" tIns="0" rIns="0" bIns="0" rtlCol="0"/>
            <a:lstStyle/>
            <a:p>
              <a:endParaRPr/>
            </a:p>
          </p:txBody>
        </p:sp>
        <p:sp>
          <p:nvSpPr>
            <p:cNvPr id="1133" name="object 1133"/>
            <p:cNvSpPr/>
            <p:nvPr/>
          </p:nvSpPr>
          <p:spPr>
            <a:xfrm>
              <a:off x="6459773" y="3165975"/>
              <a:ext cx="108163" cy="99584"/>
            </a:xfrm>
            <a:prstGeom prst="rect">
              <a:avLst/>
            </a:prstGeom>
            <a:blipFill>
              <a:blip r:embed="rId868" cstate="print"/>
              <a:stretch>
                <a:fillRect/>
              </a:stretch>
            </a:blipFill>
          </p:spPr>
          <p:txBody>
            <a:bodyPr wrap="square" lIns="0" tIns="0" rIns="0" bIns="0" rtlCol="0"/>
            <a:lstStyle/>
            <a:p>
              <a:endParaRPr/>
            </a:p>
          </p:txBody>
        </p:sp>
        <p:sp>
          <p:nvSpPr>
            <p:cNvPr id="1134" name="object 1134"/>
            <p:cNvSpPr/>
            <p:nvPr/>
          </p:nvSpPr>
          <p:spPr>
            <a:xfrm>
              <a:off x="6459773" y="3165975"/>
              <a:ext cx="108163" cy="99584"/>
            </a:xfrm>
            <a:prstGeom prst="rect">
              <a:avLst/>
            </a:prstGeom>
            <a:blipFill>
              <a:blip r:embed="rId869" cstate="print"/>
              <a:stretch>
                <a:fillRect/>
              </a:stretch>
            </a:blipFill>
          </p:spPr>
          <p:txBody>
            <a:bodyPr wrap="square" lIns="0" tIns="0" rIns="0" bIns="0" rtlCol="0"/>
            <a:lstStyle/>
            <a:p>
              <a:endParaRPr/>
            </a:p>
          </p:txBody>
        </p:sp>
        <p:sp>
          <p:nvSpPr>
            <p:cNvPr id="1135" name="object 1135"/>
            <p:cNvSpPr/>
            <p:nvPr/>
          </p:nvSpPr>
          <p:spPr>
            <a:xfrm>
              <a:off x="6459773" y="3165975"/>
              <a:ext cx="108163" cy="99584"/>
            </a:xfrm>
            <a:prstGeom prst="rect">
              <a:avLst/>
            </a:prstGeom>
            <a:blipFill>
              <a:blip r:embed="rId870" cstate="print"/>
              <a:stretch>
                <a:fillRect/>
              </a:stretch>
            </a:blipFill>
          </p:spPr>
          <p:txBody>
            <a:bodyPr wrap="square" lIns="0" tIns="0" rIns="0" bIns="0" rtlCol="0"/>
            <a:lstStyle/>
            <a:p>
              <a:endParaRPr/>
            </a:p>
          </p:txBody>
        </p:sp>
        <p:sp>
          <p:nvSpPr>
            <p:cNvPr id="1136" name="object 1136"/>
            <p:cNvSpPr/>
            <p:nvPr/>
          </p:nvSpPr>
          <p:spPr>
            <a:xfrm>
              <a:off x="6459773" y="3165975"/>
              <a:ext cx="108163" cy="99584"/>
            </a:xfrm>
            <a:prstGeom prst="rect">
              <a:avLst/>
            </a:prstGeom>
            <a:blipFill>
              <a:blip r:embed="rId871" cstate="print"/>
              <a:stretch>
                <a:fillRect/>
              </a:stretch>
            </a:blipFill>
          </p:spPr>
          <p:txBody>
            <a:bodyPr wrap="square" lIns="0" tIns="0" rIns="0" bIns="0" rtlCol="0"/>
            <a:lstStyle/>
            <a:p>
              <a:endParaRPr/>
            </a:p>
          </p:txBody>
        </p:sp>
        <p:sp>
          <p:nvSpPr>
            <p:cNvPr id="1137" name="object 1137"/>
            <p:cNvSpPr/>
            <p:nvPr/>
          </p:nvSpPr>
          <p:spPr>
            <a:xfrm>
              <a:off x="6565332" y="3165975"/>
              <a:ext cx="80796" cy="98201"/>
            </a:xfrm>
            <a:prstGeom prst="rect">
              <a:avLst/>
            </a:prstGeom>
            <a:blipFill>
              <a:blip r:embed="rId872" cstate="print"/>
              <a:stretch>
                <a:fillRect/>
              </a:stretch>
            </a:blipFill>
          </p:spPr>
          <p:txBody>
            <a:bodyPr wrap="square" lIns="0" tIns="0" rIns="0" bIns="0" rtlCol="0"/>
            <a:lstStyle/>
            <a:p>
              <a:endParaRPr/>
            </a:p>
          </p:txBody>
        </p:sp>
        <p:sp>
          <p:nvSpPr>
            <p:cNvPr id="1138" name="object 1138"/>
            <p:cNvSpPr/>
            <p:nvPr/>
          </p:nvSpPr>
          <p:spPr>
            <a:xfrm>
              <a:off x="6565332" y="3165975"/>
              <a:ext cx="80796" cy="98201"/>
            </a:xfrm>
            <a:prstGeom prst="rect">
              <a:avLst/>
            </a:prstGeom>
            <a:blipFill>
              <a:blip r:embed="rId873" cstate="print"/>
              <a:stretch>
                <a:fillRect/>
              </a:stretch>
            </a:blipFill>
          </p:spPr>
          <p:txBody>
            <a:bodyPr wrap="square" lIns="0" tIns="0" rIns="0" bIns="0" rtlCol="0"/>
            <a:lstStyle/>
            <a:p>
              <a:endParaRPr/>
            </a:p>
          </p:txBody>
        </p:sp>
        <p:sp>
          <p:nvSpPr>
            <p:cNvPr id="1139" name="object 1139"/>
            <p:cNvSpPr/>
            <p:nvPr/>
          </p:nvSpPr>
          <p:spPr>
            <a:xfrm>
              <a:off x="6565332" y="3165975"/>
              <a:ext cx="80796" cy="98201"/>
            </a:xfrm>
            <a:prstGeom prst="rect">
              <a:avLst/>
            </a:prstGeom>
            <a:blipFill>
              <a:blip r:embed="rId874" cstate="print"/>
              <a:stretch>
                <a:fillRect/>
              </a:stretch>
            </a:blipFill>
          </p:spPr>
          <p:txBody>
            <a:bodyPr wrap="square" lIns="0" tIns="0" rIns="0" bIns="0" rtlCol="0"/>
            <a:lstStyle/>
            <a:p>
              <a:endParaRPr/>
            </a:p>
          </p:txBody>
        </p:sp>
        <p:sp>
          <p:nvSpPr>
            <p:cNvPr id="1140" name="object 1140"/>
            <p:cNvSpPr/>
            <p:nvPr/>
          </p:nvSpPr>
          <p:spPr>
            <a:xfrm>
              <a:off x="6565332" y="3165975"/>
              <a:ext cx="80796" cy="98201"/>
            </a:xfrm>
            <a:prstGeom prst="rect">
              <a:avLst/>
            </a:prstGeom>
            <a:blipFill>
              <a:blip r:embed="rId875" cstate="print"/>
              <a:stretch>
                <a:fillRect/>
              </a:stretch>
            </a:blipFill>
          </p:spPr>
          <p:txBody>
            <a:bodyPr wrap="square" lIns="0" tIns="0" rIns="0" bIns="0" rtlCol="0"/>
            <a:lstStyle/>
            <a:p>
              <a:endParaRPr/>
            </a:p>
          </p:txBody>
        </p:sp>
        <p:sp>
          <p:nvSpPr>
            <p:cNvPr id="1141" name="object 1141"/>
            <p:cNvSpPr/>
            <p:nvPr/>
          </p:nvSpPr>
          <p:spPr>
            <a:xfrm>
              <a:off x="6115733" y="3199170"/>
              <a:ext cx="91222" cy="66389"/>
            </a:xfrm>
            <a:prstGeom prst="rect">
              <a:avLst/>
            </a:prstGeom>
            <a:blipFill>
              <a:blip r:embed="rId876" cstate="print"/>
              <a:stretch>
                <a:fillRect/>
              </a:stretch>
            </a:blipFill>
          </p:spPr>
          <p:txBody>
            <a:bodyPr wrap="square" lIns="0" tIns="0" rIns="0" bIns="0" rtlCol="0"/>
            <a:lstStyle/>
            <a:p>
              <a:endParaRPr/>
            </a:p>
          </p:txBody>
        </p:sp>
        <p:sp>
          <p:nvSpPr>
            <p:cNvPr id="1142" name="object 1142"/>
            <p:cNvSpPr/>
            <p:nvPr/>
          </p:nvSpPr>
          <p:spPr>
            <a:xfrm>
              <a:off x="6115733" y="3199170"/>
              <a:ext cx="91222" cy="66389"/>
            </a:xfrm>
            <a:prstGeom prst="rect">
              <a:avLst/>
            </a:prstGeom>
            <a:blipFill>
              <a:blip r:embed="rId877" cstate="print"/>
              <a:stretch>
                <a:fillRect/>
              </a:stretch>
            </a:blipFill>
          </p:spPr>
          <p:txBody>
            <a:bodyPr wrap="square" lIns="0" tIns="0" rIns="0" bIns="0" rtlCol="0"/>
            <a:lstStyle/>
            <a:p>
              <a:endParaRPr/>
            </a:p>
          </p:txBody>
        </p:sp>
        <p:sp>
          <p:nvSpPr>
            <p:cNvPr id="1143" name="object 1143"/>
            <p:cNvSpPr/>
            <p:nvPr/>
          </p:nvSpPr>
          <p:spPr>
            <a:xfrm>
              <a:off x="6115733" y="3199170"/>
              <a:ext cx="91222" cy="66389"/>
            </a:xfrm>
            <a:prstGeom prst="rect">
              <a:avLst/>
            </a:prstGeom>
            <a:blipFill>
              <a:blip r:embed="rId878" cstate="print"/>
              <a:stretch>
                <a:fillRect/>
              </a:stretch>
            </a:blipFill>
          </p:spPr>
          <p:txBody>
            <a:bodyPr wrap="square" lIns="0" tIns="0" rIns="0" bIns="0" rtlCol="0"/>
            <a:lstStyle/>
            <a:p>
              <a:endParaRPr/>
            </a:p>
          </p:txBody>
        </p:sp>
        <p:sp>
          <p:nvSpPr>
            <p:cNvPr id="1144" name="object 1144"/>
            <p:cNvSpPr/>
            <p:nvPr/>
          </p:nvSpPr>
          <p:spPr>
            <a:xfrm>
              <a:off x="6115733" y="3199170"/>
              <a:ext cx="91222" cy="66389"/>
            </a:xfrm>
            <a:prstGeom prst="rect">
              <a:avLst/>
            </a:prstGeom>
            <a:blipFill>
              <a:blip r:embed="rId879" cstate="print"/>
              <a:stretch>
                <a:fillRect/>
              </a:stretch>
            </a:blipFill>
          </p:spPr>
          <p:txBody>
            <a:bodyPr wrap="square" lIns="0" tIns="0" rIns="0" bIns="0" rtlCol="0"/>
            <a:lstStyle/>
            <a:p>
              <a:endParaRPr/>
            </a:p>
          </p:txBody>
        </p:sp>
        <p:sp>
          <p:nvSpPr>
            <p:cNvPr id="1145" name="object 1145"/>
            <p:cNvSpPr/>
            <p:nvPr/>
          </p:nvSpPr>
          <p:spPr>
            <a:xfrm>
              <a:off x="6342487" y="3735823"/>
              <a:ext cx="108163" cy="99584"/>
            </a:xfrm>
            <a:prstGeom prst="rect">
              <a:avLst/>
            </a:prstGeom>
            <a:blipFill>
              <a:blip r:embed="rId880" cstate="print"/>
              <a:stretch>
                <a:fillRect/>
              </a:stretch>
            </a:blipFill>
          </p:spPr>
          <p:txBody>
            <a:bodyPr wrap="square" lIns="0" tIns="0" rIns="0" bIns="0" rtlCol="0"/>
            <a:lstStyle/>
            <a:p>
              <a:endParaRPr/>
            </a:p>
          </p:txBody>
        </p:sp>
        <p:sp>
          <p:nvSpPr>
            <p:cNvPr id="1146" name="object 1146"/>
            <p:cNvSpPr/>
            <p:nvPr/>
          </p:nvSpPr>
          <p:spPr>
            <a:xfrm>
              <a:off x="6342487" y="3735823"/>
              <a:ext cx="108163" cy="99584"/>
            </a:xfrm>
            <a:prstGeom prst="rect">
              <a:avLst/>
            </a:prstGeom>
            <a:blipFill>
              <a:blip r:embed="rId881" cstate="print"/>
              <a:stretch>
                <a:fillRect/>
              </a:stretch>
            </a:blipFill>
          </p:spPr>
          <p:txBody>
            <a:bodyPr wrap="square" lIns="0" tIns="0" rIns="0" bIns="0" rtlCol="0"/>
            <a:lstStyle/>
            <a:p>
              <a:endParaRPr/>
            </a:p>
          </p:txBody>
        </p:sp>
        <p:sp>
          <p:nvSpPr>
            <p:cNvPr id="1147" name="object 1147"/>
            <p:cNvSpPr/>
            <p:nvPr/>
          </p:nvSpPr>
          <p:spPr>
            <a:xfrm>
              <a:off x="6342487" y="3735823"/>
              <a:ext cx="108163" cy="99584"/>
            </a:xfrm>
            <a:prstGeom prst="rect">
              <a:avLst/>
            </a:prstGeom>
            <a:blipFill>
              <a:blip r:embed="rId882" cstate="print"/>
              <a:stretch>
                <a:fillRect/>
              </a:stretch>
            </a:blipFill>
          </p:spPr>
          <p:txBody>
            <a:bodyPr wrap="square" lIns="0" tIns="0" rIns="0" bIns="0" rtlCol="0"/>
            <a:lstStyle/>
            <a:p>
              <a:endParaRPr/>
            </a:p>
          </p:txBody>
        </p:sp>
        <p:sp>
          <p:nvSpPr>
            <p:cNvPr id="1148" name="object 1148"/>
            <p:cNvSpPr/>
            <p:nvPr/>
          </p:nvSpPr>
          <p:spPr>
            <a:xfrm>
              <a:off x="6342487" y="3735823"/>
              <a:ext cx="108163" cy="99584"/>
            </a:xfrm>
            <a:prstGeom prst="rect">
              <a:avLst/>
            </a:prstGeom>
            <a:blipFill>
              <a:blip r:embed="rId883" cstate="print"/>
              <a:stretch>
                <a:fillRect/>
              </a:stretch>
            </a:blipFill>
          </p:spPr>
          <p:txBody>
            <a:bodyPr wrap="square" lIns="0" tIns="0" rIns="0" bIns="0" rtlCol="0"/>
            <a:lstStyle/>
            <a:p>
              <a:endParaRPr/>
            </a:p>
          </p:txBody>
        </p:sp>
        <p:sp>
          <p:nvSpPr>
            <p:cNvPr id="1149" name="object 1149"/>
            <p:cNvSpPr/>
            <p:nvPr/>
          </p:nvSpPr>
          <p:spPr>
            <a:xfrm>
              <a:off x="6446741" y="3735823"/>
              <a:ext cx="80796" cy="98201"/>
            </a:xfrm>
            <a:prstGeom prst="rect">
              <a:avLst/>
            </a:prstGeom>
            <a:blipFill>
              <a:blip r:embed="rId884" cstate="print"/>
              <a:stretch>
                <a:fillRect/>
              </a:stretch>
            </a:blipFill>
          </p:spPr>
          <p:txBody>
            <a:bodyPr wrap="square" lIns="0" tIns="0" rIns="0" bIns="0" rtlCol="0"/>
            <a:lstStyle/>
            <a:p>
              <a:endParaRPr/>
            </a:p>
          </p:txBody>
        </p:sp>
        <p:sp>
          <p:nvSpPr>
            <p:cNvPr id="1150" name="object 1150"/>
            <p:cNvSpPr/>
            <p:nvPr/>
          </p:nvSpPr>
          <p:spPr>
            <a:xfrm>
              <a:off x="6446741" y="3735823"/>
              <a:ext cx="80796" cy="98201"/>
            </a:xfrm>
            <a:prstGeom prst="rect">
              <a:avLst/>
            </a:prstGeom>
            <a:blipFill>
              <a:blip r:embed="rId885" cstate="print"/>
              <a:stretch>
                <a:fillRect/>
              </a:stretch>
            </a:blipFill>
          </p:spPr>
          <p:txBody>
            <a:bodyPr wrap="square" lIns="0" tIns="0" rIns="0" bIns="0" rtlCol="0"/>
            <a:lstStyle/>
            <a:p>
              <a:endParaRPr/>
            </a:p>
          </p:txBody>
        </p:sp>
        <p:sp>
          <p:nvSpPr>
            <p:cNvPr id="1151" name="object 1151"/>
            <p:cNvSpPr/>
            <p:nvPr/>
          </p:nvSpPr>
          <p:spPr>
            <a:xfrm>
              <a:off x="6446741" y="3735823"/>
              <a:ext cx="80796" cy="98201"/>
            </a:xfrm>
            <a:prstGeom prst="rect">
              <a:avLst/>
            </a:prstGeom>
            <a:blipFill>
              <a:blip r:embed="rId886" cstate="print"/>
              <a:stretch>
                <a:fillRect/>
              </a:stretch>
            </a:blipFill>
          </p:spPr>
          <p:txBody>
            <a:bodyPr wrap="square" lIns="0" tIns="0" rIns="0" bIns="0" rtlCol="0"/>
            <a:lstStyle/>
            <a:p>
              <a:endParaRPr/>
            </a:p>
          </p:txBody>
        </p:sp>
        <p:sp>
          <p:nvSpPr>
            <p:cNvPr id="1152" name="object 1152"/>
            <p:cNvSpPr/>
            <p:nvPr/>
          </p:nvSpPr>
          <p:spPr>
            <a:xfrm>
              <a:off x="6446741" y="3735823"/>
              <a:ext cx="80796" cy="98201"/>
            </a:xfrm>
            <a:prstGeom prst="rect">
              <a:avLst/>
            </a:prstGeom>
            <a:blipFill>
              <a:blip r:embed="rId887" cstate="print"/>
              <a:stretch>
                <a:fillRect/>
              </a:stretch>
            </a:blipFill>
          </p:spPr>
          <p:txBody>
            <a:bodyPr wrap="square" lIns="0" tIns="0" rIns="0" bIns="0" rtlCol="0"/>
            <a:lstStyle/>
            <a:p>
              <a:endParaRPr/>
            </a:p>
          </p:txBody>
        </p:sp>
        <p:sp>
          <p:nvSpPr>
            <p:cNvPr id="1153" name="object 1153"/>
            <p:cNvSpPr/>
            <p:nvPr/>
          </p:nvSpPr>
          <p:spPr>
            <a:xfrm>
              <a:off x="6178286" y="3769019"/>
              <a:ext cx="91222" cy="66389"/>
            </a:xfrm>
            <a:prstGeom prst="rect">
              <a:avLst/>
            </a:prstGeom>
            <a:blipFill>
              <a:blip r:embed="rId888" cstate="print"/>
              <a:stretch>
                <a:fillRect/>
              </a:stretch>
            </a:blipFill>
          </p:spPr>
          <p:txBody>
            <a:bodyPr wrap="square" lIns="0" tIns="0" rIns="0" bIns="0" rtlCol="0"/>
            <a:lstStyle/>
            <a:p>
              <a:endParaRPr/>
            </a:p>
          </p:txBody>
        </p:sp>
        <p:sp>
          <p:nvSpPr>
            <p:cNvPr id="1154" name="object 1154"/>
            <p:cNvSpPr/>
            <p:nvPr/>
          </p:nvSpPr>
          <p:spPr>
            <a:xfrm>
              <a:off x="6178286" y="3769019"/>
              <a:ext cx="91222" cy="66389"/>
            </a:xfrm>
            <a:prstGeom prst="rect">
              <a:avLst/>
            </a:prstGeom>
            <a:blipFill>
              <a:blip r:embed="rId889" cstate="print"/>
              <a:stretch>
                <a:fillRect/>
              </a:stretch>
            </a:blipFill>
          </p:spPr>
          <p:txBody>
            <a:bodyPr wrap="square" lIns="0" tIns="0" rIns="0" bIns="0" rtlCol="0"/>
            <a:lstStyle/>
            <a:p>
              <a:endParaRPr/>
            </a:p>
          </p:txBody>
        </p:sp>
        <p:sp>
          <p:nvSpPr>
            <p:cNvPr id="1155" name="object 1155"/>
            <p:cNvSpPr/>
            <p:nvPr/>
          </p:nvSpPr>
          <p:spPr>
            <a:xfrm>
              <a:off x="6178286" y="3769019"/>
              <a:ext cx="91222" cy="66389"/>
            </a:xfrm>
            <a:prstGeom prst="rect">
              <a:avLst/>
            </a:prstGeom>
            <a:blipFill>
              <a:blip r:embed="rId890" cstate="print"/>
              <a:stretch>
                <a:fillRect/>
              </a:stretch>
            </a:blipFill>
          </p:spPr>
          <p:txBody>
            <a:bodyPr wrap="square" lIns="0" tIns="0" rIns="0" bIns="0" rtlCol="0"/>
            <a:lstStyle/>
            <a:p>
              <a:endParaRPr/>
            </a:p>
          </p:txBody>
        </p:sp>
        <p:sp>
          <p:nvSpPr>
            <p:cNvPr id="1156" name="object 1156"/>
            <p:cNvSpPr/>
            <p:nvPr/>
          </p:nvSpPr>
          <p:spPr>
            <a:xfrm>
              <a:off x="6178286" y="3769019"/>
              <a:ext cx="91222" cy="66389"/>
            </a:xfrm>
            <a:prstGeom prst="rect">
              <a:avLst/>
            </a:prstGeom>
            <a:blipFill>
              <a:blip r:embed="rId891" cstate="print"/>
              <a:stretch>
                <a:fillRect/>
              </a:stretch>
            </a:blipFill>
          </p:spPr>
          <p:txBody>
            <a:bodyPr wrap="square" lIns="0" tIns="0" rIns="0" bIns="0" rtlCol="0"/>
            <a:lstStyle/>
            <a:p>
              <a:endParaRPr/>
            </a:p>
          </p:txBody>
        </p:sp>
        <p:sp>
          <p:nvSpPr>
            <p:cNvPr id="1157" name="object 1157"/>
            <p:cNvSpPr/>
            <p:nvPr/>
          </p:nvSpPr>
          <p:spPr>
            <a:xfrm>
              <a:off x="6975834" y="3522821"/>
              <a:ext cx="63855" cy="103734"/>
            </a:xfrm>
            <a:prstGeom prst="rect">
              <a:avLst/>
            </a:prstGeom>
            <a:blipFill>
              <a:blip r:embed="rId892" cstate="print"/>
              <a:stretch>
                <a:fillRect/>
              </a:stretch>
            </a:blipFill>
          </p:spPr>
          <p:txBody>
            <a:bodyPr wrap="square" lIns="0" tIns="0" rIns="0" bIns="0" rtlCol="0"/>
            <a:lstStyle/>
            <a:p>
              <a:endParaRPr/>
            </a:p>
          </p:txBody>
        </p:sp>
        <p:sp>
          <p:nvSpPr>
            <p:cNvPr id="1158" name="object 1158"/>
            <p:cNvSpPr/>
            <p:nvPr/>
          </p:nvSpPr>
          <p:spPr>
            <a:xfrm>
              <a:off x="6975834" y="3522821"/>
              <a:ext cx="63855" cy="103734"/>
            </a:xfrm>
            <a:prstGeom prst="rect">
              <a:avLst/>
            </a:prstGeom>
            <a:blipFill>
              <a:blip r:embed="rId893" cstate="print"/>
              <a:stretch>
                <a:fillRect/>
              </a:stretch>
            </a:blipFill>
          </p:spPr>
          <p:txBody>
            <a:bodyPr wrap="square" lIns="0" tIns="0" rIns="0" bIns="0" rtlCol="0"/>
            <a:lstStyle/>
            <a:p>
              <a:endParaRPr/>
            </a:p>
          </p:txBody>
        </p:sp>
        <p:sp>
          <p:nvSpPr>
            <p:cNvPr id="1159" name="object 1159"/>
            <p:cNvSpPr/>
            <p:nvPr/>
          </p:nvSpPr>
          <p:spPr>
            <a:xfrm>
              <a:off x="6975834" y="3522821"/>
              <a:ext cx="63855" cy="103734"/>
            </a:xfrm>
            <a:prstGeom prst="rect">
              <a:avLst/>
            </a:prstGeom>
            <a:blipFill>
              <a:blip r:embed="rId894" cstate="print"/>
              <a:stretch>
                <a:fillRect/>
              </a:stretch>
            </a:blipFill>
          </p:spPr>
          <p:txBody>
            <a:bodyPr wrap="square" lIns="0" tIns="0" rIns="0" bIns="0" rtlCol="0"/>
            <a:lstStyle/>
            <a:p>
              <a:endParaRPr/>
            </a:p>
          </p:txBody>
        </p:sp>
        <p:sp>
          <p:nvSpPr>
            <p:cNvPr id="1160" name="object 1160"/>
            <p:cNvSpPr/>
            <p:nvPr/>
          </p:nvSpPr>
          <p:spPr>
            <a:xfrm>
              <a:off x="6975834" y="3522821"/>
              <a:ext cx="63855" cy="103734"/>
            </a:xfrm>
            <a:prstGeom prst="rect">
              <a:avLst/>
            </a:prstGeom>
            <a:blipFill>
              <a:blip r:embed="rId895" cstate="print"/>
              <a:stretch>
                <a:fillRect/>
              </a:stretch>
            </a:blipFill>
          </p:spPr>
          <p:txBody>
            <a:bodyPr wrap="square" lIns="0" tIns="0" rIns="0" bIns="0" rtlCol="0"/>
            <a:lstStyle/>
            <a:p>
              <a:endParaRPr/>
            </a:p>
          </p:txBody>
        </p:sp>
        <p:sp>
          <p:nvSpPr>
            <p:cNvPr id="1161" name="object 1161"/>
            <p:cNvSpPr/>
            <p:nvPr/>
          </p:nvSpPr>
          <p:spPr>
            <a:xfrm>
              <a:off x="7778594" y="4224067"/>
              <a:ext cx="130317" cy="179805"/>
            </a:xfrm>
            <a:prstGeom prst="rect">
              <a:avLst/>
            </a:prstGeom>
            <a:blipFill>
              <a:blip r:embed="rId896" cstate="print"/>
              <a:stretch>
                <a:fillRect/>
              </a:stretch>
            </a:blipFill>
          </p:spPr>
          <p:txBody>
            <a:bodyPr wrap="square" lIns="0" tIns="0" rIns="0" bIns="0" rtlCol="0"/>
            <a:lstStyle/>
            <a:p>
              <a:endParaRPr/>
            </a:p>
          </p:txBody>
        </p:sp>
        <p:sp>
          <p:nvSpPr>
            <p:cNvPr id="1162" name="object 1162"/>
            <p:cNvSpPr/>
            <p:nvPr/>
          </p:nvSpPr>
          <p:spPr>
            <a:xfrm>
              <a:off x="7778594" y="4224067"/>
              <a:ext cx="130317" cy="179805"/>
            </a:xfrm>
            <a:prstGeom prst="rect">
              <a:avLst/>
            </a:prstGeom>
            <a:blipFill>
              <a:blip r:embed="rId897" cstate="print"/>
              <a:stretch>
                <a:fillRect/>
              </a:stretch>
            </a:blipFill>
          </p:spPr>
          <p:txBody>
            <a:bodyPr wrap="square" lIns="0" tIns="0" rIns="0" bIns="0" rtlCol="0"/>
            <a:lstStyle/>
            <a:p>
              <a:endParaRPr/>
            </a:p>
          </p:txBody>
        </p:sp>
        <p:sp>
          <p:nvSpPr>
            <p:cNvPr id="1163" name="object 1163"/>
            <p:cNvSpPr/>
            <p:nvPr/>
          </p:nvSpPr>
          <p:spPr>
            <a:xfrm>
              <a:off x="7778594" y="4224067"/>
              <a:ext cx="130317" cy="179805"/>
            </a:xfrm>
            <a:prstGeom prst="rect">
              <a:avLst/>
            </a:prstGeom>
            <a:blipFill>
              <a:blip r:embed="rId898" cstate="print"/>
              <a:stretch>
                <a:fillRect/>
              </a:stretch>
            </a:blipFill>
          </p:spPr>
          <p:txBody>
            <a:bodyPr wrap="square" lIns="0" tIns="0" rIns="0" bIns="0" rtlCol="0"/>
            <a:lstStyle/>
            <a:p>
              <a:endParaRPr/>
            </a:p>
          </p:txBody>
        </p:sp>
        <p:sp>
          <p:nvSpPr>
            <p:cNvPr id="1164" name="object 1164"/>
            <p:cNvSpPr/>
            <p:nvPr/>
          </p:nvSpPr>
          <p:spPr>
            <a:xfrm>
              <a:off x="7778594" y="4224067"/>
              <a:ext cx="130317" cy="179805"/>
            </a:xfrm>
            <a:prstGeom prst="rect">
              <a:avLst/>
            </a:prstGeom>
            <a:blipFill>
              <a:blip r:embed="rId899" cstate="print"/>
              <a:stretch>
                <a:fillRect/>
              </a:stretch>
            </a:blipFill>
          </p:spPr>
          <p:txBody>
            <a:bodyPr wrap="square" lIns="0" tIns="0" rIns="0" bIns="0" rtlCol="0"/>
            <a:lstStyle/>
            <a:p>
              <a:endParaRPr/>
            </a:p>
          </p:txBody>
        </p:sp>
        <p:sp>
          <p:nvSpPr>
            <p:cNvPr id="1165" name="object 1165"/>
            <p:cNvSpPr/>
            <p:nvPr/>
          </p:nvSpPr>
          <p:spPr>
            <a:xfrm>
              <a:off x="7898487" y="4257262"/>
              <a:ext cx="63855" cy="146610"/>
            </a:xfrm>
            <a:prstGeom prst="rect">
              <a:avLst/>
            </a:prstGeom>
            <a:blipFill>
              <a:blip r:embed="rId900" cstate="print"/>
              <a:stretch>
                <a:fillRect/>
              </a:stretch>
            </a:blipFill>
          </p:spPr>
          <p:txBody>
            <a:bodyPr wrap="square" lIns="0" tIns="0" rIns="0" bIns="0" rtlCol="0"/>
            <a:lstStyle/>
            <a:p>
              <a:endParaRPr/>
            </a:p>
          </p:txBody>
        </p:sp>
        <p:sp>
          <p:nvSpPr>
            <p:cNvPr id="1166" name="object 1166"/>
            <p:cNvSpPr/>
            <p:nvPr/>
          </p:nvSpPr>
          <p:spPr>
            <a:xfrm>
              <a:off x="7898487" y="4257262"/>
              <a:ext cx="63855" cy="146610"/>
            </a:xfrm>
            <a:prstGeom prst="rect">
              <a:avLst/>
            </a:prstGeom>
            <a:blipFill>
              <a:blip r:embed="rId901" cstate="print"/>
              <a:stretch>
                <a:fillRect/>
              </a:stretch>
            </a:blipFill>
          </p:spPr>
          <p:txBody>
            <a:bodyPr wrap="square" lIns="0" tIns="0" rIns="0" bIns="0" rtlCol="0"/>
            <a:lstStyle/>
            <a:p>
              <a:endParaRPr/>
            </a:p>
          </p:txBody>
        </p:sp>
        <p:sp>
          <p:nvSpPr>
            <p:cNvPr id="1167" name="object 1167"/>
            <p:cNvSpPr/>
            <p:nvPr/>
          </p:nvSpPr>
          <p:spPr>
            <a:xfrm>
              <a:off x="7898487" y="4257262"/>
              <a:ext cx="63855" cy="146610"/>
            </a:xfrm>
            <a:prstGeom prst="rect">
              <a:avLst/>
            </a:prstGeom>
            <a:blipFill>
              <a:blip r:embed="rId902" cstate="print"/>
              <a:stretch>
                <a:fillRect/>
              </a:stretch>
            </a:blipFill>
          </p:spPr>
          <p:txBody>
            <a:bodyPr wrap="square" lIns="0" tIns="0" rIns="0" bIns="0" rtlCol="0"/>
            <a:lstStyle/>
            <a:p>
              <a:endParaRPr/>
            </a:p>
          </p:txBody>
        </p:sp>
        <p:sp>
          <p:nvSpPr>
            <p:cNvPr id="1168" name="object 1168"/>
            <p:cNvSpPr/>
            <p:nvPr/>
          </p:nvSpPr>
          <p:spPr>
            <a:xfrm>
              <a:off x="7898487" y="4257262"/>
              <a:ext cx="63855" cy="146610"/>
            </a:xfrm>
            <a:prstGeom prst="rect">
              <a:avLst/>
            </a:prstGeom>
            <a:blipFill>
              <a:blip r:embed="rId903" cstate="print"/>
              <a:stretch>
                <a:fillRect/>
              </a:stretch>
            </a:blipFill>
          </p:spPr>
          <p:txBody>
            <a:bodyPr wrap="square" lIns="0" tIns="0" rIns="0" bIns="0" rtlCol="0"/>
            <a:lstStyle/>
            <a:p>
              <a:endParaRPr/>
            </a:p>
          </p:txBody>
        </p:sp>
        <p:sp>
          <p:nvSpPr>
            <p:cNvPr id="1169" name="object 1169"/>
            <p:cNvSpPr/>
            <p:nvPr/>
          </p:nvSpPr>
          <p:spPr>
            <a:xfrm>
              <a:off x="7162188" y="4287691"/>
              <a:ext cx="96435" cy="116182"/>
            </a:xfrm>
            <a:prstGeom prst="rect">
              <a:avLst/>
            </a:prstGeom>
            <a:blipFill>
              <a:blip r:embed="rId904" cstate="print"/>
              <a:stretch>
                <a:fillRect/>
              </a:stretch>
            </a:blipFill>
          </p:spPr>
          <p:txBody>
            <a:bodyPr wrap="square" lIns="0" tIns="0" rIns="0" bIns="0" rtlCol="0"/>
            <a:lstStyle/>
            <a:p>
              <a:endParaRPr/>
            </a:p>
          </p:txBody>
        </p:sp>
        <p:sp>
          <p:nvSpPr>
            <p:cNvPr id="1170" name="object 1170"/>
            <p:cNvSpPr/>
            <p:nvPr/>
          </p:nvSpPr>
          <p:spPr>
            <a:xfrm>
              <a:off x="7162188" y="4287691"/>
              <a:ext cx="96435" cy="116182"/>
            </a:xfrm>
            <a:prstGeom prst="rect">
              <a:avLst/>
            </a:prstGeom>
            <a:blipFill>
              <a:blip r:embed="rId905" cstate="print"/>
              <a:stretch>
                <a:fillRect/>
              </a:stretch>
            </a:blipFill>
          </p:spPr>
          <p:txBody>
            <a:bodyPr wrap="square" lIns="0" tIns="0" rIns="0" bIns="0" rtlCol="0"/>
            <a:lstStyle/>
            <a:p>
              <a:endParaRPr/>
            </a:p>
          </p:txBody>
        </p:sp>
        <p:sp>
          <p:nvSpPr>
            <p:cNvPr id="1171" name="object 1171"/>
            <p:cNvSpPr/>
            <p:nvPr/>
          </p:nvSpPr>
          <p:spPr>
            <a:xfrm>
              <a:off x="7162188" y="4287691"/>
              <a:ext cx="96435" cy="116182"/>
            </a:xfrm>
            <a:prstGeom prst="rect">
              <a:avLst/>
            </a:prstGeom>
            <a:blipFill>
              <a:blip r:embed="rId906" cstate="print"/>
              <a:stretch>
                <a:fillRect/>
              </a:stretch>
            </a:blipFill>
          </p:spPr>
          <p:txBody>
            <a:bodyPr wrap="square" lIns="0" tIns="0" rIns="0" bIns="0" rtlCol="0"/>
            <a:lstStyle/>
            <a:p>
              <a:endParaRPr/>
            </a:p>
          </p:txBody>
        </p:sp>
        <p:sp>
          <p:nvSpPr>
            <p:cNvPr id="1172" name="object 1172"/>
            <p:cNvSpPr/>
            <p:nvPr/>
          </p:nvSpPr>
          <p:spPr>
            <a:xfrm>
              <a:off x="7162188" y="4287691"/>
              <a:ext cx="96435" cy="116182"/>
            </a:xfrm>
            <a:prstGeom prst="rect">
              <a:avLst/>
            </a:prstGeom>
            <a:blipFill>
              <a:blip r:embed="rId907" cstate="print"/>
              <a:stretch>
                <a:fillRect/>
              </a:stretch>
            </a:blipFill>
          </p:spPr>
          <p:txBody>
            <a:bodyPr wrap="square" lIns="0" tIns="0" rIns="0" bIns="0" rtlCol="0"/>
            <a:lstStyle/>
            <a:p>
              <a:endParaRPr/>
            </a:p>
          </p:txBody>
        </p:sp>
        <p:sp>
          <p:nvSpPr>
            <p:cNvPr id="1173" name="object 1173"/>
            <p:cNvSpPr/>
            <p:nvPr/>
          </p:nvSpPr>
          <p:spPr>
            <a:xfrm>
              <a:off x="6952376" y="4257262"/>
              <a:ext cx="63855" cy="146610"/>
            </a:xfrm>
            <a:prstGeom prst="rect">
              <a:avLst/>
            </a:prstGeom>
            <a:blipFill>
              <a:blip r:embed="rId908" cstate="print"/>
              <a:stretch>
                <a:fillRect/>
              </a:stretch>
            </a:blipFill>
          </p:spPr>
          <p:txBody>
            <a:bodyPr wrap="square" lIns="0" tIns="0" rIns="0" bIns="0" rtlCol="0"/>
            <a:lstStyle/>
            <a:p>
              <a:endParaRPr/>
            </a:p>
          </p:txBody>
        </p:sp>
        <p:sp>
          <p:nvSpPr>
            <p:cNvPr id="1174" name="object 1174"/>
            <p:cNvSpPr/>
            <p:nvPr/>
          </p:nvSpPr>
          <p:spPr>
            <a:xfrm>
              <a:off x="6952376" y="4257262"/>
              <a:ext cx="63855" cy="146610"/>
            </a:xfrm>
            <a:prstGeom prst="rect">
              <a:avLst/>
            </a:prstGeom>
            <a:blipFill>
              <a:blip r:embed="rId909" cstate="print"/>
              <a:stretch>
                <a:fillRect/>
              </a:stretch>
            </a:blipFill>
          </p:spPr>
          <p:txBody>
            <a:bodyPr wrap="square" lIns="0" tIns="0" rIns="0" bIns="0" rtlCol="0"/>
            <a:lstStyle/>
            <a:p>
              <a:endParaRPr/>
            </a:p>
          </p:txBody>
        </p:sp>
        <p:sp>
          <p:nvSpPr>
            <p:cNvPr id="1175" name="object 1175"/>
            <p:cNvSpPr/>
            <p:nvPr/>
          </p:nvSpPr>
          <p:spPr>
            <a:xfrm>
              <a:off x="6952376" y="4257262"/>
              <a:ext cx="63855" cy="146610"/>
            </a:xfrm>
            <a:prstGeom prst="rect">
              <a:avLst/>
            </a:prstGeom>
            <a:blipFill>
              <a:blip r:embed="rId910" cstate="print"/>
              <a:stretch>
                <a:fillRect/>
              </a:stretch>
            </a:blipFill>
          </p:spPr>
          <p:txBody>
            <a:bodyPr wrap="square" lIns="0" tIns="0" rIns="0" bIns="0" rtlCol="0"/>
            <a:lstStyle/>
            <a:p>
              <a:endParaRPr/>
            </a:p>
          </p:txBody>
        </p:sp>
        <p:sp>
          <p:nvSpPr>
            <p:cNvPr id="1176" name="object 1176"/>
            <p:cNvSpPr/>
            <p:nvPr/>
          </p:nvSpPr>
          <p:spPr>
            <a:xfrm>
              <a:off x="6952376" y="4257262"/>
              <a:ext cx="63855" cy="146610"/>
            </a:xfrm>
            <a:prstGeom prst="rect">
              <a:avLst/>
            </a:prstGeom>
            <a:blipFill>
              <a:blip r:embed="rId911" cstate="print"/>
              <a:stretch>
                <a:fillRect/>
              </a:stretch>
            </a:blipFill>
          </p:spPr>
          <p:txBody>
            <a:bodyPr wrap="square" lIns="0" tIns="0" rIns="0" bIns="0" rtlCol="0"/>
            <a:lstStyle/>
            <a:p>
              <a:endParaRPr/>
            </a:p>
          </p:txBody>
        </p:sp>
        <p:sp>
          <p:nvSpPr>
            <p:cNvPr id="1177" name="object 1177"/>
            <p:cNvSpPr/>
            <p:nvPr/>
          </p:nvSpPr>
          <p:spPr>
            <a:xfrm>
              <a:off x="6767324" y="4287691"/>
              <a:ext cx="87312" cy="116182"/>
            </a:xfrm>
            <a:prstGeom prst="rect">
              <a:avLst/>
            </a:prstGeom>
            <a:blipFill>
              <a:blip r:embed="rId912" cstate="print"/>
              <a:stretch>
                <a:fillRect/>
              </a:stretch>
            </a:blipFill>
          </p:spPr>
          <p:txBody>
            <a:bodyPr wrap="square" lIns="0" tIns="0" rIns="0" bIns="0" rtlCol="0"/>
            <a:lstStyle/>
            <a:p>
              <a:endParaRPr/>
            </a:p>
          </p:txBody>
        </p:sp>
        <p:sp>
          <p:nvSpPr>
            <p:cNvPr id="1178" name="object 1178"/>
            <p:cNvSpPr/>
            <p:nvPr/>
          </p:nvSpPr>
          <p:spPr>
            <a:xfrm>
              <a:off x="6767324" y="4287691"/>
              <a:ext cx="87312" cy="116182"/>
            </a:xfrm>
            <a:prstGeom prst="rect">
              <a:avLst/>
            </a:prstGeom>
            <a:blipFill>
              <a:blip r:embed="rId913" cstate="print"/>
              <a:stretch>
                <a:fillRect/>
              </a:stretch>
            </a:blipFill>
          </p:spPr>
          <p:txBody>
            <a:bodyPr wrap="square" lIns="0" tIns="0" rIns="0" bIns="0" rtlCol="0"/>
            <a:lstStyle/>
            <a:p>
              <a:endParaRPr/>
            </a:p>
          </p:txBody>
        </p:sp>
        <p:sp>
          <p:nvSpPr>
            <p:cNvPr id="1179" name="object 1179"/>
            <p:cNvSpPr/>
            <p:nvPr/>
          </p:nvSpPr>
          <p:spPr>
            <a:xfrm>
              <a:off x="6767324" y="4287691"/>
              <a:ext cx="87312" cy="116182"/>
            </a:xfrm>
            <a:prstGeom prst="rect">
              <a:avLst/>
            </a:prstGeom>
            <a:blipFill>
              <a:blip r:embed="rId914" cstate="print"/>
              <a:stretch>
                <a:fillRect/>
              </a:stretch>
            </a:blipFill>
          </p:spPr>
          <p:txBody>
            <a:bodyPr wrap="square" lIns="0" tIns="0" rIns="0" bIns="0" rtlCol="0"/>
            <a:lstStyle/>
            <a:p>
              <a:endParaRPr/>
            </a:p>
          </p:txBody>
        </p:sp>
        <p:sp>
          <p:nvSpPr>
            <p:cNvPr id="1180" name="object 1180"/>
            <p:cNvSpPr/>
            <p:nvPr/>
          </p:nvSpPr>
          <p:spPr>
            <a:xfrm>
              <a:off x="6767324" y="4287691"/>
              <a:ext cx="87312" cy="116182"/>
            </a:xfrm>
            <a:prstGeom prst="rect">
              <a:avLst/>
            </a:prstGeom>
            <a:blipFill>
              <a:blip r:embed="rId915" cstate="print"/>
              <a:stretch>
                <a:fillRect/>
              </a:stretch>
            </a:blipFill>
          </p:spPr>
          <p:txBody>
            <a:bodyPr wrap="square" lIns="0" tIns="0" rIns="0" bIns="0" rtlCol="0"/>
            <a:lstStyle/>
            <a:p>
              <a:endParaRPr/>
            </a:p>
          </p:txBody>
        </p:sp>
        <p:sp>
          <p:nvSpPr>
            <p:cNvPr id="1181" name="object 1181"/>
            <p:cNvSpPr/>
            <p:nvPr/>
          </p:nvSpPr>
          <p:spPr>
            <a:xfrm>
              <a:off x="7322480" y="3385892"/>
              <a:ext cx="130317" cy="179805"/>
            </a:xfrm>
            <a:prstGeom prst="rect">
              <a:avLst/>
            </a:prstGeom>
            <a:blipFill>
              <a:blip r:embed="rId916" cstate="print"/>
              <a:stretch>
                <a:fillRect/>
              </a:stretch>
            </a:blipFill>
          </p:spPr>
          <p:txBody>
            <a:bodyPr wrap="square" lIns="0" tIns="0" rIns="0" bIns="0" rtlCol="0"/>
            <a:lstStyle/>
            <a:p>
              <a:endParaRPr/>
            </a:p>
          </p:txBody>
        </p:sp>
        <p:sp>
          <p:nvSpPr>
            <p:cNvPr id="1182" name="object 1182"/>
            <p:cNvSpPr/>
            <p:nvPr/>
          </p:nvSpPr>
          <p:spPr>
            <a:xfrm>
              <a:off x="7322480" y="3385892"/>
              <a:ext cx="130317" cy="179805"/>
            </a:xfrm>
            <a:prstGeom prst="rect">
              <a:avLst/>
            </a:prstGeom>
            <a:blipFill>
              <a:blip r:embed="rId917" cstate="print"/>
              <a:stretch>
                <a:fillRect/>
              </a:stretch>
            </a:blipFill>
          </p:spPr>
          <p:txBody>
            <a:bodyPr wrap="square" lIns="0" tIns="0" rIns="0" bIns="0" rtlCol="0"/>
            <a:lstStyle/>
            <a:p>
              <a:endParaRPr/>
            </a:p>
          </p:txBody>
        </p:sp>
        <p:sp>
          <p:nvSpPr>
            <p:cNvPr id="1183" name="object 1183"/>
            <p:cNvSpPr/>
            <p:nvPr/>
          </p:nvSpPr>
          <p:spPr>
            <a:xfrm>
              <a:off x="7322480" y="3385892"/>
              <a:ext cx="130317" cy="179805"/>
            </a:xfrm>
            <a:prstGeom prst="rect">
              <a:avLst/>
            </a:prstGeom>
            <a:blipFill>
              <a:blip r:embed="rId918" cstate="print"/>
              <a:stretch>
                <a:fillRect/>
              </a:stretch>
            </a:blipFill>
          </p:spPr>
          <p:txBody>
            <a:bodyPr wrap="square" lIns="0" tIns="0" rIns="0" bIns="0" rtlCol="0"/>
            <a:lstStyle/>
            <a:p>
              <a:endParaRPr/>
            </a:p>
          </p:txBody>
        </p:sp>
        <p:sp>
          <p:nvSpPr>
            <p:cNvPr id="1184" name="object 1184"/>
            <p:cNvSpPr/>
            <p:nvPr/>
          </p:nvSpPr>
          <p:spPr>
            <a:xfrm>
              <a:off x="7322480" y="3385892"/>
              <a:ext cx="130317" cy="179805"/>
            </a:xfrm>
            <a:prstGeom prst="rect">
              <a:avLst/>
            </a:prstGeom>
            <a:blipFill>
              <a:blip r:embed="rId919" cstate="print"/>
              <a:stretch>
                <a:fillRect/>
              </a:stretch>
            </a:blipFill>
          </p:spPr>
          <p:txBody>
            <a:bodyPr wrap="square" lIns="0" tIns="0" rIns="0" bIns="0" rtlCol="0"/>
            <a:lstStyle/>
            <a:p>
              <a:endParaRPr/>
            </a:p>
          </p:txBody>
        </p:sp>
        <p:sp>
          <p:nvSpPr>
            <p:cNvPr id="1185" name="object 1185"/>
            <p:cNvSpPr/>
            <p:nvPr/>
          </p:nvSpPr>
          <p:spPr>
            <a:xfrm>
              <a:off x="7443676" y="3419087"/>
              <a:ext cx="63855" cy="146610"/>
            </a:xfrm>
            <a:prstGeom prst="rect">
              <a:avLst/>
            </a:prstGeom>
            <a:blipFill>
              <a:blip r:embed="rId920" cstate="print"/>
              <a:stretch>
                <a:fillRect/>
              </a:stretch>
            </a:blipFill>
          </p:spPr>
          <p:txBody>
            <a:bodyPr wrap="square" lIns="0" tIns="0" rIns="0" bIns="0" rtlCol="0"/>
            <a:lstStyle/>
            <a:p>
              <a:endParaRPr/>
            </a:p>
          </p:txBody>
        </p:sp>
        <p:sp>
          <p:nvSpPr>
            <p:cNvPr id="1186" name="object 1186"/>
            <p:cNvSpPr/>
            <p:nvPr/>
          </p:nvSpPr>
          <p:spPr>
            <a:xfrm>
              <a:off x="7443676" y="3419087"/>
              <a:ext cx="63855" cy="146610"/>
            </a:xfrm>
            <a:prstGeom prst="rect">
              <a:avLst/>
            </a:prstGeom>
            <a:blipFill>
              <a:blip r:embed="rId921" cstate="print"/>
              <a:stretch>
                <a:fillRect/>
              </a:stretch>
            </a:blipFill>
          </p:spPr>
          <p:txBody>
            <a:bodyPr wrap="square" lIns="0" tIns="0" rIns="0" bIns="0" rtlCol="0"/>
            <a:lstStyle/>
            <a:p>
              <a:endParaRPr/>
            </a:p>
          </p:txBody>
        </p:sp>
        <p:sp>
          <p:nvSpPr>
            <p:cNvPr id="1187" name="object 1187"/>
            <p:cNvSpPr/>
            <p:nvPr/>
          </p:nvSpPr>
          <p:spPr>
            <a:xfrm>
              <a:off x="7443676" y="3419087"/>
              <a:ext cx="63855" cy="146610"/>
            </a:xfrm>
            <a:prstGeom prst="rect">
              <a:avLst/>
            </a:prstGeom>
            <a:blipFill>
              <a:blip r:embed="rId922" cstate="print"/>
              <a:stretch>
                <a:fillRect/>
              </a:stretch>
            </a:blipFill>
          </p:spPr>
          <p:txBody>
            <a:bodyPr wrap="square" lIns="0" tIns="0" rIns="0" bIns="0" rtlCol="0"/>
            <a:lstStyle/>
            <a:p>
              <a:endParaRPr/>
            </a:p>
          </p:txBody>
        </p:sp>
        <p:sp>
          <p:nvSpPr>
            <p:cNvPr id="1188" name="object 1188"/>
            <p:cNvSpPr/>
            <p:nvPr/>
          </p:nvSpPr>
          <p:spPr>
            <a:xfrm>
              <a:off x="7443676" y="3419087"/>
              <a:ext cx="63855" cy="146610"/>
            </a:xfrm>
            <a:prstGeom prst="rect">
              <a:avLst/>
            </a:prstGeom>
            <a:blipFill>
              <a:blip r:embed="rId923" cstate="print"/>
              <a:stretch>
                <a:fillRect/>
              </a:stretch>
            </a:blipFill>
          </p:spPr>
          <p:txBody>
            <a:bodyPr wrap="square" lIns="0" tIns="0" rIns="0" bIns="0" rtlCol="0"/>
            <a:lstStyle/>
            <a:p>
              <a:endParaRPr/>
            </a:p>
          </p:txBody>
        </p:sp>
        <p:sp>
          <p:nvSpPr>
            <p:cNvPr id="1189" name="object 1189"/>
            <p:cNvSpPr/>
            <p:nvPr/>
          </p:nvSpPr>
          <p:spPr>
            <a:xfrm>
              <a:off x="7159582" y="3419087"/>
              <a:ext cx="63855" cy="146610"/>
            </a:xfrm>
            <a:prstGeom prst="rect">
              <a:avLst/>
            </a:prstGeom>
            <a:blipFill>
              <a:blip r:embed="rId924" cstate="print"/>
              <a:stretch>
                <a:fillRect/>
              </a:stretch>
            </a:blipFill>
          </p:spPr>
          <p:txBody>
            <a:bodyPr wrap="square" lIns="0" tIns="0" rIns="0" bIns="0" rtlCol="0"/>
            <a:lstStyle/>
            <a:p>
              <a:endParaRPr/>
            </a:p>
          </p:txBody>
        </p:sp>
        <p:sp>
          <p:nvSpPr>
            <p:cNvPr id="1190" name="object 1190"/>
            <p:cNvSpPr/>
            <p:nvPr/>
          </p:nvSpPr>
          <p:spPr>
            <a:xfrm>
              <a:off x="7159582" y="3419087"/>
              <a:ext cx="63855" cy="146610"/>
            </a:xfrm>
            <a:prstGeom prst="rect">
              <a:avLst/>
            </a:prstGeom>
            <a:blipFill>
              <a:blip r:embed="rId925" cstate="print"/>
              <a:stretch>
                <a:fillRect/>
              </a:stretch>
            </a:blipFill>
          </p:spPr>
          <p:txBody>
            <a:bodyPr wrap="square" lIns="0" tIns="0" rIns="0" bIns="0" rtlCol="0"/>
            <a:lstStyle/>
            <a:p>
              <a:endParaRPr/>
            </a:p>
          </p:txBody>
        </p:sp>
        <p:sp>
          <p:nvSpPr>
            <p:cNvPr id="1191" name="object 1191"/>
            <p:cNvSpPr/>
            <p:nvPr/>
          </p:nvSpPr>
          <p:spPr>
            <a:xfrm>
              <a:off x="7159582" y="3419087"/>
              <a:ext cx="63855" cy="146610"/>
            </a:xfrm>
            <a:prstGeom prst="rect">
              <a:avLst/>
            </a:prstGeom>
            <a:blipFill>
              <a:blip r:embed="rId926" cstate="print"/>
              <a:stretch>
                <a:fillRect/>
              </a:stretch>
            </a:blipFill>
          </p:spPr>
          <p:txBody>
            <a:bodyPr wrap="square" lIns="0" tIns="0" rIns="0" bIns="0" rtlCol="0"/>
            <a:lstStyle/>
            <a:p>
              <a:endParaRPr/>
            </a:p>
          </p:txBody>
        </p:sp>
        <p:sp>
          <p:nvSpPr>
            <p:cNvPr id="1192" name="object 1192"/>
            <p:cNvSpPr/>
            <p:nvPr/>
          </p:nvSpPr>
          <p:spPr>
            <a:xfrm>
              <a:off x="7159582" y="3419087"/>
              <a:ext cx="63855" cy="146610"/>
            </a:xfrm>
            <a:prstGeom prst="rect">
              <a:avLst/>
            </a:prstGeom>
            <a:blipFill>
              <a:blip r:embed="rId927" cstate="print"/>
              <a:stretch>
                <a:fillRect/>
              </a:stretch>
            </a:blipFill>
          </p:spPr>
          <p:txBody>
            <a:bodyPr wrap="square" lIns="0" tIns="0" rIns="0" bIns="0" rtlCol="0"/>
            <a:lstStyle/>
            <a:p>
              <a:endParaRPr/>
            </a:p>
          </p:txBody>
        </p:sp>
        <p:sp>
          <p:nvSpPr>
            <p:cNvPr id="1193" name="object 1193"/>
            <p:cNvSpPr/>
            <p:nvPr/>
          </p:nvSpPr>
          <p:spPr>
            <a:xfrm>
              <a:off x="6866366" y="3385892"/>
              <a:ext cx="105557" cy="179805"/>
            </a:xfrm>
            <a:prstGeom prst="rect">
              <a:avLst/>
            </a:prstGeom>
            <a:blipFill>
              <a:blip r:embed="rId928" cstate="print"/>
              <a:stretch>
                <a:fillRect/>
              </a:stretch>
            </a:blipFill>
          </p:spPr>
          <p:txBody>
            <a:bodyPr wrap="square" lIns="0" tIns="0" rIns="0" bIns="0" rtlCol="0"/>
            <a:lstStyle/>
            <a:p>
              <a:endParaRPr/>
            </a:p>
          </p:txBody>
        </p:sp>
        <p:sp>
          <p:nvSpPr>
            <p:cNvPr id="1194" name="object 1194"/>
            <p:cNvSpPr/>
            <p:nvPr/>
          </p:nvSpPr>
          <p:spPr>
            <a:xfrm>
              <a:off x="6866366" y="3385892"/>
              <a:ext cx="105557" cy="179805"/>
            </a:xfrm>
            <a:prstGeom prst="rect">
              <a:avLst/>
            </a:prstGeom>
            <a:blipFill>
              <a:blip r:embed="rId929" cstate="print"/>
              <a:stretch>
                <a:fillRect/>
              </a:stretch>
            </a:blipFill>
          </p:spPr>
          <p:txBody>
            <a:bodyPr wrap="square" lIns="0" tIns="0" rIns="0" bIns="0" rtlCol="0"/>
            <a:lstStyle/>
            <a:p>
              <a:endParaRPr/>
            </a:p>
          </p:txBody>
        </p:sp>
        <p:sp>
          <p:nvSpPr>
            <p:cNvPr id="1195" name="object 1195"/>
            <p:cNvSpPr/>
            <p:nvPr/>
          </p:nvSpPr>
          <p:spPr>
            <a:xfrm>
              <a:off x="6866366" y="3385892"/>
              <a:ext cx="105557" cy="179805"/>
            </a:xfrm>
            <a:prstGeom prst="rect">
              <a:avLst/>
            </a:prstGeom>
            <a:blipFill>
              <a:blip r:embed="rId930" cstate="print"/>
              <a:stretch>
                <a:fillRect/>
              </a:stretch>
            </a:blipFill>
          </p:spPr>
          <p:txBody>
            <a:bodyPr wrap="square" lIns="0" tIns="0" rIns="0" bIns="0" rtlCol="0"/>
            <a:lstStyle/>
            <a:p>
              <a:endParaRPr/>
            </a:p>
          </p:txBody>
        </p:sp>
        <p:sp>
          <p:nvSpPr>
            <p:cNvPr id="1196" name="object 1196"/>
            <p:cNvSpPr/>
            <p:nvPr/>
          </p:nvSpPr>
          <p:spPr>
            <a:xfrm>
              <a:off x="6866366" y="3385892"/>
              <a:ext cx="105557" cy="179805"/>
            </a:xfrm>
            <a:prstGeom prst="rect">
              <a:avLst/>
            </a:prstGeom>
            <a:blipFill>
              <a:blip r:embed="rId931" cstate="print"/>
              <a:stretch>
                <a:fillRect/>
              </a:stretch>
            </a:blipFill>
          </p:spPr>
          <p:txBody>
            <a:bodyPr wrap="square" lIns="0" tIns="0" rIns="0" bIns="0" rtlCol="0"/>
            <a:lstStyle/>
            <a:p>
              <a:endParaRPr/>
            </a:p>
          </p:txBody>
        </p:sp>
        <p:sp>
          <p:nvSpPr>
            <p:cNvPr id="1197" name="object 1197"/>
            <p:cNvSpPr/>
            <p:nvPr/>
          </p:nvSpPr>
          <p:spPr>
            <a:xfrm>
              <a:off x="6660463" y="3449516"/>
              <a:ext cx="106860" cy="116182"/>
            </a:xfrm>
            <a:prstGeom prst="rect">
              <a:avLst/>
            </a:prstGeom>
            <a:blipFill>
              <a:blip r:embed="rId932" cstate="print"/>
              <a:stretch>
                <a:fillRect/>
              </a:stretch>
            </a:blipFill>
          </p:spPr>
          <p:txBody>
            <a:bodyPr wrap="square" lIns="0" tIns="0" rIns="0" bIns="0" rtlCol="0"/>
            <a:lstStyle/>
            <a:p>
              <a:endParaRPr/>
            </a:p>
          </p:txBody>
        </p:sp>
        <p:sp>
          <p:nvSpPr>
            <p:cNvPr id="1198" name="object 1198"/>
            <p:cNvSpPr/>
            <p:nvPr/>
          </p:nvSpPr>
          <p:spPr>
            <a:xfrm>
              <a:off x="6660463" y="3449516"/>
              <a:ext cx="106860" cy="116182"/>
            </a:xfrm>
            <a:prstGeom prst="rect">
              <a:avLst/>
            </a:prstGeom>
            <a:blipFill>
              <a:blip r:embed="rId933" cstate="print"/>
              <a:stretch>
                <a:fillRect/>
              </a:stretch>
            </a:blipFill>
          </p:spPr>
          <p:txBody>
            <a:bodyPr wrap="square" lIns="0" tIns="0" rIns="0" bIns="0" rtlCol="0"/>
            <a:lstStyle/>
            <a:p>
              <a:endParaRPr/>
            </a:p>
          </p:txBody>
        </p:sp>
        <p:sp>
          <p:nvSpPr>
            <p:cNvPr id="1199" name="object 1199"/>
            <p:cNvSpPr/>
            <p:nvPr/>
          </p:nvSpPr>
          <p:spPr>
            <a:xfrm>
              <a:off x="6660463" y="3449516"/>
              <a:ext cx="106860" cy="116182"/>
            </a:xfrm>
            <a:prstGeom prst="rect">
              <a:avLst/>
            </a:prstGeom>
            <a:blipFill>
              <a:blip r:embed="rId934" cstate="print"/>
              <a:stretch>
                <a:fillRect/>
              </a:stretch>
            </a:blipFill>
          </p:spPr>
          <p:txBody>
            <a:bodyPr wrap="square" lIns="0" tIns="0" rIns="0" bIns="0" rtlCol="0"/>
            <a:lstStyle/>
            <a:p>
              <a:endParaRPr/>
            </a:p>
          </p:txBody>
        </p:sp>
        <p:sp>
          <p:nvSpPr>
            <p:cNvPr id="1200" name="object 1200"/>
            <p:cNvSpPr/>
            <p:nvPr/>
          </p:nvSpPr>
          <p:spPr>
            <a:xfrm>
              <a:off x="6660463" y="3449516"/>
              <a:ext cx="106860" cy="116182"/>
            </a:xfrm>
            <a:prstGeom prst="rect">
              <a:avLst/>
            </a:prstGeom>
            <a:blipFill>
              <a:blip r:embed="rId935" cstate="print"/>
              <a:stretch>
                <a:fillRect/>
              </a:stretch>
            </a:blipFill>
          </p:spPr>
          <p:txBody>
            <a:bodyPr wrap="square" lIns="0" tIns="0" rIns="0" bIns="0" rtlCol="0"/>
            <a:lstStyle/>
            <a:p>
              <a:endParaRPr/>
            </a:p>
          </p:txBody>
        </p:sp>
        <p:sp>
          <p:nvSpPr>
            <p:cNvPr id="1201" name="object 1201"/>
            <p:cNvSpPr/>
            <p:nvPr/>
          </p:nvSpPr>
          <p:spPr>
            <a:xfrm>
              <a:off x="6471503" y="3449516"/>
              <a:ext cx="87312" cy="116182"/>
            </a:xfrm>
            <a:prstGeom prst="rect">
              <a:avLst/>
            </a:prstGeom>
            <a:blipFill>
              <a:blip r:embed="rId936" cstate="print"/>
              <a:stretch>
                <a:fillRect/>
              </a:stretch>
            </a:blipFill>
          </p:spPr>
          <p:txBody>
            <a:bodyPr wrap="square" lIns="0" tIns="0" rIns="0" bIns="0" rtlCol="0"/>
            <a:lstStyle/>
            <a:p>
              <a:endParaRPr/>
            </a:p>
          </p:txBody>
        </p:sp>
        <p:sp>
          <p:nvSpPr>
            <p:cNvPr id="1202" name="object 1202"/>
            <p:cNvSpPr/>
            <p:nvPr/>
          </p:nvSpPr>
          <p:spPr>
            <a:xfrm>
              <a:off x="6471503" y="3449516"/>
              <a:ext cx="87312" cy="116182"/>
            </a:xfrm>
            <a:prstGeom prst="rect">
              <a:avLst/>
            </a:prstGeom>
            <a:blipFill>
              <a:blip r:embed="rId937" cstate="print"/>
              <a:stretch>
                <a:fillRect/>
              </a:stretch>
            </a:blipFill>
          </p:spPr>
          <p:txBody>
            <a:bodyPr wrap="square" lIns="0" tIns="0" rIns="0" bIns="0" rtlCol="0"/>
            <a:lstStyle/>
            <a:p>
              <a:endParaRPr/>
            </a:p>
          </p:txBody>
        </p:sp>
        <p:sp>
          <p:nvSpPr>
            <p:cNvPr id="1203" name="object 1203"/>
            <p:cNvSpPr/>
            <p:nvPr/>
          </p:nvSpPr>
          <p:spPr>
            <a:xfrm>
              <a:off x="6471503" y="3449516"/>
              <a:ext cx="87312" cy="116182"/>
            </a:xfrm>
            <a:prstGeom prst="rect">
              <a:avLst/>
            </a:prstGeom>
            <a:blipFill>
              <a:blip r:embed="rId938" cstate="print"/>
              <a:stretch>
                <a:fillRect/>
              </a:stretch>
            </a:blipFill>
          </p:spPr>
          <p:txBody>
            <a:bodyPr wrap="square" lIns="0" tIns="0" rIns="0" bIns="0" rtlCol="0"/>
            <a:lstStyle/>
            <a:p>
              <a:endParaRPr/>
            </a:p>
          </p:txBody>
        </p:sp>
        <p:sp>
          <p:nvSpPr>
            <p:cNvPr id="1204" name="object 1204"/>
            <p:cNvSpPr/>
            <p:nvPr/>
          </p:nvSpPr>
          <p:spPr>
            <a:xfrm>
              <a:off x="6471503" y="3449516"/>
              <a:ext cx="87312" cy="116182"/>
            </a:xfrm>
            <a:prstGeom prst="rect">
              <a:avLst/>
            </a:prstGeom>
            <a:blipFill>
              <a:blip r:embed="rId939" cstate="print"/>
              <a:stretch>
                <a:fillRect/>
              </a:stretch>
            </a:blipFill>
          </p:spPr>
          <p:txBody>
            <a:bodyPr wrap="square" lIns="0" tIns="0" rIns="0" bIns="0" rtlCol="0"/>
            <a:lstStyle/>
            <a:p>
              <a:endParaRPr/>
            </a:p>
          </p:txBody>
        </p:sp>
        <p:sp>
          <p:nvSpPr>
            <p:cNvPr id="1205" name="object 1205"/>
            <p:cNvSpPr/>
            <p:nvPr/>
          </p:nvSpPr>
          <p:spPr>
            <a:xfrm>
              <a:off x="5615310" y="3385892"/>
              <a:ext cx="113376" cy="179805"/>
            </a:xfrm>
            <a:prstGeom prst="rect">
              <a:avLst/>
            </a:prstGeom>
            <a:blipFill>
              <a:blip r:embed="rId940" cstate="print"/>
              <a:stretch>
                <a:fillRect/>
              </a:stretch>
            </a:blipFill>
          </p:spPr>
          <p:txBody>
            <a:bodyPr wrap="square" lIns="0" tIns="0" rIns="0" bIns="0" rtlCol="0"/>
            <a:lstStyle/>
            <a:p>
              <a:endParaRPr/>
            </a:p>
          </p:txBody>
        </p:sp>
        <p:sp>
          <p:nvSpPr>
            <p:cNvPr id="1206" name="object 1206"/>
            <p:cNvSpPr/>
            <p:nvPr/>
          </p:nvSpPr>
          <p:spPr>
            <a:xfrm>
              <a:off x="5615310" y="3385892"/>
              <a:ext cx="113376" cy="179805"/>
            </a:xfrm>
            <a:prstGeom prst="rect">
              <a:avLst/>
            </a:prstGeom>
            <a:blipFill>
              <a:blip r:embed="rId941" cstate="print"/>
              <a:stretch>
                <a:fillRect/>
              </a:stretch>
            </a:blipFill>
          </p:spPr>
          <p:txBody>
            <a:bodyPr wrap="square" lIns="0" tIns="0" rIns="0" bIns="0" rtlCol="0"/>
            <a:lstStyle/>
            <a:p>
              <a:endParaRPr/>
            </a:p>
          </p:txBody>
        </p:sp>
        <p:sp>
          <p:nvSpPr>
            <p:cNvPr id="1207" name="object 1207"/>
            <p:cNvSpPr/>
            <p:nvPr/>
          </p:nvSpPr>
          <p:spPr>
            <a:xfrm>
              <a:off x="5615310" y="3385892"/>
              <a:ext cx="113376" cy="179805"/>
            </a:xfrm>
            <a:prstGeom prst="rect">
              <a:avLst/>
            </a:prstGeom>
            <a:blipFill>
              <a:blip r:embed="rId942" cstate="print"/>
              <a:stretch>
                <a:fillRect/>
              </a:stretch>
            </a:blipFill>
          </p:spPr>
          <p:txBody>
            <a:bodyPr wrap="square" lIns="0" tIns="0" rIns="0" bIns="0" rtlCol="0"/>
            <a:lstStyle/>
            <a:p>
              <a:endParaRPr/>
            </a:p>
          </p:txBody>
        </p:sp>
        <p:sp>
          <p:nvSpPr>
            <p:cNvPr id="1208" name="object 1208"/>
            <p:cNvSpPr/>
            <p:nvPr/>
          </p:nvSpPr>
          <p:spPr>
            <a:xfrm>
              <a:off x="5615310" y="3385892"/>
              <a:ext cx="113376" cy="179805"/>
            </a:xfrm>
            <a:prstGeom prst="rect">
              <a:avLst/>
            </a:prstGeom>
            <a:blipFill>
              <a:blip r:embed="rId943" cstate="print"/>
              <a:stretch>
                <a:fillRect/>
              </a:stretch>
            </a:blipFill>
          </p:spPr>
          <p:txBody>
            <a:bodyPr wrap="square" lIns="0" tIns="0" rIns="0" bIns="0" rtlCol="0"/>
            <a:lstStyle/>
            <a:p>
              <a:endParaRPr/>
            </a:p>
          </p:txBody>
        </p:sp>
        <p:sp>
          <p:nvSpPr>
            <p:cNvPr id="1209" name="object 1209"/>
            <p:cNvSpPr/>
            <p:nvPr/>
          </p:nvSpPr>
          <p:spPr>
            <a:xfrm>
              <a:off x="5389861" y="3385892"/>
              <a:ext cx="130317" cy="179805"/>
            </a:xfrm>
            <a:prstGeom prst="rect">
              <a:avLst/>
            </a:prstGeom>
            <a:blipFill>
              <a:blip r:embed="rId944" cstate="print"/>
              <a:stretch>
                <a:fillRect/>
              </a:stretch>
            </a:blipFill>
          </p:spPr>
          <p:txBody>
            <a:bodyPr wrap="square" lIns="0" tIns="0" rIns="0" bIns="0" rtlCol="0"/>
            <a:lstStyle/>
            <a:p>
              <a:endParaRPr/>
            </a:p>
          </p:txBody>
        </p:sp>
        <p:sp>
          <p:nvSpPr>
            <p:cNvPr id="1210" name="object 1210"/>
            <p:cNvSpPr/>
            <p:nvPr/>
          </p:nvSpPr>
          <p:spPr>
            <a:xfrm>
              <a:off x="5389861" y="3385892"/>
              <a:ext cx="130317" cy="179805"/>
            </a:xfrm>
            <a:prstGeom prst="rect">
              <a:avLst/>
            </a:prstGeom>
            <a:blipFill>
              <a:blip r:embed="rId945" cstate="print"/>
              <a:stretch>
                <a:fillRect/>
              </a:stretch>
            </a:blipFill>
          </p:spPr>
          <p:txBody>
            <a:bodyPr wrap="square" lIns="0" tIns="0" rIns="0" bIns="0" rtlCol="0"/>
            <a:lstStyle/>
            <a:p>
              <a:endParaRPr/>
            </a:p>
          </p:txBody>
        </p:sp>
        <p:sp>
          <p:nvSpPr>
            <p:cNvPr id="1211" name="object 1211"/>
            <p:cNvSpPr/>
            <p:nvPr/>
          </p:nvSpPr>
          <p:spPr>
            <a:xfrm>
              <a:off x="5389861" y="3385892"/>
              <a:ext cx="130317" cy="179805"/>
            </a:xfrm>
            <a:prstGeom prst="rect">
              <a:avLst/>
            </a:prstGeom>
            <a:blipFill>
              <a:blip r:embed="rId946" cstate="print"/>
              <a:stretch>
                <a:fillRect/>
              </a:stretch>
            </a:blipFill>
          </p:spPr>
          <p:txBody>
            <a:bodyPr wrap="square" lIns="0" tIns="0" rIns="0" bIns="0" rtlCol="0"/>
            <a:lstStyle/>
            <a:p>
              <a:endParaRPr/>
            </a:p>
          </p:txBody>
        </p:sp>
        <p:sp>
          <p:nvSpPr>
            <p:cNvPr id="1212" name="object 1212"/>
            <p:cNvSpPr/>
            <p:nvPr/>
          </p:nvSpPr>
          <p:spPr>
            <a:xfrm>
              <a:off x="5389861" y="3385892"/>
              <a:ext cx="130317" cy="179805"/>
            </a:xfrm>
            <a:prstGeom prst="rect">
              <a:avLst/>
            </a:prstGeom>
            <a:blipFill>
              <a:blip r:embed="rId947" cstate="print"/>
              <a:stretch>
                <a:fillRect/>
              </a:stretch>
            </a:blipFill>
          </p:spPr>
          <p:txBody>
            <a:bodyPr wrap="square" lIns="0" tIns="0" rIns="0" bIns="0" rtlCol="0"/>
            <a:lstStyle/>
            <a:p>
              <a:endParaRPr/>
            </a:p>
          </p:txBody>
        </p:sp>
        <p:sp>
          <p:nvSpPr>
            <p:cNvPr id="1213" name="object 1213"/>
            <p:cNvSpPr/>
            <p:nvPr/>
          </p:nvSpPr>
          <p:spPr>
            <a:xfrm>
              <a:off x="7525776" y="4049793"/>
              <a:ext cx="67765" cy="67772"/>
            </a:xfrm>
            <a:prstGeom prst="rect">
              <a:avLst/>
            </a:prstGeom>
            <a:blipFill>
              <a:blip r:embed="rId948" cstate="print"/>
              <a:stretch>
                <a:fillRect/>
              </a:stretch>
            </a:blipFill>
          </p:spPr>
          <p:txBody>
            <a:bodyPr wrap="square" lIns="0" tIns="0" rIns="0" bIns="0" rtlCol="0"/>
            <a:lstStyle/>
            <a:p>
              <a:endParaRPr/>
            </a:p>
          </p:txBody>
        </p:sp>
        <p:sp>
          <p:nvSpPr>
            <p:cNvPr id="1214" name="object 1214"/>
            <p:cNvSpPr/>
            <p:nvPr/>
          </p:nvSpPr>
          <p:spPr>
            <a:xfrm>
              <a:off x="7525776" y="4049793"/>
              <a:ext cx="67765" cy="67772"/>
            </a:xfrm>
            <a:prstGeom prst="rect">
              <a:avLst/>
            </a:prstGeom>
            <a:blipFill>
              <a:blip r:embed="rId949" cstate="print"/>
              <a:stretch>
                <a:fillRect/>
              </a:stretch>
            </a:blipFill>
          </p:spPr>
          <p:txBody>
            <a:bodyPr wrap="square" lIns="0" tIns="0" rIns="0" bIns="0" rtlCol="0"/>
            <a:lstStyle/>
            <a:p>
              <a:endParaRPr/>
            </a:p>
          </p:txBody>
        </p:sp>
        <p:sp>
          <p:nvSpPr>
            <p:cNvPr id="1215" name="object 1215"/>
            <p:cNvSpPr/>
            <p:nvPr/>
          </p:nvSpPr>
          <p:spPr>
            <a:xfrm>
              <a:off x="7525776" y="4049793"/>
              <a:ext cx="67765" cy="67772"/>
            </a:xfrm>
            <a:prstGeom prst="rect">
              <a:avLst/>
            </a:prstGeom>
            <a:blipFill>
              <a:blip r:embed="rId950" cstate="print"/>
              <a:stretch>
                <a:fillRect/>
              </a:stretch>
            </a:blipFill>
          </p:spPr>
          <p:txBody>
            <a:bodyPr wrap="square" lIns="0" tIns="0" rIns="0" bIns="0" rtlCol="0"/>
            <a:lstStyle/>
            <a:p>
              <a:endParaRPr/>
            </a:p>
          </p:txBody>
        </p:sp>
        <p:sp>
          <p:nvSpPr>
            <p:cNvPr id="1216" name="object 1216"/>
            <p:cNvSpPr/>
            <p:nvPr/>
          </p:nvSpPr>
          <p:spPr>
            <a:xfrm>
              <a:off x="7525776" y="4049793"/>
              <a:ext cx="67765" cy="67772"/>
            </a:xfrm>
            <a:prstGeom prst="rect">
              <a:avLst/>
            </a:prstGeom>
            <a:blipFill>
              <a:blip r:embed="rId951" cstate="print"/>
              <a:stretch>
                <a:fillRect/>
              </a:stretch>
            </a:blipFill>
          </p:spPr>
          <p:txBody>
            <a:bodyPr wrap="square" lIns="0" tIns="0" rIns="0" bIns="0" rtlCol="0"/>
            <a:lstStyle/>
            <a:p>
              <a:endParaRPr/>
            </a:p>
          </p:txBody>
        </p:sp>
        <p:sp>
          <p:nvSpPr>
            <p:cNvPr id="1217" name="object 1217"/>
            <p:cNvSpPr/>
            <p:nvPr/>
          </p:nvSpPr>
          <p:spPr>
            <a:xfrm>
              <a:off x="3763488" y="1868602"/>
              <a:ext cx="295931" cy="0"/>
            </a:xfrm>
            <a:custGeom>
              <a:avLst/>
              <a:gdLst/>
              <a:ahLst/>
              <a:cxnLst/>
              <a:rect l="l" t="t" r="r" b="b"/>
              <a:pathLst>
                <a:path w="346075">
                  <a:moveTo>
                    <a:pt x="0" y="0"/>
                  </a:moveTo>
                  <a:lnTo>
                    <a:pt x="345947" y="0"/>
                  </a:lnTo>
                </a:path>
              </a:pathLst>
            </a:custGeom>
            <a:ln w="33527">
              <a:solidFill>
                <a:srgbClr val="24211D"/>
              </a:solidFill>
            </a:ln>
          </p:spPr>
          <p:txBody>
            <a:bodyPr wrap="square" lIns="0" tIns="0" rIns="0" bIns="0" rtlCol="0"/>
            <a:lstStyle/>
            <a:p>
              <a:endParaRPr/>
            </a:p>
          </p:txBody>
        </p:sp>
        <p:sp>
          <p:nvSpPr>
            <p:cNvPr id="1218" name="object 1218"/>
            <p:cNvSpPr/>
            <p:nvPr/>
          </p:nvSpPr>
          <p:spPr>
            <a:xfrm>
              <a:off x="4050188" y="1746888"/>
              <a:ext cx="165613" cy="127363"/>
            </a:xfrm>
            <a:custGeom>
              <a:avLst/>
              <a:gdLst/>
              <a:ahLst/>
              <a:cxnLst/>
              <a:rect l="l" t="t" r="r" b="b"/>
              <a:pathLst>
                <a:path w="193675" h="140335">
                  <a:moveTo>
                    <a:pt x="193547" y="10667"/>
                  </a:moveTo>
                  <a:lnTo>
                    <a:pt x="182879" y="0"/>
                  </a:lnTo>
                  <a:lnTo>
                    <a:pt x="0" y="129539"/>
                  </a:lnTo>
                  <a:lnTo>
                    <a:pt x="10667" y="140207"/>
                  </a:lnTo>
                  <a:lnTo>
                    <a:pt x="193547" y="10667"/>
                  </a:lnTo>
                  <a:close/>
                </a:path>
              </a:pathLst>
            </a:custGeom>
            <a:solidFill>
              <a:srgbClr val="24211D"/>
            </a:solidFill>
          </p:spPr>
          <p:txBody>
            <a:bodyPr wrap="square" lIns="0" tIns="0" rIns="0" bIns="0" rtlCol="0"/>
            <a:lstStyle/>
            <a:p>
              <a:endParaRPr/>
            </a:p>
          </p:txBody>
        </p:sp>
        <p:sp>
          <p:nvSpPr>
            <p:cNvPr id="1219" name="object 1219"/>
            <p:cNvSpPr/>
            <p:nvPr/>
          </p:nvSpPr>
          <p:spPr>
            <a:xfrm>
              <a:off x="4170080" y="1697095"/>
              <a:ext cx="110770" cy="108345"/>
            </a:xfrm>
            <a:custGeom>
              <a:avLst/>
              <a:gdLst/>
              <a:ahLst/>
              <a:cxnLst/>
              <a:rect l="l" t="t" r="r" b="b"/>
              <a:pathLst>
                <a:path w="129539" h="119380">
                  <a:moveTo>
                    <a:pt x="129539" y="0"/>
                  </a:moveTo>
                  <a:lnTo>
                    <a:pt x="0" y="10667"/>
                  </a:lnTo>
                  <a:lnTo>
                    <a:pt x="74675" y="118871"/>
                  </a:lnTo>
                  <a:lnTo>
                    <a:pt x="129539" y="0"/>
                  </a:lnTo>
                  <a:close/>
                </a:path>
              </a:pathLst>
            </a:custGeom>
            <a:solidFill>
              <a:srgbClr val="24211D"/>
            </a:solidFill>
          </p:spPr>
          <p:txBody>
            <a:bodyPr wrap="square" lIns="0" tIns="0" rIns="0" bIns="0" rtlCol="0"/>
            <a:lstStyle/>
            <a:p>
              <a:endParaRPr/>
            </a:p>
          </p:txBody>
        </p:sp>
        <p:sp>
          <p:nvSpPr>
            <p:cNvPr id="1220" name="object 1220"/>
            <p:cNvSpPr/>
            <p:nvPr/>
          </p:nvSpPr>
          <p:spPr>
            <a:xfrm>
              <a:off x="3763488" y="2275241"/>
              <a:ext cx="295931" cy="0"/>
            </a:xfrm>
            <a:custGeom>
              <a:avLst/>
              <a:gdLst/>
              <a:ahLst/>
              <a:cxnLst/>
              <a:rect l="l" t="t" r="r" b="b"/>
              <a:pathLst>
                <a:path w="346075">
                  <a:moveTo>
                    <a:pt x="0" y="0"/>
                  </a:moveTo>
                  <a:lnTo>
                    <a:pt x="345947" y="0"/>
                  </a:lnTo>
                </a:path>
              </a:pathLst>
            </a:custGeom>
            <a:ln w="21335">
              <a:solidFill>
                <a:srgbClr val="24211D"/>
              </a:solidFill>
            </a:ln>
          </p:spPr>
          <p:txBody>
            <a:bodyPr wrap="square" lIns="0" tIns="0" rIns="0" bIns="0" rtlCol="0"/>
            <a:lstStyle/>
            <a:p>
              <a:endParaRPr/>
            </a:p>
          </p:txBody>
        </p:sp>
        <p:sp>
          <p:nvSpPr>
            <p:cNvPr id="1221" name="object 1221"/>
            <p:cNvSpPr/>
            <p:nvPr/>
          </p:nvSpPr>
          <p:spPr>
            <a:xfrm>
              <a:off x="4050188" y="2147995"/>
              <a:ext cx="165613" cy="137160"/>
            </a:xfrm>
            <a:custGeom>
              <a:avLst/>
              <a:gdLst/>
              <a:ahLst/>
              <a:cxnLst/>
              <a:rect l="l" t="t" r="r" b="b"/>
              <a:pathLst>
                <a:path w="193675" h="151130">
                  <a:moveTo>
                    <a:pt x="193547" y="21335"/>
                  </a:moveTo>
                  <a:lnTo>
                    <a:pt x="182879" y="0"/>
                  </a:lnTo>
                  <a:lnTo>
                    <a:pt x="0" y="129539"/>
                  </a:lnTo>
                  <a:lnTo>
                    <a:pt x="10667" y="150875"/>
                  </a:lnTo>
                  <a:lnTo>
                    <a:pt x="193547" y="21335"/>
                  </a:lnTo>
                  <a:close/>
                </a:path>
              </a:pathLst>
            </a:custGeom>
            <a:solidFill>
              <a:srgbClr val="24211D"/>
            </a:solidFill>
          </p:spPr>
          <p:txBody>
            <a:bodyPr wrap="square" lIns="0" tIns="0" rIns="0" bIns="0" rtlCol="0"/>
            <a:lstStyle/>
            <a:p>
              <a:endParaRPr/>
            </a:p>
          </p:txBody>
        </p:sp>
        <p:sp>
          <p:nvSpPr>
            <p:cNvPr id="1222" name="object 1222"/>
            <p:cNvSpPr/>
            <p:nvPr/>
          </p:nvSpPr>
          <p:spPr>
            <a:xfrm>
              <a:off x="4179203" y="2107883"/>
              <a:ext cx="110770" cy="108345"/>
            </a:xfrm>
            <a:custGeom>
              <a:avLst/>
              <a:gdLst/>
              <a:ahLst/>
              <a:cxnLst/>
              <a:rect l="l" t="t" r="r" b="b"/>
              <a:pathLst>
                <a:path w="129539" h="119380">
                  <a:moveTo>
                    <a:pt x="129539" y="0"/>
                  </a:moveTo>
                  <a:lnTo>
                    <a:pt x="0" y="12191"/>
                  </a:lnTo>
                  <a:lnTo>
                    <a:pt x="64007" y="118871"/>
                  </a:lnTo>
                  <a:lnTo>
                    <a:pt x="129539" y="0"/>
                  </a:lnTo>
                  <a:close/>
                </a:path>
              </a:pathLst>
            </a:custGeom>
            <a:solidFill>
              <a:srgbClr val="24211D"/>
            </a:solidFill>
          </p:spPr>
          <p:txBody>
            <a:bodyPr wrap="square" lIns="0" tIns="0" rIns="0" bIns="0" rtlCol="0"/>
            <a:lstStyle/>
            <a:p>
              <a:endParaRPr/>
            </a:p>
          </p:txBody>
        </p:sp>
        <p:sp>
          <p:nvSpPr>
            <p:cNvPr id="1223" name="object 1223"/>
            <p:cNvSpPr/>
            <p:nvPr/>
          </p:nvSpPr>
          <p:spPr>
            <a:xfrm>
              <a:off x="3754365" y="2656984"/>
              <a:ext cx="305162" cy="29391"/>
            </a:xfrm>
            <a:custGeom>
              <a:avLst/>
              <a:gdLst/>
              <a:ahLst/>
              <a:cxnLst/>
              <a:rect l="l" t="t" r="r" b="b"/>
              <a:pathLst>
                <a:path w="356870" h="32385">
                  <a:moveTo>
                    <a:pt x="356615" y="21335"/>
                  </a:moveTo>
                  <a:lnTo>
                    <a:pt x="345947" y="0"/>
                  </a:lnTo>
                  <a:lnTo>
                    <a:pt x="0" y="0"/>
                  </a:lnTo>
                  <a:lnTo>
                    <a:pt x="0" y="32003"/>
                  </a:lnTo>
                  <a:lnTo>
                    <a:pt x="345947" y="32003"/>
                  </a:lnTo>
                  <a:lnTo>
                    <a:pt x="356615" y="21335"/>
                  </a:lnTo>
                  <a:close/>
                </a:path>
              </a:pathLst>
            </a:custGeom>
            <a:solidFill>
              <a:srgbClr val="24211D"/>
            </a:solidFill>
          </p:spPr>
          <p:txBody>
            <a:bodyPr wrap="square" lIns="0" tIns="0" rIns="0" bIns="0" rtlCol="0"/>
            <a:lstStyle/>
            <a:p>
              <a:endParaRPr/>
            </a:p>
          </p:txBody>
        </p:sp>
        <p:sp>
          <p:nvSpPr>
            <p:cNvPr id="1224" name="object 1224"/>
            <p:cNvSpPr/>
            <p:nvPr/>
          </p:nvSpPr>
          <p:spPr>
            <a:xfrm>
              <a:off x="4039762" y="2549101"/>
              <a:ext cx="167242" cy="127363"/>
            </a:xfrm>
            <a:custGeom>
              <a:avLst/>
              <a:gdLst/>
              <a:ahLst/>
              <a:cxnLst/>
              <a:rect l="l" t="t" r="r" b="b"/>
              <a:pathLst>
                <a:path w="195579" h="140335">
                  <a:moveTo>
                    <a:pt x="195071" y="10667"/>
                  </a:moveTo>
                  <a:lnTo>
                    <a:pt x="184403" y="0"/>
                  </a:lnTo>
                  <a:lnTo>
                    <a:pt x="0" y="129539"/>
                  </a:lnTo>
                  <a:lnTo>
                    <a:pt x="22859" y="140207"/>
                  </a:lnTo>
                  <a:lnTo>
                    <a:pt x="195071" y="10667"/>
                  </a:lnTo>
                  <a:close/>
                </a:path>
              </a:pathLst>
            </a:custGeom>
            <a:solidFill>
              <a:srgbClr val="24211D"/>
            </a:solidFill>
          </p:spPr>
          <p:txBody>
            <a:bodyPr wrap="square" lIns="0" tIns="0" rIns="0" bIns="0" rtlCol="0"/>
            <a:lstStyle/>
            <a:p>
              <a:endParaRPr/>
            </a:p>
          </p:txBody>
        </p:sp>
        <p:sp>
          <p:nvSpPr>
            <p:cNvPr id="1225" name="object 1225"/>
            <p:cNvSpPr/>
            <p:nvPr/>
          </p:nvSpPr>
          <p:spPr>
            <a:xfrm>
              <a:off x="4170080" y="2500691"/>
              <a:ext cx="110770" cy="106616"/>
            </a:xfrm>
            <a:custGeom>
              <a:avLst/>
              <a:gdLst/>
              <a:ahLst/>
              <a:cxnLst/>
              <a:rect l="l" t="t" r="r" b="b"/>
              <a:pathLst>
                <a:path w="129539" h="117475">
                  <a:moveTo>
                    <a:pt x="129539" y="0"/>
                  </a:moveTo>
                  <a:lnTo>
                    <a:pt x="0" y="10667"/>
                  </a:lnTo>
                  <a:lnTo>
                    <a:pt x="64007" y="117347"/>
                  </a:lnTo>
                  <a:lnTo>
                    <a:pt x="129539" y="0"/>
                  </a:lnTo>
                  <a:close/>
                </a:path>
              </a:pathLst>
            </a:custGeom>
            <a:solidFill>
              <a:srgbClr val="24211D"/>
            </a:solidFill>
          </p:spPr>
          <p:txBody>
            <a:bodyPr wrap="square" lIns="0" tIns="0" rIns="0" bIns="0" rtlCol="0"/>
            <a:lstStyle/>
            <a:p>
              <a:endParaRPr/>
            </a:p>
          </p:txBody>
        </p:sp>
        <p:sp>
          <p:nvSpPr>
            <p:cNvPr id="1226" name="object 1226"/>
            <p:cNvSpPr/>
            <p:nvPr/>
          </p:nvSpPr>
          <p:spPr>
            <a:xfrm>
              <a:off x="3763487" y="3058092"/>
              <a:ext cx="305162" cy="0"/>
            </a:xfrm>
            <a:custGeom>
              <a:avLst/>
              <a:gdLst/>
              <a:ahLst/>
              <a:cxnLst/>
              <a:rect l="l" t="t" r="r" b="b"/>
              <a:pathLst>
                <a:path w="356870">
                  <a:moveTo>
                    <a:pt x="0" y="0"/>
                  </a:moveTo>
                  <a:lnTo>
                    <a:pt x="356615" y="0"/>
                  </a:lnTo>
                </a:path>
              </a:pathLst>
            </a:custGeom>
            <a:ln w="21335">
              <a:solidFill>
                <a:srgbClr val="24211D"/>
              </a:solidFill>
            </a:ln>
          </p:spPr>
          <p:txBody>
            <a:bodyPr wrap="square" lIns="0" tIns="0" rIns="0" bIns="0" rtlCol="0"/>
            <a:lstStyle/>
            <a:p>
              <a:endParaRPr/>
            </a:p>
          </p:txBody>
        </p:sp>
        <p:sp>
          <p:nvSpPr>
            <p:cNvPr id="1227" name="object 1227"/>
            <p:cNvSpPr/>
            <p:nvPr/>
          </p:nvSpPr>
          <p:spPr>
            <a:xfrm>
              <a:off x="4050187" y="2930843"/>
              <a:ext cx="174844" cy="137160"/>
            </a:xfrm>
            <a:custGeom>
              <a:avLst/>
              <a:gdLst/>
              <a:ahLst/>
              <a:cxnLst/>
              <a:rect l="l" t="t" r="r" b="b"/>
              <a:pathLst>
                <a:path w="204470" h="151129">
                  <a:moveTo>
                    <a:pt x="204215" y="21335"/>
                  </a:moveTo>
                  <a:lnTo>
                    <a:pt x="182879" y="0"/>
                  </a:lnTo>
                  <a:lnTo>
                    <a:pt x="0" y="129539"/>
                  </a:lnTo>
                  <a:lnTo>
                    <a:pt x="21335" y="150875"/>
                  </a:lnTo>
                  <a:lnTo>
                    <a:pt x="204215" y="21335"/>
                  </a:lnTo>
                  <a:close/>
                </a:path>
              </a:pathLst>
            </a:custGeom>
            <a:solidFill>
              <a:srgbClr val="24211D"/>
            </a:solidFill>
          </p:spPr>
          <p:txBody>
            <a:bodyPr wrap="square" lIns="0" tIns="0" rIns="0" bIns="0" rtlCol="0"/>
            <a:lstStyle/>
            <a:p>
              <a:endParaRPr/>
            </a:p>
          </p:txBody>
        </p:sp>
        <p:sp>
          <p:nvSpPr>
            <p:cNvPr id="1228" name="object 1228"/>
            <p:cNvSpPr/>
            <p:nvPr/>
          </p:nvSpPr>
          <p:spPr>
            <a:xfrm>
              <a:off x="4179203" y="2892116"/>
              <a:ext cx="110770" cy="108345"/>
            </a:xfrm>
            <a:custGeom>
              <a:avLst/>
              <a:gdLst/>
              <a:ahLst/>
              <a:cxnLst/>
              <a:rect l="l" t="t" r="r" b="b"/>
              <a:pathLst>
                <a:path w="129539" h="119379">
                  <a:moveTo>
                    <a:pt x="129539" y="0"/>
                  </a:moveTo>
                  <a:lnTo>
                    <a:pt x="0" y="10667"/>
                  </a:lnTo>
                  <a:lnTo>
                    <a:pt x="74675" y="118871"/>
                  </a:lnTo>
                  <a:lnTo>
                    <a:pt x="129539" y="0"/>
                  </a:lnTo>
                  <a:close/>
                </a:path>
              </a:pathLst>
            </a:custGeom>
            <a:solidFill>
              <a:srgbClr val="24211D"/>
            </a:solidFill>
          </p:spPr>
          <p:txBody>
            <a:bodyPr wrap="square" lIns="0" tIns="0" rIns="0" bIns="0" rtlCol="0"/>
            <a:lstStyle/>
            <a:p>
              <a:endParaRPr/>
            </a:p>
          </p:txBody>
        </p:sp>
        <p:sp>
          <p:nvSpPr>
            <p:cNvPr id="1229" name="object 1229"/>
            <p:cNvSpPr/>
            <p:nvPr/>
          </p:nvSpPr>
          <p:spPr>
            <a:xfrm>
              <a:off x="3754365" y="3459197"/>
              <a:ext cx="305162" cy="0"/>
            </a:xfrm>
            <a:custGeom>
              <a:avLst/>
              <a:gdLst/>
              <a:ahLst/>
              <a:cxnLst/>
              <a:rect l="l" t="t" r="r" b="b"/>
              <a:pathLst>
                <a:path w="356870">
                  <a:moveTo>
                    <a:pt x="0" y="0"/>
                  </a:moveTo>
                  <a:lnTo>
                    <a:pt x="356615" y="0"/>
                  </a:lnTo>
                </a:path>
              </a:pathLst>
            </a:custGeom>
            <a:ln w="21335">
              <a:solidFill>
                <a:srgbClr val="24211D"/>
              </a:solidFill>
            </a:ln>
          </p:spPr>
          <p:txBody>
            <a:bodyPr wrap="square" lIns="0" tIns="0" rIns="0" bIns="0" rtlCol="0"/>
            <a:lstStyle/>
            <a:p>
              <a:endParaRPr/>
            </a:p>
          </p:txBody>
        </p:sp>
        <p:sp>
          <p:nvSpPr>
            <p:cNvPr id="1230" name="object 1230"/>
            <p:cNvSpPr/>
            <p:nvPr/>
          </p:nvSpPr>
          <p:spPr>
            <a:xfrm>
              <a:off x="4039762" y="3331950"/>
              <a:ext cx="175930" cy="137160"/>
            </a:xfrm>
            <a:custGeom>
              <a:avLst/>
              <a:gdLst/>
              <a:ahLst/>
              <a:cxnLst/>
              <a:rect l="l" t="t" r="r" b="b"/>
              <a:pathLst>
                <a:path w="205739" h="151129">
                  <a:moveTo>
                    <a:pt x="205739" y="21335"/>
                  </a:moveTo>
                  <a:lnTo>
                    <a:pt x="184403" y="0"/>
                  </a:lnTo>
                  <a:lnTo>
                    <a:pt x="0" y="129539"/>
                  </a:lnTo>
                  <a:lnTo>
                    <a:pt x="22859" y="150875"/>
                  </a:lnTo>
                  <a:lnTo>
                    <a:pt x="205739" y="21335"/>
                  </a:lnTo>
                  <a:close/>
                </a:path>
              </a:pathLst>
            </a:custGeom>
            <a:solidFill>
              <a:srgbClr val="24211D"/>
            </a:solidFill>
          </p:spPr>
          <p:txBody>
            <a:bodyPr wrap="square" lIns="0" tIns="0" rIns="0" bIns="0" rtlCol="0"/>
            <a:lstStyle/>
            <a:p>
              <a:endParaRPr/>
            </a:p>
          </p:txBody>
        </p:sp>
        <p:sp>
          <p:nvSpPr>
            <p:cNvPr id="1231" name="object 1231"/>
            <p:cNvSpPr/>
            <p:nvPr/>
          </p:nvSpPr>
          <p:spPr>
            <a:xfrm>
              <a:off x="4170080" y="3283541"/>
              <a:ext cx="110770" cy="108345"/>
            </a:xfrm>
            <a:custGeom>
              <a:avLst/>
              <a:gdLst/>
              <a:ahLst/>
              <a:cxnLst/>
              <a:rect l="l" t="t" r="r" b="b"/>
              <a:pathLst>
                <a:path w="129539" h="119379">
                  <a:moveTo>
                    <a:pt x="129539" y="0"/>
                  </a:moveTo>
                  <a:lnTo>
                    <a:pt x="0" y="21335"/>
                  </a:lnTo>
                  <a:lnTo>
                    <a:pt x="74675" y="118871"/>
                  </a:lnTo>
                  <a:lnTo>
                    <a:pt x="129539" y="0"/>
                  </a:lnTo>
                  <a:close/>
                </a:path>
              </a:pathLst>
            </a:custGeom>
            <a:solidFill>
              <a:srgbClr val="24211D"/>
            </a:solidFill>
          </p:spPr>
          <p:txBody>
            <a:bodyPr wrap="square" lIns="0" tIns="0" rIns="0" bIns="0" rtlCol="0"/>
            <a:lstStyle/>
            <a:p>
              <a:endParaRPr/>
            </a:p>
          </p:txBody>
        </p:sp>
        <p:sp>
          <p:nvSpPr>
            <p:cNvPr id="1232" name="object 1232"/>
            <p:cNvSpPr/>
            <p:nvPr/>
          </p:nvSpPr>
          <p:spPr>
            <a:xfrm>
              <a:off x="3781732" y="3856155"/>
              <a:ext cx="295931" cy="0"/>
            </a:xfrm>
            <a:custGeom>
              <a:avLst/>
              <a:gdLst/>
              <a:ahLst/>
              <a:cxnLst/>
              <a:rect l="l" t="t" r="r" b="b"/>
              <a:pathLst>
                <a:path w="346075">
                  <a:moveTo>
                    <a:pt x="0" y="0"/>
                  </a:moveTo>
                  <a:lnTo>
                    <a:pt x="345947" y="0"/>
                  </a:lnTo>
                </a:path>
              </a:pathLst>
            </a:custGeom>
            <a:ln w="33527">
              <a:solidFill>
                <a:srgbClr val="24211D"/>
              </a:solidFill>
            </a:ln>
          </p:spPr>
          <p:txBody>
            <a:bodyPr wrap="square" lIns="0" tIns="0" rIns="0" bIns="0" rtlCol="0"/>
            <a:lstStyle/>
            <a:p>
              <a:endParaRPr/>
            </a:p>
          </p:txBody>
        </p:sp>
        <p:sp>
          <p:nvSpPr>
            <p:cNvPr id="1233" name="object 1233"/>
            <p:cNvSpPr/>
            <p:nvPr/>
          </p:nvSpPr>
          <p:spPr>
            <a:xfrm>
              <a:off x="4068433" y="3734440"/>
              <a:ext cx="165613" cy="137160"/>
            </a:xfrm>
            <a:custGeom>
              <a:avLst/>
              <a:gdLst/>
              <a:ahLst/>
              <a:cxnLst/>
              <a:rect l="l" t="t" r="r" b="b"/>
              <a:pathLst>
                <a:path w="193675" h="151129">
                  <a:moveTo>
                    <a:pt x="193547" y="21335"/>
                  </a:moveTo>
                  <a:lnTo>
                    <a:pt x="182879" y="0"/>
                  </a:lnTo>
                  <a:lnTo>
                    <a:pt x="0" y="128015"/>
                  </a:lnTo>
                  <a:lnTo>
                    <a:pt x="10667" y="150875"/>
                  </a:lnTo>
                  <a:lnTo>
                    <a:pt x="193547" y="21335"/>
                  </a:lnTo>
                  <a:close/>
                </a:path>
              </a:pathLst>
            </a:custGeom>
            <a:solidFill>
              <a:srgbClr val="24211D"/>
            </a:solidFill>
          </p:spPr>
          <p:txBody>
            <a:bodyPr wrap="square" lIns="0" tIns="0" rIns="0" bIns="0" rtlCol="0"/>
            <a:lstStyle/>
            <a:p>
              <a:endParaRPr/>
            </a:p>
          </p:txBody>
        </p:sp>
        <p:sp>
          <p:nvSpPr>
            <p:cNvPr id="1234" name="object 1234"/>
            <p:cNvSpPr/>
            <p:nvPr/>
          </p:nvSpPr>
          <p:spPr>
            <a:xfrm>
              <a:off x="4197448" y="3684647"/>
              <a:ext cx="110770" cy="108345"/>
            </a:xfrm>
            <a:custGeom>
              <a:avLst/>
              <a:gdLst/>
              <a:ahLst/>
              <a:cxnLst/>
              <a:rect l="l" t="t" r="r" b="b"/>
              <a:pathLst>
                <a:path w="129539" h="119379">
                  <a:moveTo>
                    <a:pt x="129539" y="0"/>
                  </a:moveTo>
                  <a:lnTo>
                    <a:pt x="0" y="10667"/>
                  </a:lnTo>
                  <a:lnTo>
                    <a:pt x="64007" y="118871"/>
                  </a:lnTo>
                  <a:lnTo>
                    <a:pt x="129539" y="0"/>
                  </a:lnTo>
                  <a:close/>
                </a:path>
              </a:pathLst>
            </a:custGeom>
            <a:solidFill>
              <a:srgbClr val="24211D"/>
            </a:solidFill>
          </p:spPr>
          <p:txBody>
            <a:bodyPr wrap="square" lIns="0" tIns="0" rIns="0" bIns="0" rtlCol="0"/>
            <a:lstStyle/>
            <a:p>
              <a:endParaRPr/>
            </a:p>
          </p:txBody>
        </p:sp>
        <p:sp>
          <p:nvSpPr>
            <p:cNvPr id="1235" name="object 1235"/>
            <p:cNvSpPr/>
            <p:nvPr/>
          </p:nvSpPr>
          <p:spPr>
            <a:xfrm>
              <a:off x="3772609" y="5633471"/>
              <a:ext cx="305162" cy="29391"/>
            </a:xfrm>
            <a:custGeom>
              <a:avLst/>
              <a:gdLst/>
              <a:ahLst/>
              <a:cxnLst/>
              <a:rect l="l" t="t" r="r" b="b"/>
              <a:pathLst>
                <a:path w="356870" h="32385">
                  <a:moveTo>
                    <a:pt x="356615" y="21335"/>
                  </a:moveTo>
                  <a:lnTo>
                    <a:pt x="345947" y="0"/>
                  </a:lnTo>
                  <a:lnTo>
                    <a:pt x="0" y="0"/>
                  </a:lnTo>
                  <a:lnTo>
                    <a:pt x="0" y="32003"/>
                  </a:lnTo>
                  <a:lnTo>
                    <a:pt x="345947" y="32003"/>
                  </a:lnTo>
                  <a:lnTo>
                    <a:pt x="356615" y="21335"/>
                  </a:lnTo>
                  <a:close/>
                </a:path>
              </a:pathLst>
            </a:custGeom>
            <a:solidFill>
              <a:srgbClr val="24211D"/>
            </a:solidFill>
          </p:spPr>
          <p:txBody>
            <a:bodyPr wrap="square" lIns="0" tIns="0" rIns="0" bIns="0" rtlCol="0"/>
            <a:lstStyle/>
            <a:p>
              <a:endParaRPr/>
            </a:p>
          </p:txBody>
        </p:sp>
        <p:sp>
          <p:nvSpPr>
            <p:cNvPr id="1236" name="object 1236"/>
            <p:cNvSpPr/>
            <p:nvPr/>
          </p:nvSpPr>
          <p:spPr>
            <a:xfrm>
              <a:off x="4068433" y="5525588"/>
              <a:ext cx="165613" cy="127363"/>
            </a:xfrm>
            <a:custGeom>
              <a:avLst/>
              <a:gdLst/>
              <a:ahLst/>
              <a:cxnLst/>
              <a:rect l="l" t="t" r="r" b="b"/>
              <a:pathLst>
                <a:path w="193675" h="140335">
                  <a:moveTo>
                    <a:pt x="193547" y="10667"/>
                  </a:moveTo>
                  <a:lnTo>
                    <a:pt x="182879" y="0"/>
                  </a:lnTo>
                  <a:lnTo>
                    <a:pt x="0" y="129539"/>
                  </a:lnTo>
                  <a:lnTo>
                    <a:pt x="10667" y="140207"/>
                  </a:lnTo>
                  <a:lnTo>
                    <a:pt x="193547" y="10667"/>
                  </a:lnTo>
                  <a:close/>
                </a:path>
              </a:pathLst>
            </a:custGeom>
            <a:solidFill>
              <a:srgbClr val="24211D"/>
            </a:solidFill>
          </p:spPr>
          <p:txBody>
            <a:bodyPr wrap="square" lIns="0" tIns="0" rIns="0" bIns="0" rtlCol="0"/>
            <a:lstStyle/>
            <a:p>
              <a:endParaRPr/>
            </a:p>
          </p:txBody>
        </p:sp>
        <p:sp>
          <p:nvSpPr>
            <p:cNvPr id="1237" name="object 1237"/>
            <p:cNvSpPr/>
            <p:nvPr/>
          </p:nvSpPr>
          <p:spPr>
            <a:xfrm>
              <a:off x="4188325" y="5475795"/>
              <a:ext cx="110770" cy="108345"/>
            </a:xfrm>
            <a:custGeom>
              <a:avLst/>
              <a:gdLst/>
              <a:ahLst/>
              <a:cxnLst/>
              <a:rect l="l" t="t" r="r" b="b"/>
              <a:pathLst>
                <a:path w="129539" h="119379">
                  <a:moveTo>
                    <a:pt x="129539" y="0"/>
                  </a:moveTo>
                  <a:lnTo>
                    <a:pt x="0" y="12191"/>
                  </a:lnTo>
                  <a:lnTo>
                    <a:pt x="74675" y="118871"/>
                  </a:lnTo>
                  <a:lnTo>
                    <a:pt x="129539" y="0"/>
                  </a:lnTo>
                  <a:close/>
                </a:path>
              </a:pathLst>
            </a:custGeom>
            <a:solidFill>
              <a:srgbClr val="24211D"/>
            </a:solidFill>
          </p:spPr>
          <p:txBody>
            <a:bodyPr wrap="square" lIns="0" tIns="0" rIns="0" bIns="0" rtlCol="0"/>
            <a:lstStyle/>
            <a:p>
              <a:endParaRPr/>
            </a:p>
          </p:txBody>
        </p:sp>
        <p:sp>
          <p:nvSpPr>
            <p:cNvPr id="1238" name="object 1238"/>
            <p:cNvSpPr/>
            <p:nvPr/>
          </p:nvSpPr>
          <p:spPr>
            <a:xfrm>
              <a:off x="3939418" y="1668050"/>
              <a:ext cx="276383" cy="274320"/>
            </a:xfrm>
            <a:custGeom>
              <a:avLst/>
              <a:gdLst/>
              <a:ahLst/>
              <a:cxnLst/>
              <a:rect l="l" t="t" r="r" b="b"/>
              <a:pathLst>
                <a:path w="323214" h="302260">
                  <a:moveTo>
                    <a:pt x="323087" y="291083"/>
                  </a:moveTo>
                  <a:lnTo>
                    <a:pt x="269747" y="204215"/>
                  </a:lnTo>
                  <a:lnTo>
                    <a:pt x="193547" y="108203"/>
                  </a:lnTo>
                  <a:lnTo>
                    <a:pt x="150875" y="74675"/>
                  </a:lnTo>
                  <a:lnTo>
                    <a:pt x="106679" y="32003"/>
                  </a:lnTo>
                  <a:lnTo>
                    <a:pt x="53339" y="10667"/>
                  </a:lnTo>
                  <a:lnTo>
                    <a:pt x="0" y="0"/>
                  </a:lnTo>
                  <a:lnTo>
                    <a:pt x="0" y="21335"/>
                  </a:lnTo>
                  <a:lnTo>
                    <a:pt x="53339" y="32003"/>
                  </a:lnTo>
                  <a:lnTo>
                    <a:pt x="96011" y="53339"/>
                  </a:lnTo>
                  <a:lnTo>
                    <a:pt x="140207" y="86867"/>
                  </a:lnTo>
                  <a:lnTo>
                    <a:pt x="182879" y="118871"/>
                  </a:lnTo>
                  <a:lnTo>
                    <a:pt x="259079" y="216407"/>
                  </a:lnTo>
                  <a:lnTo>
                    <a:pt x="301751" y="301751"/>
                  </a:lnTo>
                  <a:lnTo>
                    <a:pt x="323087" y="291083"/>
                  </a:lnTo>
                  <a:close/>
                </a:path>
              </a:pathLst>
            </a:custGeom>
            <a:solidFill>
              <a:srgbClr val="24211D"/>
            </a:solidFill>
          </p:spPr>
          <p:txBody>
            <a:bodyPr wrap="square" lIns="0" tIns="0" rIns="0" bIns="0" rtlCol="0"/>
            <a:lstStyle/>
            <a:p>
              <a:endParaRPr/>
            </a:p>
          </p:txBody>
        </p:sp>
        <p:sp>
          <p:nvSpPr>
            <p:cNvPr id="1239" name="object 1239"/>
            <p:cNvSpPr/>
            <p:nvPr/>
          </p:nvSpPr>
          <p:spPr>
            <a:xfrm>
              <a:off x="4170081" y="1912863"/>
              <a:ext cx="73304" cy="98548"/>
            </a:xfrm>
            <a:custGeom>
              <a:avLst/>
              <a:gdLst/>
              <a:ahLst/>
              <a:cxnLst/>
              <a:rect l="l" t="t" r="r" b="b"/>
              <a:pathLst>
                <a:path w="85725" h="108585">
                  <a:moveTo>
                    <a:pt x="85343" y="0"/>
                  </a:moveTo>
                  <a:lnTo>
                    <a:pt x="0" y="42671"/>
                  </a:lnTo>
                  <a:lnTo>
                    <a:pt x="74675" y="108203"/>
                  </a:lnTo>
                  <a:lnTo>
                    <a:pt x="85343" y="0"/>
                  </a:lnTo>
                  <a:close/>
                </a:path>
              </a:pathLst>
            </a:custGeom>
            <a:solidFill>
              <a:srgbClr val="24211D"/>
            </a:solidFill>
          </p:spPr>
          <p:txBody>
            <a:bodyPr wrap="square" lIns="0" tIns="0" rIns="0" bIns="0" rtlCol="0"/>
            <a:lstStyle/>
            <a:p>
              <a:endParaRPr/>
            </a:p>
          </p:txBody>
        </p:sp>
        <p:sp>
          <p:nvSpPr>
            <p:cNvPr id="1240" name="object 1240"/>
            <p:cNvSpPr/>
            <p:nvPr/>
          </p:nvSpPr>
          <p:spPr>
            <a:xfrm>
              <a:off x="3939418" y="2078838"/>
              <a:ext cx="276383" cy="274320"/>
            </a:xfrm>
            <a:custGeom>
              <a:avLst/>
              <a:gdLst/>
              <a:ahLst/>
              <a:cxnLst/>
              <a:rect l="l" t="t" r="r" b="b"/>
              <a:pathLst>
                <a:path w="323214" h="302260">
                  <a:moveTo>
                    <a:pt x="323087" y="291083"/>
                  </a:moveTo>
                  <a:lnTo>
                    <a:pt x="269747" y="195071"/>
                  </a:lnTo>
                  <a:lnTo>
                    <a:pt x="204215" y="108203"/>
                  </a:lnTo>
                  <a:lnTo>
                    <a:pt x="150875" y="65531"/>
                  </a:lnTo>
                  <a:lnTo>
                    <a:pt x="106679" y="32003"/>
                  </a:lnTo>
                  <a:lnTo>
                    <a:pt x="53339" y="10667"/>
                  </a:lnTo>
                  <a:lnTo>
                    <a:pt x="0" y="0"/>
                  </a:lnTo>
                  <a:lnTo>
                    <a:pt x="0" y="10667"/>
                  </a:lnTo>
                  <a:lnTo>
                    <a:pt x="53339" y="32003"/>
                  </a:lnTo>
                  <a:lnTo>
                    <a:pt x="96011" y="54863"/>
                  </a:lnTo>
                  <a:lnTo>
                    <a:pt x="140207" y="86867"/>
                  </a:lnTo>
                  <a:lnTo>
                    <a:pt x="182879" y="118871"/>
                  </a:lnTo>
                  <a:lnTo>
                    <a:pt x="259079" y="205739"/>
                  </a:lnTo>
                  <a:lnTo>
                    <a:pt x="312419" y="301751"/>
                  </a:lnTo>
                  <a:lnTo>
                    <a:pt x="323087" y="291083"/>
                  </a:lnTo>
                  <a:close/>
                </a:path>
              </a:pathLst>
            </a:custGeom>
            <a:solidFill>
              <a:srgbClr val="24211D"/>
            </a:solidFill>
          </p:spPr>
          <p:txBody>
            <a:bodyPr wrap="square" lIns="0" tIns="0" rIns="0" bIns="0" rtlCol="0"/>
            <a:lstStyle/>
            <a:p>
              <a:endParaRPr/>
            </a:p>
          </p:txBody>
        </p:sp>
        <p:sp>
          <p:nvSpPr>
            <p:cNvPr id="1241" name="object 1241"/>
            <p:cNvSpPr/>
            <p:nvPr/>
          </p:nvSpPr>
          <p:spPr>
            <a:xfrm>
              <a:off x="4170081" y="2323651"/>
              <a:ext cx="73304" cy="88751"/>
            </a:xfrm>
            <a:custGeom>
              <a:avLst/>
              <a:gdLst/>
              <a:ahLst/>
              <a:cxnLst/>
              <a:rect l="l" t="t" r="r" b="b"/>
              <a:pathLst>
                <a:path w="85725" h="97789">
                  <a:moveTo>
                    <a:pt x="85343" y="0"/>
                  </a:moveTo>
                  <a:lnTo>
                    <a:pt x="0" y="44195"/>
                  </a:lnTo>
                  <a:lnTo>
                    <a:pt x="74675" y="97535"/>
                  </a:lnTo>
                  <a:lnTo>
                    <a:pt x="85343" y="0"/>
                  </a:lnTo>
                  <a:close/>
                </a:path>
              </a:pathLst>
            </a:custGeom>
            <a:solidFill>
              <a:srgbClr val="24211D"/>
            </a:solidFill>
          </p:spPr>
          <p:txBody>
            <a:bodyPr wrap="square" lIns="0" tIns="0" rIns="0" bIns="0" rtlCol="0"/>
            <a:lstStyle/>
            <a:p>
              <a:endParaRPr/>
            </a:p>
          </p:txBody>
        </p:sp>
        <p:sp>
          <p:nvSpPr>
            <p:cNvPr id="1242" name="object 1242"/>
            <p:cNvSpPr/>
            <p:nvPr/>
          </p:nvSpPr>
          <p:spPr>
            <a:xfrm>
              <a:off x="3930296" y="2470262"/>
              <a:ext cx="276383" cy="275473"/>
            </a:xfrm>
            <a:custGeom>
              <a:avLst/>
              <a:gdLst/>
              <a:ahLst/>
              <a:cxnLst/>
              <a:rect l="l" t="t" r="r" b="b"/>
              <a:pathLst>
                <a:path w="323214" h="303530">
                  <a:moveTo>
                    <a:pt x="323087" y="292607"/>
                  </a:moveTo>
                  <a:lnTo>
                    <a:pt x="280415" y="205739"/>
                  </a:lnTo>
                  <a:lnTo>
                    <a:pt x="204215" y="108203"/>
                  </a:lnTo>
                  <a:lnTo>
                    <a:pt x="161543" y="76199"/>
                  </a:lnTo>
                  <a:lnTo>
                    <a:pt x="106679" y="33527"/>
                  </a:lnTo>
                  <a:lnTo>
                    <a:pt x="53339" y="10667"/>
                  </a:lnTo>
                  <a:lnTo>
                    <a:pt x="10667" y="0"/>
                  </a:lnTo>
                  <a:lnTo>
                    <a:pt x="0" y="22859"/>
                  </a:lnTo>
                  <a:lnTo>
                    <a:pt x="53339" y="33527"/>
                  </a:lnTo>
                  <a:lnTo>
                    <a:pt x="96011" y="54863"/>
                  </a:lnTo>
                  <a:lnTo>
                    <a:pt x="150875" y="86867"/>
                  </a:lnTo>
                  <a:lnTo>
                    <a:pt x="182879" y="118871"/>
                  </a:lnTo>
                  <a:lnTo>
                    <a:pt x="257555" y="216407"/>
                  </a:lnTo>
                  <a:lnTo>
                    <a:pt x="312419" y="303275"/>
                  </a:lnTo>
                  <a:lnTo>
                    <a:pt x="323087" y="292607"/>
                  </a:lnTo>
                  <a:close/>
                </a:path>
              </a:pathLst>
            </a:custGeom>
            <a:solidFill>
              <a:srgbClr val="24211D"/>
            </a:solidFill>
          </p:spPr>
          <p:txBody>
            <a:bodyPr wrap="square" lIns="0" tIns="0" rIns="0" bIns="0" rtlCol="0"/>
            <a:lstStyle/>
            <a:p>
              <a:endParaRPr/>
            </a:p>
          </p:txBody>
        </p:sp>
        <p:sp>
          <p:nvSpPr>
            <p:cNvPr id="1243" name="object 1243"/>
            <p:cNvSpPr/>
            <p:nvPr/>
          </p:nvSpPr>
          <p:spPr>
            <a:xfrm>
              <a:off x="4160958" y="2715075"/>
              <a:ext cx="73304" cy="88751"/>
            </a:xfrm>
            <a:custGeom>
              <a:avLst/>
              <a:gdLst/>
              <a:ahLst/>
              <a:cxnLst/>
              <a:rect l="l" t="t" r="r" b="b"/>
              <a:pathLst>
                <a:path w="85725" h="97789">
                  <a:moveTo>
                    <a:pt x="85343" y="0"/>
                  </a:moveTo>
                  <a:lnTo>
                    <a:pt x="0" y="44195"/>
                  </a:lnTo>
                  <a:lnTo>
                    <a:pt x="74675" y="97535"/>
                  </a:lnTo>
                  <a:lnTo>
                    <a:pt x="85343" y="0"/>
                  </a:lnTo>
                  <a:close/>
                </a:path>
              </a:pathLst>
            </a:custGeom>
            <a:solidFill>
              <a:srgbClr val="24211D"/>
            </a:solidFill>
          </p:spPr>
          <p:txBody>
            <a:bodyPr wrap="square" lIns="0" tIns="0" rIns="0" bIns="0" rtlCol="0"/>
            <a:lstStyle/>
            <a:p>
              <a:endParaRPr/>
            </a:p>
          </p:txBody>
        </p:sp>
        <p:sp>
          <p:nvSpPr>
            <p:cNvPr id="1244" name="object 1244"/>
            <p:cNvSpPr/>
            <p:nvPr/>
          </p:nvSpPr>
          <p:spPr>
            <a:xfrm>
              <a:off x="3939418" y="2863070"/>
              <a:ext cx="276383" cy="274320"/>
            </a:xfrm>
            <a:custGeom>
              <a:avLst/>
              <a:gdLst/>
              <a:ahLst/>
              <a:cxnLst/>
              <a:rect l="l" t="t" r="r" b="b"/>
              <a:pathLst>
                <a:path w="323214" h="302260">
                  <a:moveTo>
                    <a:pt x="323087" y="291083"/>
                  </a:moveTo>
                  <a:lnTo>
                    <a:pt x="280415" y="193547"/>
                  </a:lnTo>
                  <a:lnTo>
                    <a:pt x="204215" y="106679"/>
                  </a:lnTo>
                  <a:lnTo>
                    <a:pt x="161543" y="64007"/>
                  </a:lnTo>
                  <a:lnTo>
                    <a:pt x="106679" y="32003"/>
                  </a:lnTo>
                  <a:lnTo>
                    <a:pt x="64007" y="10667"/>
                  </a:lnTo>
                  <a:lnTo>
                    <a:pt x="10667" y="0"/>
                  </a:lnTo>
                  <a:lnTo>
                    <a:pt x="0" y="10667"/>
                  </a:lnTo>
                  <a:lnTo>
                    <a:pt x="53339" y="21335"/>
                  </a:lnTo>
                  <a:lnTo>
                    <a:pt x="96011" y="53339"/>
                  </a:lnTo>
                  <a:lnTo>
                    <a:pt x="150875" y="85343"/>
                  </a:lnTo>
                  <a:lnTo>
                    <a:pt x="193547" y="117347"/>
                  </a:lnTo>
                  <a:lnTo>
                    <a:pt x="259079" y="204215"/>
                  </a:lnTo>
                  <a:lnTo>
                    <a:pt x="312419" y="301751"/>
                  </a:lnTo>
                  <a:lnTo>
                    <a:pt x="323087" y="291083"/>
                  </a:lnTo>
                  <a:close/>
                </a:path>
              </a:pathLst>
            </a:custGeom>
            <a:solidFill>
              <a:srgbClr val="24211D"/>
            </a:solidFill>
          </p:spPr>
          <p:txBody>
            <a:bodyPr wrap="square" lIns="0" tIns="0" rIns="0" bIns="0" rtlCol="0"/>
            <a:lstStyle/>
            <a:p>
              <a:endParaRPr/>
            </a:p>
          </p:txBody>
        </p:sp>
        <p:sp>
          <p:nvSpPr>
            <p:cNvPr id="1245" name="object 1245"/>
            <p:cNvSpPr/>
            <p:nvPr/>
          </p:nvSpPr>
          <p:spPr>
            <a:xfrm>
              <a:off x="4170081" y="3106500"/>
              <a:ext cx="73304" cy="88751"/>
            </a:xfrm>
            <a:custGeom>
              <a:avLst/>
              <a:gdLst/>
              <a:ahLst/>
              <a:cxnLst/>
              <a:rect l="l" t="t" r="r" b="b"/>
              <a:pathLst>
                <a:path w="85725" h="97789">
                  <a:moveTo>
                    <a:pt x="85343" y="0"/>
                  </a:moveTo>
                  <a:lnTo>
                    <a:pt x="0" y="33527"/>
                  </a:lnTo>
                  <a:lnTo>
                    <a:pt x="74675" y="97535"/>
                  </a:lnTo>
                  <a:lnTo>
                    <a:pt x="85343" y="0"/>
                  </a:lnTo>
                  <a:close/>
                </a:path>
              </a:pathLst>
            </a:custGeom>
            <a:solidFill>
              <a:srgbClr val="24211D"/>
            </a:solidFill>
          </p:spPr>
          <p:txBody>
            <a:bodyPr wrap="square" lIns="0" tIns="0" rIns="0" bIns="0" rtlCol="0"/>
            <a:lstStyle/>
            <a:p>
              <a:endParaRPr/>
            </a:p>
          </p:txBody>
        </p:sp>
        <p:sp>
          <p:nvSpPr>
            <p:cNvPr id="1246" name="object 1246"/>
            <p:cNvSpPr/>
            <p:nvPr/>
          </p:nvSpPr>
          <p:spPr>
            <a:xfrm>
              <a:off x="3939418" y="3254495"/>
              <a:ext cx="267152" cy="274320"/>
            </a:xfrm>
            <a:custGeom>
              <a:avLst/>
              <a:gdLst/>
              <a:ahLst/>
              <a:cxnLst/>
              <a:rect l="l" t="t" r="r" b="b"/>
              <a:pathLst>
                <a:path w="312420" h="302260">
                  <a:moveTo>
                    <a:pt x="312419" y="301751"/>
                  </a:moveTo>
                  <a:lnTo>
                    <a:pt x="269747" y="204215"/>
                  </a:lnTo>
                  <a:lnTo>
                    <a:pt x="193547" y="118871"/>
                  </a:lnTo>
                  <a:lnTo>
                    <a:pt x="150875" y="74675"/>
                  </a:lnTo>
                  <a:lnTo>
                    <a:pt x="96011" y="42671"/>
                  </a:lnTo>
                  <a:lnTo>
                    <a:pt x="53339" y="21335"/>
                  </a:lnTo>
                  <a:lnTo>
                    <a:pt x="0" y="0"/>
                  </a:lnTo>
                  <a:lnTo>
                    <a:pt x="0" y="21335"/>
                  </a:lnTo>
                  <a:lnTo>
                    <a:pt x="42671" y="32003"/>
                  </a:lnTo>
                  <a:lnTo>
                    <a:pt x="96011" y="53339"/>
                  </a:lnTo>
                  <a:lnTo>
                    <a:pt x="140207" y="85343"/>
                  </a:lnTo>
                  <a:lnTo>
                    <a:pt x="182879" y="129539"/>
                  </a:lnTo>
                  <a:lnTo>
                    <a:pt x="246887" y="214883"/>
                  </a:lnTo>
                  <a:lnTo>
                    <a:pt x="301751" y="301751"/>
                  </a:lnTo>
                  <a:lnTo>
                    <a:pt x="312419" y="301751"/>
                  </a:lnTo>
                  <a:close/>
                </a:path>
              </a:pathLst>
            </a:custGeom>
            <a:solidFill>
              <a:srgbClr val="24211D"/>
            </a:solidFill>
          </p:spPr>
          <p:txBody>
            <a:bodyPr wrap="square" lIns="0" tIns="0" rIns="0" bIns="0" rtlCol="0"/>
            <a:lstStyle/>
            <a:p>
              <a:endParaRPr/>
            </a:p>
          </p:txBody>
        </p:sp>
        <p:sp>
          <p:nvSpPr>
            <p:cNvPr id="1247" name="object 1247"/>
            <p:cNvSpPr/>
            <p:nvPr/>
          </p:nvSpPr>
          <p:spPr>
            <a:xfrm>
              <a:off x="4160958" y="3508991"/>
              <a:ext cx="82535" cy="87598"/>
            </a:xfrm>
            <a:custGeom>
              <a:avLst/>
              <a:gdLst/>
              <a:ahLst/>
              <a:cxnLst/>
              <a:rect l="l" t="t" r="r" b="b"/>
              <a:pathLst>
                <a:path w="96520" h="96520">
                  <a:moveTo>
                    <a:pt x="96011" y="0"/>
                  </a:moveTo>
                  <a:lnTo>
                    <a:pt x="0" y="32003"/>
                  </a:lnTo>
                  <a:lnTo>
                    <a:pt x="74675" y="96011"/>
                  </a:lnTo>
                  <a:lnTo>
                    <a:pt x="96011" y="0"/>
                  </a:lnTo>
                  <a:close/>
                </a:path>
              </a:pathLst>
            </a:custGeom>
            <a:solidFill>
              <a:srgbClr val="24211D"/>
            </a:solidFill>
          </p:spPr>
          <p:txBody>
            <a:bodyPr wrap="square" lIns="0" tIns="0" rIns="0" bIns="0" rtlCol="0"/>
            <a:lstStyle/>
            <a:p>
              <a:endParaRPr/>
            </a:p>
          </p:txBody>
        </p:sp>
        <p:sp>
          <p:nvSpPr>
            <p:cNvPr id="1248" name="object 1248"/>
            <p:cNvSpPr/>
            <p:nvPr/>
          </p:nvSpPr>
          <p:spPr>
            <a:xfrm>
              <a:off x="3957662" y="3655602"/>
              <a:ext cx="276383" cy="274320"/>
            </a:xfrm>
            <a:custGeom>
              <a:avLst/>
              <a:gdLst/>
              <a:ahLst/>
              <a:cxnLst/>
              <a:rect l="l" t="t" r="r" b="b"/>
              <a:pathLst>
                <a:path w="323214" h="302260">
                  <a:moveTo>
                    <a:pt x="323087" y="301751"/>
                  </a:moveTo>
                  <a:lnTo>
                    <a:pt x="269747" y="204215"/>
                  </a:lnTo>
                  <a:lnTo>
                    <a:pt x="204215" y="108203"/>
                  </a:lnTo>
                  <a:lnTo>
                    <a:pt x="161543" y="74675"/>
                  </a:lnTo>
                  <a:lnTo>
                    <a:pt x="108203" y="42671"/>
                  </a:lnTo>
                  <a:lnTo>
                    <a:pt x="53339" y="10667"/>
                  </a:lnTo>
                  <a:lnTo>
                    <a:pt x="10667" y="0"/>
                  </a:lnTo>
                  <a:lnTo>
                    <a:pt x="0" y="21335"/>
                  </a:lnTo>
                  <a:lnTo>
                    <a:pt x="53339" y="32003"/>
                  </a:lnTo>
                  <a:lnTo>
                    <a:pt x="96011" y="53339"/>
                  </a:lnTo>
                  <a:lnTo>
                    <a:pt x="140207" y="86867"/>
                  </a:lnTo>
                  <a:lnTo>
                    <a:pt x="182879" y="118871"/>
                  </a:lnTo>
                  <a:lnTo>
                    <a:pt x="259079" y="214883"/>
                  </a:lnTo>
                  <a:lnTo>
                    <a:pt x="312419" y="301751"/>
                  </a:lnTo>
                  <a:lnTo>
                    <a:pt x="323087" y="301751"/>
                  </a:lnTo>
                  <a:close/>
                </a:path>
              </a:pathLst>
            </a:custGeom>
            <a:solidFill>
              <a:srgbClr val="24211D"/>
            </a:solidFill>
          </p:spPr>
          <p:txBody>
            <a:bodyPr wrap="square" lIns="0" tIns="0" rIns="0" bIns="0" rtlCol="0"/>
            <a:lstStyle/>
            <a:p>
              <a:endParaRPr/>
            </a:p>
          </p:txBody>
        </p:sp>
        <p:sp>
          <p:nvSpPr>
            <p:cNvPr id="1249" name="object 1249"/>
            <p:cNvSpPr/>
            <p:nvPr/>
          </p:nvSpPr>
          <p:spPr>
            <a:xfrm>
              <a:off x="4188325" y="3910096"/>
              <a:ext cx="73304" cy="88751"/>
            </a:xfrm>
            <a:custGeom>
              <a:avLst/>
              <a:gdLst/>
              <a:ahLst/>
              <a:cxnLst/>
              <a:rect l="l" t="t" r="r" b="b"/>
              <a:pathLst>
                <a:path w="85725" h="97789">
                  <a:moveTo>
                    <a:pt x="85343" y="0"/>
                  </a:moveTo>
                  <a:lnTo>
                    <a:pt x="0" y="32003"/>
                  </a:lnTo>
                  <a:lnTo>
                    <a:pt x="74675" y="97535"/>
                  </a:lnTo>
                  <a:lnTo>
                    <a:pt x="85343" y="0"/>
                  </a:lnTo>
                  <a:close/>
                </a:path>
              </a:pathLst>
            </a:custGeom>
            <a:solidFill>
              <a:srgbClr val="24211D"/>
            </a:solidFill>
          </p:spPr>
          <p:txBody>
            <a:bodyPr wrap="square" lIns="0" tIns="0" rIns="0" bIns="0" rtlCol="0"/>
            <a:lstStyle/>
            <a:p>
              <a:endParaRPr/>
            </a:p>
          </p:txBody>
        </p:sp>
        <p:sp>
          <p:nvSpPr>
            <p:cNvPr id="1250" name="object 1250"/>
            <p:cNvSpPr/>
            <p:nvPr/>
          </p:nvSpPr>
          <p:spPr>
            <a:xfrm>
              <a:off x="3957662" y="5446749"/>
              <a:ext cx="276383" cy="274320"/>
            </a:xfrm>
            <a:custGeom>
              <a:avLst/>
              <a:gdLst/>
              <a:ahLst/>
              <a:cxnLst/>
              <a:rect l="l" t="t" r="r" b="b"/>
              <a:pathLst>
                <a:path w="323214" h="302260">
                  <a:moveTo>
                    <a:pt x="323087" y="291083"/>
                  </a:moveTo>
                  <a:lnTo>
                    <a:pt x="269747" y="205739"/>
                  </a:lnTo>
                  <a:lnTo>
                    <a:pt x="193547" y="108203"/>
                  </a:lnTo>
                  <a:lnTo>
                    <a:pt x="108203" y="44195"/>
                  </a:lnTo>
                  <a:lnTo>
                    <a:pt x="53339" y="10667"/>
                  </a:lnTo>
                  <a:lnTo>
                    <a:pt x="0" y="0"/>
                  </a:lnTo>
                  <a:lnTo>
                    <a:pt x="0" y="21335"/>
                  </a:lnTo>
                  <a:lnTo>
                    <a:pt x="42671" y="32003"/>
                  </a:lnTo>
                  <a:lnTo>
                    <a:pt x="96011" y="54863"/>
                  </a:lnTo>
                  <a:lnTo>
                    <a:pt x="140207" y="86867"/>
                  </a:lnTo>
                  <a:lnTo>
                    <a:pt x="182879" y="118871"/>
                  </a:lnTo>
                  <a:lnTo>
                    <a:pt x="259079" y="216407"/>
                  </a:lnTo>
                  <a:lnTo>
                    <a:pt x="301751" y="301751"/>
                  </a:lnTo>
                  <a:lnTo>
                    <a:pt x="323087" y="291083"/>
                  </a:lnTo>
                  <a:close/>
                </a:path>
              </a:pathLst>
            </a:custGeom>
            <a:solidFill>
              <a:srgbClr val="24211D"/>
            </a:solidFill>
          </p:spPr>
          <p:txBody>
            <a:bodyPr wrap="square" lIns="0" tIns="0" rIns="0" bIns="0" rtlCol="0"/>
            <a:lstStyle/>
            <a:p>
              <a:endParaRPr/>
            </a:p>
          </p:txBody>
        </p:sp>
        <p:sp>
          <p:nvSpPr>
            <p:cNvPr id="1251" name="object 1251"/>
            <p:cNvSpPr/>
            <p:nvPr/>
          </p:nvSpPr>
          <p:spPr>
            <a:xfrm>
              <a:off x="4188325" y="5691563"/>
              <a:ext cx="73304" cy="98548"/>
            </a:xfrm>
            <a:custGeom>
              <a:avLst/>
              <a:gdLst/>
              <a:ahLst/>
              <a:cxnLst/>
              <a:rect l="l" t="t" r="r" b="b"/>
              <a:pathLst>
                <a:path w="85725" h="108585">
                  <a:moveTo>
                    <a:pt x="85343" y="0"/>
                  </a:moveTo>
                  <a:lnTo>
                    <a:pt x="0" y="44195"/>
                  </a:lnTo>
                  <a:lnTo>
                    <a:pt x="74675" y="108203"/>
                  </a:lnTo>
                  <a:lnTo>
                    <a:pt x="85343" y="0"/>
                  </a:lnTo>
                  <a:close/>
                </a:path>
              </a:pathLst>
            </a:custGeom>
            <a:solidFill>
              <a:srgbClr val="24211D"/>
            </a:solidFill>
          </p:spPr>
          <p:txBody>
            <a:bodyPr wrap="square" lIns="0" tIns="0" rIns="0" bIns="0" rtlCol="0"/>
            <a:lstStyle/>
            <a:p>
              <a:endParaRPr/>
            </a:p>
          </p:txBody>
        </p:sp>
      </p:grpSp>
    </p:spTree>
    <p:extLst>
      <p:ext uri="{BB962C8B-B14F-4D97-AF65-F5344CB8AC3E}">
        <p14:creationId xmlns:p14="http://schemas.microsoft.com/office/powerpoint/2010/main" val="32414410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43000" y="76200"/>
            <a:ext cx="7216654" cy="1207982"/>
          </a:xfrm>
          <a:prstGeom prst="rect">
            <a:avLst/>
          </a:prstGeom>
        </p:spPr>
        <p:txBody>
          <a:bodyPr vert="horz" lIns="91440" tIns="45720" rIns="91440" bIns="45720" rtlCol="0" anchor="ctr">
            <a:normAutofit fontScale="90000"/>
          </a:bodyPr>
          <a:lstStyle/>
          <a:p>
            <a:pPr algn="ctr" rtl="0">
              <a:spcBef>
                <a:spcPct val="0"/>
              </a:spcBef>
            </a:pPr>
            <a:r>
              <a:rPr lang="el-GR" sz="4400" b="1" kern="1200" dirty="0">
                <a:latin typeface="Cambria Math" pitchFamily="18" charset="0"/>
                <a:ea typeface="Cambria Math" pitchFamily="18" charset="0"/>
                <a:cs typeface="+mj-cs"/>
              </a:rPr>
              <a:t>Διάγραμμα Συστήματος </a:t>
            </a:r>
            <a:r>
              <a:rPr sz="4400" b="1" kern="1200" dirty="0">
                <a:latin typeface="Cambria Math" pitchFamily="18" charset="0"/>
                <a:ea typeface="Cambria Math" pitchFamily="18" charset="0"/>
                <a:cs typeface="+mj-cs"/>
              </a:rPr>
              <a:t>OFDM</a:t>
            </a:r>
          </a:p>
        </p:txBody>
      </p:sp>
      <p:sp>
        <p:nvSpPr>
          <p:cNvPr id="3" name="object 3"/>
          <p:cNvSpPr txBox="1"/>
          <p:nvPr/>
        </p:nvSpPr>
        <p:spPr>
          <a:xfrm>
            <a:off x="5947623" y="2208852"/>
            <a:ext cx="739013" cy="463484"/>
          </a:xfrm>
          <a:prstGeom prst="rect">
            <a:avLst/>
          </a:prstGeom>
        </p:spPr>
        <p:txBody>
          <a:bodyPr vert="horz" wrap="square" lIns="0" tIns="1802" rIns="0" bIns="0" rtlCol="0">
            <a:spAutoFit/>
          </a:bodyPr>
          <a:lstStyle/>
          <a:p>
            <a:pPr>
              <a:spcBef>
                <a:spcPts val="14"/>
              </a:spcBef>
            </a:pPr>
            <a:endParaRPr>
              <a:latin typeface="Times New Roman"/>
              <a:cs typeface="Times New Roman"/>
            </a:endParaRPr>
          </a:p>
          <a:p>
            <a:pPr marL="158679"/>
            <a:r>
              <a:rPr sz="1400" spc="-9" dirty="0">
                <a:solidFill>
                  <a:srgbClr val="7E7E7E"/>
                </a:solidFill>
                <a:latin typeface="Verdana"/>
                <a:cs typeface="Verdana"/>
              </a:rPr>
              <a:t>IF</a:t>
            </a:r>
            <a:r>
              <a:rPr sz="1400" dirty="0">
                <a:solidFill>
                  <a:srgbClr val="7E7E7E"/>
                </a:solidFill>
                <a:latin typeface="Verdana"/>
                <a:cs typeface="Verdana"/>
              </a:rPr>
              <a:t>FT</a:t>
            </a:r>
            <a:endParaRPr sz="1400">
              <a:latin typeface="Verdana"/>
              <a:cs typeface="Verdana"/>
            </a:endParaRPr>
          </a:p>
        </p:txBody>
      </p:sp>
      <p:sp>
        <p:nvSpPr>
          <p:cNvPr id="4" name="object 4"/>
          <p:cNvSpPr txBox="1"/>
          <p:nvPr/>
        </p:nvSpPr>
        <p:spPr>
          <a:xfrm>
            <a:off x="5935161" y="2195626"/>
            <a:ext cx="739013" cy="462163"/>
          </a:xfrm>
          <a:prstGeom prst="rect">
            <a:avLst/>
          </a:prstGeom>
          <a:solidFill>
            <a:srgbClr val="FFCCCC"/>
          </a:solidFill>
          <a:ln w="9524">
            <a:solidFill>
              <a:srgbClr val="010101"/>
            </a:solidFill>
          </a:ln>
        </p:spPr>
        <p:txBody>
          <a:bodyPr vert="horz" wrap="square" lIns="0" tIns="493" rIns="0" bIns="0" rtlCol="0">
            <a:spAutoFit/>
          </a:bodyPr>
          <a:lstStyle/>
          <a:p>
            <a:pPr>
              <a:spcBef>
                <a:spcPts val="4"/>
              </a:spcBef>
            </a:pPr>
            <a:endParaRPr>
              <a:latin typeface="Times New Roman"/>
              <a:cs typeface="Times New Roman"/>
            </a:endParaRPr>
          </a:p>
          <a:p>
            <a:pPr marL="144760"/>
            <a:r>
              <a:rPr sz="1400" spc="-9" dirty="0">
                <a:latin typeface="Verdana"/>
                <a:cs typeface="Verdana"/>
              </a:rPr>
              <a:t>IF</a:t>
            </a:r>
            <a:r>
              <a:rPr sz="1400" dirty="0">
                <a:latin typeface="Verdana"/>
                <a:cs typeface="Verdana"/>
              </a:rPr>
              <a:t>FT</a:t>
            </a:r>
            <a:endParaRPr sz="1400">
              <a:latin typeface="Verdana"/>
              <a:cs typeface="Verdana"/>
            </a:endParaRPr>
          </a:p>
        </p:txBody>
      </p:sp>
      <p:sp>
        <p:nvSpPr>
          <p:cNvPr id="5" name="object 5"/>
          <p:cNvSpPr txBox="1"/>
          <p:nvPr/>
        </p:nvSpPr>
        <p:spPr>
          <a:xfrm>
            <a:off x="1575444" y="2208852"/>
            <a:ext cx="923088" cy="610781"/>
          </a:xfrm>
          <a:prstGeom prst="rect">
            <a:avLst/>
          </a:prstGeom>
        </p:spPr>
        <p:txBody>
          <a:bodyPr vert="horz" wrap="square" lIns="0" tIns="56234" rIns="0" bIns="0" rtlCol="0">
            <a:spAutoFit/>
          </a:bodyPr>
          <a:lstStyle/>
          <a:p>
            <a:pPr marL="133624" marR="188744" indent="-2227" algn="ctr">
              <a:lnSpc>
                <a:spcPct val="100299"/>
              </a:lnSpc>
              <a:spcBef>
                <a:spcPts val="443"/>
              </a:spcBef>
            </a:pPr>
            <a:r>
              <a:rPr sz="1200" spc="-4" dirty="0">
                <a:solidFill>
                  <a:srgbClr val="7E7E7E"/>
                </a:solidFill>
                <a:latin typeface="Verdana"/>
                <a:cs typeface="Verdana"/>
              </a:rPr>
              <a:t>Cod</a:t>
            </a:r>
            <a:r>
              <a:rPr sz="1200" spc="-13" dirty="0">
                <a:solidFill>
                  <a:srgbClr val="7E7E7E"/>
                </a:solidFill>
                <a:latin typeface="Verdana"/>
                <a:cs typeface="Verdana"/>
              </a:rPr>
              <a:t>i</a:t>
            </a:r>
            <a:r>
              <a:rPr sz="1200" spc="-9" dirty="0">
                <a:solidFill>
                  <a:srgbClr val="7E7E7E"/>
                </a:solidFill>
                <a:latin typeface="Verdana"/>
                <a:cs typeface="Verdana"/>
              </a:rPr>
              <a:t>n</a:t>
            </a:r>
            <a:r>
              <a:rPr sz="1200" spc="-4" dirty="0">
                <a:solidFill>
                  <a:srgbClr val="7E7E7E"/>
                </a:solidFill>
                <a:latin typeface="Verdana"/>
                <a:cs typeface="Verdana"/>
              </a:rPr>
              <a:t>g</a:t>
            </a:r>
            <a:r>
              <a:rPr sz="1200" spc="-4" dirty="0">
                <a:solidFill>
                  <a:srgbClr val="7E7E7E"/>
                </a:solidFill>
                <a:latin typeface="Times New Roman"/>
                <a:cs typeface="Times New Roman"/>
              </a:rPr>
              <a:t> </a:t>
            </a:r>
            <a:r>
              <a:rPr sz="1200" spc="-4" dirty="0">
                <a:solidFill>
                  <a:srgbClr val="7E7E7E"/>
                </a:solidFill>
                <a:latin typeface="Verdana"/>
                <a:cs typeface="Verdana"/>
              </a:rPr>
              <a:t>&amp;</a:t>
            </a:r>
            <a:r>
              <a:rPr sz="1200" spc="-4" dirty="0">
                <a:solidFill>
                  <a:srgbClr val="7E7E7E"/>
                </a:solidFill>
                <a:latin typeface="Times New Roman"/>
                <a:cs typeface="Times New Roman"/>
              </a:rPr>
              <a:t> </a:t>
            </a:r>
            <a:r>
              <a:rPr sz="1200" spc="-4" dirty="0">
                <a:solidFill>
                  <a:srgbClr val="7E7E7E"/>
                </a:solidFill>
                <a:latin typeface="Verdana"/>
                <a:cs typeface="Verdana"/>
              </a:rPr>
              <a:t>I</a:t>
            </a:r>
            <a:r>
              <a:rPr sz="1200" spc="-9" dirty="0">
                <a:solidFill>
                  <a:srgbClr val="7E7E7E"/>
                </a:solidFill>
                <a:latin typeface="Verdana"/>
                <a:cs typeface="Verdana"/>
              </a:rPr>
              <a:t>nte</a:t>
            </a:r>
            <a:r>
              <a:rPr sz="1200" dirty="0">
                <a:solidFill>
                  <a:srgbClr val="7E7E7E"/>
                </a:solidFill>
                <a:latin typeface="Verdana"/>
                <a:cs typeface="Verdana"/>
              </a:rPr>
              <a:t>rl</a:t>
            </a:r>
            <a:r>
              <a:rPr sz="1200" spc="-4" dirty="0">
                <a:solidFill>
                  <a:srgbClr val="7E7E7E"/>
                </a:solidFill>
                <a:latin typeface="Verdana"/>
                <a:cs typeface="Verdana"/>
              </a:rPr>
              <a:t>.</a:t>
            </a:r>
            <a:endParaRPr sz="1200">
              <a:latin typeface="Verdana"/>
              <a:cs typeface="Verdana"/>
            </a:endParaRPr>
          </a:p>
        </p:txBody>
      </p:sp>
      <p:sp>
        <p:nvSpPr>
          <p:cNvPr id="6" name="object 6"/>
          <p:cNvSpPr txBox="1"/>
          <p:nvPr/>
        </p:nvSpPr>
        <p:spPr>
          <a:xfrm>
            <a:off x="1562330" y="2195626"/>
            <a:ext cx="923631" cy="596725"/>
          </a:xfrm>
          <a:prstGeom prst="rect">
            <a:avLst/>
          </a:prstGeom>
          <a:solidFill>
            <a:srgbClr val="66FF33"/>
          </a:solidFill>
          <a:ln w="9524">
            <a:solidFill>
              <a:srgbClr val="010101"/>
            </a:solidFill>
          </a:ln>
        </p:spPr>
        <p:txBody>
          <a:bodyPr vert="horz" wrap="square" lIns="0" tIns="42314" rIns="0" bIns="0" rtlCol="0">
            <a:spAutoFit/>
          </a:bodyPr>
          <a:lstStyle/>
          <a:p>
            <a:pPr marL="119705" marR="194869" indent="-2227" algn="ctr">
              <a:lnSpc>
                <a:spcPct val="100299"/>
              </a:lnSpc>
              <a:spcBef>
                <a:spcPts val="333"/>
              </a:spcBef>
            </a:pPr>
            <a:r>
              <a:rPr sz="1200" spc="-4" dirty="0">
                <a:latin typeface="Verdana"/>
                <a:cs typeface="Verdana"/>
              </a:rPr>
              <a:t>Cod</a:t>
            </a:r>
            <a:r>
              <a:rPr sz="1200" spc="-13" dirty="0">
                <a:latin typeface="Verdana"/>
                <a:cs typeface="Verdana"/>
              </a:rPr>
              <a:t>i</a:t>
            </a:r>
            <a:r>
              <a:rPr sz="1200" spc="-9" dirty="0">
                <a:latin typeface="Verdana"/>
                <a:cs typeface="Verdana"/>
              </a:rPr>
              <a:t>n</a:t>
            </a:r>
            <a:r>
              <a:rPr sz="1200" spc="-4" dirty="0">
                <a:latin typeface="Verdana"/>
                <a:cs typeface="Verdana"/>
              </a:rPr>
              <a:t>g</a:t>
            </a:r>
            <a:r>
              <a:rPr sz="1200" spc="-4" dirty="0">
                <a:latin typeface="Times New Roman"/>
                <a:cs typeface="Times New Roman"/>
              </a:rPr>
              <a:t> </a:t>
            </a:r>
            <a:r>
              <a:rPr sz="1200" spc="-4" dirty="0">
                <a:latin typeface="Verdana"/>
                <a:cs typeface="Verdana"/>
              </a:rPr>
              <a:t>&amp;</a:t>
            </a:r>
            <a:r>
              <a:rPr sz="1200" spc="-4" dirty="0">
                <a:latin typeface="Times New Roman"/>
                <a:cs typeface="Times New Roman"/>
              </a:rPr>
              <a:t> </a:t>
            </a:r>
            <a:r>
              <a:rPr sz="1200" spc="-4" dirty="0">
                <a:latin typeface="Verdana"/>
                <a:cs typeface="Verdana"/>
              </a:rPr>
              <a:t>I</a:t>
            </a:r>
            <a:r>
              <a:rPr sz="1200" spc="-9" dirty="0">
                <a:latin typeface="Verdana"/>
                <a:cs typeface="Verdana"/>
              </a:rPr>
              <a:t>nte</a:t>
            </a:r>
            <a:r>
              <a:rPr sz="1200" dirty="0">
                <a:latin typeface="Verdana"/>
                <a:cs typeface="Verdana"/>
              </a:rPr>
              <a:t>rl</a:t>
            </a:r>
            <a:r>
              <a:rPr sz="1200" spc="-4" dirty="0">
                <a:latin typeface="Verdana"/>
                <a:cs typeface="Verdana"/>
              </a:rPr>
              <a:t>.</a:t>
            </a:r>
            <a:endParaRPr sz="1200">
              <a:latin typeface="Verdana"/>
              <a:cs typeface="Verdana"/>
            </a:endParaRPr>
          </a:p>
        </p:txBody>
      </p:sp>
      <p:sp>
        <p:nvSpPr>
          <p:cNvPr id="7" name="object 7"/>
          <p:cNvSpPr txBox="1"/>
          <p:nvPr/>
        </p:nvSpPr>
        <p:spPr>
          <a:xfrm>
            <a:off x="2684453" y="2208852"/>
            <a:ext cx="1109334" cy="615430"/>
          </a:xfrm>
          <a:prstGeom prst="rect">
            <a:avLst/>
          </a:prstGeom>
        </p:spPr>
        <p:txBody>
          <a:bodyPr vert="horz" wrap="square" lIns="0" tIns="33406" rIns="0" bIns="0" rtlCol="0">
            <a:spAutoFit/>
          </a:bodyPr>
          <a:lstStyle/>
          <a:p>
            <a:pPr marL="145316" marR="209902" indent="133624" algn="just">
              <a:lnSpc>
                <a:spcPct val="105300"/>
              </a:lnSpc>
              <a:spcBef>
                <a:spcPts val="263"/>
              </a:spcBef>
            </a:pPr>
            <a:r>
              <a:rPr sz="1200" spc="-9" dirty="0">
                <a:solidFill>
                  <a:srgbClr val="7E7E7E"/>
                </a:solidFill>
                <a:latin typeface="Verdana"/>
                <a:cs typeface="Verdana"/>
              </a:rPr>
              <a:t>B</a:t>
            </a:r>
            <a:r>
              <a:rPr sz="1200" spc="-13" dirty="0">
                <a:solidFill>
                  <a:srgbClr val="7E7E7E"/>
                </a:solidFill>
                <a:latin typeface="Verdana"/>
                <a:cs typeface="Verdana"/>
              </a:rPr>
              <a:t>i</a:t>
            </a:r>
            <a:r>
              <a:rPr sz="1200" dirty="0">
                <a:solidFill>
                  <a:srgbClr val="7E7E7E"/>
                </a:solidFill>
                <a:latin typeface="Verdana"/>
                <a:cs typeface="Verdana"/>
              </a:rPr>
              <a:t>t</a:t>
            </a:r>
            <a:r>
              <a:rPr sz="1200" spc="-9" dirty="0">
                <a:solidFill>
                  <a:srgbClr val="7E7E7E"/>
                </a:solidFill>
                <a:latin typeface="Verdana"/>
                <a:cs typeface="Verdana"/>
              </a:rPr>
              <a:t>-t</a:t>
            </a:r>
            <a:r>
              <a:rPr sz="1200" spc="-4" dirty="0">
                <a:solidFill>
                  <a:srgbClr val="7E7E7E"/>
                </a:solidFill>
                <a:latin typeface="Verdana"/>
                <a:cs typeface="Verdana"/>
              </a:rPr>
              <a:t>o-</a:t>
            </a:r>
            <a:r>
              <a:rPr sz="1200" spc="-4" dirty="0">
                <a:solidFill>
                  <a:srgbClr val="7E7E7E"/>
                </a:solidFill>
                <a:latin typeface="Times New Roman"/>
                <a:cs typeface="Times New Roman"/>
              </a:rPr>
              <a:t> </a:t>
            </a:r>
            <a:r>
              <a:rPr sz="1200" spc="-9" dirty="0">
                <a:solidFill>
                  <a:srgbClr val="7E7E7E"/>
                </a:solidFill>
                <a:latin typeface="Verdana"/>
                <a:cs typeface="Verdana"/>
              </a:rPr>
              <a:t>s</a:t>
            </a:r>
            <a:r>
              <a:rPr sz="1200" spc="4" dirty="0">
                <a:solidFill>
                  <a:srgbClr val="7E7E7E"/>
                </a:solidFill>
                <a:latin typeface="Verdana"/>
                <a:cs typeface="Verdana"/>
              </a:rPr>
              <a:t>y</a:t>
            </a:r>
            <a:r>
              <a:rPr sz="1200" spc="-9" dirty="0">
                <a:solidFill>
                  <a:srgbClr val="7E7E7E"/>
                </a:solidFill>
                <a:latin typeface="Verdana"/>
                <a:cs typeface="Verdana"/>
              </a:rPr>
              <a:t>m</a:t>
            </a:r>
            <a:r>
              <a:rPr sz="1200" dirty="0">
                <a:solidFill>
                  <a:srgbClr val="7E7E7E"/>
                </a:solidFill>
                <a:latin typeface="Verdana"/>
                <a:cs typeface="Verdana"/>
              </a:rPr>
              <a:t>b</a:t>
            </a:r>
            <a:r>
              <a:rPr sz="1200" spc="-4" dirty="0">
                <a:solidFill>
                  <a:srgbClr val="7E7E7E"/>
                </a:solidFill>
                <a:latin typeface="Verdana"/>
                <a:cs typeface="Verdana"/>
              </a:rPr>
              <a:t>ol</a:t>
            </a:r>
            <a:r>
              <a:rPr sz="1200" spc="-4" dirty="0">
                <a:solidFill>
                  <a:srgbClr val="7E7E7E"/>
                </a:solidFill>
                <a:latin typeface="Times New Roman"/>
                <a:cs typeface="Times New Roman"/>
              </a:rPr>
              <a:t> </a:t>
            </a:r>
            <a:r>
              <a:rPr sz="1200" spc="-9" dirty="0">
                <a:solidFill>
                  <a:srgbClr val="7E7E7E"/>
                </a:solidFill>
                <a:latin typeface="Verdana"/>
                <a:cs typeface="Verdana"/>
              </a:rPr>
              <a:t>m</a:t>
            </a:r>
            <a:r>
              <a:rPr sz="1200" dirty="0">
                <a:solidFill>
                  <a:srgbClr val="7E7E7E"/>
                </a:solidFill>
                <a:latin typeface="Verdana"/>
                <a:cs typeface="Verdana"/>
              </a:rPr>
              <a:t>a</a:t>
            </a:r>
            <a:r>
              <a:rPr sz="1200" spc="-4" dirty="0">
                <a:solidFill>
                  <a:srgbClr val="7E7E7E"/>
                </a:solidFill>
                <a:latin typeface="Verdana"/>
                <a:cs typeface="Verdana"/>
              </a:rPr>
              <a:t>p</a:t>
            </a:r>
            <a:r>
              <a:rPr sz="1200" dirty="0">
                <a:solidFill>
                  <a:srgbClr val="7E7E7E"/>
                </a:solidFill>
                <a:latin typeface="Verdana"/>
                <a:cs typeface="Verdana"/>
              </a:rPr>
              <a:t>p</a:t>
            </a:r>
            <a:r>
              <a:rPr sz="1200" spc="-13" dirty="0">
                <a:solidFill>
                  <a:srgbClr val="7E7E7E"/>
                </a:solidFill>
                <a:latin typeface="Verdana"/>
                <a:cs typeface="Verdana"/>
              </a:rPr>
              <a:t>i</a:t>
            </a:r>
            <a:r>
              <a:rPr sz="1200" spc="-9" dirty="0">
                <a:solidFill>
                  <a:srgbClr val="7E7E7E"/>
                </a:solidFill>
                <a:latin typeface="Verdana"/>
                <a:cs typeface="Verdana"/>
              </a:rPr>
              <a:t>n</a:t>
            </a:r>
            <a:r>
              <a:rPr sz="1200" spc="-4" dirty="0">
                <a:solidFill>
                  <a:srgbClr val="7E7E7E"/>
                </a:solidFill>
                <a:latin typeface="Verdana"/>
                <a:cs typeface="Verdana"/>
              </a:rPr>
              <a:t>g</a:t>
            </a:r>
            <a:endParaRPr sz="1200">
              <a:latin typeface="Verdana"/>
              <a:cs typeface="Verdana"/>
            </a:endParaRPr>
          </a:p>
        </p:txBody>
      </p:sp>
      <p:sp>
        <p:nvSpPr>
          <p:cNvPr id="8" name="object 8"/>
          <p:cNvSpPr txBox="1"/>
          <p:nvPr/>
        </p:nvSpPr>
        <p:spPr>
          <a:xfrm>
            <a:off x="2671339" y="2195626"/>
            <a:ext cx="1109334" cy="584832"/>
          </a:xfrm>
          <a:prstGeom prst="rect">
            <a:avLst/>
          </a:prstGeom>
          <a:solidFill>
            <a:srgbClr val="66FF33"/>
          </a:solidFill>
          <a:ln w="9524">
            <a:solidFill>
              <a:srgbClr val="010101"/>
            </a:solidFill>
          </a:ln>
        </p:spPr>
        <p:txBody>
          <a:bodyPr vert="horz" wrap="square" lIns="0" tIns="19487" rIns="0" bIns="0" rtlCol="0">
            <a:spAutoFit/>
          </a:bodyPr>
          <a:lstStyle/>
          <a:p>
            <a:pPr marL="131954" marR="214912" indent="133624" algn="just">
              <a:lnSpc>
                <a:spcPct val="105300"/>
              </a:lnSpc>
              <a:spcBef>
                <a:spcPts val="153"/>
              </a:spcBef>
            </a:pPr>
            <a:r>
              <a:rPr sz="1200" spc="-9" dirty="0">
                <a:latin typeface="Verdana"/>
                <a:cs typeface="Verdana"/>
              </a:rPr>
              <a:t>B</a:t>
            </a:r>
            <a:r>
              <a:rPr sz="1200" spc="-13" dirty="0">
                <a:latin typeface="Verdana"/>
                <a:cs typeface="Verdana"/>
              </a:rPr>
              <a:t>i</a:t>
            </a:r>
            <a:r>
              <a:rPr sz="1200" dirty="0">
                <a:latin typeface="Verdana"/>
                <a:cs typeface="Verdana"/>
              </a:rPr>
              <a:t>t</a:t>
            </a:r>
            <a:r>
              <a:rPr sz="1200" spc="-9" dirty="0">
                <a:latin typeface="Verdana"/>
                <a:cs typeface="Verdana"/>
              </a:rPr>
              <a:t>-t</a:t>
            </a:r>
            <a:r>
              <a:rPr sz="1200" spc="-4" dirty="0">
                <a:latin typeface="Verdana"/>
                <a:cs typeface="Verdana"/>
              </a:rPr>
              <a:t>o-</a:t>
            </a:r>
            <a:r>
              <a:rPr sz="1200" spc="-4" dirty="0">
                <a:latin typeface="Times New Roman"/>
                <a:cs typeface="Times New Roman"/>
              </a:rPr>
              <a:t> </a:t>
            </a:r>
            <a:r>
              <a:rPr sz="1200" spc="-9" dirty="0">
                <a:latin typeface="Verdana"/>
                <a:cs typeface="Verdana"/>
              </a:rPr>
              <a:t>s</a:t>
            </a:r>
            <a:r>
              <a:rPr sz="1200" spc="4" dirty="0">
                <a:latin typeface="Verdana"/>
                <a:cs typeface="Verdana"/>
              </a:rPr>
              <a:t>y</a:t>
            </a:r>
            <a:r>
              <a:rPr sz="1200" spc="-9" dirty="0">
                <a:latin typeface="Verdana"/>
                <a:cs typeface="Verdana"/>
              </a:rPr>
              <a:t>m</a:t>
            </a:r>
            <a:r>
              <a:rPr sz="1200" dirty="0">
                <a:latin typeface="Verdana"/>
                <a:cs typeface="Verdana"/>
              </a:rPr>
              <a:t>b</a:t>
            </a:r>
            <a:r>
              <a:rPr sz="1200" spc="-4" dirty="0">
                <a:latin typeface="Verdana"/>
                <a:cs typeface="Verdana"/>
              </a:rPr>
              <a:t>ol</a:t>
            </a:r>
            <a:r>
              <a:rPr sz="1200" spc="-4" dirty="0">
                <a:latin typeface="Times New Roman"/>
                <a:cs typeface="Times New Roman"/>
              </a:rPr>
              <a:t> </a:t>
            </a:r>
            <a:r>
              <a:rPr sz="1200" spc="-9" dirty="0">
                <a:latin typeface="Verdana"/>
                <a:cs typeface="Verdana"/>
              </a:rPr>
              <a:t>m</a:t>
            </a:r>
            <a:r>
              <a:rPr sz="1200" dirty="0">
                <a:latin typeface="Verdana"/>
                <a:cs typeface="Verdana"/>
              </a:rPr>
              <a:t>a</a:t>
            </a:r>
            <a:r>
              <a:rPr sz="1200" spc="-4" dirty="0">
                <a:latin typeface="Verdana"/>
                <a:cs typeface="Verdana"/>
              </a:rPr>
              <a:t>p</a:t>
            </a:r>
            <a:r>
              <a:rPr sz="1200" dirty="0">
                <a:latin typeface="Verdana"/>
                <a:cs typeface="Verdana"/>
              </a:rPr>
              <a:t>p</a:t>
            </a:r>
            <a:r>
              <a:rPr sz="1200" spc="-13" dirty="0">
                <a:latin typeface="Verdana"/>
                <a:cs typeface="Verdana"/>
              </a:rPr>
              <a:t>i</a:t>
            </a:r>
            <a:r>
              <a:rPr sz="1200" spc="-9" dirty="0">
                <a:latin typeface="Verdana"/>
                <a:cs typeface="Verdana"/>
              </a:rPr>
              <a:t>n</a:t>
            </a:r>
            <a:r>
              <a:rPr sz="1200" spc="-4" dirty="0">
                <a:latin typeface="Verdana"/>
                <a:cs typeface="Verdana"/>
              </a:rPr>
              <a:t>g</a:t>
            </a:r>
            <a:endParaRPr sz="1200" dirty="0">
              <a:latin typeface="Verdana"/>
              <a:cs typeface="Verdana"/>
            </a:endParaRPr>
          </a:p>
        </p:txBody>
      </p:sp>
      <p:sp>
        <p:nvSpPr>
          <p:cNvPr id="9" name="object 9"/>
          <p:cNvSpPr txBox="1"/>
          <p:nvPr/>
        </p:nvSpPr>
        <p:spPr>
          <a:xfrm>
            <a:off x="5023665" y="2208852"/>
            <a:ext cx="740642" cy="463484"/>
          </a:xfrm>
          <a:prstGeom prst="rect">
            <a:avLst/>
          </a:prstGeom>
        </p:spPr>
        <p:txBody>
          <a:bodyPr vert="horz" wrap="square" lIns="0" tIns="1802" rIns="0" bIns="0" rtlCol="0">
            <a:spAutoFit/>
          </a:bodyPr>
          <a:lstStyle/>
          <a:p>
            <a:pPr>
              <a:spcBef>
                <a:spcPts val="14"/>
              </a:spcBef>
            </a:pPr>
            <a:endParaRPr>
              <a:latin typeface="Times New Roman"/>
              <a:cs typeface="Times New Roman"/>
            </a:endParaRPr>
          </a:p>
          <a:p>
            <a:pPr marL="205447"/>
            <a:r>
              <a:rPr sz="1400" dirty="0">
                <a:solidFill>
                  <a:srgbClr val="7E7E7E"/>
                </a:solidFill>
                <a:latin typeface="Verdana"/>
                <a:cs typeface="Verdana"/>
              </a:rPr>
              <a:t>S</a:t>
            </a:r>
            <a:r>
              <a:rPr sz="1400" spc="-4" dirty="0">
                <a:solidFill>
                  <a:srgbClr val="7E7E7E"/>
                </a:solidFill>
                <a:latin typeface="Verdana"/>
                <a:cs typeface="Verdana"/>
              </a:rPr>
              <a:t>/</a:t>
            </a:r>
            <a:r>
              <a:rPr sz="1400" dirty="0">
                <a:solidFill>
                  <a:srgbClr val="7E7E7E"/>
                </a:solidFill>
                <a:latin typeface="Verdana"/>
                <a:cs typeface="Verdana"/>
              </a:rPr>
              <a:t>P</a:t>
            </a:r>
            <a:endParaRPr sz="1400">
              <a:latin typeface="Verdana"/>
              <a:cs typeface="Verdana"/>
            </a:endParaRPr>
          </a:p>
        </p:txBody>
      </p:sp>
      <p:sp>
        <p:nvSpPr>
          <p:cNvPr id="10" name="object 10"/>
          <p:cNvSpPr txBox="1"/>
          <p:nvPr/>
        </p:nvSpPr>
        <p:spPr>
          <a:xfrm>
            <a:off x="5011204" y="2195626"/>
            <a:ext cx="740642" cy="462163"/>
          </a:xfrm>
          <a:prstGeom prst="rect">
            <a:avLst/>
          </a:prstGeom>
          <a:solidFill>
            <a:srgbClr val="FFFF01"/>
          </a:solidFill>
          <a:ln w="9524">
            <a:solidFill>
              <a:srgbClr val="010101"/>
            </a:solidFill>
          </a:ln>
        </p:spPr>
        <p:txBody>
          <a:bodyPr vert="horz" wrap="square" lIns="0" tIns="493" rIns="0" bIns="0" rtlCol="0">
            <a:spAutoFit/>
          </a:bodyPr>
          <a:lstStyle/>
          <a:p>
            <a:pPr>
              <a:spcBef>
                <a:spcPts val="4"/>
              </a:spcBef>
            </a:pPr>
            <a:endParaRPr>
              <a:latin typeface="Times New Roman"/>
              <a:cs typeface="Times New Roman"/>
            </a:endParaRPr>
          </a:p>
          <a:p>
            <a:pPr marL="191528"/>
            <a:r>
              <a:rPr sz="1400" dirty="0">
                <a:latin typeface="Verdana"/>
                <a:cs typeface="Verdana"/>
              </a:rPr>
              <a:t>S</a:t>
            </a:r>
            <a:r>
              <a:rPr sz="1400" spc="-4" dirty="0">
                <a:latin typeface="Verdana"/>
                <a:cs typeface="Verdana"/>
              </a:rPr>
              <a:t>/</a:t>
            </a:r>
            <a:r>
              <a:rPr sz="1400" dirty="0">
                <a:latin typeface="Verdana"/>
                <a:cs typeface="Verdana"/>
              </a:rPr>
              <a:t>P</a:t>
            </a:r>
            <a:endParaRPr sz="1400">
              <a:latin typeface="Verdana"/>
              <a:cs typeface="Verdana"/>
            </a:endParaRPr>
          </a:p>
        </p:txBody>
      </p:sp>
      <p:sp>
        <p:nvSpPr>
          <p:cNvPr id="11" name="object 11"/>
          <p:cNvSpPr txBox="1"/>
          <p:nvPr/>
        </p:nvSpPr>
        <p:spPr>
          <a:xfrm>
            <a:off x="6870275" y="2208852"/>
            <a:ext cx="740642" cy="522548"/>
          </a:xfrm>
          <a:prstGeom prst="rect">
            <a:avLst/>
          </a:prstGeom>
        </p:spPr>
        <p:txBody>
          <a:bodyPr vert="horz" wrap="square" lIns="0" tIns="2572" rIns="0" bIns="0" rtlCol="0">
            <a:spAutoFit/>
          </a:bodyPr>
          <a:lstStyle/>
          <a:p>
            <a:pPr>
              <a:spcBef>
                <a:spcPts val="20"/>
              </a:spcBef>
            </a:pPr>
            <a:endParaRPr sz="1050">
              <a:latin typeface="Times New Roman"/>
              <a:cs typeface="Times New Roman"/>
            </a:endParaRPr>
          </a:p>
          <a:p>
            <a:pPr marL="264465" marR="201550" indent="-57904">
              <a:lnSpc>
                <a:spcPct val="100600"/>
              </a:lnSpc>
            </a:pPr>
            <a:r>
              <a:rPr sz="1200" spc="-4" dirty="0">
                <a:solidFill>
                  <a:srgbClr val="7E7E7E"/>
                </a:solidFill>
                <a:latin typeface="Verdana"/>
                <a:cs typeface="Verdana"/>
              </a:rPr>
              <a:t>Add</a:t>
            </a:r>
            <a:r>
              <a:rPr sz="1200" spc="-4" dirty="0">
                <a:solidFill>
                  <a:srgbClr val="7E7E7E"/>
                </a:solidFill>
                <a:latin typeface="Times New Roman"/>
                <a:cs typeface="Times New Roman"/>
              </a:rPr>
              <a:t> </a:t>
            </a:r>
            <a:r>
              <a:rPr sz="1200" spc="-4" dirty="0">
                <a:solidFill>
                  <a:srgbClr val="7E7E7E"/>
                </a:solidFill>
                <a:latin typeface="Verdana"/>
                <a:cs typeface="Verdana"/>
              </a:rPr>
              <a:t>CP</a:t>
            </a:r>
            <a:endParaRPr sz="1200">
              <a:latin typeface="Verdana"/>
              <a:cs typeface="Verdana"/>
            </a:endParaRPr>
          </a:p>
        </p:txBody>
      </p:sp>
      <p:sp>
        <p:nvSpPr>
          <p:cNvPr id="12" name="object 12"/>
          <p:cNvSpPr/>
          <p:nvPr/>
        </p:nvSpPr>
        <p:spPr>
          <a:xfrm>
            <a:off x="6870275" y="2208852"/>
            <a:ext cx="740642" cy="784348"/>
          </a:xfrm>
          <a:custGeom>
            <a:avLst/>
            <a:gdLst/>
            <a:ahLst/>
            <a:cxnLst/>
            <a:rect l="l" t="t" r="r" b="b"/>
            <a:pathLst>
              <a:path w="866140" h="864235">
                <a:moveTo>
                  <a:pt x="0" y="0"/>
                </a:moveTo>
                <a:lnTo>
                  <a:pt x="0" y="864107"/>
                </a:lnTo>
                <a:lnTo>
                  <a:pt x="865631" y="864107"/>
                </a:lnTo>
                <a:lnTo>
                  <a:pt x="865631" y="0"/>
                </a:lnTo>
                <a:lnTo>
                  <a:pt x="0" y="0"/>
                </a:lnTo>
                <a:close/>
              </a:path>
            </a:pathLst>
          </a:custGeom>
          <a:solidFill>
            <a:srgbClr val="818181"/>
          </a:solidFill>
        </p:spPr>
        <p:txBody>
          <a:bodyPr wrap="square" lIns="0" tIns="0" rIns="0" bIns="0" rtlCol="0"/>
          <a:lstStyle/>
          <a:p>
            <a:endParaRPr sz="1400"/>
          </a:p>
        </p:txBody>
      </p:sp>
      <p:sp>
        <p:nvSpPr>
          <p:cNvPr id="13" name="object 13"/>
          <p:cNvSpPr/>
          <p:nvPr/>
        </p:nvSpPr>
        <p:spPr>
          <a:xfrm>
            <a:off x="6848121" y="2186723"/>
            <a:ext cx="740642" cy="783195"/>
          </a:xfrm>
          <a:custGeom>
            <a:avLst/>
            <a:gdLst/>
            <a:ahLst/>
            <a:cxnLst/>
            <a:rect l="l" t="t" r="r" b="b"/>
            <a:pathLst>
              <a:path w="866140" h="862964">
                <a:moveTo>
                  <a:pt x="0" y="0"/>
                </a:moveTo>
                <a:lnTo>
                  <a:pt x="0" y="862583"/>
                </a:lnTo>
                <a:lnTo>
                  <a:pt x="865631" y="862583"/>
                </a:lnTo>
                <a:lnTo>
                  <a:pt x="865631" y="0"/>
                </a:lnTo>
                <a:lnTo>
                  <a:pt x="0" y="0"/>
                </a:lnTo>
                <a:close/>
              </a:path>
            </a:pathLst>
          </a:custGeom>
          <a:solidFill>
            <a:srgbClr val="66FF33"/>
          </a:solidFill>
        </p:spPr>
        <p:txBody>
          <a:bodyPr wrap="square" lIns="0" tIns="0" rIns="0" bIns="0" rtlCol="0"/>
          <a:lstStyle/>
          <a:p>
            <a:endParaRPr sz="1400"/>
          </a:p>
        </p:txBody>
      </p:sp>
      <p:sp>
        <p:nvSpPr>
          <p:cNvPr id="14" name="object 14"/>
          <p:cNvSpPr/>
          <p:nvPr/>
        </p:nvSpPr>
        <p:spPr>
          <a:xfrm>
            <a:off x="6849424" y="2186723"/>
            <a:ext cx="740642" cy="784348"/>
          </a:xfrm>
          <a:custGeom>
            <a:avLst/>
            <a:gdLst/>
            <a:ahLst/>
            <a:cxnLst/>
            <a:rect l="l" t="t" r="r" b="b"/>
            <a:pathLst>
              <a:path w="866140" h="864235">
                <a:moveTo>
                  <a:pt x="0" y="0"/>
                </a:moveTo>
                <a:lnTo>
                  <a:pt x="0" y="864107"/>
                </a:lnTo>
                <a:lnTo>
                  <a:pt x="865631" y="864107"/>
                </a:lnTo>
                <a:lnTo>
                  <a:pt x="865631" y="0"/>
                </a:lnTo>
                <a:lnTo>
                  <a:pt x="0" y="0"/>
                </a:lnTo>
                <a:close/>
              </a:path>
            </a:pathLst>
          </a:custGeom>
          <a:ln w="9524">
            <a:solidFill>
              <a:srgbClr val="010101"/>
            </a:solidFill>
          </a:ln>
        </p:spPr>
        <p:txBody>
          <a:bodyPr wrap="square" lIns="0" tIns="0" rIns="0" bIns="0" rtlCol="0"/>
          <a:lstStyle/>
          <a:p>
            <a:endParaRPr sz="1400"/>
          </a:p>
        </p:txBody>
      </p:sp>
      <p:sp>
        <p:nvSpPr>
          <p:cNvPr id="15" name="object 15"/>
          <p:cNvSpPr txBox="1"/>
          <p:nvPr/>
        </p:nvSpPr>
        <p:spPr>
          <a:xfrm>
            <a:off x="7039259" y="2353673"/>
            <a:ext cx="356746" cy="373051"/>
          </a:xfrm>
          <a:prstGeom prst="rect">
            <a:avLst/>
          </a:prstGeom>
        </p:spPr>
        <p:txBody>
          <a:bodyPr vert="horz" wrap="square" lIns="0" tIns="0" rIns="0" bIns="0" rtlCol="0">
            <a:spAutoFit/>
          </a:bodyPr>
          <a:lstStyle/>
          <a:p>
            <a:pPr marL="68482" marR="4454" indent="-57904">
              <a:lnSpc>
                <a:spcPct val="100600"/>
              </a:lnSpc>
            </a:pPr>
            <a:r>
              <a:rPr sz="1200" spc="-4" dirty="0">
                <a:latin typeface="Verdana"/>
                <a:cs typeface="Verdana"/>
              </a:rPr>
              <a:t>Add</a:t>
            </a:r>
            <a:r>
              <a:rPr sz="1200" spc="-4" dirty="0">
                <a:latin typeface="Times New Roman"/>
                <a:cs typeface="Times New Roman"/>
              </a:rPr>
              <a:t> </a:t>
            </a:r>
            <a:r>
              <a:rPr sz="1200" spc="-4" dirty="0">
                <a:latin typeface="Verdana"/>
                <a:cs typeface="Verdana"/>
              </a:rPr>
              <a:t>CP</a:t>
            </a:r>
            <a:endParaRPr sz="1200">
              <a:latin typeface="Verdana"/>
              <a:cs typeface="Verdana"/>
            </a:endParaRPr>
          </a:p>
        </p:txBody>
      </p:sp>
      <p:sp>
        <p:nvSpPr>
          <p:cNvPr id="16" name="object 16"/>
          <p:cNvSpPr txBox="1"/>
          <p:nvPr/>
        </p:nvSpPr>
        <p:spPr>
          <a:xfrm>
            <a:off x="3177055" y="4356626"/>
            <a:ext cx="739013" cy="463483"/>
          </a:xfrm>
          <a:prstGeom prst="rect">
            <a:avLst/>
          </a:prstGeom>
        </p:spPr>
        <p:txBody>
          <a:bodyPr vert="horz" wrap="square" lIns="0" tIns="1801" rIns="0" bIns="0" rtlCol="0">
            <a:spAutoFit/>
          </a:bodyPr>
          <a:lstStyle/>
          <a:p>
            <a:pPr>
              <a:spcBef>
                <a:spcPts val="14"/>
              </a:spcBef>
            </a:pPr>
            <a:endParaRPr>
              <a:latin typeface="Times New Roman"/>
              <a:cs typeface="Times New Roman"/>
            </a:endParaRPr>
          </a:p>
          <a:p>
            <a:pPr marL="202664"/>
            <a:r>
              <a:rPr sz="1400" spc="-9" dirty="0">
                <a:solidFill>
                  <a:srgbClr val="7E7E7E"/>
                </a:solidFill>
                <a:latin typeface="Verdana"/>
                <a:cs typeface="Verdana"/>
              </a:rPr>
              <a:t>F</a:t>
            </a:r>
            <a:r>
              <a:rPr sz="1400" dirty="0">
                <a:solidFill>
                  <a:srgbClr val="7E7E7E"/>
                </a:solidFill>
                <a:latin typeface="Verdana"/>
                <a:cs typeface="Verdana"/>
              </a:rPr>
              <a:t>FT</a:t>
            </a:r>
            <a:endParaRPr sz="1400">
              <a:latin typeface="Verdana"/>
              <a:cs typeface="Verdana"/>
            </a:endParaRPr>
          </a:p>
        </p:txBody>
      </p:sp>
      <p:sp>
        <p:nvSpPr>
          <p:cNvPr id="17" name="object 17"/>
          <p:cNvSpPr txBox="1"/>
          <p:nvPr/>
        </p:nvSpPr>
        <p:spPr>
          <a:xfrm>
            <a:off x="3164594" y="4490838"/>
            <a:ext cx="739013" cy="462162"/>
          </a:xfrm>
          <a:prstGeom prst="rect">
            <a:avLst/>
          </a:prstGeom>
          <a:solidFill>
            <a:srgbClr val="FFCCCC"/>
          </a:solidFill>
          <a:ln w="9524">
            <a:solidFill>
              <a:srgbClr val="010101"/>
            </a:solidFill>
          </a:ln>
        </p:spPr>
        <p:txBody>
          <a:bodyPr vert="horz" wrap="square" lIns="0" tIns="492" rIns="0" bIns="0" rtlCol="0">
            <a:spAutoFit/>
          </a:bodyPr>
          <a:lstStyle/>
          <a:p>
            <a:pPr>
              <a:spcBef>
                <a:spcPts val="4"/>
              </a:spcBef>
            </a:pPr>
            <a:endParaRPr dirty="0">
              <a:latin typeface="Times New Roman"/>
              <a:cs typeface="Times New Roman"/>
            </a:endParaRPr>
          </a:p>
          <a:p>
            <a:pPr marL="188744"/>
            <a:r>
              <a:rPr sz="1400" spc="-9" dirty="0">
                <a:latin typeface="Verdana"/>
                <a:cs typeface="Verdana"/>
              </a:rPr>
              <a:t>F</a:t>
            </a:r>
            <a:r>
              <a:rPr sz="1400" dirty="0">
                <a:latin typeface="Verdana"/>
                <a:cs typeface="Verdana"/>
              </a:rPr>
              <a:t>FT</a:t>
            </a:r>
          </a:p>
        </p:txBody>
      </p:sp>
      <p:sp>
        <p:nvSpPr>
          <p:cNvPr id="18" name="object 18"/>
          <p:cNvSpPr txBox="1"/>
          <p:nvPr/>
        </p:nvSpPr>
        <p:spPr>
          <a:xfrm>
            <a:off x="4101012" y="4496542"/>
            <a:ext cx="740642" cy="463483"/>
          </a:xfrm>
          <a:prstGeom prst="rect">
            <a:avLst/>
          </a:prstGeom>
        </p:spPr>
        <p:txBody>
          <a:bodyPr vert="horz" wrap="square" lIns="0" tIns="1801" rIns="0" bIns="0" rtlCol="0">
            <a:spAutoFit/>
          </a:bodyPr>
          <a:lstStyle/>
          <a:p>
            <a:pPr>
              <a:spcBef>
                <a:spcPts val="14"/>
              </a:spcBef>
            </a:pPr>
            <a:endParaRPr>
              <a:latin typeface="Times New Roman"/>
              <a:cs typeface="Times New Roman"/>
            </a:endParaRPr>
          </a:p>
          <a:p>
            <a:pPr marL="205447"/>
            <a:r>
              <a:rPr sz="1400" spc="-9" dirty="0">
                <a:solidFill>
                  <a:srgbClr val="7E7E7E"/>
                </a:solidFill>
                <a:latin typeface="Verdana"/>
                <a:cs typeface="Verdana"/>
              </a:rPr>
              <a:t>P</a:t>
            </a:r>
            <a:r>
              <a:rPr sz="1400" spc="-4" dirty="0">
                <a:solidFill>
                  <a:srgbClr val="7E7E7E"/>
                </a:solidFill>
                <a:latin typeface="Verdana"/>
                <a:cs typeface="Verdana"/>
              </a:rPr>
              <a:t>/S</a:t>
            </a:r>
            <a:endParaRPr sz="1400">
              <a:latin typeface="Verdana"/>
              <a:cs typeface="Verdana"/>
            </a:endParaRPr>
          </a:p>
        </p:txBody>
      </p:sp>
      <p:sp>
        <p:nvSpPr>
          <p:cNvPr id="19" name="object 19"/>
          <p:cNvSpPr txBox="1"/>
          <p:nvPr/>
        </p:nvSpPr>
        <p:spPr>
          <a:xfrm>
            <a:off x="4088550" y="4483316"/>
            <a:ext cx="740642" cy="462162"/>
          </a:xfrm>
          <a:prstGeom prst="rect">
            <a:avLst/>
          </a:prstGeom>
          <a:solidFill>
            <a:srgbClr val="FFFF01"/>
          </a:solidFill>
          <a:ln w="9524">
            <a:solidFill>
              <a:srgbClr val="010101"/>
            </a:solidFill>
          </a:ln>
        </p:spPr>
        <p:txBody>
          <a:bodyPr vert="horz" wrap="square" lIns="0" tIns="492" rIns="0" bIns="0" rtlCol="0">
            <a:spAutoFit/>
          </a:bodyPr>
          <a:lstStyle/>
          <a:p>
            <a:pPr>
              <a:spcBef>
                <a:spcPts val="4"/>
              </a:spcBef>
            </a:pPr>
            <a:endParaRPr>
              <a:latin typeface="Times New Roman"/>
              <a:cs typeface="Times New Roman"/>
            </a:endParaRPr>
          </a:p>
          <a:p>
            <a:pPr marL="191528"/>
            <a:r>
              <a:rPr sz="1400" spc="-9" dirty="0">
                <a:latin typeface="Verdana"/>
                <a:cs typeface="Verdana"/>
              </a:rPr>
              <a:t>P</a:t>
            </a:r>
            <a:r>
              <a:rPr sz="1400" spc="-4" dirty="0">
                <a:latin typeface="Verdana"/>
                <a:cs typeface="Verdana"/>
              </a:rPr>
              <a:t>/S</a:t>
            </a:r>
            <a:endParaRPr sz="1400">
              <a:latin typeface="Verdana"/>
              <a:cs typeface="Verdana"/>
            </a:endParaRPr>
          </a:p>
        </p:txBody>
      </p:sp>
      <p:sp>
        <p:nvSpPr>
          <p:cNvPr id="20" name="object 20"/>
          <p:cNvSpPr txBox="1"/>
          <p:nvPr/>
        </p:nvSpPr>
        <p:spPr>
          <a:xfrm>
            <a:off x="2251796" y="4496542"/>
            <a:ext cx="740642" cy="434168"/>
          </a:xfrm>
          <a:prstGeom prst="rect">
            <a:avLst/>
          </a:prstGeom>
        </p:spPr>
        <p:txBody>
          <a:bodyPr vert="horz" wrap="square" lIns="0" tIns="3249" rIns="0" bIns="0" rtlCol="0">
            <a:spAutoFit/>
          </a:bodyPr>
          <a:lstStyle/>
          <a:p>
            <a:pPr>
              <a:spcBef>
                <a:spcPts val="25"/>
              </a:spcBef>
            </a:pPr>
            <a:endParaRPr>
              <a:latin typeface="Times New Roman"/>
              <a:cs typeface="Times New Roman"/>
            </a:endParaRPr>
          </a:p>
          <a:p>
            <a:pPr marL="162576"/>
            <a:r>
              <a:rPr sz="1200" spc="-4" dirty="0">
                <a:solidFill>
                  <a:srgbClr val="7E7E7E"/>
                </a:solidFill>
                <a:latin typeface="Verdana"/>
                <a:cs typeface="Verdana"/>
              </a:rPr>
              <a:t>Sy</a:t>
            </a:r>
            <a:r>
              <a:rPr sz="1200" dirty="0">
                <a:solidFill>
                  <a:srgbClr val="7E7E7E"/>
                </a:solidFill>
                <a:latin typeface="Verdana"/>
                <a:cs typeface="Verdana"/>
              </a:rPr>
              <a:t>n</a:t>
            </a:r>
            <a:r>
              <a:rPr sz="1200" spc="-4" dirty="0">
                <a:solidFill>
                  <a:srgbClr val="7E7E7E"/>
                </a:solidFill>
                <a:latin typeface="Verdana"/>
                <a:cs typeface="Verdana"/>
              </a:rPr>
              <a:t>c</a:t>
            </a:r>
            <a:endParaRPr sz="1200">
              <a:latin typeface="Verdana"/>
              <a:cs typeface="Verdana"/>
            </a:endParaRPr>
          </a:p>
        </p:txBody>
      </p:sp>
      <p:sp>
        <p:nvSpPr>
          <p:cNvPr id="21" name="object 21"/>
          <p:cNvSpPr txBox="1"/>
          <p:nvPr/>
        </p:nvSpPr>
        <p:spPr>
          <a:xfrm>
            <a:off x="2239334" y="4483316"/>
            <a:ext cx="740642" cy="432846"/>
          </a:xfrm>
          <a:prstGeom prst="rect">
            <a:avLst/>
          </a:prstGeom>
          <a:solidFill>
            <a:srgbClr val="66FF33"/>
          </a:solidFill>
          <a:ln w="9524">
            <a:solidFill>
              <a:srgbClr val="010101"/>
            </a:solidFill>
          </a:ln>
        </p:spPr>
        <p:txBody>
          <a:bodyPr vert="horz" wrap="square" lIns="0" tIns="1940" rIns="0" bIns="0" rtlCol="0">
            <a:spAutoFit/>
          </a:bodyPr>
          <a:lstStyle/>
          <a:p>
            <a:pPr>
              <a:spcBef>
                <a:spcPts val="15"/>
              </a:spcBef>
            </a:pPr>
            <a:endParaRPr>
              <a:latin typeface="Times New Roman"/>
              <a:cs typeface="Times New Roman"/>
            </a:endParaRPr>
          </a:p>
          <a:p>
            <a:pPr marL="148657"/>
            <a:r>
              <a:rPr sz="1200" spc="-4" dirty="0">
                <a:latin typeface="Verdana"/>
                <a:cs typeface="Verdana"/>
              </a:rPr>
              <a:t>Sy</a:t>
            </a:r>
            <a:r>
              <a:rPr sz="1200" dirty="0">
                <a:latin typeface="Verdana"/>
                <a:cs typeface="Verdana"/>
              </a:rPr>
              <a:t>n</a:t>
            </a:r>
            <a:r>
              <a:rPr sz="1200" spc="-4" dirty="0">
                <a:latin typeface="Verdana"/>
                <a:cs typeface="Verdana"/>
              </a:rPr>
              <a:t>c</a:t>
            </a:r>
            <a:endParaRPr sz="1200">
              <a:latin typeface="Verdana"/>
              <a:cs typeface="Verdana"/>
            </a:endParaRPr>
          </a:p>
        </p:txBody>
      </p:sp>
      <p:sp>
        <p:nvSpPr>
          <p:cNvPr id="22" name="object 22"/>
          <p:cNvSpPr txBox="1"/>
          <p:nvPr/>
        </p:nvSpPr>
        <p:spPr>
          <a:xfrm>
            <a:off x="3975906" y="2208852"/>
            <a:ext cx="862816" cy="522548"/>
          </a:xfrm>
          <a:prstGeom prst="rect">
            <a:avLst/>
          </a:prstGeom>
        </p:spPr>
        <p:txBody>
          <a:bodyPr vert="horz" wrap="square" lIns="0" tIns="2572" rIns="0" bIns="0" rtlCol="0">
            <a:spAutoFit/>
          </a:bodyPr>
          <a:lstStyle/>
          <a:p>
            <a:pPr>
              <a:spcBef>
                <a:spcPts val="20"/>
              </a:spcBef>
            </a:pPr>
            <a:endParaRPr sz="1050">
              <a:latin typeface="Times New Roman"/>
              <a:cs typeface="Times New Roman"/>
            </a:endParaRPr>
          </a:p>
          <a:p>
            <a:pPr marL="194869" marR="153111" indent="-33406">
              <a:lnSpc>
                <a:spcPct val="100600"/>
              </a:lnSpc>
            </a:pPr>
            <a:r>
              <a:rPr sz="1200" spc="-9" dirty="0">
                <a:solidFill>
                  <a:srgbClr val="7E7E7E"/>
                </a:solidFill>
                <a:latin typeface="Verdana"/>
                <a:cs typeface="Verdana"/>
              </a:rPr>
              <a:t>M</a:t>
            </a:r>
            <a:r>
              <a:rPr sz="1200" spc="-4" dirty="0">
                <a:solidFill>
                  <a:srgbClr val="7E7E7E"/>
                </a:solidFill>
                <a:latin typeface="Verdana"/>
                <a:cs typeface="Verdana"/>
              </a:rPr>
              <a:t>od</a:t>
            </a:r>
            <a:r>
              <a:rPr sz="1200" dirty="0">
                <a:solidFill>
                  <a:srgbClr val="7E7E7E"/>
                </a:solidFill>
                <a:latin typeface="Verdana"/>
                <a:cs typeface="Verdana"/>
              </a:rPr>
              <a:t>u</a:t>
            </a:r>
            <a:r>
              <a:rPr sz="1200" spc="-4" dirty="0">
                <a:solidFill>
                  <a:srgbClr val="7E7E7E"/>
                </a:solidFill>
                <a:latin typeface="Verdana"/>
                <a:cs typeface="Verdana"/>
              </a:rPr>
              <a:t>-</a:t>
            </a:r>
            <a:r>
              <a:rPr sz="1200" spc="-4" dirty="0">
                <a:solidFill>
                  <a:srgbClr val="7E7E7E"/>
                </a:solidFill>
                <a:latin typeface="Times New Roman"/>
                <a:cs typeface="Times New Roman"/>
              </a:rPr>
              <a:t> </a:t>
            </a:r>
            <a:r>
              <a:rPr sz="1200" spc="-13" dirty="0">
                <a:solidFill>
                  <a:srgbClr val="7E7E7E"/>
                </a:solidFill>
                <a:latin typeface="Verdana"/>
                <a:cs typeface="Verdana"/>
              </a:rPr>
              <a:t>l</a:t>
            </a:r>
            <a:r>
              <a:rPr sz="1200" spc="-4" dirty="0">
                <a:solidFill>
                  <a:srgbClr val="7E7E7E"/>
                </a:solidFill>
                <a:latin typeface="Verdana"/>
                <a:cs typeface="Verdana"/>
              </a:rPr>
              <a:t>a</a:t>
            </a:r>
            <a:r>
              <a:rPr sz="1200" spc="-9" dirty="0">
                <a:solidFill>
                  <a:srgbClr val="7E7E7E"/>
                </a:solidFill>
                <a:latin typeface="Verdana"/>
                <a:cs typeface="Verdana"/>
              </a:rPr>
              <a:t>t</a:t>
            </a:r>
            <a:r>
              <a:rPr sz="1200" spc="-13" dirty="0">
                <a:solidFill>
                  <a:srgbClr val="7E7E7E"/>
                </a:solidFill>
                <a:latin typeface="Verdana"/>
                <a:cs typeface="Verdana"/>
              </a:rPr>
              <a:t>i</a:t>
            </a:r>
            <a:r>
              <a:rPr sz="1200" spc="4" dirty="0">
                <a:solidFill>
                  <a:srgbClr val="7E7E7E"/>
                </a:solidFill>
                <a:latin typeface="Verdana"/>
                <a:cs typeface="Verdana"/>
              </a:rPr>
              <a:t>o</a:t>
            </a:r>
            <a:r>
              <a:rPr sz="1200" spc="-4" dirty="0">
                <a:solidFill>
                  <a:srgbClr val="7E7E7E"/>
                </a:solidFill>
                <a:latin typeface="Verdana"/>
                <a:cs typeface="Verdana"/>
              </a:rPr>
              <a:t>n</a:t>
            </a:r>
            <a:endParaRPr sz="1200">
              <a:latin typeface="Verdana"/>
              <a:cs typeface="Verdana"/>
            </a:endParaRPr>
          </a:p>
        </p:txBody>
      </p:sp>
      <p:sp>
        <p:nvSpPr>
          <p:cNvPr id="23" name="object 23"/>
          <p:cNvSpPr txBox="1"/>
          <p:nvPr/>
        </p:nvSpPr>
        <p:spPr>
          <a:xfrm>
            <a:off x="3963445" y="2195626"/>
            <a:ext cx="862816" cy="522597"/>
          </a:xfrm>
          <a:prstGeom prst="rect">
            <a:avLst/>
          </a:prstGeom>
          <a:solidFill>
            <a:srgbClr val="66FF33"/>
          </a:solidFill>
          <a:ln w="9524">
            <a:solidFill>
              <a:srgbClr val="010101"/>
            </a:solidFill>
          </a:ln>
        </p:spPr>
        <p:txBody>
          <a:bodyPr vert="horz" wrap="square" lIns="0" tIns="148100" rIns="0" bIns="0" rtlCol="0">
            <a:spAutoFit/>
          </a:bodyPr>
          <a:lstStyle/>
          <a:p>
            <a:pPr marL="180950" marR="158679" indent="-33406">
              <a:lnSpc>
                <a:spcPct val="100600"/>
              </a:lnSpc>
              <a:spcBef>
                <a:spcPts val="1166"/>
              </a:spcBef>
            </a:pPr>
            <a:r>
              <a:rPr sz="1200" spc="-9" dirty="0">
                <a:latin typeface="Verdana"/>
                <a:cs typeface="Verdana"/>
              </a:rPr>
              <a:t>M</a:t>
            </a:r>
            <a:r>
              <a:rPr sz="1200" spc="-4" dirty="0">
                <a:latin typeface="Verdana"/>
                <a:cs typeface="Verdana"/>
              </a:rPr>
              <a:t>od</a:t>
            </a:r>
            <a:r>
              <a:rPr sz="1200" dirty="0">
                <a:latin typeface="Verdana"/>
                <a:cs typeface="Verdana"/>
              </a:rPr>
              <a:t>u</a:t>
            </a:r>
            <a:r>
              <a:rPr sz="1200" spc="-4" dirty="0">
                <a:latin typeface="Verdana"/>
                <a:cs typeface="Verdana"/>
              </a:rPr>
              <a:t>-</a:t>
            </a:r>
            <a:r>
              <a:rPr sz="1200" spc="-4" dirty="0">
                <a:latin typeface="Times New Roman"/>
                <a:cs typeface="Times New Roman"/>
              </a:rPr>
              <a:t> </a:t>
            </a:r>
            <a:r>
              <a:rPr sz="1200" spc="-13" dirty="0">
                <a:latin typeface="Verdana"/>
                <a:cs typeface="Verdana"/>
              </a:rPr>
              <a:t>l</a:t>
            </a:r>
            <a:r>
              <a:rPr sz="1200" spc="-4" dirty="0">
                <a:latin typeface="Verdana"/>
                <a:cs typeface="Verdana"/>
              </a:rPr>
              <a:t>a</a:t>
            </a:r>
            <a:r>
              <a:rPr sz="1200" spc="-9" dirty="0">
                <a:latin typeface="Verdana"/>
                <a:cs typeface="Verdana"/>
              </a:rPr>
              <a:t>t</a:t>
            </a:r>
            <a:r>
              <a:rPr sz="1200" spc="-13" dirty="0">
                <a:latin typeface="Verdana"/>
                <a:cs typeface="Verdana"/>
              </a:rPr>
              <a:t>i</a:t>
            </a:r>
            <a:r>
              <a:rPr sz="1200" spc="4" dirty="0">
                <a:latin typeface="Verdana"/>
                <a:cs typeface="Verdana"/>
              </a:rPr>
              <a:t>o</a:t>
            </a:r>
            <a:r>
              <a:rPr sz="1200" spc="-4" dirty="0">
                <a:latin typeface="Verdana"/>
                <a:cs typeface="Verdana"/>
              </a:rPr>
              <a:t>n</a:t>
            </a:r>
            <a:endParaRPr sz="1200">
              <a:latin typeface="Verdana"/>
              <a:cs typeface="Verdana"/>
            </a:endParaRPr>
          </a:p>
        </p:txBody>
      </p:sp>
      <p:sp>
        <p:nvSpPr>
          <p:cNvPr id="24" name="object 24"/>
          <p:cNvSpPr txBox="1"/>
          <p:nvPr/>
        </p:nvSpPr>
        <p:spPr>
          <a:xfrm>
            <a:off x="5023666" y="4496542"/>
            <a:ext cx="1109334" cy="434168"/>
          </a:xfrm>
          <a:prstGeom prst="rect">
            <a:avLst/>
          </a:prstGeom>
        </p:spPr>
        <p:txBody>
          <a:bodyPr vert="horz" wrap="square" lIns="0" tIns="3249" rIns="0" bIns="0" rtlCol="0">
            <a:spAutoFit/>
          </a:bodyPr>
          <a:lstStyle/>
          <a:p>
            <a:pPr>
              <a:spcBef>
                <a:spcPts val="25"/>
              </a:spcBef>
            </a:pPr>
            <a:endParaRPr>
              <a:latin typeface="Times New Roman"/>
              <a:cs typeface="Times New Roman"/>
            </a:endParaRPr>
          </a:p>
          <a:p>
            <a:pPr marL="187074"/>
            <a:r>
              <a:rPr sz="1200" spc="-13" dirty="0">
                <a:solidFill>
                  <a:srgbClr val="7E7E7E"/>
                </a:solidFill>
                <a:latin typeface="Verdana"/>
                <a:cs typeface="Verdana"/>
              </a:rPr>
              <a:t>D</a:t>
            </a:r>
            <a:r>
              <a:rPr sz="1200" dirty="0">
                <a:solidFill>
                  <a:srgbClr val="7E7E7E"/>
                </a:solidFill>
                <a:latin typeface="Verdana"/>
                <a:cs typeface="Verdana"/>
              </a:rPr>
              <a:t>em</a:t>
            </a:r>
            <a:r>
              <a:rPr sz="1200" spc="-4" dirty="0">
                <a:solidFill>
                  <a:srgbClr val="7E7E7E"/>
                </a:solidFill>
                <a:latin typeface="Verdana"/>
                <a:cs typeface="Verdana"/>
              </a:rPr>
              <a:t>o</a:t>
            </a:r>
            <a:r>
              <a:rPr sz="1200" dirty="0">
                <a:solidFill>
                  <a:srgbClr val="7E7E7E"/>
                </a:solidFill>
                <a:latin typeface="Verdana"/>
                <a:cs typeface="Verdana"/>
              </a:rPr>
              <a:t>d</a:t>
            </a:r>
            <a:r>
              <a:rPr sz="1200" spc="-4" dirty="0">
                <a:solidFill>
                  <a:srgbClr val="7E7E7E"/>
                </a:solidFill>
                <a:latin typeface="Verdana"/>
                <a:cs typeface="Verdana"/>
              </a:rPr>
              <a:t>.</a:t>
            </a:r>
            <a:endParaRPr sz="1200">
              <a:latin typeface="Verdana"/>
              <a:cs typeface="Verdana"/>
            </a:endParaRPr>
          </a:p>
        </p:txBody>
      </p:sp>
      <p:sp>
        <p:nvSpPr>
          <p:cNvPr id="25" name="object 25"/>
          <p:cNvSpPr txBox="1"/>
          <p:nvPr/>
        </p:nvSpPr>
        <p:spPr>
          <a:xfrm>
            <a:off x="5011204" y="4483316"/>
            <a:ext cx="1109334" cy="432846"/>
          </a:xfrm>
          <a:prstGeom prst="rect">
            <a:avLst/>
          </a:prstGeom>
          <a:solidFill>
            <a:srgbClr val="66FF33"/>
          </a:solidFill>
          <a:ln w="9524">
            <a:solidFill>
              <a:srgbClr val="010101"/>
            </a:solidFill>
          </a:ln>
        </p:spPr>
        <p:txBody>
          <a:bodyPr vert="horz" wrap="square" lIns="0" tIns="1940" rIns="0" bIns="0" rtlCol="0">
            <a:spAutoFit/>
          </a:bodyPr>
          <a:lstStyle/>
          <a:p>
            <a:pPr>
              <a:spcBef>
                <a:spcPts val="15"/>
              </a:spcBef>
            </a:pPr>
            <a:endParaRPr>
              <a:latin typeface="Times New Roman"/>
              <a:cs typeface="Times New Roman"/>
            </a:endParaRPr>
          </a:p>
          <a:p>
            <a:pPr marL="172598"/>
            <a:r>
              <a:rPr sz="1200" spc="-13" dirty="0">
                <a:latin typeface="Verdana"/>
                <a:cs typeface="Verdana"/>
              </a:rPr>
              <a:t>D</a:t>
            </a:r>
            <a:r>
              <a:rPr sz="1200" dirty="0">
                <a:latin typeface="Verdana"/>
                <a:cs typeface="Verdana"/>
              </a:rPr>
              <a:t>em</a:t>
            </a:r>
            <a:r>
              <a:rPr sz="1200" spc="-4" dirty="0">
                <a:latin typeface="Verdana"/>
                <a:cs typeface="Verdana"/>
              </a:rPr>
              <a:t>o</a:t>
            </a:r>
            <a:r>
              <a:rPr sz="1200" dirty="0">
                <a:latin typeface="Verdana"/>
                <a:cs typeface="Verdana"/>
              </a:rPr>
              <a:t>d</a:t>
            </a:r>
            <a:r>
              <a:rPr sz="1200" spc="-4" dirty="0">
                <a:latin typeface="Verdana"/>
                <a:cs typeface="Verdana"/>
              </a:rPr>
              <a:t>.</a:t>
            </a:r>
            <a:endParaRPr sz="1200">
              <a:latin typeface="Verdana"/>
              <a:cs typeface="Verdana"/>
            </a:endParaRPr>
          </a:p>
        </p:txBody>
      </p:sp>
      <p:sp>
        <p:nvSpPr>
          <p:cNvPr id="26" name="object 26"/>
          <p:cNvSpPr txBox="1"/>
          <p:nvPr/>
        </p:nvSpPr>
        <p:spPr>
          <a:xfrm>
            <a:off x="6317726" y="4496542"/>
            <a:ext cx="1107705" cy="426115"/>
          </a:xfrm>
          <a:prstGeom prst="rect">
            <a:avLst/>
          </a:prstGeom>
        </p:spPr>
        <p:txBody>
          <a:bodyPr vert="horz" wrap="square" lIns="0" tIns="56234" rIns="0" bIns="0" rtlCol="0">
            <a:spAutoFit/>
          </a:bodyPr>
          <a:lstStyle/>
          <a:p>
            <a:pPr marL="150884" marR="145316" indent="-62358" algn="ctr">
              <a:lnSpc>
                <a:spcPct val="100299"/>
              </a:lnSpc>
              <a:spcBef>
                <a:spcPts val="443"/>
              </a:spcBef>
            </a:pPr>
            <a:r>
              <a:rPr sz="1200" spc="-13" dirty="0">
                <a:solidFill>
                  <a:srgbClr val="7E7E7E"/>
                </a:solidFill>
                <a:latin typeface="Verdana"/>
                <a:cs typeface="Verdana"/>
              </a:rPr>
              <a:t>D</a:t>
            </a:r>
            <a:r>
              <a:rPr sz="1200" dirty="0">
                <a:solidFill>
                  <a:srgbClr val="7E7E7E"/>
                </a:solidFill>
                <a:latin typeface="Verdana"/>
                <a:cs typeface="Verdana"/>
              </a:rPr>
              <a:t>e</a:t>
            </a:r>
            <a:r>
              <a:rPr sz="1200" spc="-13" dirty="0">
                <a:solidFill>
                  <a:srgbClr val="7E7E7E"/>
                </a:solidFill>
                <a:latin typeface="Verdana"/>
                <a:cs typeface="Verdana"/>
              </a:rPr>
              <a:t>i</a:t>
            </a:r>
            <a:r>
              <a:rPr sz="1200" spc="-9" dirty="0">
                <a:solidFill>
                  <a:srgbClr val="7E7E7E"/>
                </a:solidFill>
                <a:latin typeface="Verdana"/>
                <a:cs typeface="Verdana"/>
              </a:rPr>
              <a:t>nt</a:t>
            </a:r>
            <a:r>
              <a:rPr sz="1200" dirty="0">
                <a:solidFill>
                  <a:srgbClr val="7E7E7E"/>
                </a:solidFill>
                <a:latin typeface="Verdana"/>
                <a:cs typeface="Verdana"/>
              </a:rPr>
              <a:t>e</a:t>
            </a:r>
            <a:r>
              <a:rPr sz="1200" spc="-4" dirty="0">
                <a:solidFill>
                  <a:srgbClr val="7E7E7E"/>
                </a:solidFill>
                <a:latin typeface="Verdana"/>
                <a:cs typeface="Verdana"/>
              </a:rPr>
              <a:t>r</a:t>
            </a:r>
            <a:r>
              <a:rPr sz="1200" dirty="0">
                <a:solidFill>
                  <a:srgbClr val="7E7E7E"/>
                </a:solidFill>
                <a:latin typeface="Verdana"/>
                <a:cs typeface="Verdana"/>
              </a:rPr>
              <a:t>l</a:t>
            </a:r>
            <a:r>
              <a:rPr sz="1200" spc="-4" dirty="0">
                <a:solidFill>
                  <a:srgbClr val="7E7E7E"/>
                </a:solidFill>
                <a:latin typeface="Verdana"/>
                <a:cs typeface="Verdana"/>
              </a:rPr>
              <a:t>.</a:t>
            </a:r>
            <a:r>
              <a:rPr sz="1200" spc="-4" dirty="0">
                <a:solidFill>
                  <a:srgbClr val="7E7E7E"/>
                </a:solidFill>
                <a:latin typeface="Times New Roman"/>
                <a:cs typeface="Times New Roman"/>
              </a:rPr>
              <a:t> </a:t>
            </a:r>
            <a:r>
              <a:rPr sz="1200" spc="-4" dirty="0">
                <a:solidFill>
                  <a:srgbClr val="7E7E7E"/>
                </a:solidFill>
                <a:latin typeface="Verdana"/>
                <a:cs typeface="Verdana"/>
              </a:rPr>
              <a:t>&amp;</a:t>
            </a:r>
            <a:r>
              <a:rPr sz="1200" spc="-4" dirty="0">
                <a:solidFill>
                  <a:srgbClr val="7E7E7E"/>
                </a:solidFill>
                <a:latin typeface="Times New Roman"/>
                <a:cs typeface="Times New Roman"/>
              </a:rPr>
              <a:t> </a:t>
            </a:r>
            <a:r>
              <a:rPr sz="1200" spc="-13" dirty="0">
                <a:solidFill>
                  <a:srgbClr val="7E7E7E"/>
                </a:solidFill>
                <a:latin typeface="Verdana"/>
                <a:cs typeface="Verdana"/>
              </a:rPr>
              <a:t>D</a:t>
            </a:r>
            <a:r>
              <a:rPr sz="1200" dirty="0">
                <a:solidFill>
                  <a:srgbClr val="7E7E7E"/>
                </a:solidFill>
                <a:latin typeface="Verdana"/>
                <a:cs typeface="Verdana"/>
              </a:rPr>
              <a:t>e</a:t>
            </a:r>
            <a:r>
              <a:rPr sz="1200" spc="-9" dirty="0">
                <a:solidFill>
                  <a:srgbClr val="7E7E7E"/>
                </a:solidFill>
                <a:latin typeface="Verdana"/>
                <a:cs typeface="Verdana"/>
              </a:rPr>
              <a:t>c</a:t>
            </a:r>
            <a:r>
              <a:rPr sz="1200" spc="4" dirty="0">
                <a:solidFill>
                  <a:srgbClr val="7E7E7E"/>
                </a:solidFill>
                <a:latin typeface="Verdana"/>
                <a:cs typeface="Verdana"/>
              </a:rPr>
              <a:t>o</a:t>
            </a:r>
            <a:r>
              <a:rPr sz="1200" spc="-4" dirty="0">
                <a:solidFill>
                  <a:srgbClr val="7E7E7E"/>
                </a:solidFill>
                <a:latin typeface="Verdana"/>
                <a:cs typeface="Verdana"/>
              </a:rPr>
              <a:t>d</a:t>
            </a:r>
            <a:r>
              <a:rPr sz="1200" spc="-13" dirty="0">
                <a:solidFill>
                  <a:srgbClr val="7E7E7E"/>
                </a:solidFill>
                <a:latin typeface="Verdana"/>
                <a:cs typeface="Verdana"/>
              </a:rPr>
              <a:t>i</a:t>
            </a:r>
            <a:r>
              <a:rPr sz="1200" dirty="0">
                <a:solidFill>
                  <a:srgbClr val="7E7E7E"/>
                </a:solidFill>
                <a:latin typeface="Verdana"/>
                <a:cs typeface="Verdana"/>
              </a:rPr>
              <a:t>n</a:t>
            </a:r>
            <a:r>
              <a:rPr sz="1200" spc="-4" dirty="0">
                <a:solidFill>
                  <a:srgbClr val="7E7E7E"/>
                </a:solidFill>
                <a:latin typeface="Verdana"/>
                <a:cs typeface="Verdana"/>
              </a:rPr>
              <a:t>g</a:t>
            </a:r>
            <a:endParaRPr sz="1200">
              <a:latin typeface="Verdana"/>
              <a:cs typeface="Verdana"/>
            </a:endParaRPr>
          </a:p>
        </p:txBody>
      </p:sp>
      <p:sp>
        <p:nvSpPr>
          <p:cNvPr id="27" name="object 27"/>
          <p:cNvSpPr txBox="1"/>
          <p:nvPr/>
        </p:nvSpPr>
        <p:spPr>
          <a:xfrm>
            <a:off x="6305264" y="4483316"/>
            <a:ext cx="1107705" cy="412059"/>
          </a:xfrm>
          <a:prstGeom prst="rect">
            <a:avLst/>
          </a:prstGeom>
          <a:solidFill>
            <a:srgbClr val="66FF33"/>
          </a:solidFill>
          <a:ln w="9524">
            <a:solidFill>
              <a:srgbClr val="010101"/>
            </a:solidFill>
          </a:ln>
        </p:spPr>
        <p:txBody>
          <a:bodyPr vert="horz" wrap="square" lIns="0" tIns="42314" rIns="0" bIns="0" rtlCol="0">
            <a:spAutoFit/>
          </a:bodyPr>
          <a:lstStyle/>
          <a:p>
            <a:pPr marL="136408" marR="151441" indent="-62358" algn="ctr">
              <a:lnSpc>
                <a:spcPct val="100299"/>
              </a:lnSpc>
              <a:spcBef>
                <a:spcPts val="333"/>
              </a:spcBef>
            </a:pPr>
            <a:r>
              <a:rPr sz="1200" spc="-13" dirty="0">
                <a:latin typeface="Verdana"/>
                <a:cs typeface="Verdana"/>
              </a:rPr>
              <a:t>D</a:t>
            </a:r>
            <a:r>
              <a:rPr sz="1200" dirty="0">
                <a:latin typeface="Verdana"/>
                <a:cs typeface="Verdana"/>
              </a:rPr>
              <a:t>e</a:t>
            </a:r>
            <a:r>
              <a:rPr sz="1200" spc="-13" dirty="0">
                <a:latin typeface="Verdana"/>
                <a:cs typeface="Verdana"/>
              </a:rPr>
              <a:t>i</a:t>
            </a:r>
            <a:r>
              <a:rPr sz="1200" spc="-9" dirty="0">
                <a:latin typeface="Verdana"/>
                <a:cs typeface="Verdana"/>
              </a:rPr>
              <a:t>nt</a:t>
            </a:r>
            <a:r>
              <a:rPr sz="1200" dirty="0">
                <a:latin typeface="Verdana"/>
                <a:cs typeface="Verdana"/>
              </a:rPr>
              <a:t>e</a:t>
            </a:r>
            <a:r>
              <a:rPr sz="1200" spc="-4" dirty="0">
                <a:latin typeface="Verdana"/>
                <a:cs typeface="Verdana"/>
              </a:rPr>
              <a:t>r</a:t>
            </a:r>
            <a:r>
              <a:rPr sz="1200" dirty="0">
                <a:latin typeface="Verdana"/>
                <a:cs typeface="Verdana"/>
              </a:rPr>
              <a:t>l</a:t>
            </a:r>
            <a:r>
              <a:rPr sz="1200" spc="-4" dirty="0">
                <a:latin typeface="Verdana"/>
                <a:cs typeface="Verdana"/>
              </a:rPr>
              <a:t>.</a:t>
            </a:r>
            <a:r>
              <a:rPr sz="1200" spc="-4" dirty="0">
                <a:latin typeface="Times New Roman"/>
                <a:cs typeface="Times New Roman"/>
              </a:rPr>
              <a:t> </a:t>
            </a:r>
            <a:r>
              <a:rPr sz="1200" spc="-4" dirty="0">
                <a:latin typeface="Verdana"/>
                <a:cs typeface="Verdana"/>
              </a:rPr>
              <a:t>&amp;</a:t>
            </a:r>
            <a:r>
              <a:rPr sz="1200" spc="-4" dirty="0">
                <a:latin typeface="Times New Roman"/>
                <a:cs typeface="Times New Roman"/>
              </a:rPr>
              <a:t> </a:t>
            </a:r>
            <a:r>
              <a:rPr sz="1200" spc="-13" dirty="0">
                <a:latin typeface="Verdana"/>
                <a:cs typeface="Verdana"/>
              </a:rPr>
              <a:t>D</a:t>
            </a:r>
            <a:r>
              <a:rPr sz="1200" dirty="0">
                <a:latin typeface="Verdana"/>
                <a:cs typeface="Verdana"/>
              </a:rPr>
              <a:t>e</a:t>
            </a:r>
            <a:r>
              <a:rPr sz="1200" spc="-9" dirty="0">
                <a:latin typeface="Verdana"/>
                <a:cs typeface="Verdana"/>
              </a:rPr>
              <a:t>c</a:t>
            </a:r>
            <a:r>
              <a:rPr sz="1200" spc="4" dirty="0">
                <a:latin typeface="Verdana"/>
                <a:cs typeface="Verdana"/>
              </a:rPr>
              <a:t>o</a:t>
            </a:r>
            <a:r>
              <a:rPr sz="1200" spc="-4" dirty="0">
                <a:latin typeface="Verdana"/>
                <a:cs typeface="Verdana"/>
              </a:rPr>
              <a:t>d</a:t>
            </a:r>
            <a:r>
              <a:rPr sz="1200" spc="-13" dirty="0">
                <a:latin typeface="Verdana"/>
                <a:cs typeface="Verdana"/>
              </a:rPr>
              <a:t>i</a:t>
            </a:r>
            <a:r>
              <a:rPr sz="1200" dirty="0">
                <a:latin typeface="Verdana"/>
                <a:cs typeface="Verdana"/>
              </a:rPr>
              <a:t>n</a:t>
            </a:r>
            <a:r>
              <a:rPr sz="1200" spc="-4" dirty="0">
                <a:latin typeface="Verdana"/>
                <a:cs typeface="Verdana"/>
              </a:rPr>
              <a:t>g</a:t>
            </a:r>
            <a:endParaRPr sz="1200" dirty="0">
              <a:latin typeface="Verdana"/>
              <a:cs typeface="Verdana"/>
            </a:endParaRPr>
          </a:p>
        </p:txBody>
      </p:sp>
      <p:sp>
        <p:nvSpPr>
          <p:cNvPr id="28" name="object 28"/>
          <p:cNvSpPr/>
          <p:nvPr/>
        </p:nvSpPr>
        <p:spPr>
          <a:xfrm>
            <a:off x="2477247" y="2521438"/>
            <a:ext cx="184075" cy="115261"/>
          </a:xfrm>
          <a:custGeom>
            <a:avLst/>
            <a:gdLst/>
            <a:ahLst/>
            <a:cxnLst/>
            <a:rect l="l" t="t" r="r" b="b"/>
            <a:pathLst>
              <a:path w="215264" h="127000">
                <a:moveTo>
                  <a:pt x="152399" y="73151"/>
                </a:moveTo>
                <a:lnTo>
                  <a:pt x="152399" y="53339"/>
                </a:lnTo>
                <a:lnTo>
                  <a:pt x="0" y="53339"/>
                </a:lnTo>
                <a:lnTo>
                  <a:pt x="0" y="73151"/>
                </a:lnTo>
                <a:lnTo>
                  <a:pt x="152399" y="73151"/>
                </a:lnTo>
                <a:close/>
              </a:path>
              <a:path w="215264" h="127000">
                <a:moveTo>
                  <a:pt x="214883" y="62483"/>
                </a:moveTo>
                <a:lnTo>
                  <a:pt x="138683" y="0"/>
                </a:lnTo>
                <a:lnTo>
                  <a:pt x="138683" y="53339"/>
                </a:lnTo>
                <a:lnTo>
                  <a:pt x="152399" y="53339"/>
                </a:lnTo>
                <a:lnTo>
                  <a:pt x="152399" y="114970"/>
                </a:lnTo>
                <a:lnTo>
                  <a:pt x="214883" y="62483"/>
                </a:lnTo>
                <a:close/>
              </a:path>
              <a:path w="215264" h="127000">
                <a:moveTo>
                  <a:pt x="152399" y="114970"/>
                </a:moveTo>
                <a:lnTo>
                  <a:pt x="152399" y="73151"/>
                </a:lnTo>
                <a:lnTo>
                  <a:pt x="138683" y="73151"/>
                </a:lnTo>
                <a:lnTo>
                  <a:pt x="138683" y="126491"/>
                </a:lnTo>
                <a:lnTo>
                  <a:pt x="152399" y="114970"/>
                </a:lnTo>
                <a:close/>
              </a:path>
            </a:pathLst>
          </a:custGeom>
          <a:solidFill>
            <a:srgbClr val="010101"/>
          </a:solidFill>
        </p:spPr>
        <p:txBody>
          <a:bodyPr wrap="square" lIns="0" tIns="0" rIns="0" bIns="0" rtlCol="0"/>
          <a:lstStyle/>
          <a:p>
            <a:endParaRPr sz="1400"/>
          </a:p>
        </p:txBody>
      </p:sp>
      <p:sp>
        <p:nvSpPr>
          <p:cNvPr id="29" name="object 29"/>
          <p:cNvSpPr/>
          <p:nvPr/>
        </p:nvSpPr>
        <p:spPr>
          <a:xfrm>
            <a:off x="3770003" y="2521438"/>
            <a:ext cx="185161" cy="115261"/>
          </a:xfrm>
          <a:custGeom>
            <a:avLst/>
            <a:gdLst/>
            <a:ahLst/>
            <a:cxnLst/>
            <a:rect l="l" t="t" r="r" b="b"/>
            <a:pathLst>
              <a:path w="216535" h="127000">
                <a:moveTo>
                  <a:pt x="152399" y="73151"/>
                </a:moveTo>
                <a:lnTo>
                  <a:pt x="152399" y="53339"/>
                </a:lnTo>
                <a:lnTo>
                  <a:pt x="0" y="53339"/>
                </a:lnTo>
                <a:lnTo>
                  <a:pt x="0" y="73151"/>
                </a:lnTo>
                <a:lnTo>
                  <a:pt x="152399" y="73151"/>
                </a:lnTo>
                <a:close/>
              </a:path>
              <a:path w="216535" h="127000">
                <a:moveTo>
                  <a:pt x="216407" y="62483"/>
                </a:moveTo>
                <a:lnTo>
                  <a:pt x="140207" y="0"/>
                </a:lnTo>
                <a:lnTo>
                  <a:pt x="140207" y="53339"/>
                </a:lnTo>
                <a:lnTo>
                  <a:pt x="152399" y="53339"/>
                </a:lnTo>
                <a:lnTo>
                  <a:pt x="152399" y="116250"/>
                </a:lnTo>
                <a:lnTo>
                  <a:pt x="216407" y="62483"/>
                </a:lnTo>
                <a:close/>
              </a:path>
              <a:path w="216535" h="127000">
                <a:moveTo>
                  <a:pt x="152399" y="116250"/>
                </a:moveTo>
                <a:lnTo>
                  <a:pt x="152399" y="73151"/>
                </a:lnTo>
                <a:lnTo>
                  <a:pt x="140207" y="73151"/>
                </a:lnTo>
                <a:lnTo>
                  <a:pt x="140207" y="126491"/>
                </a:lnTo>
                <a:lnTo>
                  <a:pt x="152399" y="116250"/>
                </a:lnTo>
                <a:close/>
              </a:path>
            </a:pathLst>
          </a:custGeom>
          <a:solidFill>
            <a:srgbClr val="010101"/>
          </a:solidFill>
        </p:spPr>
        <p:txBody>
          <a:bodyPr wrap="square" lIns="0" tIns="0" rIns="0" bIns="0" rtlCol="0"/>
          <a:lstStyle/>
          <a:p>
            <a:endParaRPr sz="1400"/>
          </a:p>
        </p:txBody>
      </p:sp>
      <p:sp>
        <p:nvSpPr>
          <p:cNvPr id="30" name="object 30"/>
          <p:cNvSpPr/>
          <p:nvPr/>
        </p:nvSpPr>
        <p:spPr>
          <a:xfrm>
            <a:off x="4817763" y="2521438"/>
            <a:ext cx="184075" cy="115261"/>
          </a:xfrm>
          <a:custGeom>
            <a:avLst/>
            <a:gdLst/>
            <a:ahLst/>
            <a:cxnLst/>
            <a:rect l="l" t="t" r="r" b="b"/>
            <a:pathLst>
              <a:path w="215264" h="127000">
                <a:moveTo>
                  <a:pt x="152399" y="73151"/>
                </a:moveTo>
                <a:lnTo>
                  <a:pt x="152399" y="53339"/>
                </a:lnTo>
                <a:lnTo>
                  <a:pt x="0" y="53339"/>
                </a:lnTo>
                <a:lnTo>
                  <a:pt x="0" y="73151"/>
                </a:lnTo>
                <a:lnTo>
                  <a:pt x="152399" y="73151"/>
                </a:lnTo>
                <a:close/>
              </a:path>
              <a:path w="215264" h="127000">
                <a:moveTo>
                  <a:pt x="214883" y="62483"/>
                </a:moveTo>
                <a:lnTo>
                  <a:pt x="138683" y="0"/>
                </a:lnTo>
                <a:lnTo>
                  <a:pt x="138683" y="53339"/>
                </a:lnTo>
                <a:lnTo>
                  <a:pt x="152399" y="53339"/>
                </a:lnTo>
                <a:lnTo>
                  <a:pt x="152399" y="114970"/>
                </a:lnTo>
                <a:lnTo>
                  <a:pt x="214883" y="62483"/>
                </a:lnTo>
                <a:close/>
              </a:path>
              <a:path w="215264" h="127000">
                <a:moveTo>
                  <a:pt x="152399" y="114970"/>
                </a:moveTo>
                <a:lnTo>
                  <a:pt x="152399" y="73151"/>
                </a:lnTo>
                <a:lnTo>
                  <a:pt x="138683" y="73151"/>
                </a:lnTo>
                <a:lnTo>
                  <a:pt x="138683" y="126491"/>
                </a:lnTo>
                <a:lnTo>
                  <a:pt x="152399" y="114970"/>
                </a:lnTo>
                <a:close/>
              </a:path>
            </a:pathLst>
          </a:custGeom>
          <a:solidFill>
            <a:srgbClr val="010101"/>
          </a:solidFill>
        </p:spPr>
        <p:txBody>
          <a:bodyPr wrap="square" lIns="0" tIns="0" rIns="0" bIns="0" rtlCol="0"/>
          <a:lstStyle/>
          <a:p>
            <a:endParaRPr sz="1400"/>
          </a:p>
        </p:txBody>
      </p:sp>
      <p:sp>
        <p:nvSpPr>
          <p:cNvPr id="31" name="object 31"/>
          <p:cNvSpPr/>
          <p:nvPr/>
        </p:nvSpPr>
        <p:spPr>
          <a:xfrm>
            <a:off x="2971152" y="4472809"/>
            <a:ext cx="185161" cy="116413"/>
          </a:xfrm>
          <a:custGeom>
            <a:avLst/>
            <a:gdLst/>
            <a:ahLst/>
            <a:cxnLst/>
            <a:rect l="l" t="t" r="r" b="b"/>
            <a:pathLst>
              <a:path w="216535" h="128270">
                <a:moveTo>
                  <a:pt x="152399" y="73151"/>
                </a:moveTo>
                <a:lnTo>
                  <a:pt x="152399" y="54863"/>
                </a:lnTo>
                <a:lnTo>
                  <a:pt x="0" y="54863"/>
                </a:lnTo>
                <a:lnTo>
                  <a:pt x="0" y="73151"/>
                </a:lnTo>
                <a:lnTo>
                  <a:pt x="152399" y="73151"/>
                </a:lnTo>
                <a:close/>
              </a:path>
              <a:path w="216535" h="128270">
                <a:moveTo>
                  <a:pt x="216407" y="64007"/>
                </a:moveTo>
                <a:lnTo>
                  <a:pt x="140207" y="0"/>
                </a:lnTo>
                <a:lnTo>
                  <a:pt x="140207" y="54863"/>
                </a:lnTo>
                <a:lnTo>
                  <a:pt x="152399" y="54863"/>
                </a:lnTo>
                <a:lnTo>
                  <a:pt x="152399" y="117774"/>
                </a:lnTo>
                <a:lnTo>
                  <a:pt x="216407" y="64007"/>
                </a:lnTo>
                <a:close/>
              </a:path>
              <a:path w="216535" h="128270">
                <a:moveTo>
                  <a:pt x="152399" y="117774"/>
                </a:moveTo>
                <a:lnTo>
                  <a:pt x="152399" y="73151"/>
                </a:lnTo>
                <a:lnTo>
                  <a:pt x="140207" y="73151"/>
                </a:lnTo>
                <a:lnTo>
                  <a:pt x="140207" y="128015"/>
                </a:lnTo>
                <a:lnTo>
                  <a:pt x="152399" y="117774"/>
                </a:lnTo>
                <a:close/>
              </a:path>
            </a:pathLst>
          </a:custGeom>
          <a:solidFill>
            <a:srgbClr val="010101"/>
          </a:solidFill>
        </p:spPr>
        <p:txBody>
          <a:bodyPr wrap="square" lIns="0" tIns="0" rIns="0" bIns="0" rtlCol="0"/>
          <a:lstStyle/>
          <a:p>
            <a:endParaRPr sz="1400"/>
          </a:p>
        </p:txBody>
      </p:sp>
      <p:sp>
        <p:nvSpPr>
          <p:cNvPr id="32" name="object 32"/>
          <p:cNvSpPr/>
          <p:nvPr/>
        </p:nvSpPr>
        <p:spPr>
          <a:xfrm>
            <a:off x="2971152" y="4602822"/>
            <a:ext cx="185161" cy="115261"/>
          </a:xfrm>
          <a:custGeom>
            <a:avLst/>
            <a:gdLst/>
            <a:ahLst/>
            <a:cxnLst/>
            <a:rect l="l" t="t" r="r" b="b"/>
            <a:pathLst>
              <a:path w="216535" h="127000">
                <a:moveTo>
                  <a:pt x="152399" y="73151"/>
                </a:moveTo>
                <a:lnTo>
                  <a:pt x="152399" y="53339"/>
                </a:lnTo>
                <a:lnTo>
                  <a:pt x="0" y="53339"/>
                </a:lnTo>
                <a:lnTo>
                  <a:pt x="0" y="73151"/>
                </a:lnTo>
                <a:lnTo>
                  <a:pt x="152399" y="73151"/>
                </a:lnTo>
                <a:close/>
              </a:path>
              <a:path w="216535" h="127000">
                <a:moveTo>
                  <a:pt x="216407" y="64007"/>
                </a:moveTo>
                <a:lnTo>
                  <a:pt x="140207" y="0"/>
                </a:lnTo>
                <a:lnTo>
                  <a:pt x="140207" y="53339"/>
                </a:lnTo>
                <a:lnTo>
                  <a:pt x="152399" y="53339"/>
                </a:lnTo>
                <a:lnTo>
                  <a:pt x="152399" y="116494"/>
                </a:lnTo>
                <a:lnTo>
                  <a:pt x="216407" y="64007"/>
                </a:lnTo>
                <a:close/>
              </a:path>
              <a:path w="216535" h="127000">
                <a:moveTo>
                  <a:pt x="152399" y="116494"/>
                </a:moveTo>
                <a:lnTo>
                  <a:pt x="152399" y="73151"/>
                </a:lnTo>
                <a:lnTo>
                  <a:pt x="140207" y="73151"/>
                </a:lnTo>
                <a:lnTo>
                  <a:pt x="140207" y="126491"/>
                </a:lnTo>
                <a:lnTo>
                  <a:pt x="152399" y="116494"/>
                </a:lnTo>
                <a:close/>
              </a:path>
            </a:pathLst>
          </a:custGeom>
          <a:solidFill>
            <a:srgbClr val="010101"/>
          </a:solidFill>
        </p:spPr>
        <p:txBody>
          <a:bodyPr wrap="square" lIns="0" tIns="0" rIns="0" bIns="0" rtlCol="0"/>
          <a:lstStyle/>
          <a:p>
            <a:endParaRPr sz="1400"/>
          </a:p>
        </p:txBody>
      </p:sp>
      <p:sp>
        <p:nvSpPr>
          <p:cNvPr id="33" name="object 33"/>
          <p:cNvSpPr/>
          <p:nvPr/>
        </p:nvSpPr>
        <p:spPr>
          <a:xfrm>
            <a:off x="2971152" y="4734220"/>
            <a:ext cx="185161" cy="115261"/>
          </a:xfrm>
          <a:custGeom>
            <a:avLst/>
            <a:gdLst/>
            <a:ahLst/>
            <a:cxnLst/>
            <a:rect l="l" t="t" r="r" b="b"/>
            <a:pathLst>
              <a:path w="216535" h="127000">
                <a:moveTo>
                  <a:pt x="152399" y="73151"/>
                </a:moveTo>
                <a:lnTo>
                  <a:pt x="152399" y="53339"/>
                </a:lnTo>
                <a:lnTo>
                  <a:pt x="0" y="53339"/>
                </a:lnTo>
                <a:lnTo>
                  <a:pt x="0" y="73151"/>
                </a:lnTo>
                <a:lnTo>
                  <a:pt x="152399" y="73151"/>
                </a:lnTo>
                <a:close/>
              </a:path>
              <a:path w="216535" h="127000">
                <a:moveTo>
                  <a:pt x="216407" y="62483"/>
                </a:moveTo>
                <a:lnTo>
                  <a:pt x="140207" y="0"/>
                </a:lnTo>
                <a:lnTo>
                  <a:pt x="140207" y="53339"/>
                </a:lnTo>
                <a:lnTo>
                  <a:pt x="152399" y="53339"/>
                </a:lnTo>
                <a:lnTo>
                  <a:pt x="152399" y="116250"/>
                </a:lnTo>
                <a:lnTo>
                  <a:pt x="216407" y="62483"/>
                </a:lnTo>
                <a:close/>
              </a:path>
              <a:path w="216535" h="127000">
                <a:moveTo>
                  <a:pt x="152399" y="116250"/>
                </a:moveTo>
                <a:lnTo>
                  <a:pt x="152399" y="73151"/>
                </a:lnTo>
                <a:lnTo>
                  <a:pt x="140207" y="73151"/>
                </a:lnTo>
                <a:lnTo>
                  <a:pt x="140207" y="126491"/>
                </a:lnTo>
                <a:lnTo>
                  <a:pt x="152399" y="116250"/>
                </a:lnTo>
                <a:close/>
              </a:path>
            </a:pathLst>
          </a:custGeom>
          <a:solidFill>
            <a:srgbClr val="010101"/>
          </a:solidFill>
        </p:spPr>
        <p:txBody>
          <a:bodyPr wrap="square" lIns="0" tIns="0" rIns="0" bIns="0" rtlCol="0"/>
          <a:lstStyle/>
          <a:p>
            <a:endParaRPr sz="1400"/>
          </a:p>
        </p:txBody>
      </p:sp>
      <p:sp>
        <p:nvSpPr>
          <p:cNvPr id="34" name="object 34"/>
          <p:cNvSpPr/>
          <p:nvPr/>
        </p:nvSpPr>
        <p:spPr>
          <a:xfrm>
            <a:off x="2971152" y="4865616"/>
            <a:ext cx="185161" cy="115261"/>
          </a:xfrm>
          <a:custGeom>
            <a:avLst/>
            <a:gdLst/>
            <a:ahLst/>
            <a:cxnLst/>
            <a:rect l="l" t="t" r="r" b="b"/>
            <a:pathLst>
              <a:path w="216535" h="127000">
                <a:moveTo>
                  <a:pt x="152399" y="71627"/>
                </a:moveTo>
                <a:lnTo>
                  <a:pt x="152399" y="53339"/>
                </a:lnTo>
                <a:lnTo>
                  <a:pt x="0" y="53339"/>
                </a:lnTo>
                <a:lnTo>
                  <a:pt x="0" y="71627"/>
                </a:lnTo>
                <a:lnTo>
                  <a:pt x="152399" y="71627"/>
                </a:lnTo>
                <a:close/>
              </a:path>
              <a:path w="216535" h="127000">
                <a:moveTo>
                  <a:pt x="216407" y="62483"/>
                </a:moveTo>
                <a:lnTo>
                  <a:pt x="140207" y="0"/>
                </a:lnTo>
                <a:lnTo>
                  <a:pt x="140207" y="53339"/>
                </a:lnTo>
                <a:lnTo>
                  <a:pt x="152399" y="53339"/>
                </a:lnTo>
                <a:lnTo>
                  <a:pt x="152399" y="116250"/>
                </a:lnTo>
                <a:lnTo>
                  <a:pt x="216407" y="62483"/>
                </a:lnTo>
                <a:close/>
              </a:path>
              <a:path w="216535" h="127000">
                <a:moveTo>
                  <a:pt x="152399" y="116250"/>
                </a:moveTo>
                <a:lnTo>
                  <a:pt x="152399" y="71627"/>
                </a:lnTo>
                <a:lnTo>
                  <a:pt x="140207" y="71627"/>
                </a:lnTo>
                <a:lnTo>
                  <a:pt x="140207" y="126491"/>
                </a:lnTo>
                <a:lnTo>
                  <a:pt x="152399" y="116250"/>
                </a:lnTo>
                <a:close/>
              </a:path>
            </a:pathLst>
          </a:custGeom>
          <a:solidFill>
            <a:srgbClr val="010101"/>
          </a:solidFill>
        </p:spPr>
        <p:txBody>
          <a:bodyPr wrap="square" lIns="0" tIns="0" rIns="0" bIns="0" rtlCol="0"/>
          <a:lstStyle/>
          <a:p>
            <a:endParaRPr sz="1400"/>
          </a:p>
        </p:txBody>
      </p:sp>
      <p:sp>
        <p:nvSpPr>
          <p:cNvPr id="35" name="object 35"/>
          <p:cNvSpPr/>
          <p:nvPr/>
        </p:nvSpPr>
        <p:spPr>
          <a:xfrm>
            <a:off x="5741719" y="2209800"/>
            <a:ext cx="185161" cy="115261"/>
          </a:xfrm>
          <a:custGeom>
            <a:avLst/>
            <a:gdLst/>
            <a:ahLst/>
            <a:cxnLst/>
            <a:rect l="l" t="t" r="r" b="b"/>
            <a:pathLst>
              <a:path w="216534" h="127000">
                <a:moveTo>
                  <a:pt x="152399" y="73151"/>
                </a:moveTo>
                <a:lnTo>
                  <a:pt x="152399" y="53339"/>
                </a:lnTo>
                <a:lnTo>
                  <a:pt x="0" y="53339"/>
                </a:lnTo>
                <a:lnTo>
                  <a:pt x="0" y="73151"/>
                </a:lnTo>
                <a:lnTo>
                  <a:pt x="152399" y="73151"/>
                </a:lnTo>
                <a:close/>
              </a:path>
              <a:path w="216534" h="127000">
                <a:moveTo>
                  <a:pt x="216407" y="64007"/>
                </a:moveTo>
                <a:lnTo>
                  <a:pt x="140207" y="0"/>
                </a:lnTo>
                <a:lnTo>
                  <a:pt x="140207" y="53339"/>
                </a:lnTo>
                <a:lnTo>
                  <a:pt x="152399" y="53339"/>
                </a:lnTo>
                <a:lnTo>
                  <a:pt x="152399" y="116494"/>
                </a:lnTo>
                <a:lnTo>
                  <a:pt x="216407" y="64007"/>
                </a:lnTo>
                <a:close/>
              </a:path>
              <a:path w="216534" h="127000">
                <a:moveTo>
                  <a:pt x="152399" y="116494"/>
                </a:moveTo>
                <a:lnTo>
                  <a:pt x="152399" y="73151"/>
                </a:lnTo>
                <a:lnTo>
                  <a:pt x="140207" y="73151"/>
                </a:lnTo>
                <a:lnTo>
                  <a:pt x="140207" y="126491"/>
                </a:lnTo>
                <a:lnTo>
                  <a:pt x="152399" y="116494"/>
                </a:lnTo>
                <a:close/>
              </a:path>
            </a:pathLst>
          </a:custGeom>
          <a:solidFill>
            <a:srgbClr val="010101"/>
          </a:solidFill>
        </p:spPr>
        <p:txBody>
          <a:bodyPr wrap="square" lIns="0" tIns="0" rIns="0" bIns="0" rtlCol="0"/>
          <a:lstStyle/>
          <a:p>
            <a:endParaRPr sz="1400"/>
          </a:p>
        </p:txBody>
      </p:sp>
      <p:sp>
        <p:nvSpPr>
          <p:cNvPr id="36" name="object 36"/>
          <p:cNvSpPr/>
          <p:nvPr/>
        </p:nvSpPr>
        <p:spPr>
          <a:xfrm>
            <a:off x="5741719" y="2339813"/>
            <a:ext cx="185161" cy="115261"/>
          </a:xfrm>
          <a:custGeom>
            <a:avLst/>
            <a:gdLst/>
            <a:ahLst/>
            <a:cxnLst/>
            <a:rect l="l" t="t" r="r" b="b"/>
            <a:pathLst>
              <a:path w="216534" h="127000">
                <a:moveTo>
                  <a:pt x="152399" y="73151"/>
                </a:moveTo>
                <a:lnTo>
                  <a:pt x="152399" y="53339"/>
                </a:lnTo>
                <a:lnTo>
                  <a:pt x="0" y="53339"/>
                </a:lnTo>
                <a:lnTo>
                  <a:pt x="0" y="73151"/>
                </a:lnTo>
                <a:lnTo>
                  <a:pt x="152399" y="73151"/>
                </a:lnTo>
                <a:close/>
              </a:path>
              <a:path w="216534" h="127000">
                <a:moveTo>
                  <a:pt x="216407" y="62483"/>
                </a:moveTo>
                <a:lnTo>
                  <a:pt x="140207" y="0"/>
                </a:lnTo>
                <a:lnTo>
                  <a:pt x="140207" y="53339"/>
                </a:lnTo>
                <a:lnTo>
                  <a:pt x="152399" y="53339"/>
                </a:lnTo>
                <a:lnTo>
                  <a:pt x="152399" y="116250"/>
                </a:lnTo>
                <a:lnTo>
                  <a:pt x="216407" y="62483"/>
                </a:lnTo>
                <a:close/>
              </a:path>
              <a:path w="216534" h="127000">
                <a:moveTo>
                  <a:pt x="152399" y="116250"/>
                </a:moveTo>
                <a:lnTo>
                  <a:pt x="152399" y="73151"/>
                </a:lnTo>
                <a:lnTo>
                  <a:pt x="140207" y="73151"/>
                </a:lnTo>
                <a:lnTo>
                  <a:pt x="140207" y="126491"/>
                </a:lnTo>
                <a:lnTo>
                  <a:pt x="152399" y="116250"/>
                </a:lnTo>
                <a:close/>
              </a:path>
            </a:pathLst>
          </a:custGeom>
          <a:solidFill>
            <a:srgbClr val="010101"/>
          </a:solidFill>
        </p:spPr>
        <p:txBody>
          <a:bodyPr wrap="square" lIns="0" tIns="0" rIns="0" bIns="0" rtlCol="0"/>
          <a:lstStyle/>
          <a:p>
            <a:endParaRPr sz="1400"/>
          </a:p>
        </p:txBody>
      </p:sp>
      <p:sp>
        <p:nvSpPr>
          <p:cNvPr id="37" name="object 37"/>
          <p:cNvSpPr/>
          <p:nvPr/>
        </p:nvSpPr>
        <p:spPr>
          <a:xfrm>
            <a:off x="5741719" y="2471210"/>
            <a:ext cx="185161" cy="115261"/>
          </a:xfrm>
          <a:custGeom>
            <a:avLst/>
            <a:gdLst/>
            <a:ahLst/>
            <a:cxnLst/>
            <a:rect l="l" t="t" r="r" b="b"/>
            <a:pathLst>
              <a:path w="216534" h="127000">
                <a:moveTo>
                  <a:pt x="152399" y="73151"/>
                </a:moveTo>
                <a:lnTo>
                  <a:pt x="152399" y="53339"/>
                </a:lnTo>
                <a:lnTo>
                  <a:pt x="0" y="53339"/>
                </a:lnTo>
                <a:lnTo>
                  <a:pt x="0" y="73151"/>
                </a:lnTo>
                <a:lnTo>
                  <a:pt x="152399" y="73151"/>
                </a:lnTo>
                <a:close/>
              </a:path>
              <a:path w="216534" h="127000">
                <a:moveTo>
                  <a:pt x="216407" y="62483"/>
                </a:moveTo>
                <a:lnTo>
                  <a:pt x="140207" y="0"/>
                </a:lnTo>
                <a:lnTo>
                  <a:pt x="140207" y="53339"/>
                </a:lnTo>
                <a:lnTo>
                  <a:pt x="152399" y="53339"/>
                </a:lnTo>
                <a:lnTo>
                  <a:pt x="152399" y="116250"/>
                </a:lnTo>
                <a:lnTo>
                  <a:pt x="216407" y="62483"/>
                </a:lnTo>
                <a:close/>
              </a:path>
              <a:path w="216534" h="127000">
                <a:moveTo>
                  <a:pt x="152399" y="116250"/>
                </a:moveTo>
                <a:lnTo>
                  <a:pt x="152399" y="73151"/>
                </a:lnTo>
                <a:lnTo>
                  <a:pt x="140207" y="73151"/>
                </a:lnTo>
                <a:lnTo>
                  <a:pt x="140207" y="126491"/>
                </a:lnTo>
                <a:lnTo>
                  <a:pt x="152399" y="116250"/>
                </a:lnTo>
                <a:close/>
              </a:path>
            </a:pathLst>
          </a:custGeom>
          <a:solidFill>
            <a:srgbClr val="010101"/>
          </a:solidFill>
        </p:spPr>
        <p:txBody>
          <a:bodyPr wrap="square" lIns="0" tIns="0" rIns="0" bIns="0" rtlCol="0"/>
          <a:lstStyle/>
          <a:p>
            <a:endParaRPr sz="1400"/>
          </a:p>
        </p:txBody>
      </p:sp>
      <p:sp>
        <p:nvSpPr>
          <p:cNvPr id="38" name="object 38"/>
          <p:cNvSpPr/>
          <p:nvPr/>
        </p:nvSpPr>
        <p:spPr>
          <a:xfrm>
            <a:off x="5741719" y="2601224"/>
            <a:ext cx="185161" cy="116413"/>
          </a:xfrm>
          <a:custGeom>
            <a:avLst/>
            <a:gdLst/>
            <a:ahLst/>
            <a:cxnLst/>
            <a:rect l="l" t="t" r="r" b="b"/>
            <a:pathLst>
              <a:path w="216534" h="128269">
                <a:moveTo>
                  <a:pt x="152399" y="73151"/>
                </a:moveTo>
                <a:lnTo>
                  <a:pt x="152399" y="54863"/>
                </a:lnTo>
                <a:lnTo>
                  <a:pt x="0" y="54863"/>
                </a:lnTo>
                <a:lnTo>
                  <a:pt x="0" y="73151"/>
                </a:lnTo>
                <a:lnTo>
                  <a:pt x="152399" y="73151"/>
                </a:lnTo>
                <a:close/>
              </a:path>
              <a:path w="216534" h="128269">
                <a:moveTo>
                  <a:pt x="216407" y="64007"/>
                </a:moveTo>
                <a:lnTo>
                  <a:pt x="140207" y="0"/>
                </a:lnTo>
                <a:lnTo>
                  <a:pt x="140207" y="54863"/>
                </a:lnTo>
                <a:lnTo>
                  <a:pt x="152399" y="54863"/>
                </a:lnTo>
                <a:lnTo>
                  <a:pt x="152399" y="117774"/>
                </a:lnTo>
                <a:lnTo>
                  <a:pt x="216407" y="64007"/>
                </a:lnTo>
                <a:close/>
              </a:path>
              <a:path w="216534" h="128269">
                <a:moveTo>
                  <a:pt x="152399" y="117774"/>
                </a:moveTo>
                <a:lnTo>
                  <a:pt x="152399" y="73151"/>
                </a:lnTo>
                <a:lnTo>
                  <a:pt x="140207" y="73151"/>
                </a:lnTo>
                <a:lnTo>
                  <a:pt x="140207" y="128015"/>
                </a:lnTo>
                <a:lnTo>
                  <a:pt x="152399" y="117774"/>
                </a:lnTo>
                <a:close/>
              </a:path>
            </a:pathLst>
          </a:custGeom>
          <a:solidFill>
            <a:srgbClr val="010101"/>
          </a:solidFill>
        </p:spPr>
        <p:txBody>
          <a:bodyPr wrap="square" lIns="0" tIns="0" rIns="0" bIns="0" rtlCol="0"/>
          <a:lstStyle/>
          <a:p>
            <a:endParaRPr sz="1400"/>
          </a:p>
        </p:txBody>
      </p:sp>
      <p:sp>
        <p:nvSpPr>
          <p:cNvPr id="39" name="object 39"/>
          <p:cNvSpPr/>
          <p:nvPr/>
        </p:nvSpPr>
        <p:spPr>
          <a:xfrm>
            <a:off x="6664373" y="2209800"/>
            <a:ext cx="185161" cy="115261"/>
          </a:xfrm>
          <a:custGeom>
            <a:avLst/>
            <a:gdLst/>
            <a:ahLst/>
            <a:cxnLst/>
            <a:rect l="l" t="t" r="r" b="b"/>
            <a:pathLst>
              <a:path w="216534" h="127000">
                <a:moveTo>
                  <a:pt x="152399" y="73151"/>
                </a:moveTo>
                <a:lnTo>
                  <a:pt x="152399" y="53339"/>
                </a:lnTo>
                <a:lnTo>
                  <a:pt x="0" y="53339"/>
                </a:lnTo>
                <a:lnTo>
                  <a:pt x="0" y="73151"/>
                </a:lnTo>
                <a:lnTo>
                  <a:pt x="152399" y="73151"/>
                </a:lnTo>
                <a:close/>
              </a:path>
              <a:path w="216534" h="127000">
                <a:moveTo>
                  <a:pt x="216407" y="64007"/>
                </a:moveTo>
                <a:lnTo>
                  <a:pt x="140207" y="0"/>
                </a:lnTo>
                <a:lnTo>
                  <a:pt x="140207" y="53339"/>
                </a:lnTo>
                <a:lnTo>
                  <a:pt x="152399" y="53339"/>
                </a:lnTo>
                <a:lnTo>
                  <a:pt x="152399" y="116494"/>
                </a:lnTo>
                <a:lnTo>
                  <a:pt x="216407" y="64007"/>
                </a:lnTo>
                <a:close/>
              </a:path>
              <a:path w="216534" h="127000">
                <a:moveTo>
                  <a:pt x="152399" y="116494"/>
                </a:moveTo>
                <a:lnTo>
                  <a:pt x="152399" y="73151"/>
                </a:lnTo>
                <a:lnTo>
                  <a:pt x="140207" y="73151"/>
                </a:lnTo>
                <a:lnTo>
                  <a:pt x="140207" y="126491"/>
                </a:lnTo>
                <a:lnTo>
                  <a:pt x="152399" y="116494"/>
                </a:lnTo>
                <a:close/>
              </a:path>
            </a:pathLst>
          </a:custGeom>
          <a:solidFill>
            <a:srgbClr val="010101"/>
          </a:solidFill>
        </p:spPr>
        <p:txBody>
          <a:bodyPr wrap="square" lIns="0" tIns="0" rIns="0" bIns="0" rtlCol="0"/>
          <a:lstStyle/>
          <a:p>
            <a:endParaRPr sz="1400"/>
          </a:p>
        </p:txBody>
      </p:sp>
      <p:sp>
        <p:nvSpPr>
          <p:cNvPr id="40" name="object 40"/>
          <p:cNvSpPr/>
          <p:nvPr/>
        </p:nvSpPr>
        <p:spPr>
          <a:xfrm>
            <a:off x="6664373" y="2339813"/>
            <a:ext cx="185161" cy="115261"/>
          </a:xfrm>
          <a:custGeom>
            <a:avLst/>
            <a:gdLst/>
            <a:ahLst/>
            <a:cxnLst/>
            <a:rect l="l" t="t" r="r" b="b"/>
            <a:pathLst>
              <a:path w="216534" h="127000">
                <a:moveTo>
                  <a:pt x="152399" y="73151"/>
                </a:moveTo>
                <a:lnTo>
                  <a:pt x="152399" y="53339"/>
                </a:lnTo>
                <a:lnTo>
                  <a:pt x="0" y="53339"/>
                </a:lnTo>
                <a:lnTo>
                  <a:pt x="0" y="73151"/>
                </a:lnTo>
                <a:lnTo>
                  <a:pt x="152399" y="73151"/>
                </a:lnTo>
                <a:close/>
              </a:path>
              <a:path w="216534" h="127000">
                <a:moveTo>
                  <a:pt x="216407" y="62483"/>
                </a:moveTo>
                <a:lnTo>
                  <a:pt x="140207" y="0"/>
                </a:lnTo>
                <a:lnTo>
                  <a:pt x="140207" y="53339"/>
                </a:lnTo>
                <a:lnTo>
                  <a:pt x="152399" y="53339"/>
                </a:lnTo>
                <a:lnTo>
                  <a:pt x="152399" y="116250"/>
                </a:lnTo>
                <a:lnTo>
                  <a:pt x="216407" y="62483"/>
                </a:lnTo>
                <a:close/>
              </a:path>
              <a:path w="216534" h="127000">
                <a:moveTo>
                  <a:pt x="152399" y="116250"/>
                </a:moveTo>
                <a:lnTo>
                  <a:pt x="152399" y="73151"/>
                </a:lnTo>
                <a:lnTo>
                  <a:pt x="140207" y="73151"/>
                </a:lnTo>
                <a:lnTo>
                  <a:pt x="140207" y="126491"/>
                </a:lnTo>
                <a:lnTo>
                  <a:pt x="152399" y="116250"/>
                </a:lnTo>
                <a:close/>
              </a:path>
            </a:pathLst>
          </a:custGeom>
          <a:solidFill>
            <a:srgbClr val="010101"/>
          </a:solidFill>
        </p:spPr>
        <p:txBody>
          <a:bodyPr wrap="square" lIns="0" tIns="0" rIns="0" bIns="0" rtlCol="0"/>
          <a:lstStyle/>
          <a:p>
            <a:endParaRPr sz="1400"/>
          </a:p>
        </p:txBody>
      </p:sp>
      <p:sp>
        <p:nvSpPr>
          <p:cNvPr id="41" name="object 41"/>
          <p:cNvSpPr/>
          <p:nvPr/>
        </p:nvSpPr>
        <p:spPr>
          <a:xfrm>
            <a:off x="6664373" y="2471210"/>
            <a:ext cx="185161" cy="115261"/>
          </a:xfrm>
          <a:custGeom>
            <a:avLst/>
            <a:gdLst/>
            <a:ahLst/>
            <a:cxnLst/>
            <a:rect l="l" t="t" r="r" b="b"/>
            <a:pathLst>
              <a:path w="216534" h="127000">
                <a:moveTo>
                  <a:pt x="152399" y="73151"/>
                </a:moveTo>
                <a:lnTo>
                  <a:pt x="152399" y="53339"/>
                </a:lnTo>
                <a:lnTo>
                  <a:pt x="0" y="53339"/>
                </a:lnTo>
                <a:lnTo>
                  <a:pt x="0" y="73151"/>
                </a:lnTo>
                <a:lnTo>
                  <a:pt x="152399" y="73151"/>
                </a:lnTo>
                <a:close/>
              </a:path>
              <a:path w="216534" h="127000">
                <a:moveTo>
                  <a:pt x="216407" y="62483"/>
                </a:moveTo>
                <a:lnTo>
                  <a:pt x="140207" y="0"/>
                </a:lnTo>
                <a:lnTo>
                  <a:pt x="140207" y="53339"/>
                </a:lnTo>
                <a:lnTo>
                  <a:pt x="152399" y="53339"/>
                </a:lnTo>
                <a:lnTo>
                  <a:pt x="152399" y="116250"/>
                </a:lnTo>
                <a:lnTo>
                  <a:pt x="216407" y="62483"/>
                </a:lnTo>
                <a:close/>
              </a:path>
              <a:path w="216534" h="127000">
                <a:moveTo>
                  <a:pt x="152399" y="116250"/>
                </a:moveTo>
                <a:lnTo>
                  <a:pt x="152399" y="73151"/>
                </a:lnTo>
                <a:lnTo>
                  <a:pt x="140207" y="73151"/>
                </a:lnTo>
                <a:lnTo>
                  <a:pt x="140207" y="126491"/>
                </a:lnTo>
                <a:lnTo>
                  <a:pt x="152399" y="116250"/>
                </a:lnTo>
                <a:close/>
              </a:path>
            </a:pathLst>
          </a:custGeom>
          <a:solidFill>
            <a:srgbClr val="010101"/>
          </a:solidFill>
        </p:spPr>
        <p:txBody>
          <a:bodyPr wrap="square" lIns="0" tIns="0" rIns="0" bIns="0" rtlCol="0"/>
          <a:lstStyle/>
          <a:p>
            <a:endParaRPr sz="1400"/>
          </a:p>
        </p:txBody>
      </p:sp>
      <p:sp>
        <p:nvSpPr>
          <p:cNvPr id="42" name="object 42"/>
          <p:cNvSpPr/>
          <p:nvPr/>
        </p:nvSpPr>
        <p:spPr>
          <a:xfrm>
            <a:off x="6664373" y="2601224"/>
            <a:ext cx="185161" cy="116413"/>
          </a:xfrm>
          <a:custGeom>
            <a:avLst/>
            <a:gdLst/>
            <a:ahLst/>
            <a:cxnLst/>
            <a:rect l="l" t="t" r="r" b="b"/>
            <a:pathLst>
              <a:path w="216534" h="128269">
                <a:moveTo>
                  <a:pt x="152399" y="73151"/>
                </a:moveTo>
                <a:lnTo>
                  <a:pt x="152399" y="54863"/>
                </a:lnTo>
                <a:lnTo>
                  <a:pt x="0" y="54863"/>
                </a:lnTo>
                <a:lnTo>
                  <a:pt x="0" y="73151"/>
                </a:lnTo>
                <a:lnTo>
                  <a:pt x="152399" y="73151"/>
                </a:lnTo>
                <a:close/>
              </a:path>
              <a:path w="216534" h="128269">
                <a:moveTo>
                  <a:pt x="216407" y="64007"/>
                </a:moveTo>
                <a:lnTo>
                  <a:pt x="140207" y="0"/>
                </a:lnTo>
                <a:lnTo>
                  <a:pt x="140207" y="54863"/>
                </a:lnTo>
                <a:lnTo>
                  <a:pt x="152399" y="54863"/>
                </a:lnTo>
                <a:lnTo>
                  <a:pt x="152399" y="117774"/>
                </a:lnTo>
                <a:lnTo>
                  <a:pt x="216407" y="64007"/>
                </a:lnTo>
                <a:close/>
              </a:path>
              <a:path w="216534" h="128269">
                <a:moveTo>
                  <a:pt x="152399" y="117774"/>
                </a:moveTo>
                <a:lnTo>
                  <a:pt x="152399" y="73151"/>
                </a:lnTo>
                <a:lnTo>
                  <a:pt x="140207" y="73151"/>
                </a:lnTo>
                <a:lnTo>
                  <a:pt x="140207" y="128015"/>
                </a:lnTo>
                <a:lnTo>
                  <a:pt x="152399" y="117774"/>
                </a:lnTo>
                <a:close/>
              </a:path>
            </a:pathLst>
          </a:custGeom>
          <a:solidFill>
            <a:srgbClr val="010101"/>
          </a:solidFill>
        </p:spPr>
        <p:txBody>
          <a:bodyPr wrap="square" lIns="0" tIns="0" rIns="0" bIns="0" rtlCol="0"/>
          <a:lstStyle/>
          <a:p>
            <a:endParaRPr sz="1400"/>
          </a:p>
        </p:txBody>
      </p:sp>
      <p:sp>
        <p:nvSpPr>
          <p:cNvPr id="43" name="object 43"/>
          <p:cNvSpPr/>
          <p:nvPr/>
        </p:nvSpPr>
        <p:spPr>
          <a:xfrm>
            <a:off x="4819066" y="4809128"/>
            <a:ext cx="184075" cy="115261"/>
          </a:xfrm>
          <a:custGeom>
            <a:avLst/>
            <a:gdLst/>
            <a:ahLst/>
            <a:cxnLst/>
            <a:rect l="l" t="t" r="r" b="b"/>
            <a:pathLst>
              <a:path w="215264" h="127000">
                <a:moveTo>
                  <a:pt x="152399" y="73151"/>
                </a:moveTo>
                <a:lnTo>
                  <a:pt x="152399" y="53339"/>
                </a:lnTo>
                <a:lnTo>
                  <a:pt x="0" y="53339"/>
                </a:lnTo>
                <a:lnTo>
                  <a:pt x="0" y="73151"/>
                </a:lnTo>
                <a:lnTo>
                  <a:pt x="152399" y="73151"/>
                </a:lnTo>
                <a:close/>
              </a:path>
              <a:path w="215264" h="127000">
                <a:moveTo>
                  <a:pt x="214883" y="64007"/>
                </a:moveTo>
                <a:lnTo>
                  <a:pt x="138683" y="0"/>
                </a:lnTo>
                <a:lnTo>
                  <a:pt x="138683" y="53339"/>
                </a:lnTo>
                <a:lnTo>
                  <a:pt x="152399" y="53339"/>
                </a:lnTo>
                <a:lnTo>
                  <a:pt x="152399" y="115244"/>
                </a:lnTo>
                <a:lnTo>
                  <a:pt x="214883" y="64007"/>
                </a:lnTo>
                <a:close/>
              </a:path>
              <a:path w="215264" h="127000">
                <a:moveTo>
                  <a:pt x="152399" y="115244"/>
                </a:moveTo>
                <a:lnTo>
                  <a:pt x="152399" y="73151"/>
                </a:lnTo>
                <a:lnTo>
                  <a:pt x="138683" y="73151"/>
                </a:lnTo>
                <a:lnTo>
                  <a:pt x="138683" y="126491"/>
                </a:lnTo>
                <a:lnTo>
                  <a:pt x="152399" y="115244"/>
                </a:lnTo>
                <a:close/>
              </a:path>
            </a:pathLst>
          </a:custGeom>
          <a:solidFill>
            <a:srgbClr val="010101"/>
          </a:solidFill>
        </p:spPr>
        <p:txBody>
          <a:bodyPr wrap="square" lIns="0" tIns="0" rIns="0" bIns="0" rtlCol="0"/>
          <a:lstStyle/>
          <a:p>
            <a:endParaRPr sz="1400"/>
          </a:p>
        </p:txBody>
      </p:sp>
      <p:sp>
        <p:nvSpPr>
          <p:cNvPr id="44" name="object 44"/>
          <p:cNvSpPr/>
          <p:nvPr/>
        </p:nvSpPr>
        <p:spPr>
          <a:xfrm>
            <a:off x="6111824" y="4809128"/>
            <a:ext cx="185161" cy="115261"/>
          </a:xfrm>
          <a:custGeom>
            <a:avLst/>
            <a:gdLst/>
            <a:ahLst/>
            <a:cxnLst/>
            <a:rect l="l" t="t" r="r" b="b"/>
            <a:pathLst>
              <a:path w="216534" h="127000">
                <a:moveTo>
                  <a:pt x="152399" y="73151"/>
                </a:moveTo>
                <a:lnTo>
                  <a:pt x="152399" y="53339"/>
                </a:lnTo>
                <a:lnTo>
                  <a:pt x="0" y="53339"/>
                </a:lnTo>
                <a:lnTo>
                  <a:pt x="0" y="73151"/>
                </a:lnTo>
                <a:lnTo>
                  <a:pt x="152399" y="73151"/>
                </a:lnTo>
                <a:close/>
              </a:path>
              <a:path w="216534" h="127000">
                <a:moveTo>
                  <a:pt x="216407" y="64007"/>
                </a:moveTo>
                <a:lnTo>
                  <a:pt x="140207" y="0"/>
                </a:lnTo>
                <a:lnTo>
                  <a:pt x="140207" y="53339"/>
                </a:lnTo>
                <a:lnTo>
                  <a:pt x="152399" y="53339"/>
                </a:lnTo>
                <a:lnTo>
                  <a:pt x="152399" y="116494"/>
                </a:lnTo>
                <a:lnTo>
                  <a:pt x="216407" y="64007"/>
                </a:lnTo>
                <a:close/>
              </a:path>
              <a:path w="216534" h="127000">
                <a:moveTo>
                  <a:pt x="152399" y="116494"/>
                </a:moveTo>
                <a:lnTo>
                  <a:pt x="152399" y="73151"/>
                </a:lnTo>
                <a:lnTo>
                  <a:pt x="140207" y="73151"/>
                </a:lnTo>
                <a:lnTo>
                  <a:pt x="140207" y="126491"/>
                </a:lnTo>
                <a:lnTo>
                  <a:pt x="152399" y="116494"/>
                </a:lnTo>
                <a:close/>
              </a:path>
            </a:pathLst>
          </a:custGeom>
          <a:solidFill>
            <a:srgbClr val="010101"/>
          </a:solidFill>
        </p:spPr>
        <p:txBody>
          <a:bodyPr wrap="square" lIns="0" tIns="0" rIns="0" bIns="0" rtlCol="0"/>
          <a:lstStyle/>
          <a:p>
            <a:endParaRPr sz="1400"/>
          </a:p>
        </p:txBody>
      </p:sp>
      <p:sp>
        <p:nvSpPr>
          <p:cNvPr id="45" name="object 45"/>
          <p:cNvSpPr/>
          <p:nvPr/>
        </p:nvSpPr>
        <p:spPr>
          <a:xfrm>
            <a:off x="1369541" y="2521438"/>
            <a:ext cx="184075" cy="115261"/>
          </a:xfrm>
          <a:custGeom>
            <a:avLst/>
            <a:gdLst/>
            <a:ahLst/>
            <a:cxnLst/>
            <a:rect l="l" t="t" r="r" b="b"/>
            <a:pathLst>
              <a:path w="215264" h="127000">
                <a:moveTo>
                  <a:pt x="152399" y="73151"/>
                </a:moveTo>
                <a:lnTo>
                  <a:pt x="152399" y="53339"/>
                </a:lnTo>
                <a:lnTo>
                  <a:pt x="0" y="53339"/>
                </a:lnTo>
                <a:lnTo>
                  <a:pt x="0" y="73151"/>
                </a:lnTo>
                <a:lnTo>
                  <a:pt x="152399" y="73151"/>
                </a:lnTo>
                <a:close/>
              </a:path>
              <a:path w="215264" h="127000">
                <a:moveTo>
                  <a:pt x="214883" y="62483"/>
                </a:moveTo>
                <a:lnTo>
                  <a:pt x="138683" y="0"/>
                </a:lnTo>
                <a:lnTo>
                  <a:pt x="138683" y="53339"/>
                </a:lnTo>
                <a:lnTo>
                  <a:pt x="152399" y="53339"/>
                </a:lnTo>
                <a:lnTo>
                  <a:pt x="152399" y="114970"/>
                </a:lnTo>
                <a:lnTo>
                  <a:pt x="214883" y="62483"/>
                </a:lnTo>
                <a:close/>
              </a:path>
              <a:path w="215264" h="127000">
                <a:moveTo>
                  <a:pt x="152399" y="114970"/>
                </a:moveTo>
                <a:lnTo>
                  <a:pt x="152399" y="73151"/>
                </a:lnTo>
                <a:lnTo>
                  <a:pt x="138683" y="73151"/>
                </a:lnTo>
                <a:lnTo>
                  <a:pt x="138683" y="126491"/>
                </a:lnTo>
                <a:lnTo>
                  <a:pt x="152399" y="114970"/>
                </a:lnTo>
                <a:close/>
              </a:path>
            </a:pathLst>
          </a:custGeom>
          <a:solidFill>
            <a:srgbClr val="010101"/>
          </a:solidFill>
        </p:spPr>
        <p:txBody>
          <a:bodyPr wrap="square" lIns="0" tIns="0" rIns="0" bIns="0" rtlCol="0"/>
          <a:lstStyle/>
          <a:p>
            <a:endParaRPr sz="1400"/>
          </a:p>
        </p:txBody>
      </p:sp>
      <p:sp>
        <p:nvSpPr>
          <p:cNvPr id="46" name="object 46"/>
          <p:cNvSpPr/>
          <p:nvPr/>
        </p:nvSpPr>
        <p:spPr>
          <a:xfrm>
            <a:off x="7404580" y="4809128"/>
            <a:ext cx="185161" cy="115261"/>
          </a:xfrm>
          <a:custGeom>
            <a:avLst/>
            <a:gdLst/>
            <a:ahLst/>
            <a:cxnLst/>
            <a:rect l="l" t="t" r="r" b="b"/>
            <a:pathLst>
              <a:path w="216534" h="127000">
                <a:moveTo>
                  <a:pt x="152399" y="73151"/>
                </a:moveTo>
                <a:lnTo>
                  <a:pt x="152399" y="53339"/>
                </a:lnTo>
                <a:lnTo>
                  <a:pt x="0" y="53339"/>
                </a:lnTo>
                <a:lnTo>
                  <a:pt x="0" y="73151"/>
                </a:lnTo>
                <a:lnTo>
                  <a:pt x="152399" y="73151"/>
                </a:lnTo>
                <a:close/>
              </a:path>
              <a:path w="216534" h="127000">
                <a:moveTo>
                  <a:pt x="216407" y="64007"/>
                </a:moveTo>
                <a:lnTo>
                  <a:pt x="140207" y="0"/>
                </a:lnTo>
                <a:lnTo>
                  <a:pt x="140207" y="53339"/>
                </a:lnTo>
                <a:lnTo>
                  <a:pt x="152399" y="53339"/>
                </a:lnTo>
                <a:lnTo>
                  <a:pt x="152399" y="116494"/>
                </a:lnTo>
                <a:lnTo>
                  <a:pt x="216407" y="64007"/>
                </a:lnTo>
                <a:close/>
              </a:path>
              <a:path w="216534" h="127000">
                <a:moveTo>
                  <a:pt x="152399" y="116494"/>
                </a:moveTo>
                <a:lnTo>
                  <a:pt x="152399" y="73151"/>
                </a:lnTo>
                <a:lnTo>
                  <a:pt x="140207" y="73151"/>
                </a:lnTo>
                <a:lnTo>
                  <a:pt x="140207" y="126491"/>
                </a:lnTo>
                <a:lnTo>
                  <a:pt x="152399" y="116494"/>
                </a:lnTo>
                <a:close/>
              </a:path>
            </a:pathLst>
          </a:custGeom>
          <a:solidFill>
            <a:srgbClr val="010101"/>
          </a:solidFill>
        </p:spPr>
        <p:txBody>
          <a:bodyPr wrap="square" lIns="0" tIns="0" rIns="0" bIns="0" rtlCol="0"/>
          <a:lstStyle/>
          <a:p>
            <a:endParaRPr sz="1400"/>
          </a:p>
        </p:txBody>
      </p:sp>
      <p:sp>
        <p:nvSpPr>
          <p:cNvPr id="47" name="object 47"/>
          <p:cNvSpPr/>
          <p:nvPr/>
        </p:nvSpPr>
        <p:spPr>
          <a:xfrm>
            <a:off x="1738341" y="4809128"/>
            <a:ext cx="493038" cy="115261"/>
          </a:xfrm>
          <a:custGeom>
            <a:avLst/>
            <a:gdLst/>
            <a:ahLst/>
            <a:cxnLst/>
            <a:rect l="l" t="t" r="r" b="b"/>
            <a:pathLst>
              <a:path w="576580" h="127000">
                <a:moveTo>
                  <a:pt x="512063" y="73151"/>
                </a:moveTo>
                <a:lnTo>
                  <a:pt x="512063" y="53339"/>
                </a:lnTo>
                <a:lnTo>
                  <a:pt x="0" y="53339"/>
                </a:lnTo>
                <a:lnTo>
                  <a:pt x="0" y="73151"/>
                </a:lnTo>
                <a:lnTo>
                  <a:pt x="512063" y="73151"/>
                </a:lnTo>
                <a:close/>
              </a:path>
              <a:path w="576580" h="127000">
                <a:moveTo>
                  <a:pt x="576071" y="64007"/>
                </a:moveTo>
                <a:lnTo>
                  <a:pt x="499871" y="0"/>
                </a:lnTo>
                <a:lnTo>
                  <a:pt x="499871" y="53339"/>
                </a:lnTo>
                <a:lnTo>
                  <a:pt x="512063" y="53339"/>
                </a:lnTo>
                <a:lnTo>
                  <a:pt x="512063" y="116494"/>
                </a:lnTo>
                <a:lnTo>
                  <a:pt x="576071" y="64007"/>
                </a:lnTo>
                <a:close/>
              </a:path>
              <a:path w="576580" h="127000">
                <a:moveTo>
                  <a:pt x="512063" y="116494"/>
                </a:moveTo>
                <a:lnTo>
                  <a:pt x="512063" y="73151"/>
                </a:lnTo>
                <a:lnTo>
                  <a:pt x="499871" y="73151"/>
                </a:lnTo>
                <a:lnTo>
                  <a:pt x="499871" y="126491"/>
                </a:lnTo>
                <a:lnTo>
                  <a:pt x="512063" y="116494"/>
                </a:lnTo>
                <a:close/>
              </a:path>
            </a:pathLst>
          </a:custGeom>
          <a:solidFill>
            <a:srgbClr val="010101"/>
          </a:solidFill>
        </p:spPr>
        <p:txBody>
          <a:bodyPr wrap="square" lIns="0" tIns="0" rIns="0" bIns="0" rtlCol="0"/>
          <a:lstStyle/>
          <a:p>
            <a:endParaRPr sz="1400"/>
          </a:p>
        </p:txBody>
      </p:sp>
      <p:sp>
        <p:nvSpPr>
          <p:cNvPr id="48" name="object 48"/>
          <p:cNvSpPr txBox="1"/>
          <p:nvPr/>
        </p:nvSpPr>
        <p:spPr>
          <a:xfrm>
            <a:off x="4160958" y="3319503"/>
            <a:ext cx="1109334" cy="434169"/>
          </a:xfrm>
          <a:prstGeom prst="rect">
            <a:avLst/>
          </a:prstGeom>
        </p:spPr>
        <p:txBody>
          <a:bodyPr vert="horz" wrap="square" lIns="0" tIns="3250" rIns="0" bIns="0" rtlCol="0">
            <a:spAutoFit/>
          </a:bodyPr>
          <a:lstStyle/>
          <a:p>
            <a:pPr>
              <a:spcBef>
                <a:spcPts val="25"/>
              </a:spcBef>
            </a:pPr>
            <a:endParaRPr>
              <a:latin typeface="Times New Roman"/>
              <a:cs typeface="Times New Roman"/>
            </a:endParaRPr>
          </a:p>
          <a:p>
            <a:pPr marL="207118"/>
            <a:r>
              <a:rPr sz="1200" spc="-4" dirty="0">
                <a:solidFill>
                  <a:srgbClr val="7E7E7E"/>
                </a:solidFill>
                <a:latin typeface="Verdana"/>
                <a:cs typeface="Verdana"/>
              </a:rPr>
              <a:t>C</a:t>
            </a:r>
            <a:r>
              <a:rPr sz="1200" spc="-9" dirty="0">
                <a:solidFill>
                  <a:srgbClr val="7E7E7E"/>
                </a:solidFill>
                <a:latin typeface="Verdana"/>
                <a:cs typeface="Verdana"/>
              </a:rPr>
              <a:t>h</a:t>
            </a:r>
            <a:r>
              <a:rPr sz="1200" spc="-4" dirty="0">
                <a:solidFill>
                  <a:srgbClr val="7E7E7E"/>
                </a:solidFill>
                <a:latin typeface="Verdana"/>
                <a:cs typeface="Verdana"/>
              </a:rPr>
              <a:t>a</a:t>
            </a:r>
            <a:r>
              <a:rPr sz="1200" spc="-9" dirty="0">
                <a:solidFill>
                  <a:srgbClr val="7E7E7E"/>
                </a:solidFill>
                <a:latin typeface="Verdana"/>
                <a:cs typeface="Verdana"/>
              </a:rPr>
              <a:t>nn</a:t>
            </a:r>
            <a:r>
              <a:rPr sz="1200" dirty="0">
                <a:solidFill>
                  <a:srgbClr val="7E7E7E"/>
                </a:solidFill>
                <a:latin typeface="Verdana"/>
                <a:cs typeface="Verdana"/>
              </a:rPr>
              <a:t>e</a:t>
            </a:r>
            <a:r>
              <a:rPr sz="1200" spc="-4" dirty="0">
                <a:solidFill>
                  <a:srgbClr val="7E7E7E"/>
                </a:solidFill>
                <a:latin typeface="Verdana"/>
                <a:cs typeface="Verdana"/>
              </a:rPr>
              <a:t>l</a:t>
            </a:r>
            <a:endParaRPr sz="1200">
              <a:latin typeface="Verdana"/>
              <a:cs typeface="Verdana"/>
            </a:endParaRPr>
          </a:p>
        </p:txBody>
      </p:sp>
      <p:sp>
        <p:nvSpPr>
          <p:cNvPr id="49" name="object 49"/>
          <p:cNvSpPr/>
          <p:nvPr/>
        </p:nvSpPr>
        <p:spPr>
          <a:xfrm>
            <a:off x="4160958" y="3319503"/>
            <a:ext cx="1109334" cy="784348"/>
          </a:xfrm>
          <a:custGeom>
            <a:avLst/>
            <a:gdLst/>
            <a:ahLst/>
            <a:cxnLst/>
            <a:rect l="l" t="t" r="r" b="b"/>
            <a:pathLst>
              <a:path w="1297304" h="864235">
                <a:moveTo>
                  <a:pt x="0" y="0"/>
                </a:moveTo>
                <a:lnTo>
                  <a:pt x="0" y="864107"/>
                </a:lnTo>
                <a:lnTo>
                  <a:pt x="1296923" y="864107"/>
                </a:lnTo>
                <a:lnTo>
                  <a:pt x="1296923" y="0"/>
                </a:lnTo>
                <a:lnTo>
                  <a:pt x="0" y="0"/>
                </a:lnTo>
                <a:close/>
              </a:path>
            </a:pathLst>
          </a:custGeom>
          <a:solidFill>
            <a:srgbClr val="818181"/>
          </a:solidFill>
        </p:spPr>
        <p:txBody>
          <a:bodyPr wrap="square" lIns="0" tIns="0" rIns="0" bIns="0" rtlCol="0"/>
          <a:lstStyle/>
          <a:p>
            <a:endParaRPr sz="1400"/>
          </a:p>
        </p:txBody>
      </p:sp>
      <p:sp>
        <p:nvSpPr>
          <p:cNvPr id="50" name="object 50"/>
          <p:cNvSpPr/>
          <p:nvPr/>
        </p:nvSpPr>
        <p:spPr>
          <a:xfrm>
            <a:off x="4138804" y="3297372"/>
            <a:ext cx="1109334" cy="783195"/>
          </a:xfrm>
          <a:custGeom>
            <a:avLst/>
            <a:gdLst/>
            <a:ahLst/>
            <a:cxnLst/>
            <a:rect l="l" t="t" r="r" b="b"/>
            <a:pathLst>
              <a:path w="1297304" h="862964">
                <a:moveTo>
                  <a:pt x="0" y="0"/>
                </a:moveTo>
                <a:lnTo>
                  <a:pt x="0" y="862583"/>
                </a:lnTo>
                <a:lnTo>
                  <a:pt x="1296923" y="862583"/>
                </a:lnTo>
                <a:lnTo>
                  <a:pt x="1296923" y="0"/>
                </a:lnTo>
                <a:lnTo>
                  <a:pt x="0" y="0"/>
                </a:lnTo>
                <a:close/>
              </a:path>
            </a:pathLst>
          </a:custGeom>
          <a:solidFill>
            <a:srgbClr val="CCCCFF"/>
          </a:solidFill>
        </p:spPr>
        <p:txBody>
          <a:bodyPr wrap="square" lIns="0" tIns="0" rIns="0" bIns="0" rtlCol="0"/>
          <a:lstStyle/>
          <a:p>
            <a:endParaRPr sz="1400"/>
          </a:p>
        </p:txBody>
      </p:sp>
      <p:sp>
        <p:nvSpPr>
          <p:cNvPr id="51" name="object 51"/>
          <p:cNvSpPr/>
          <p:nvPr/>
        </p:nvSpPr>
        <p:spPr>
          <a:xfrm>
            <a:off x="4140108" y="3297372"/>
            <a:ext cx="1109334" cy="784348"/>
          </a:xfrm>
          <a:custGeom>
            <a:avLst/>
            <a:gdLst/>
            <a:ahLst/>
            <a:cxnLst/>
            <a:rect l="l" t="t" r="r" b="b"/>
            <a:pathLst>
              <a:path w="1297304" h="864235">
                <a:moveTo>
                  <a:pt x="0" y="0"/>
                </a:moveTo>
                <a:lnTo>
                  <a:pt x="0" y="864107"/>
                </a:lnTo>
                <a:lnTo>
                  <a:pt x="1296923" y="864107"/>
                </a:lnTo>
                <a:lnTo>
                  <a:pt x="1296923" y="0"/>
                </a:lnTo>
                <a:lnTo>
                  <a:pt x="0" y="0"/>
                </a:lnTo>
                <a:close/>
              </a:path>
            </a:pathLst>
          </a:custGeom>
          <a:ln w="9524">
            <a:solidFill>
              <a:srgbClr val="010101"/>
            </a:solidFill>
          </a:ln>
        </p:spPr>
        <p:txBody>
          <a:bodyPr wrap="square" lIns="0" tIns="0" rIns="0" bIns="0" rtlCol="0"/>
          <a:lstStyle/>
          <a:p>
            <a:endParaRPr sz="1400"/>
          </a:p>
        </p:txBody>
      </p:sp>
      <p:sp>
        <p:nvSpPr>
          <p:cNvPr id="52" name="object 52"/>
          <p:cNvSpPr txBox="1"/>
          <p:nvPr/>
        </p:nvSpPr>
        <p:spPr>
          <a:xfrm>
            <a:off x="4329943" y="3577684"/>
            <a:ext cx="727610" cy="184666"/>
          </a:xfrm>
          <a:prstGeom prst="rect">
            <a:avLst/>
          </a:prstGeom>
        </p:spPr>
        <p:txBody>
          <a:bodyPr vert="horz" wrap="square" lIns="0" tIns="0" rIns="0" bIns="0" rtlCol="0">
            <a:spAutoFit/>
          </a:bodyPr>
          <a:lstStyle/>
          <a:p>
            <a:pPr marL="11135"/>
            <a:r>
              <a:rPr sz="1200" spc="-4" dirty="0">
                <a:latin typeface="Verdana"/>
                <a:cs typeface="Verdana"/>
              </a:rPr>
              <a:t>C</a:t>
            </a:r>
            <a:r>
              <a:rPr sz="1200" spc="-9" dirty="0">
                <a:latin typeface="Verdana"/>
                <a:cs typeface="Verdana"/>
              </a:rPr>
              <a:t>h</a:t>
            </a:r>
            <a:r>
              <a:rPr sz="1200" spc="-4" dirty="0">
                <a:latin typeface="Verdana"/>
                <a:cs typeface="Verdana"/>
              </a:rPr>
              <a:t>a</a:t>
            </a:r>
            <a:r>
              <a:rPr sz="1200" spc="-9" dirty="0">
                <a:latin typeface="Verdana"/>
                <a:cs typeface="Verdana"/>
              </a:rPr>
              <a:t>nn</a:t>
            </a:r>
            <a:r>
              <a:rPr sz="1200" dirty="0">
                <a:latin typeface="Verdana"/>
                <a:cs typeface="Verdana"/>
              </a:rPr>
              <a:t>e</a:t>
            </a:r>
            <a:r>
              <a:rPr sz="1200" spc="-4" dirty="0">
                <a:latin typeface="Verdana"/>
                <a:cs typeface="Verdana"/>
              </a:rPr>
              <a:t>l</a:t>
            </a:r>
            <a:endParaRPr sz="1200">
              <a:latin typeface="Verdana"/>
              <a:cs typeface="Verdana"/>
            </a:endParaRPr>
          </a:p>
        </p:txBody>
      </p:sp>
      <p:sp>
        <p:nvSpPr>
          <p:cNvPr id="53" name="object 53"/>
          <p:cNvSpPr/>
          <p:nvPr/>
        </p:nvSpPr>
        <p:spPr>
          <a:xfrm>
            <a:off x="5249117" y="3632088"/>
            <a:ext cx="1969435" cy="115261"/>
          </a:xfrm>
          <a:custGeom>
            <a:avLst/>
            <a:gdLst/>
            <a:ahLst/>
            <a:cxnLst/>
            <a:rect l="l" t="t" r="r" b="b"/>
            <a:pathLst>
              <a:path w="2303145" h="127000">
                <a:moveTo>
                  <a:pt x="76199" y="53339"/>
                </a:moveTo>
                <a:lnTo>
                  <a:pt x="76199" y="0"/>
                </a:lnTo>
                <a:lnTo>
                  <a:pt x="0" y="64007"/>
                </a:lnTo>
                <a:lnTo>
                  <a:pt x="62483" y="115244"/>
                </a:lnTo>
                <a:lnTo>
                  <a:pt x="62483" y="53339"/>
                </a:lnTo>
                <a:lnTo>
                  <a:pt x="76199" y="53339"/>
                </a:lnTo>
                <a:close/>
              </a:path>
              <a:path w="2303145" h="127000">
                <a:moveTo>
                  <a:pt x="2302763" y="73151"/>
                </a:moveTo>
                <a:lnTo>
                  <a:pt x="2302763" y="53339"/>
                </a:lnTo>
                <a:lnTo>
                  <a:pt x="62483" y="53339"/>
                </a:lnTo>
                <a:lnTo>
                  <a:pt x="62483" y="73151"/>
                </a:lnTo>
                <a:lnTo>
                  <a:pt x="2302763" y="73151"/>
                </a:lnTo>
                <a:close/>
              </a:path>
              <a:path w="2303145" h="127000">
                <a:moveTo>
                  <a:pt x="76199" y="126491"/>
                </a:moveTo>
                <a:lnTo>
                  <a:pt x="76199" y="73151"/>
                </a:lnTo>
                <a:lnTo>
                  <a:pt x="62483" y="73151"/>
                </a:lnTo>
                <a:lnTo>
                  <a:pt x="62483" y="115244"/>
                </a:lnTo>
                <a:lnTo>
                  <a:pt x="76199" y="126491"/>
                </a:lnTo>
                <a:close/>
              </a:path>
            </a:pathLst>
          </a:custGeom>
          <a:solidFill>
            <a:srgbClr val="010101"/>
          </a:solidFill>
        </p:spPr>
        <p:txBody>
          <a:bodyPr wrap="square" lIns="0" tIns="0" rIns="0" bIns="0" rtlCol="0"/>
          <a:lstStyle/>
          <a:p>
            <a:endParaRPr sz="1400"/>
          </a:p>
        </p:txBody>
      </p:sp>
      <p:sp>
        <p:nvSpPr>
          <p:cNvPr id="54" name="object 54"/>
          <p:cNvSpPr/>
          <p:nvPr/>
        </p:nvSpPr>
        <p:spPr>
          <a:xfrm>
            <a:off x="7218226" y="2970954"/>
            <a:ext cx="0" cy="719226"/>
          </a:xfrm>
          <a:custGeom>
            <a:avLst/>
            <a:gdLst/>
            <a:ahLst/>
            <a:cxnLst/>
            <a:rect l="l" t="t" r="r" b="b"/>
            <a:pathLst>
              <a:path h="792479">
                <a:moveTo>
                  <a:pt x="0" y="0"/>
                </a:moveTo>
                <a:lnTo>
                  <a:pt x="0" y="792479"/>
                </a:lnTo>
              </a:path>
            </a:pathLst>
          </a:custGeom>
          <a:ln w="19049">
            <a:solidFill>
              <a:srgbClr val="010101"/>
            </a:solidFill>
          </a:ln>
        </p:spPr>
        <p:txBody>
          <a:bodyPr wrap="square" lIns="0" tIns="0" rIns="0" bIns="0" rtlCol="0"/>
          <a:lstStyle/>
          <a:p>
            <a:endParaRPr sz="1400"/>
          </a:p>
        </p:txBody>
      </p:sp>
      <p:sp>
        <p:nvSpPr>
          <p:cNvPr id="55" name="object 55"/>
          <p:cNvSpPr/>
          <p:nvPr/>
        </p:nvSpPr>
        <p:spPr>
          <a:xfrm>
            <a:off x="1738341" y="3690180"/>
            <a:ext cx="2402200" cy="0"/>
          </a:xfrm>
          <a:custGeom>
            <a:avLst/>
            <a:gdLst/>
            <a:ahLst/>
            <a:cxnLst/>
            <a:rect l="l" t="t" r="r" b="b"/>
            <a:pathLst>
              <a:path w="2809240">
                <a:moveTo>
                  <a:pt x="0" y="0"/>
                </a:moveTo>
                <a:lnTo>
                  <a:pt x="2808731" y="0"/>
                </a:lnTo>
              </a:path>
            </a:pathLst>
          </a:custGeom>
          <a:ln w="19049">
            <a:solidFill>
              <a:srgbClr val="010101"/>
            </a:solidFill>
          </a:ln>
        </p:spPr>
        <p:txBody>
          <a:bodyPr wrap="square" lIns="0" tIns="0" rIns="0" bIns="0" rtlCol="0"/>
          <a:lstStyle/>
          <a:p>
            <a:endParaRPr sz="1400"/>
          </a:p>
        </p:txBody>
      </p:sp>
      <p:sp>
        <p:nvSpPr>
          <p:cNvPr id="56" name="object 56"/>
          <p:cNvSpPr/>
          <p:nvPr/>
        </p:nvSpPr>
        <p:spPr>
          <a:xfrm>
            <a:off x="1738341" y="3690181"/>
            <a:ext cx="0" cy="1177386"/>
          </a:xfrm>
          <a:custGeom>
            <a:avLst/>
            <a:gdLst/>
            <a:ahLst/>
            <a:cxnLst/>
            <a:rect l="l" t="t" r="r" b="b"/>
            <a:pathLst>
              <a:path h="1297304">
                <a:moveTo>
                  <a:pt x="0" y="0"/>
                </a:moveTo>
                <a:lnTo>
                  <a:pt x="0" y="1296923"/>
                </a:lnTo>
              </a:path>
            </a:pathLst>
          </a:custGeom>
          <a:ln w="19049">
            <a:solidFill>
              <a:srgbClr val="010101"/>
            </a:solidFill>
          </a:ln>
        </p:spPr>
        <p:txBody>
          <a:bodyPr wrap="square" lIns="0" tIns="0" rIns="0" bIns="0" rtlCol="0"/>
          <a:lstStyle/>
          <a:p>
            <a:endParaRPr sz="1400"/>
          </a:p>
        </p:txBody>
      </p:sp>
      <p:sp>
        <p:nvSpPr>
          <p:cNvPr id="57" name="object 57"/>
          <p:cNvSpPr/>
          <p:nvPr/>
        </p:nvSpPr>
        <p:spPr>
          <a:xfrm>
            <a:off x="3893806" y="4472809"/>
            <a:ext cx="185161" cy="116413"/>
          </a:xfrm>
          <a:custGeom>
            <a:avLst/>
            <a:gdLst/>
            <a:ahLst/>
            <a:cxnLst/>
            <a:rect l="l" t="t" r="r" b="b"/>
            <a:pathLst>
              <a:path w="216535" h="128270">
                <a:moveTo>
                  <a:pt x="152399" y="73151"/>
                </a:moveTo>
                <a:lnTo>
                  <a:pt x="152399" y="54863"/>
                </a:lnTo>
                <a:lnTo>
                  <a:pt x="0" y="54863"/>
                </a:lnTo>
                <a:lnTo>
                  <a:pt x="0" y="73151"/>
                </a:lnTo>
                <a:lnTo>
                  <a:pt x="152399" y="73151"/>
                </a:lnTo>
                <a:close/>
              </a:path>
              <a:path w="216535" h="128270">
                <a:moveTo>
                  <a:pt x="216407" y="64007"/>
                </a:moveTo>
                <a:lnTo>
                  <a:pt x="140207" y="0"/>
                </a:lnTo>
                <a:lnTo>
                  <a:pt x="140207" y="54863"/>
                </a:lnTo>
                <a:lnTo>
                  <a:pt x="152399" y="54863"/>
                </a:lnTo>
                <a:lnTo>
                  <a:pt x="152399" y="117774"/>
                </a:lnTo>
                <a:lnTo>
                  <a:pt x="216407" y="64007"/>
                </a:lnTo>
                <a:close/>
              </a:path>
              <a:path w="216535" h="128270">
                <a:moveTo>
                  <a:pt x="152399" y="117774"/>
                </a:moveTo>
                <a:lnTo>
                  <a:pt x="152399" y="73151"/>
                </a:lnTo>
                <a:lnTo>
                  <a:pt x="140207" y="73151"/>
                </a:lnTo>
                <a:lnTo>
                  <a:pt x="140207" y="128015"/>
                </a:lnTo>
                <a:lnTo>
                  <a:pt x="152399" y="117774"/>
                </a:lnTo>
                <a:close/>
              </a:path>
            </a:pathLst>
          </a:custGeom>
          <a:solidFill>
            <a:srgbClr val="010101"/>
          </a:solidFill>
        </p:spPr>
        <p:txBody>
          <a:bodyPr wrap="square" lIns="0" tIns="0" rIns="0" bIns="0" rtlCol="0"/>
          <a:lstStyle/>
          <a:p>
            <a:endParaRPr sz="1400"/>
          </a:p>
        </p:txBody>
      </p:sp>
      <p:sp>
        <p:nvSpPr>
          <p:cNvPr id="58" name="object 58"/>
          <p:cNvSpPr/>
          <p:nvPr/>
        </p:nvSpPr>
        <p:spPr>
          <a:xfrm>
            <a:off x="3893806" y="4602822"/>
            <a:ext cx="185161" cy="115261"/>
          </a:xfrm>
          <a:custGeom>
            <a:avLst/>
            <a:gdLst/>
            <a:ahLst/>
            <a:cxnLst/>
            <a:rect l="l" t="t" r="r" b="b"/>
            <a:pathLst>
              <a:path w="216535" h="127000">
                <a:moveTo>
                  <a:pt x="152399" y="73151"/>
                </a:moveTo>
                <a:lnTo>
                  <a:pt x="152399" y="53339"/>
                </a:lnTo>
                <a:lnTo>
                  <a:pt x="0" y="53339"/>
                </a:lnTo>
                <a:lnTo>
                  <a:pt x="0" y="73151"/>
                </a:lnTo>
                <a:lnTo>
                  <a:pt x="152399" y="73151"/>
                </a:lnTo>
                <a:close/>
              </a:path>
              <a:path w="216535" h="127000">
                <a:moveTo>
                  <a:pt x="216407" y="64007"/>
                </a:moveTo>
                <a:lnTo>
                  <a:pt x="140207" y="0"/>
                </a:lnTo>
                <a:lnTo>
                  <a:pt x="140207" y="53339"/>
                </a:lnTo>
                <a:lnTo>
                  <a:pt x="152399" y="53339"/>
                </a:lnTo>
                <a:lnTo>
                  <a:pt x="152399" y="116494"/>
                </a:lnTo>
                <a:lnTo>
                  <a:pt x="216407" y="64007"/>
                </a:lnTo>
                <a:close/>
              </a:path>
              <a:path w="216535" h="127000">
                <a:moveTo>
                  <a:pt x="152399" y="116494"/>
                </a:moveTo>
                <a:lnTo>
                  <a:pt x="152399" y="73151"/>
                </a:lnTo>
                <a:lnTo>
                  <a:pt x="140207" y="73151"/>
                </a:lnTo>
                <a:lnTo>
                  <a:pt x="140207" y="126491"/>
                </a:lnTo>
                <a:lnTo>
                  <a:pt x="152399" y="116494"/>
                </a:lnTo>
                <a:close/>
              </a:path>
            </a:pathLst>
          </a:custGeom>
          <a:solidFill>
            <a:srgbClr val="010101"/>
          </a:solidFill>
        </p:spPr>
        <p:txBody>
          <a:bodyPr wrap="square" lIns="0" tIns="0" rIns="0" bIns="0" rtlCol="0"/>
          <a:lstStyle/>
          <a:p>
            <a:endParaRPr sz="1400"/>
          </a:p>
        </p:txBody>
      </p:sp>
      <p:sp>
        <p:nvSpPr>
          <p:cNvPr id="59" name="object 59"/>
          <p:cNvSpPr/>
          <p:nvPr/>
        </p:nvSpPr>
        <p:spPr>
          <a:xfrm>
            <a:off x="3893806" y="4734220"/>
            <a:ext cx="185161" cy="115261"/>
          </a:xfrm>
          <a:custGeom>
            <a:avLst/>
            <a:gdLst/>
            <a:ahLst/>
            <a:cxnLst/>
            <a:rect l="l" t="t" r="r" b="b"/>
            <a:pathLst>
              <a:path w="216535" h="127000">
                <a:moveTo>
                  <a:pt x="152399" y="73151"/>
                </a:moveTo>
                <a:lnTo>
                  <a:pt x="152399" y="53339"/>
                </a:lnTo>
                <a:lnTo>
                  <a:pt x="0" y="53339"/>
                </a:lnTo>
                <a:lnTo>
                  <a:pt x="0" y="73151"/>
                </a:lnTo>
                <a:lnTo>
                  <a:pt x="152399" y="73151"/>
                </a:lnTo>
                <a:close/>
              </a:path>
              <a:path w="216535" h="127000">
                <a:moveTo>
                  <a:pt x="216407" y="62483"/>
                </a:moveTo>
                <a:lnTo>
                  <a:pt x="140207" y="0"/>
                </a:lnTo>
                <a:lnTo>
                  <a:pt x="140207" y="53339"/>
                </a:lnTo>
                <a:lnTo>
                  <a:pt x="152399" y="53339"/>
                </a:lnTo>
                <a:lnTo>
                  <a:pt x="152399" y="116250"/>
                </a:lnTo>
                <a:lnTo>
                  <a:pt x="216407" y="62483"/>
                </a:lnTo>
                <a:close/>
              </a:path>
              <a:path w="216535" h="127000">
                <a:moveTo>
                  <a:pt x="152399" y="116250"/>
                </a:moveTo>
                <a:lnTo>
                  <a:pt x="152399" y="73151"/>
                </a:lnTo>
                <a:lnTo>
                  <a:pt x="140207" y="73151"/>
                </a:lnTo>
                <a:lnTo>
                  <a:pt x="140207" y="126491"/>
                </a:lnTo>
                <a:lnTo>
                  <a:pt x="152399" y="116250"/>
                </a:lnTo>
                <a:close/>
              </a:path>
            </a:pathLst>
          </a:custGeom>
          <a:solidFill>
            <a:srgbClr val="010101"/>
          </a:solidFill>
        </p:spPr>
        <p:txBody>
          <a:bodyPr wrap="square" lIns="0" tIns="0" rIns="0" bIns="0" rtlCol="0"/>
          <a:lstStyle/>
          <a:p>
            <a:endParaRPr sz="1400"/>
          </a:p>
        </p:txBody>
      </p:sp>
      <p:sp>
        <p:nvSpPr>
          <p:cNvPr id="60" name="object 60"/>
          <p:cNvSpPr/>
          <p:nvPr/>
        </p:nvSpPr>
        <p:spPr>
          <a:xfrm>
            <a:off x="3893806" y="4865616"/>
            <a:ext cx="185161" cy="115261"/>
          </a:xfrm>
          <a:custGeom>
            <a:avLst/>
            <a:gdLst/>
            <a:ahLst/>
            <a:cxnLst/>
            <a:rect l="l" t="t" r="r" b="b"/>
            <a:pathLst>
              <a:path w="216535" h="127000">
                <a:moveTo>
                  <a:pt x="152399" y="71627"/>
                </a:moveTo>
                <a:lnTo>
                  <a:pt x="152399" y="53339"/>
                </a:lnTo>
                <a:lnTo>
                  <a:pt x="0" y="53339"/>
                </a:lnTo>
                <a:lnTo>
                  <a:pt x="0" y="71627"/>
                </a:lnTo>
                <a:lnTo>
                  <a:pt x="152399" y="71627"/>
                </a:lnTo>
                <a:close/>
              </a:path>
              <a:path w="216535" h="127000">
                <a:moveTo>
                  <a:pt x="216407" y="62483"/>
                </a:moveTo>
                <a:lnTo>
                  <a:pt x="140207" y="0"/>
                </a:lnTo>
                <a:lnTo>
                  <a:pt x="140207" y="53339"/>
                </a:lnTo>
                <a:lnTo>
                  <a:pt x="152399" y="53339"/>
                </a:lnTo>
                <a:lnTo>
                  <a:pt x="152399" y="116250"/>
                </a:lnTo>
                <a:lnTo>
                  <a:pt x="216407" y="62483"/>
                </a:lnTo>
                <a:close/>
              </a:path>
              <a:path w="216535" h="127000">
                <a:moveTo>
                  <a:pt x="152399" y="116250"/>
                </a:moveTo>
                <a:lnTo>
                  <a:pt x="152399" y="71627"/>
                </a:lnTo>
                <a:lnTo>
                  <a:pt x="140207" y="71627"/>
                </a:lnTo>
                <a:lnTo>
                  <a:pt x="140207" y="126491"/>
                </a:lnTo>
                <a:lnTo>
                  <a:pt x="152399" y="116250"/>
                </a:lnTo>
                <a:close/>
              </a:path>
            </a:pathLst>
          </a:custGeom>
          <a:solidFill>
            <a:srgbClr val="010101"/>
          </a:solidFill>
        </p:spPr>
        <p:txBody>
          <a:bodyPr wrap="square" lIns="0" tIns="0" rIns="0" bIns="0" rtlCol="0"/>
          <a:lstStyle/>
          <a:p>
            <a:endParaRPr sz="1400"/>
          </a:p>
        </p:txBody>
      </p:sp>
    </p:spTree>
    <p:extLst>
      <p:ext uri="{BB962C8B-B14F-4D97-AF65-F5344CB8AC3E}">
        <p14:creationId xmlns:p14="http://schemas.microsoft.com/office/powerpoint/2010/main" val="20406817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 Τίτλος"/>
          <p:cNvSpPr>
            <a:spLocks noGrp="1"/>
          </p:cNvSpPr>
          <p:nvPr>
            <p:ph type="title"/>
          </p:nvPr>
        </p:nvSpPr>
        <p:spPr>
          <a:xfrm>
            <a:off x="457200" y="115888"/>
            <a:ext cx="8229600" cy="8509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el-GR" sz="4000" b="1">
                <a:latin typeface="Cambria Math" pitchFamily="18" charset="0"/>
                <a:ea typeface="Cambria Math" pitchFamily="18" charset="0"/>
                <a:cs typeface="Cambria Math" pitchFamily="18" charset="0"/>
              </a:rPr>
              <a:t>OFDM </a:t>
            </a:r>
            <a:r>
              <a:rPr lang="el-GR" altLang="el-GR" sz="4000" b="1">
                <a:latin typeface="Cambria Math" pitchFamily="18" charset="0"/>
                <a:ea typeface="Cambria Math" pitchFamily="18" charset="0"/>
                <a:cs typeface="Cambria Math" pitchFamily="18" charset="0"/>
              </a:rPr>
              <a:t>Φάσμα (1/2)</a:t>
            </a:r>
            <a:endParaRPr lang="en-US" altLang="el-GR" sz="4000" b="1">
              <a:latin typeface="Cambria Math" pitchFamily="18" charset="0"/>
              <a:ea typeface="Cambria Math" pitchFamily="18" charset="0"/>
              <a:cs typeface="Cambria Math" pitchFamily="18" charset="0"/>
            </a:endParaRPr>
          </a:p>
        </p:txBody>
      </p:sp>
      <p:pic>
        <p:nvPicPr>
          <p:cNvPr id="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1341438"/>
            <a:ext cx="8280400"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316" name="Object 0"/>
          <p:cNvGraphicFramePr>
            <a:graphicFrameLocks noChangeAspect="1"/>
          </p:cNvGraphicFramePr>
          <p:nvPr/>
        </p:nvGraphicFramePr>
        <p:xfrm>
          <a:off x="3779838" y="4365625"/>
          <a:ext cx="1071562" cy="882650"/>
        </p:xfrm>
        <a:graphic>
          <a:graphicData uri="http://schemas.openxmlformats.org/presentationml/2006/ole">
            <mc:AlternateContent xmlns:mc="http://schemas.openxmlformats.org/markup-compatibility/2006">
              <mc:Choice xmlns:v="urn:schemas-microsoft-com:vml" Requires="v">
                <p:oleObj spid="_x0000_s13344" name="Equation" r:id="rId4" imgW="520474" imgH="431613" progId="Equation.DSMT4">
                  <p:embed/>
                </p:oleObj>
              </mc:Choice>
              <mc:Fallback>
                <p:oleObj name="Equation" r:id="rId4" imgW="520474" imgH="431613" progId="Equation.DSMT4">
                  <p:embed/>
                  <p:pic>
                    <p:nvPicPr>
                      <p:cNvPr id="0" name="Object 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9838" y="4365625"/>
                        <a:ext cx="1071562"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318" name="6 - TextBox"/>
          <p:cNvSpPr txBox="1">
            <a:spLocks noChangeArrowheads="1"/>
          </p:cNvSpPr>
          <p:nvPr/>
        </p:nvSpPr>
        <p:spPr bwMode="auto">
          <a:xfrm>
            <a:off x="1979613" y="4581525"/>
            <a:ext cx="16573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l-GR" altLang="el-GR" sz="2000" dirty="0">
                <a:latin typeface="Cambria Math" pitchFamily="18" charset="0"/>
              </a:rPr>
              <a:t>Εύρος Ζώνης</a:t>
            </a:r>
            <a:endParaRPr lang="en-US" altLang="el-GR" sz="2000" dirty="0">
              <a:latin typeface="Cambria Math" pitchFamily="18" charset="0"/>
            </a:endParaRPr>
          </a:p>
        </p:txBody>
      </p:sp>
      <p:sp>
        <p:nvSpPr>
          <p:cNvPr id="13319" name="7 - TextBox"/>
          <p:cNvSpPr txBox="1">
            <a:spLocks noChangeArrowheads="1"/>
          </p:cNvSpPr>
          <p:nvPr/>
        </p:nvSpPr>
        <p:spPr bwMode="auto">
          <a:xfrm>
            <a:off x="1403350" y="5600700"/>
            <a:ext cx="720109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l-GR" altLang="el-GR" sz="1800" i="1" dirty="0" smtClean="0">
                <a:latin typeface="Cambria Math" pitchFamily="18" charset="0"/>
              </a:rPr>
              <a:t>Ν</a:t>
            </a:r>
            <a:r>
              <a:rPr lang="en-US" altLang="el-GR" sz="1800" dirty="0">
                <a:latin typeface="Cambria Math" pitchFamily="18" charset="0"/>
              </a:rPr>
              <a:t>	</a:t>
            </a:r>
            <a:r>
              <a:rPr lang="el-GR" altLang="el-GR" sz="1800" dirty="0" smtClean="0">
                <a:latin typeface="Cambria Math" pitchFamily="18" charset="0"/>
              </a:rPr>
              <a:t>αριθμός </a:t>
            </a:r>
            <a:r>
              <a:rPr lang="el-GR" altLang="el-GR" sz="1800" dirty="0" err="1" smtClean="0">
                <a:latin typeface="Cambria Math" pitchFamily="18" charset="0"/>
              </a:rPr>
              <a:t>υποκαναλιών</a:t>
            </a:r>
            <a:endParaRPr lang="el-GR" altLang="el-GR" sz="1800" dirty="0">
              <a:latin typeface="Cambria Math" pitchFamily="18" charset="0"/>
            </a:endParaRPr>
          </a:p>
          <a:p>
            <a:pPr eaLnBrk="1" hangingPunct="1">
              <a:spcBef>
                <a:spcPct val="0"/>
              </a:spcBef>
              <a:buFontTx/>
              <a:buNone/>
            </a:pPr>
            <a:r>
              <a:rPr lang="en-US" altLang="el-GR" sz="1800" i="1" dirty="0" err="1" smtClean="0">
                <a:latin typeface="Cambria Math" pitchFamily="18" charset="0"/>
              </a:rPr>
              <a:t>T</a:t>
            </a:r>
            <a:r>
              <a:rPr lang="en-US" altLang="el-GR" sz="1400" i="1" dirty="0" err="1" smtClean="0">
                <a:latin typeface="Cambria Math" pitchFamily="18" charset="0"/>
              </a:rPr>
              <a:t>s</a:t>
            </a:r>
            <a:r>
              <a:rPr lang="en-US" altLang="el-GR" sz="1800" dirty="0">
                <a:latin typeface="Cambria Math" pitchFamily="18" charset="0"/>
              </a:rPr>
              <a:t>	</a:t>
            </a:r>
            <a:r>
              <a:rPr lang="el-GR" altLang="el-GR" sz="1800" dirty="0" smtClean="0">
                <a:latin typeface="Cambria Math" pitchFamily="18" charset="0"/>
              </a:rPr>
              <a:t>διάρκεια </a:t>
            </a:r>
            <a:r>
              <a:rPr lang="el-GR" altLang="el-GR" sz="1800" dirty="0">
                <a:latin typeface="Cambria Math" pitchFamily="18" charset="0"/>
              </a:rPr>
              <a:t>συμβόλου κάθε </a:t>
            </a:r>
            <a:r>
              <a:rPr lang="el-GR" altLang="el-GR" sz="1800" dirty="0" err="1">
                <a:latin typeface="Cambria Math" pitchFamily="18" charset="0"/>
              </a:rPr>
              <a:t>υποκαναλιού</a:t>
            </a:r>
            <a:endParaRPr lang="el-GR" altLang="el-GR" sz="1800" dirty="0">
              <a:latin typeface="Cambria Math" pitchFamily="18" charset="0"/>
            </a:endParaRPr>
          </a:p>
          <a:p>
            <a:pPr eaLnBrk="1" hangingPunct="1">
              <a:spcBef>
                <a:spcPct val="0"/>
              </a:spcBef>
              <a:buFontTx/>
              <a:buNone/>
            </a:pPr>
            <a:r>
              <a:rPr lang="el-GR" altLang="el-GR" sz="1800" i="1" dirty="0">
                <a:latin typeface="Cambria Math" pitchFamily="18" charset="0"/>
              </a:rPr>
              <a:t>Δ</a:t>
            </a:r>
            <a:r>
              <a:rPr lang="en-US" altLang="el-GR" sz="1800" i="1" dirty="0" smtClean="0">
                <a:latin typeface="Cambria Math" pitchFamily="18" charset="0"/>
              </a:rPr>
              <a:t>f</a:t>
            </a:r>
            <a:r>
              <a:rPr lang="en-US" altLang="el-GR" sz="1800" dirty="0">
                <a:latin typeface="Cambria Math" pitchFamily="18" charset="0"/>
              </a:rPr>
              <a:t>	</a:t>
            </a:r>
            <a:r>
              <a:rPr lang="el-GR" altLang="el-GR" sz="1800" dirty="0" smtClean="0">
                <a:latin typeface="Cambria Math" pitchFamily="18" charset="0"/>
              </a:rPr>
              <a:t>διαφορά </a:t>
            </a:r>
            <a:r>
              <a:rPr lang="el-GR" altLang="el-GR" sz="1800" dirty="0">
                <a:latin typeface="Cambria Math" pitchFamily="18" charset="0"/>
              </a:rPr>
              <a:t>συχνότητας μεταξύ διαδοχικών </a:t>
            </a:r>
            <a:r>
              <a:rPr lang="el-GR" altLang="el-GR" sz="1800" dirty="0" err="1">
                <a:latin typeface="Cambria Math" pitchFamily="18" charset="0"/>
              </a:rPr>
              <a:t>υποκαναλιών</a:t>
            </a:r>
            <a:r>
              <a:rPr lang="el-GR" altLang="el-GR" sz="1800" dirty="0">
                <a:latin typeface="Cambria Math" pitchFamily="18" charset="0"/>
              </a:rPr>
              <a:t> </a:t>
            </a:r>
            <a:endParaRPr lang="en-US" altLang="el-GR" sz="1800" dirty="0">
              <a:latin typeface="Cambria Math" pitchFamily="18" charset="0"/>
            </a:endParaRPr>
          </a:p>
        </p:txBody>
      </p:sp>
      <p:sp>
        <p:nvSpPr>
          <p:cNvPr id="13320" name="8 - TextBox"/>
          <p:cNvSpPr txBox="1">
            <a:spLocks noChangeArrowheads="1"/>
          </p:cNvSpPr>
          <p:nvPr/>
        </p:nvSpPr>
        <p:spPr bwMode="auto">
          <a:xfrm>
            <a:off x="2627313" y="3789363"/>
            <a:ext cx="5032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l-GR" altLang="el-GR" sz="2000">
                <a:latin typeface="Cambria Math" pitchFamily="18" charset="0"/>
              </a:rPr>
              <a:t>Δ</a:t>
            </a:r>
            <a:r>
              <a:rPr lang="en-US" altLang="el-GR" sz="2000">
                <a:latin typeface="Cambria Math" pitchFamily="18" charset="0"/>
              </a:rPr>
              <a:t>f</a:t>
            </a:r>
          </a:p>
        </p:txBody>
      </p:sp>
      <mc:AlternateContent xmlns:mc="http://schemas.openxmlformats.org/markup-compatibility/2006" xmlns:a14="http://schemas.microsoft.com/office/drawing/2010/main">
        <mc:Choice Requires="a14">
          <p:sp>
            <p:nvSpPr>
              <p:cNvPr id="9" name="6 - TextBox"/>
              <p:cNvSpPr txBox="1">
                <a:spLocks noChangeArrowheads="1"/>
              </p:cNvSpPr>
              <p:nvPr/>
            </p:nvSpPr>
            <p:spPr bwMode="auto">
              <a:xfrm>
                <a:off x="3419872" y="3785394"/>
                <a:ext cx="1657350" cy="46166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14:m>
                  <m:oMathPara xmlns:m="http://schemas.openxmlformats.org/officeDocument/2006/math">
                    <m:oMathParaPr>
                      <m:jc m:val="centerGroup"/>
                    </m:oMathParaPr>
                    <m:oMath xmlns:m="http://schemas.openxmlformats.org/officeDocument/2006/math">
                      <m:r>
                        <m:rPr>
                          <m:sty m:val="p"/>
                        </m:rPr>
                        <a:rPr lang="el-GR" altLang="el-GR" sz="2400" i="0" dirty="0" smtClean="0">
                          <a:latin typeface="Cambria Math" panose="02040503050406030204" pitchFamily="18" charset="0"/>
                        </a:rPr>
                        <m:t>Β</m:t>
                      </m:r>
                      <m:r>
                        <a:rPr lang="el-GR" altLang="el-GR" sz="2400" i="1" dirty="0" smtClean="0">
                          <a:latin typeface="Cambria Math" panose="02040503050406030204" pitchFamily="18" charset="0"/>
                        </a:rPr>
                        <m:t>=</m:t>
                      </m:r>
                      <m:r>
                        <m:rPr>
                          <m:sty m:val="p"/>
                        </m:rPr>
                        <a:rPr lang="el-GR" altLang="el-GR" sz="2400" i="0" dirty="0" smtClean="0">
                          <a:latin typeface="Cambria Math" panose="02040503050406030204" pitchFamily="18" charset="0"/>
                        </a:rPr>
                        <m:t>Ν</m:t>
                      </m:r>
                      <m:r>
                        <a:rPr lang="el-GR" altLang="el-GR" sz="2400" i="1" dirty="0" smtClean="0">
                          <a:latin typeface="Cambria Math" panose="02040503050406030204" pitchFamily="18" charset="0"/>
                        </a:rPr>
                        <m:t> </m:t>
                      </m:r>
                      <m:r>
                        <m:rPr>
                          <m:sty m:val="p"/>
                        </m:rPr>
                        <a:rPr lang="el-GR" altLang="el-GR" sz="2400" i="0" dirty="0" smtClean="0">
                          <a:latin typeface="Cambria Math" panose="02040503050406030204" pitchFamily="18" charset="0"/>
                        </a:rPr>
                        <m:t>Δ</m:t>
                      </m:r>
                      <m:r>
                        <a:rPr lang="en-US" altLang="el-GR" sz="2400" i="1" dirty="0" smtClean="0">
                          <a:latin typeface="Cambria Math" panose="02040503050406030204" pitchFamily="18" charset="0"/>
                        </a:rPr>
                        <m:t>𝑓</m:t>
                      </m:r>
                    </m:oMath>
                  </m:oMathPara>
                </a14:m>
                <a:endParaRPr lang="en-US" altLang="el-GR" sz="2400" dirty="0">
                  <a:latin typeface="Cambria Math" pitchFamily="18" charset="0"/>
                </a:endParaRPr>
              </a:p>
            </p:txBody>
          </p:sp>
        </mc:Choice>
        <mc:Fallback xmlns="">
          <p:sp>
            <p:nvSpPr>
              <p:cNvPr id="9" name="6 - TextBox"/>
              <p:cNvSpPr txBox="1">
                <a:spLocks noRot="1" noChangeAspect="1" noMove="1" noResize="1" noEditPoints="1" noAdjustHandles="1" noChangeArrowheads="1" noChangeShapeType="1" noTextEdit="1"/>
              </p:cNvSpPr>
              <p:nvPr/>
            </p:nvSpPr>
            <p:spPr bwMode="auto">
              <a:xfrm>
                <a:off x="3419872" y="3785394"/>
                <a:ext cx="1657350" cy="461665"/>
              </a:xfrm>
              <a:prstGeom prst="rect">
                <a:avLst/>
              </a:prstGeom>
              <a:blipFill>
                <a:blip r:embed="rId6"/>
                <a:stretch>
                  <a:fillRect b="-1973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l-GR">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68313" y="188913"/>
            <a:ext cx="8351837" cy="954087"/>
          </a:xfrm>
        </p:spPr>
        <p:txBody>
          <a:bodyPr/>
          <a:lstStyle/>
          <a:p>
            <a:pPr eaLnBrk="1" hangingPunct="1"/>
            <a:r>
              <a:rPr lang="el-GR" altLang="el-GR" b="1" dirty="0" smtClean="0">
                <a:latin typeface="Cambria Math" pitchFamily="18" charset="0"/>
                <a:ea typeface="Cambria Math" pitchFamily="18" charset="0"/>
                <a:cs typeface="Cambria Math" pitchFamily="18" charset="0"/>
              </a:rPr>
              <a:t>Περιεχόμενα</a:t>
            </a:r>
          </a:p>
        </p:txBody>
      </p:sp>
      <p:sp>
        <p:nvSpPr>
          <p:cNvPr id="3" name="Content Placeholder 2"/>
          <p:cNvSpPr>
            <a:spLocks noGrp="1"/>
          </p:cNvSpPr>
          <p:nvPr>
            <p:ph idx="1"/>
          </p:nvPr>
        </p:nvSpPr>
        <p:spPr>
          <a:xfrm>
            <a:off x="457200" y="1268413"/>
            <a:ext cx="8229600" cy="5256212"/>
          </a:xfrm>
        </p:spPr>
        <p:txBody>
          <a:bodyPr/>
          <a:lstStyle/>
          <a:p>
            <a:pPr eaLnBrk="1" hangingPunct="1">
              <a:lnSpc>
                <a:spcPct val="80000"/>
              </a:lnSpc>
            </a:pPr>
            <a:r>
              <a:rPr lang="el-GR" altLang="el-GR" sz="2200" dirty="0" smtClean="0">
                <a:latin typeface="Cambria Math" pitchFamily="18" charset="0"/>
                <a:ea typeface="Cambria Math" pitchFamily="18" charset="0"/>
                <a:cs typeface="Cambria Math" pitchFamily="18" charset="0"/>
              </a:rPr>
              <a:t>Ιστορική εξέλιξη</a:t>
            </a:r>
          </a:p>
          <a:p>
            <a:pPr eaLnBrk="1" hangingPunct="1">
              <a:lnSpc>
                <a:spcPct val="80000"/>
              </a:lnSpc>
            </a:pPr>
            <a:r>
              <a:rPr lang="el-GR" altLang="el-GR" sz="2200" dirty="0" smtClean="0">
                <a:latin typeface="Cambria Math" pitchFamily="18" charset="0"/>
                <a:ea typeface="Cambria Math" pitchFamily="18" charset="0"/>
                <a:cs typeface="Cambria Math" pitchFamily="18" charset="0"/>
              </a:rPr>
              <a:t>Γενικά</a:t>
            </a:r>
          </a:p>
          <a:p>
            <a:pPr eaLnBrk="1" hangingPunct="1">
              <a:lnSpc>
                <a:spcPct val="80000"/>
              </a:lnSpc>
            </a:pPr>
            <a:r>
              <a:rPr lang="el-GR" altLang="el-GR" sz="2200" dirty="0" err="1" smtClean="0">
                <a:latin typeface="Cambria Math" pitchFamily="18" charset="0"/>
                <a:ea typeface="Cambria Math" pitchFamily="18" charset="0"/>
                <a:cs typeface="Cambria Math" pitchFamily="18" charset="0"/>
              </a:rPr>
              <a:t>Ορθογωνιότητα</a:t>
            </a:r>
            <a:endParaRPr lang="el-GR" altLang="el-GR" sz="2200" dirty="0" smtClean="0">
              <a:latin typeface="Cambria Math" pitchFamily="18" charset="0"/>
              <a:ea typeface="Cambria Math" pitchFamily="18" charset="0"/>
              <a:cs typeface="Cambria Math" pitchFamily="18" charset="0"/>
            </a:endParaRPr>
          </a:p>
          <a:p>
            <a:pPr eaLnBrk="1" hangingPunct="1">
              <a:lnSpc>
                <a:spcPct val="80000"/>
              </a:lnSpc>
            </a:pPr>
            <a:r>
              <a:rPr lang="el-GR" altLang="el-GR" sz="2200" dirty="0" smtClean="0">
                <a:latin typeface="Cambria Math" pitchFamily="18" charset="0"/>
                <a:ea typeface="Cambria Math" pitchFamily="18" charset="0"/>
                <a:cs typeface="Cambria Math" pitchFamily="18" charset="0"/>
              </a:rPr>
              <a:t>Διαμόρφωση </a:t>
            </a:r>
            <a:r>
              <a:rPr lang="el-GR" altLang="el-GR" sz="2200" dirty="0" err="1" smtClean="0">
                <a:latin typeface="Cambria Math" pitchFamily="18" charset="0"/>
                <a:ea typeface="Cambria Math" pitchFamily="18" charset="0"/>
                <a:cs typeface="Cambria Math" pitchFamily="18" charset="0"/>
              </a:rPr>
              <a:t>Υποκαναλιών</a:t>
            </a:r>
            <a:endParaRPr lang="en-US" altLang="el-GR" sz="2200" dirty="0" smtClean="0">
              <a:latin typeface="Cambria Math" pitchFamily="18" charset="0"/>
              <a:ea typeface="Cambria Math" pitchFamily="18" charset="0"/>
              <a:cs typeface="Cambria Math" pitchFamily="18" charset="0"/>
            </a:endParaRPr>
          </a:p>
          <a:p>
            <a:pPr eaLnBrk="1" hangingPunct="1">
              <a:lnSpc>
                <a:spcPct val="80000"/>
              </a:lnSpc>
            </a:pPr>
            <a:r>
              <a:rPr lang="el-GR" altLang="el-GR" sz="2200" dirty="0" smtClean="0">
                <a:latin typeface="Cambria Math" pitchFamily="18" charset="0"/>
                <a:ea typeface="Cambria Math" pitchFamily="18" charset="0"/>
                <a:cs typeface="Cambria Math" pitchFamily="18" charset="0"/>
              </a:rPr>
              <a:t>Διάστημα Προστασίας (</a:t>
            </a:r>
            <a:r>
              <a:rPr lang="en-US" altLang="el-GR" sz="2200" dirty="0" smtClean="0">
                <a:latin typeface="Cambria Math" pitchFamily="18" charset="0"/>
                <a:ea typeface="Cambria Math" pitchFamily="18" charset="0"/>
                <a:cs typeface="Cambria Math" pitchFamily="18" charset="0"/>
              </a:rPr>
              <a:t>Guard Interval</a:t>
            </a:r>
            <a:r>
              <a:rPr lang="el-GR" altLang="el-GR" sz="2200" dirty="0" smtClean="0">
                <a:latin typeface="Cambria Math" pitchFamily="18" charset="0"/>
                <a:ea typeface="Cambria Math" pitchFamily="18" charset="0"/>
                <a:cs typeface="Cambria Math" pitchFamily="18" charset="0"/>
              </a:rPr>
              <a:t>)</a:t>
            </a:r>
            <a:endParaRPr lang="en-US" altLang="el-GR" sz="2200" dirty="0" smtClean="0">
              <a:latin typeface="Cambria Math" pitchFamily="18" charset="0"/>
              <a:ea typeface="Cambria Math" pitchFamily="18" charset="0"/>
              <a:cs typeface="Cambria Math" pitchFamily="18" charset="0"/>
            </a:endParaRPr>
          </a:p>
          <a:p>
            <a:pPr eaLnBrk="1" hangingPunct="1">
              <a:lnSpc>
                <a:spcPct val="80000"/>
              </a:lnSpc>
            </a:pPr>
            <a:r>
              <a:rPr lang="en-US" altLang="el-GR" sz="2200" dirty="0" smtClean="0">
                <a:latin typeface="Cambria Math" pitchFamily="18" charset="0"/>
                <a:ea typeface="Cambria Math" pitchFamily="18" charset="0"/>
                <a:cs typeface="Cambria Math" pitchFamily="18" charset="0"/>
              </a:rPr>
              <a:t>FFT – IFFT FOURIER</a:t>
            </a:r>
          </a:p>
          <a:p>
            <a:pPr eaLnBrk="1" hangingPunct="1">
              <a:lnSpc>
                <a:spcPct val="80000"/>
              </a:lnSpc>
            </a:pPr>
            <a:r>
              <a:rPr lang="en-US" altLang="el-GR" sz="2200" dirty="0" smtClean="0">
                <a:latin typeface="Cambria Math" pitchFamily="18" charset="0"/>
                <a:ea typeface="Cambria Math" pitchFamily="18" charset="0"/>
                <a:cs typeface="Cambria Math" pitchFamily="18" charset="0"/>
              </a:rPr>
              <a:t>OFDM </a:t>
            </a:r>
            <a:r>
              <a:rPr lang="el-GR" altLang="el-GR" sz="2200" dirty="0" smtClean="0">
                <a:latin typeface="Cambria Math" pitchFamily="18" charset="0"/>
                <a:ea typeface="Cambria Math" pitchFamily="18" charset="0"/>
                <a:cs typeface="Cambria Math" pitchFamily="18" charset="0"/>
              </a:rPr>
              <a:t>Πομπός και Δέκτης</a:t>
            </a:r>
          </a:p>
          <a:p>
            <a:pPr eaLnBrk="1" hangingPunct="1">
              <a:lnSpc>
                <a:spcPct val="80000"/>
              </a:lnSpc>
            </a:pPr>
            <a:r>
              <a:rPr lang="el-GR" altLang="el-GR" sz="2200" dirty="0" smtClean="0">
                <a:latin typeface="Cambria Math" pitchFamily="18" charset="0"/>
                <a:ea typeface="Cambria Math" pitchFamily="18" charset="0"/>
                <a:cs typeface="Cambria Math" pitchFamily="18" charset="0"/>
              </a:rPr>
              <a:t>Φάσμα </a:t>
            </a:r>
            <a:r>
              <a:rPr lang="en-US" altLang="el-GR" sz="2200" dirty="0" smtClean="0">
                <a:latin typeface="Cambria Math" pitchFamily="18" charset="0"/>
                <a:ea typeface="Cambria Math" pitchFamily="18" charset="0"/>
                <a:cs typeface="Cambria Math" pitchFamily="18" charset="0"/>
              </a:rPr>
              <a:t>OFDM</a:t>
            </a:r>
            <a:r>
              <a:rPr lang="el-GR" altLang="el-GR" sz="2200" dirty="0" smtClean="0">
                <a:latin typeface="Cambria Math" pitchFamily="18" charset="0"/>
                <a:ea typeface="Cambria Math" pitchFamily="18" charset="0"/>
                <a:cs typeface="Cambria Math" pitchFamily="18" charset="0"/>
              </a:rPr>
              <a:t> και Φασματική Απόδοση</a:t>
            </a:r>
          </a:p>
          <a:p>
            <a:pPr eaLnBrk="1" hangingPunct="1">
              <a:lnSpc>
                <a:spcPct val="80000"/>
              </a:lnSpc>
            </a:pPr>
            <a:r>
              <a:rPr lang="el-GR" altLang="el-GR" sz="2200" dirty="0" smtClean="0">
                <a:latin typeface="Cambria Math" pitchFamily="18" charset="0"/>
                <a:ea typeface="Cambria Math" pitchFamily="18" charset="0"/>
                <a:cs typeface="Cambria Math" pitchFamily="18" charset="0"/>
              </a:rPr>
              <a:t>Διάγραμμα Μπλοκ</a:t>
            </a:r>
          </a:p>
          <a:p>
            <a:pPr eaLnBrk="1" hangingPunct="1">
              <a:lnSpc>
                <a:spcPct val="80000"/>
              </a:lnSpc>
            </a:pPr>
            <a:r>
              <a:rPr lang="en-US" altLang="el-GR" sz="2200" dirty="0" smtClean="0">
                <a:latin typeface="Cambria Math" pitchFamily="18" charset="0"/>
                <a:ea typeface="Cambria Math" pitchFamily="18" charset="0"/>
                <a:cs typeface="Cambria Math" pitchFamily="18" charset="0"/>
              </a:rPr>
              <a:t>BER </a:t>
            </a:r>
            <a:r>
              <a:rPr lang="el-GR" altLang="el-GR" sz="2200" dirty="0" smtClean="0">
                <a:latin typeface="Cambria Math" pitchFamily="18" charset="0"/>
                <a:ea typeface="Cambria Math" pitchFamily="18" charset="0"/>
                <a:cs typeface="Cambria Math" pitchFamily="18" charset="0"/>
              </a:rPr>
              <a:t>με </a:t>
            </a:r>
            <a:r>
              <a:rPr lang="en-US" altLang="el-GR" sz="2200" dirty="0" smtClean="0">
                <a:latin typeface="Cambria Math" pitchFamily="18" charset="0"/>
                <a:ea typeface="Cambria Math" pitchFamily="18" charset="0"/>
                <a:cs typeface="Cambria Math" pitchFamily="18" charset="0"/>
              </a:rPr>
              <a:t>OFDM MPSK</a:t>
            </a:r>
            <a:r>
              <a:rPr lang="el-GR" altLang="el-GR" sz="2200" dirty="0" smtClean="0">
                <a:latin typeface="Cambria Math" pitchFamily="18" charset="0"/>
                <a:ea typeface="Cambria Math" pitchFamily="18" charset="0"/>
                <a:cs typeface="Cambria Math" pitchFamily="18" charset="0"/>
              </a:rPr>
              <a:t> και με </a:t>
            </a:r>
            <a:r>
              <a:rPr lang="en-US" altLang="el-GR" sz="2200" dirty="0" smtClean="0">
                <a:latin typeface="Cambria Math" pitchFamily="18" charset="0"/>
                <a:ea typeface="Cambria Math" pitchFamily="18" charset="0"/>
                <a:cs typeface="Cambria Math" pitchFamily="18" charset="0"/>
              </a:rPr>
              <a:t>OFDM MQAM</a:t>
            </a:r>
            <a:endParaRPr lang="el-GR" altLang="el-GR" sz="2200" dirty="0" smtClean="0">
              <a:latin typeface="Cambria Math" pitchFamily="18" charset="0"/>
              <a:ea typeface="Cambria Math" pitchFamily="18" charset="0"/>
              <a:cs typeface="Cambria Math" pitchFamily="18" charset="0"/>
            </a:endParaRPr>
          </a:p>
          <a:p>
            <a:pPr eaLnBrk="1" hangingPunct="1">
              <a:lnSpc>
                <a:spcPct val="80000"/>
              </a:lnSpc>
            </a:pPr>
            <a:r>
              <a:rPr lang="el-GR" altLang="el-GR" sz="2200" dirty="0" smtClean="0">
                <a:latin typeface="Cambria Math" pitchFamily="18" charset="0"/>
                <a:ea typeface="Cambria Math" pitchFamily="18" charset="0"/>
                <a:cs typeface="Cambria Math" pitchFamily="18" charset="0"/>
              </a:rPr>
              <a:t>Εφαρμογές</a:t>
            </a:r>
            <a:endParaRPr lang="en-US" altLang="el-GR" sz="2200" dirty="0" smtClean="0">
              <a:latin typeface="Cambria Math" pitchFamily="18" charset="0"/>
              <a:ea typeface="Cambria Math" pitchFamily="18" charset="0"/>
              <a:cs typeface="Cambria Math" pitchFamily="18" charset="0"/>
            </a:endParaRPr>
          </a:p>
          <a:p>
            <a:pPr eaLnBrk="1" hangingPunct="1">
              <a:lnSpc>
                <a:spcPct val="80000"/>
              </a:lnSpc>
            </a:pPr>
            <a:r>
              <a:rPr lang="el-GR" altLang="el-GR" sz="2200" dirty="0" smtClean="0">
                <a:latin typeface="Cambria Math" pitchFamily="18" charset="0"/>
                <a:ea typeface="Cambria Math" pitchFamily="18" charset="0"/>
                <a:cs typeface="Cambria Math" pitchFamily="18" charset="0"/>
              </a:rPr>
              <a:t>Παραλλαγές</a:t>
            </a:r>
          </a:p>
          <a:p>
            <a:pPr eaLnBrk="1" hangingPunct="1">
              <a:lnSpc>
                <a:spcPct val="80000"/>
              </a:lnSpc>
            </a:pPr>
            <a:r>
              <a:rPr lang="el-GR" altLang="el-GR" sz="2200" dirty="0" smtClean="0">
                <a:latin typeface="Cambria Math" pitchFamily="18" charset="0"/>
                <a:ea typeface="Cambria Math" pitchFamily="18" charset="0"/>
                <a:cs typeface="Cambria Math" pitchFamily="18" charset="0"/>
              </a:rPr>
              <a:t>Πλεονεκτήματα- Μειονεκτήματα</a:t>
            </a:r>
            <a:endParaRPr lang="en-US" altLang="el-GR" sz="2200" dirty="0" smtClean="0">
              <a:latin typeface="Cambria Math" pitchFamily="18" charset="0"/>
              <a:ea typeface="Cambria Math" pitchFamily="18" charset="0"/>
              <a:cs typeface="Cambria Math" pitchFamily="18" charset="0"/>
            </a:endParaRPr>
          </a:p>
          <a:p>
            <a:pPr eaLnBrk="1" hangingPunct="1">
              <a:lnSpc>
                <a:spcPct val="80000"/>
              </a:lnSpc>
            </a:pPr>
            <a:r>
              <a:rPr lang="el-GR" altLang="el-GR" sz="2200" dirty="0" smtClean="0">
                <a:latin typeface="Cambria Math" pitchFamily="18" charset="0"/>
                <a:ea typeface="Cambria Math" pitchFamily="18" charset="0"/>
                <a:cs typeface="Cambria Math" pitchFamily="18" charset="0"/>
              </a:rPr>
              <a:t>Ασκήσεις</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500"/>
                                        <p:tgtEl>
                                          <p:spTgt spid="3">
                                            <p:txEl>
                                              <p:pRg st="10" end="10"/>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500"/>
                                        <p:tgtEl>
                                          <p:spTgt spid="3">
                                            <p:txEl>
                                              <p:pRg st="11" end="11"/>
                                            </p:txEl>
                                          </p:spTgt>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fade">
                                      <p:cBhvr>
                                        <p:cTn id="67" dur="500"/>
                                        <p:tgtEl>
                                          <p:spTgt spid="3">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
                                            <p:txEl>
                                              <p:pRg st="13" end="13"/>
                                            </p:txEl>
                                          </p:spTgt>
                                        </p:tgtEl>
                                        <p:attrNameLst>
                                          <p:attrName>style.visibility</p:attrName>
                                        </p:attrNameLst>
                                      </p:cBhvr>
                                      <p:to>
                                        <p:strVal val="visible"/>
                                      </p:to>
                                    </p:set>
                                    <p:animEffect transition="in" filter="fade">
                                      <p:cBhvr>
                                        <p:cTn id="72"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 Τίτλος"/>
          <p:cNvSpPr>
            <a:spLocks noGrp="1"/>
          </p:cNvSpPr>
          <p:nvPr>
            <p:ph type="title"/>
          </p:nvPr>
        </p:nvSpPr>
        <p:spPr>
          <a:xfrm>
            <a:off x="468313" y="115888"/>
            <a:ext cx="8229600" cy="922337"/>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el-GR" sz="4000" b="1">
                <a:latin typeface="Cambria Math" pitchFamily="18" charset="0"/>
                <a:ea typeface="Cambria Math" pitchFamily="18" charset="0"/>
                <a:cs typeface="Cambria Math" pitchFamily="18" charset="0"/>
              </a:rPr>
              <a:t>OFDM </a:t>
            </a:r>
            <a:r>
              <a:rPr lang="el-GR" altLang="el-GR" sz="4000" b="1">
                <a:latin typeface="Cambria Math" pitchFamily="18" charset="0"/>
                <a:ea typeface="Cambria Math" pitchFamily="18" charset="0"/>
                <a:cs typeface="Cambria Math" pitchFamily="18" charset="0"/>
              </a:rPr>
              <a:t>Φάσμα (2/2)</a:t>
            </a:r>
            <a:endParaRPr lang="en-US" altLang="el-GR" sz="4000" b="1">
              <a:latin typeface="Cambria Math" pitchFamily="18" charset="0"/>
              <a:ea typeface="Cambria Math" pitchFamily="18" charset="0"/>
              <a:cs typeface="Cambria Math" pitchFamily="18" charset="0"/>
            </a:endParaRPr>
          </a:p>
        </p:txBody>
      </p:sp>
      <p:sp>
        <p:nvSpPr>
          <p:cNvPr id="14339" name="2 - Θέση περιεχομένου"/>
          <p:cNvSpPr>
            <a:spLocks noGrp="1"/>
          </p:cNvSpPr>
          <p:nvPr>
            <p:ph idx="1"/>
          </p:nvPr>
        </p:nvSpPr>
        <p:spPr>
          <a:xfrm>
            <a:off x="457200" y="1125538"/>
            <a:ext cx="8229600" cy="5472112"/>
          </a:xfrm>
        </p:spPr>
        <p:txBody>
          <a:bodyPr/>
          <a:lstStyle/>
          <a:p>
            <a:pPr eaLnBrk="1" hangingPunct="1"/>
            <a:r>
              <a:rPr lang="el-GR" altLang="el-GR" sz="2000" smtClean="0">
                <a:latin typeface="Cambria Math" pitchFamily="18" charset="0"/>
                <a:ea typeface="Cambria Math" pitchFamily="18" charset="0"/>
                <a:cs typeface="Cambria Math" pitchFamily="18" charset="0"/>
              </a:rPr>
              <a:t>Όσο περισσότερα φέροντα έχουμε τόσο πιο απότομη είναι η</a:t>
            </a:r>
            <a:r>
              <a:rPr lang="en-US" altLang="el-GR" sz="2000" smtClean="0">
                <a:latin typeface="Cambria Math" pitchFamily="18" charset="0"/>
                <a:ea typeface="Cambria Math" pitchFamily="18" charset="0"/>
                <a:cs typeface="Cambria Math" pitchFamily="18" charset="0"/>
              </a:rPr>
              <a:t> </a:t>
            </a:r>
            <a:r>
              <a:rPr lang="el-GR" altLang="el-GR" sz="2000" smtClean="0">
                <a:latin typeface="Cambria Math" pitchFamily="18" charset="0"/>
                <a:ea typeface="Cambria Math" pitchFamily="18" charset="0"/>
                <a:cs typeface="Cambria Math" pitchFamily="18" charset="0"/>
              </a:rPr>
              <a:t>αύξηση της εξασθένησης του φάσματος έξω από την επιλεγμένη περιοχή. </a:t>
            </a:r>
          </a:p>
          <a:p>
            <a:pPr eaLnBrk="1" hangingPunct="1"/>
            <a:r>
              <a:rPr lang="el-GR" altLang="el-GR" sz="2000" smtClean="0">
                <a:latin typeface="Cambria Math" pitchFamily="18" charset="0"/>
                <a:ea typeface="Cambria Math" pitchFamily="18" charset="0"/>
                <a:cs typeface="Cambria Math" pitchFamily="18" charset="0"/>
              </a:rPr>
              <a:t>Με λίγα φέροντα το φάσμα δεν είναι επίπεδο, στην</a:t>
            </a:r>
            <a:r>
              <a:rPr lang="en-US" altLang="el-GR" sz="2000" smtClean="0">
                <a:latin typeface="Cambria Math" pitchFamily="18" charset="0"/>
                <a:ea typeface="Cambria Math" pitchFamily="18" charset="0"/>
                <a:cs typeface="Cambria Math" pitchFamily="18" charset="0"/>
              </a:rPr>
              <a:t> </a:t>
            </a:r>
            <a:r>
              <a:rPr lang="el-GR" altLang="el-GR" sz="2000" smtClean="0">
                <a:latin typeface="Cambria Math" pitchFamily="18" charset="0"/>
                <a:ea typeface="Cambria Math" pitchFamily="18" charset="0"/>
                <a:cs typeface="Cambria Math" pitchFamily="18" charset="0"/>
              </a:rPr>
              <a:t>περιοχή που μας ενδιαφέρει, άρα έχουμε παρεμβολή σημάτων σε</a:t>
            </a:r>
            <a:r>
              <a:rPr lang="en-US" altLang="el-GR" sz="2000" smtClean="0">
                <a:latin typeface="Cambria Math" pitchFamily="18" charset="0"/>
                <a:ea typeface="Cambria Math" pitchFamily="18" charset="0"/>
                <a:cs typeface="Cambria Math" pitchFamily="18" charset="0"/>
              </a:rPr>
              <a:t> </a:t>
            </a:r>
            <a:r>
              <a:rPr lang="el-GR" altLang="el-GR" sz="2000" smtClean="0">
                <a:latin typeface="Cambria Math" pitchFamily="18" charset="0"/>
                <a:ea typeface="Cambria Math" pitchFamily="18" charset="0"/>
                <a:cs typeface="Cambria Math" pitchFamily="18" charset="0"/>
              </a:rPr>
              <a:t>γειτονικές συχνότητες.</a:t>
            </a:r>
          </a:p>
          <a:p>
            <a:pPr eaLnBrk="1" hangingPunct="1"/>
            <a:endParaRPr lang="el-GR" altLang="el-GR" sz="2000" smtClean="0">
              <a:latin typeface="Cambria Math" pitchFamily="18" charset="0"/>
              <a:ea typeface="Cambria Math" pitchFamily="18" charset="0"/>
              <a:cs typeface="Cambria Math" pitchFamily="18" charset="0"/>
            </a:endParaRPr>
          </a:p>
          <a:p>
            <a:pPr eaLnBrk="1" hangingPunct="1"/>
            <a:endParaRPr lang="el-GR" altLang="el-GR" sz="2000" smtClean="0">
              <a:latin typeface="Cambria Math" pitchFamily="18" charset="0"/>
              <a:ea typeface="Cambria Math" pitchFamily="18" charset="0"/>
              <a:cs typeface="Cambria Math" pitchFamily="18" charset="0"/>
            </a:endParaRPr>
          </a:p>
          <a:p>
            <a:pPr eaLnBrk="1" hangingPunct="1"/>
            <a:endParaRPr lang="el-GR" altLang="el-GR" sz="2000" smtClean="0">
              <a:latin typeface="Cambria Math" pitchFamily="18" charset="0"/>
              <a:ea typeface="Cambria Math" pitchFamily="18" charset="0"/>
              <a:cs typeface="Cambria Math" pitchFamily="18" charset="0"/>
            </a:endParaRPr>
          </a:p>
          <a:p>
            <a:pPr eaLnBrk="1" hangingPunct="1"/>
            <a:endParaRPr lang="el-GR" altLang="el-GR" sz="2000" smtClean="0">
              <a:latin typeface="Cambria Math" pitchFamily="18" charset="0"/>
              <a:ea typeface="Cambria Math" pitchFamily="18" charset="0"/>
              <a:cs typeface="Cambria Math" pitchFamily="18" charset="0"/>
            </a:endParaRPr>
          </a:p>
          <a:p>
            <a:pPr eaLnBrk="1" hangingPunct="1"/>
            <a:endParaRPr lang="el-GR" altLang="el-GR" sz="2000" smtClean="0">
              <a:latin typeface="Cambria Math" pitchFamily="18" charset="0"/>
              <a:ea typeface="Cambria Math" pitchFamily="18" charset="0"/>
              <a:cs typeface="Cambria Math" pitchFamily="18" charset="0"/>
            </a:endParaRPr>
          </a:p>
          <a:p>
            <a:pPr eaLnBrk="1" hangingPunct="1"/>
            <a:endParaRPr lang="el-GR" altLang="el-GR" sz="2000" smtClean="0">
              <a:latin typeface="Cambria Math" pitchFamily="18" charset="0"/>
              <a:ea typeface="Cambria Math" pitchFamily="18" charset="0"/>
              <a:cs typeface="Cambria Math" pitchFamily="18" charset="0"/>
            </a:endParaRPr>
          </a:p>
          <a:p>
            <a:pPr eaLnBrk="1" hangingPunct="1"/>
            <a:endParaRPr lang="el-GR" altLang="el-GR" sz="2000" smtClean="0">
              <a:latin typeface="Cambria Math" pitchFamily="18" charset="0"/>
              <a:ea typeface="Cambria Math" pitchFamily="18" charset="0"/>
              <a:cs typeface="Cambria Math" pitchFamily="18" charset="0"/>
            </a:endParaRPr>
          </a:p>
          <a:p>
            <a:pPr eaLnBrk="1" hangingPunct="1"/>
            <a:endParaRPr lang="el-GR" altLang="el-GR" sz="2000" smtClean="0">
              <a:latin typeface="Cambria Math" pitchFamily="18" charset="0"/>
              <a:ea typeface="Cambria Math" pitchFamily="18" charset="0"/>
              <a:cs typeface="Cambria Math" pitchFamily="18" charset="0"/>
            </a:endParaRPr>
          </a:p>
          <a:p>
            <a:pPr eaLnBrk="1" hangingPunct="1"/>
            <a:endParaRPr lang="el-GR" altLang="el-GR" sz="2000" smtClean="0">
              <a:latin typeface="Cambria Math" pitchFamily="18" charset="0"/>
              <a:ea typeface="Cambria Math" pitchFamily="18" charset="0"/>
              <a:cs typeface="Cambria Math" pitchFamily="18" charset="0"/>
            </a:endParaRPr>
          </a:p>
          <a:p>
            <a:pPr algn="ctr" eaLnBrk="1" hangingPunct="1">
              <a:buFont typeface="Arial" charset="0"/>
              <a:buNone/>
            </a:pPr>
            <a:r>
              <a:rPr lang="el-GR" altLang="el-GR" sz="2000" smtClean="0">
                <a:latin typeface="Cambria Math" pitchFamily="18" charset="0"/>
                <a:ea typeface="Cambria Math" pitchFamily="18" charset="0"/>
                <a:cs typeface="Cambria Math" pitchFamily="18" charset="0"/>
              </a:rPr>
              <a:t>Φάσματα OFDM σημάτων, με 4 και με 1024 υποφέροντα.</a:t>
            </a:r>
          </a:p>
        </p:txBody>
      </p:sp>
      <p:pic>
        <p:nvPicPr>
          <p:cNvPr id="1434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150" y="3035300"/>
            <a:ext cx="5473700" cy="298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8601" y="272337"/>
            <a:ext cx="8610600" cy="996424"/>
          </a:xfrm>
          <a:prstGeom prst="rect">
            <a:avLst/>
          </a:prstGeom>
        </p:spPr>
        <p:txBody>
          <a:bodyPr vert="horz" lIns="91440" tIns="45720" rIns="91440" bIns="45720" rtlCol="0" anchor="ctr">
            <a:normAutofit/>
          </a:bodyPr>
          <a:lstStyle/>
          <a:p>
            <a:pPr algn="ctr" rtl="0">
              <a:spcBef>
                <a:spcPct val="0"/>
              </a:spcBef>
            </a:pPr>
            <a:r>
              <a:rPr lang="el-GR" sz="2800" b="1" kern="1200" dirty="0" err="1">
                <a:latin typeface="Cambria Math" pitchFamily="18" charset="0"/>
                <a:ea typeface="Cambria Math" pitchFamily="18" charset="0"/>
                <a:cs typeface="+mj-cs"/>
              </a:rPr>
              <a:t>Διασυμβολική</a:t>
            </a:r>
            <a:r>
              <a:rPr lang="el-GR" sz="2800" b="1" kern="1200" dirty="0">
                <a:latin typeface="Cambria Math" pitchFamily="18" charset="0"/>
                <a:ea typeface="Cambria Math" pitchFamily="18" charset="0"/>
                <a:cs typeface="+mj-cs"/>
              </a:rPr>
              <a:t> Παρεμβολή Λόγω Καναλιού Μετάδοσης </a:t>
            </a:r>
            <a:endParaRPr sz="2800" b="1" kern="1200" dirty="0">
              <a:latin typeface="Cambria Math" pitchFamily="18" charset="0"/>
              <a:ea typeface="Cambria Math" pitchFamily="18" charset="0"/>
              <a:cs typeface="+mj-cs"/>
            </a:endParaRPr>
          </a:p>
        </p:txBody>
      </p:sp>
      <p:grpSp>
        <p:nvGrpSpPr>
          <p:cNvPr id="598" name="Group 597"/>
          <p:cNvGrpSpPr/>
          <p:nvPr/>
        </p:nvGrpSpPr>
        <p:grpSpPr>
          <a:xfrm>
            <a:off x="871726" y="2133600"/>
            <a:ext cx="7458114" cy="3144884"/>
            <a:chOff x="871726" y="1960516"/>
            <a:chExt cx="7458114" cy="3144884"/>
          </a:xfrm>
        </p:grpSpPr>
        <p:sp>
          <p:nvSpPr>
            <p:cNvPr id="3" name="object 3"/>
            <p:cNvSpPr/>
            <p:nvPr/>
          </p:nvSpPr>
          <p:spPr>
            <a:xfrm>
              <a:off x="1281403" y="4622342"/>
              <a:ext cx="1166349" cy="419548"/>
            </a:xfrm>
            <a:custGeom>
              <a:avLst/>
              <a:gdLst/>
              <a:ahLst/>
              <a:cxnLst/>
              <a:rect l="l" t="t" r="r" b="b"/>
              <a:pathLst>
                <a:path w="1363980" h="462279">
                  <a:moveTo>
                    <a:pt x="1523" y="414950"/>
                  </a:moveTo>
                  <a:lnTo>
                    <a:pt x="1523" y="387177"/>
                  </a:lnTo>
                  <a:lnTo>
                    <a:pt x="0" y="389591"/>
                  </a:lnTo>
                  <a:lnTo>
                    <a:pt x="0" y="412739"/>
                  </a:lnTo>
                  <a:lnTo>
                    <a:pt x="1523" y="414950"/>
                  </a:lnTo>
                  <a:close/>
                </a:path>
                <a:path w="1363980" h="462279">
                  <a:moveTo>
                    <a:pt x="3047" y="421467"/>
                  </a:moveTo>
                  <a:lnTo>
                    <a:pt x="3047" y="379830"/>
                  </a:lnTo>
                  <a:lnTo>
                    <a:pt x="1523" y="382296"/>
                  </a:lnTo>
                  <a:lnTo>
                    <a:pt x="1523" y="419315"/>
                  </a:lnTo>
                  <a:lnTo>
                    <a:pt x="3047" y="421467"/>
                  </a:lnTo>
                  <a:close/>
                </a:path>
                <a:path w="1363980" h="462279">
                  <a:moveTo>
                    <a:pt x="128015" y="461771"/>
                  </a:moveTo>
                  <a:lnTo>
                    <a:pt x="128015" y="133403"/>
                  </a:lnTo>
                  <a:lnTo>
                    <a:pt x="126491" y="136662"/>
                  </a:lnTo>
                  <a:lnTo>
                    <a:pt x="126491" y="146425"/>
                  </a:lnTo>
                  <a:lnTo>
                    <a:pt x="124967" y="149673"/>
                  </a:lnTo>
                  <a:lnTo>
                    <a:pt x="124967" y="152919"/>
                  </a:lnTo>
                  <a:lnTo>
                    <a:pt x="123443" y="156162"/>
                  </a:lnTo>
                  <a:lnTo>
                    <a:pt x="123443" y="159401"/>
                  </a:lnTo>
                  <a:lnTo>
                    <a:pt x="121919" y="162637"/>
                  </a:lnTo>
                  <a:lnTo>
                    <a:pt x="121919" y="165869"/>
                  </a:lnTo>
                  <a:lnTo>
                    <a:pt x="118871" y="172322"/>
                  </a:lnTo>
                  <a:lnTo>
                    <a:pt x="118871" y="175542"/>
                  </a:lnTo>
                  <a:lnTo>
                    <a:pt x="114299" y="185174"/>
                  </a:lnTo>
                  <a:lnTo>
                    <a:pt x="114299" y="188376"/>
                  </a:lnTo>
                  <a:lnTo>
                    <a:pt x="102107" y="213786"/>
                  </a:lnTo>
                  <a:lnTo>
                    <a:pt x="99059" y="216935"/>
                  </a:lnTo>
                  <a:lnTo>
                    <a:pt x="91439" y="232574"/>
                  </a:lnTo>
                  <a:lnTo>
                    <a:pt x="88391" y="235680"/>
                  </a:lnTo>
                  <a:lnTo>
                    <a:pt x="83819" y="244950"/>
                  </a:lnTo>
                  <a:lnTo>
                    <a:pt x="80771" y="248023"/>
                  </a:lnTo>
                  <a:lnTo>
                    <a:pt x="77723" y="254145"/>
                  </a:lnTo>
                  <a:lnTo>
                    <a:pt x="74675" y="257192"/>
                  </a:lnTo>
                  <a:lnTo>
                    <a:pt x="71627" y="263260"/>
                  </a:lnTo>
                  <a:lnTo>
                    <a:pt x="68579" y="266280"/>
                  </a:lnTo>
                  <a:lnTo>
                    <a:pt x="65531" y="272291"/>
                  </a:lnTo>
                  <a:lnTo>
                    <a:pt x="62483" y="275282"/>
                  </a:lnTo>
                  <a:lnTo>
                    <a:pt x="60959" y="278262"/>
                  </a:lnTo>
                  <a:lnTo>
                    <a:pt x="56387" y="284192"/>
                  </a:lnTo>
                  <a:lnTo>
                    <a:pt x="50291" y="293008"/>
                  </a:lnTo>
                  <a:lnTo>
                    <a:pt x="45719" y="301723"/>
                  </a:lnTo>
                  <a:lnTo>
                    <a:pt x="42671" y="304604"/>
                  </a:lnTo>
                  <a:lnTo>
                    <a:pt x="39623" y="310332"/>
                  </a:lnTo>
                  <a:lnTo>
                    <a:pt x="36575" y="313178"/>
                  </a:lnTo>
                  <a:lnTo>
                    <a:pt x="28955" y="327217"/>
                  </a:lnTo>
                  <a:lnTo>
                    <a:pt x="25907" y="329986"/>
                  </a:lnTo>
                  <a:lnTo>
                    <a:pt x="21335" y="338210"/>
                  </a:lnTo>
                  <a:lnTo>
                    <a:pt x="12191" y="354277"/>
                  </a:lnTo>
                  <a:lnTo>
                    <a:pt x="12191" y="356903"/>
                  </a:lnTo>
                  <a:lnTo>
                    <a:pt x="7619" y="364689"/>
                  </a:lnTo>
                  <a:lnTo>
                    <a:pt x="7619" y="367253"/>
                  </a:lnTo>
                  <a:lnTo>
                    <a:pt x="4571" y="372333"/>
                  </a:lnTo>
                  <a:lnTo>
                    <a:pt x="4571" y="374849"/>
                  </a:lnTo>
                  <a:lnTo>
                    <a:pt x="3047" y="377348"/>
                  </a:lnTo>
                  <a:lnTo>
                    <a:pt x="3047" y="423600"/>
                  </a:lnTo>
                  <a:lnTo>
                    <a:pt x="6095" y="427804"/>
                  </a:lnTo>
                  <a:lnTo>
                    <a:pt x="9143" y="431926"/>
                  </a:lnTo>
                  <a:lnTo>
                    <a:pt x="9143" y="433956"/>
                  </a:lnTo>
                  <a:lnTo>
                    <a:pt x="10667" y="435964"/>
                  </a:lnTo>
                  <a:lnTo>
                    <a:pt x="13715" y="437952"/>
                  </a:lnTo>
                  <a:lnTo>
                    <a:pt x="16763" y="441862"/>
                  </a:lnTo>
                  <a:lnTo>
                    <a:pt x="18287" y="443784"/>
                  </a:lnTo>
                  <a:lnTo>
                    <a:pt x="21335" y="445685"/>
                  </a:lnTo>
                  <a:lnTo>
                    <a:pt x="22859" y="447563"/>
                  </a:lnTo>
                  <a:lnTo>
                    <a:pt x="25907" y="449419"/>
                  </a:lnTo>
                  <a:lnTo>
                    <a:pt x="27431" y="451253"/>
                  </a:lnTo>
                  <a:lnTo>
                    <a:pt x="30479" y="453064"/>
                  </a:lnTo>
                  <a:lnTo>
                    <a:pt x="45719" y="461771"/>
                  </a:lnTo>
                  <a:lnTo>
                    <a:pt x="128015" y="461771"/>
                  </a:lnTo>
                  <a:close/>
                </a:path>
                <a:path w="1363980" h="462279">
                  <a:moveTo>
                    <a:pt x="1363979" y="461771"/>
                  </a:moveTo>
                  <a:lnTo>
                    <a:pt x="1359407" y="457086"/>
                  </a:lnTo>
                  <a:lnTo>
                    <a:pt x="1356359" y="452437"/>
                  </a:lnTo>
                  <a:lnTo>
                    <a:pt x="1347215" y="443250"/>
                  </a:lnTo>
                  <a:lnTo>
                    <a:pt x="1344167" y="438710"/>
                  </a:lnTo>
                  <a:lnTo>
                    <a:pt x="1335023" y="429728"/>
                  </a:lnTo>
                  <a:lnTo>
                    <a:pt x="1331975" y="425286"/>
                  </a:lnTo>
                  <a:lnTo>
                    <a:pt x="1327403" y="420874"/>
                  </a:lnTo>
                  <a:lnTo>
                    <a:pt x="1318259" y="412138"/>
                  </a:lnTo>
                  <a:lnTo>
                    <a:pt x="1315211" y="407813"/>
                  </a:lnTo>
                  <a:lnTo>
                    <a:pt x="1310639" y="403514"/>
                  </a:lnTo>
                  <a:lnTo>
                    <a:pt x="1296923" y="390768"/>
                  </a:lnTo>
                  <a:lnTo>
                    <a:pt x="1293875" y="386566"/>
                  </a:lnTo>
                  <a:lnTo>
                    <a:pt x="1289303" y="382386"/>
                  </a:lnTo>
                  <a:lnTo>
                    <a:pt x="1275587" y="369965"/>
                  </a:lnTo>
                  <a:lnTo>
                    <a:pt x="1272539" y="365862"/>
                  </a:lnTo>
                  <a:lnTo>
                    <a:pt x="1267967" y="361775"/>
                  </a:lnTo>
                  <a:lnTo>
                    <a:pt x="1249679" y="345575"/>
                  </a:lnTo>
                  <a:lnTo>
                    <a:pt x="1246631" y="341557"/>
                  </a:lnTo>
                  <a:lnTo>
                    <a:pt x="1228343" y="325581"/>
                  </a:lnTo>
                  <a:lnTo>
                    <a:pt x="1216151" y="313671"/>
                  </a:lnTo>
                  <a:lnTo>
                    <a:pt x="1207007" y="305752"/>
                  </a:lnTo>
                  <a:lnTo>
                    <a:pt x="1203959" y="301795"/>
                  </a:lnTo>
                  <a:lnTo>
                    <a:pt x="1190243" y="289925"/>
                  </a:lnTo>
                  <a:lnTo>
                    <a:pt x="1187195" y="285964"/>
                  </a:lnTo>
                  <a:lnTo>
                    <a:pt x="1173479" y="274059"/>
                  </a:lnTo>
                  <a:lnTo>
                    <a:pt x="1170431" y="270079"/>
                  </a:lnTo>
                  <a:lnTo>
                    <a:pt x="1161287" y="262096"/>
                  </a:lnTo>
                  <a:lnTo>
                    <a:pt x="1158239" y="258091"/>
                  </a:lnTo>
                  <a:lnTo>
                    <a:pt x="1149095" y="250049"/>
                  </a:lnTo>
                  <a:lnTo>
                    <a:pt x="1146047" y="246009"/>
                  </a:lnTo>
                  <a:lnTo>
                    <a:pt x="1136903" y="237889"/>
                  </a:lnTo>
                  <a:lnTo>
                    <a:pt x="1133855" y="233806"/>
                  </a:lnTo>
                  <a:lnTo>
                    <a:pt x="1129283" y="229707"/>
                  </a:lnTo>
                  <a:lnTo>
                    <a:pt x="1126235" y="225591"/>
                  </a:lnTo>
                  <a:lnTo>
                    <a:pt x="1117091" y="217301"/>
                  </a:lnTo>
                  <a:lnTo>
                    <a:pt x="1114043" y="213126"/>
                  </a:lnTo>
                  <a:lnTo>
                    <a:pt x="1109471" y="208930"/>
                  </a:lnTo>
                  <a:lnTo>
                    <a:pt x="1106423" y="204711"/>
                  </a:lnTo>
                  <a:lnTo>
                    <a:pt x="1101851" y="200469"/>
                  </a:lnTo>
                  <a:lnTo>
                    <a:pt x="1098803" y="196202"/>
                  </a:lnTo>
                  <a:lnTo>
                    <a:pt x="1094231" y="191910"/>
                  </a:lnTo>
                  <a:lnTo>
                    <a:pt x="1088135" y="183244"/>
                  </a:lnTo>
                  <a:lnTo>
                    <a:pt x="1083563" y="178870"/>
                  </a:lnTo>
                  <a:lnTo>
                    <a:pt x="1077467" y="170031"/>
                  </a:lnTo>
                  <a:lnTo>
                    <a:pt x="1072895" y="165564"/>
                  </a:lnTo>
                  <a:lnTo>
                    <a:pt x="1066799" y="156533"/>
                  </a:lnTo>
                  <a:lnTo>
                    <a:pt x="1062227" y="151966"/>
                  </a:lnTo>
                  <a:lnTo>
                    <a:pt x="1059179" y="147364"/>
                  </a:lnTo>
                  <a:lnTo>
                    <a:pt x="1050035" y="133334"/>
                  </a:lnTo>
                  <a:lnTo>
                    <a:pt x="1040891" y="118948"/>
                  </a:lnTo>
                  <a:lnTo>
                    <a:pt x="1036319" y="114069"/>
                  </a:lnTo>
                  <a:lnTo>
                    <a:pt x="1033271" y="109146"/>
                  </a:lnTo>
                  <a:lnTo>
                    <a:pt x="1031747" y="104179"/>
                  </a:lnTo>
                  <a:lnTo>
                    <a:pt x="1022603" y="89000"/>
                  </a:lnTo>
                  <a:lnTo>
                    <a:pt x="1013459" y="73383"/>
                  </a:lnTo>
                  <a:lnTo>
                    <a:pt x="1011935" y="68076"/>
                  </a:lnTo>
                  <a:lnTo>
                    <a:pt x="1002791" y="51835"/>
                  </a:lnTo>
                  <a:lnTo>
                    <a:pt x="1001267" y="46311"/>
                  </a:lnTo>
                  <a:lnTo>
                    <a:pt x="998219" y="40731"/>
                  </a:lnTo>
                  <a:lnTo>
                    <a:pt x="996695" y="35093"/>
                  </a:lnTo>
                  <a:lnTo>
                    <a:pt x="993647" y="29396"/>
                  </a:lnTo>
                  <a:lnTo>
                    <a:pt x="992123" y="23640"/>
                  </a:lnTo>
                  <a:lnTo>
                    <a:pt x="989075" y="17824"/>
                  </a:lnTo>
                  <a:lnTo>
                    <a:pt x="987551" y="11945"/>
                  </a:lnTo>
                  <a:lnTo>
                    <a:pt x="984503" y="6004"/>
                  </a:lnTo>
                  <a:lnTo>
                    <a:pt x="982979" y="0"/>
                  </a:lnTo>
                  <a:lnTo>
                    <a:pt x="45719" y="0"/>
                  </a:lnTo>
                  <a:lnTo>
                    <a:pt x="64007" y="12829"/>
                  </a:lnTo>
                  <a:lnTo>
                    <a:pt x="67055" y="16048"/>
                  </a:lnTo>
                  <a:lnTo>
                    <a:pt x="71627" y="19272"/>
                  </a:lnTo>
                  <a:lnTo>
                    <a:pt x="74675" y="22499"/>
                  </a:lnTo>
                  <a:lnTo>
                    <a:pt x="79247" y="25730"/>
                  </a:lnTo>
                  <a:lnTo>
                    <a:pt x="97535" y="45191"/>
                  </a:lnTo>
                  <a:lnTo>
                    <a:pt x="99059" y="48444"/>
                  </a:lnTo>
                  <a:lnTo>
                    <a:pt x="105155" y="54959"/>
                  </a:lnTo>
                  <a:lnTo>
                    <a:pt x="108203" y="61483"/>
                  </a:lnTo>
                  <a:lnTo>
                    <a:pt x="111251" y="64747"/>
                  </a:lnTo>
                  <a:lnTo>
                    <a:pt x="121919" y="87634"/>
                  </a:lnTo>
                  <a:lnTo>
                    <a:pt x="121919" y="90907"/>
                  </a:lnTo>
                  <a:lnTo>
                    <a:pt x="123443" y="94180"/>
                  </a:lnTo>
                  <a:lnTo>
                    <a:pt x="123443" y="97452"/>
                  </a:lnTo>
                  <a:lnTo>
                    <a:pt x="124967" y="100725"/>
                  </a:lnTo>
                  <a:lnTo>
                    <a:pt x="124967" y="103997"/>
                  </a:lnTo>
                  <a:lnTo>
                    <a:pt x="126491" y="107269"/>
                  </a:lnTo>
                  <a:lnTo>
                    <a:pt x="126491" y="113810"/>
                  </a:lnTo>
                  <a:lnTo>
                    <a:pt x="128015" y="117079"/>
                  </a:lnTo>
                  <a:lnTo>
                    <a:pt x="128015" y="461771"/>
                  </a:lnTo>
                  <a:lnTo>
                    <a:pt x="1363979" y="461771"/>
                  </a:lnTo>
                  <a:close/>
                </a:path>
              </a:pathLst>
            </a:custGeom>
            <a:solidFill>
              <a:srgbClr val="FCF900"/>
            </a:solidFill>
          </p:spPr>
          <p:txBody>
            <a:bodyPr wrap="square" lIns="0" tIns="0" rIns="0" bIns="0" rtlCol="0"/>
            <a:lstStyle/>
            <a:p>
              <a:endParaRPr/>
            </a:p>
          </p:txBody>
        </p:sp>
        <p:sp>
          <p:nvSpPr>
            <p:cNvPr id="4" name="object 4"/>
            <p:cNvSpPr/>
            <p:nvPr/>
          </p:nvSpPr>
          <p:spPr>
            <a:xfrm>
              <a:off x="1270556" y="4611277"/>
              <a:ext cx="1207073" cy="441447"/>
            </a:xfrm>
            <a:custGeom>
              <a:avLst/>
              <a:gdLst/>
              <a:ahLst/>
              <a:cxnLst/>
              <a:rect l="l" t="t" r="r" b="b"/>
              <a:pathLst>
                <a:path w="1411605" h="486410">
                  <a:moveTo>
                    <a:pt x="1523" y="428601"/>
                  </a:moveTo>
                  <a:lnTo>
                    <a:pt x="1523" y="396402"/>
                  </a:lnTo>
                  <a:lnTo>
                    <a:pt x="0" y="401328"/>
                  </a:lnTo>
                  <a:lnTo>
                    <a:pt x="0" y="424299"/>
                  </a:lnTo>
                  <a:lnTo>
                    <a:pt x="1523" y="428601"/>
                  </a:lnTo>
                  <a:close/>
                </a:path>
                <a:path w="1411605" h="486410">
                  <a:moveTo>
                    <a:pt x="35051" y="370331"/>
                  </a:moveTo>
                  <a:lnTo>
                    <a:pt x="12191" y="358139"/>
                  </a:lnTo>
                  <a:lnTo>
                    <a:pt x="9143" y="369803"/>
                  </a:lnTo>
                  <a:lnTo>
                    <a:pt x="6095" y="375404"/>
                  </a:lnTo>
                  <a:lnTo>
                    <a:pt x="4571" y="380858"/>
                  </a:lnTo>
                  <a:lnTo>
                    <a:pt x="1523" y="391352"/>
                  </a:lnTo>
                  <a:lnTo>
                    <a:pt x="1523" y="432819"/>
                  </a:lnTo>
                  <a:lnTo>
                    <a:pt x="3047" y="436957"/>
                  </a:lnTo>
                  <a:lnTo>
                    <a:pt x="6095" y="441023"/>
                  </a:lnTo>
                  <a:lnTo>
                    <a:pt x="7619" y="445021"/>
                  </a:lnTo>
                  <a:lnTo>
                    <a:pt x="10667" y="448957"/>
                  </a:lnTo>
                  <a:lnTo>
                    <a:pt x="13715" y="452838"/>
                  </a:lnTo>
                  <a:lnTo>
                    <a:pt x="19811" y="460452"/>
                  </a:lnTo>
                  <a:lnTo>
                    <a:pt x="24383" y="464197"/>
                  </a:lnTo>
                  <a:lnTo>
                    <a:pt x="24383" y="400092"/>
                  </a:lnTo>
                  <a:lnTo>
                    <a:pt x="25907" y="395204"/>
                  </a:lnTo>
                  <a:lnTo>
                    <a:pt x="25907" y="390277"/>
                  </a:lnTo>
                  <a:lnTo>
                    <a:pt x="27431" y="385318"/>
                  </a:lnTo>
                  <a:lnTo>
                    <a:pt x="30479" y="380336"/>
                  </a:lnTo>
                  <a:lnTo>
                    <a:pt x="32003" y="375338"/>
                  </a:lnTo>
                  <a:lnTo>
                    <a:pt x="35051" y="370331"/>
                  </a:lnTo>
                  <a:close/>
                </a:path>
                <a:path w="1411605" h="486410">
                  <a:moveTo>
                    <a:pt x="80771" y="300227"/>
                  </a:moveTo>
                  <a:lnTo>
                    <a:pt x="57911" y="289559"/>
                  </a:lnTo>
                  <a:lnTo>
                    <a:pt x="48767" y="299357"/>
                  </a:lnTo>
                  <a:lnTo>
                    <a:pt x="45719" y="304255"/>
                  </a:lnTo>
                  <a:lnTo>
                    <a:pt x="41147" y="309154"/>
                  </a:lnTo>
                  <a:lnTo>
                    <a:pt x="35051" y="318951"/>
                  </a:lnTo>
                  <a:lnTo>
                    <a:pt x="30479" y="323849"/>
                  </a:lnTo>
                  <a:lnTo>
                    <a:pt x="27431" y="328748"/>
                  </a:lnTo>
                  <a:lnTo>
                    <a:pt x="25907" y="333647"/>
                  </a:lnTo>
                  <a:lnTo>
                    <a:pt x="19811" y="343444"/>
                  </a:lnTo>
                  <a:lnTo>
                    <a:pt x="18287" y="348342"/>
                  </a:lnTo>
                  <a:lnTo>
                    <a:pt x="12191" y="358139"/>
                  </a:lnTo>
                  <a:lnTo>
                    <a:pt x="35051" y="370331"/>
                  </a:lnTo>
                  <a:lnTo>
                    <a:pt x="38099" y="367555"/>
                  </a:lnTo>
                  <a:lnTo>
                    <a:pt x="41147" y="364449"/>
                  </a:lnTo>
                  <a:lnTo>
                    <a:pt x="44195" y="361009"/>
                  </a:lnTo>
                  <a:lnTo>
                    <a:pt x="45719" y="357233"/>
                  </a:lnTo>
                  <a:lnTo>
                    <a:pt x="48767" y="353117"/>
                  </a:lnTo>
                  <a:lnTo>
                    <a:pt x="64007" y="327322"/>
                  </a:lnTo>
                  <a:lnTo>
                    <a:pt x="68579" y="321096"/>
                  </a:lnTo>
                  <a:lnTo>
                    <a:pt x="71627" y="314508"/>
                  </a:lnTo>
                  <a:lnTo>
                    <a:pt x="76199" y="307553"/>
                  </a:lnTo>
                  <a:lnTo>
                    <a:pt x="80771" y="300227"/>
                  </a:lnTo>
                  <a:close/>
                </a:path>
                <a:path w="1411605" h="486410">
                  <a:moveTo>
                    <a:pt x="69902" y="463185"/>
                  </a:moveTo>
                  <a:lnTo>
                    <a:pt x="64007" y="459948"/>
                  </a:lnTo>
                  <a:lnTo>
                    <a:pt x="57911" y="456443"/>
                  </a:lnTo>
                  <a:lnTo>
                    <a:pt x="53339" y="452787"/>
                  </a:lnTo>
                  <a:lnTo>
                    <a:pt x="47243" y="448990"/>
                  </a:lnTo>
                  <a:lnTo>
                    <a:pt x="42671" y="445058"/>
                  </a:lnTo>
                  <a:lnTo>
                    <a:pt x="39623" y="441000"/>
                  </a:lnTo>
                  <a:lnTo>
                    <a:pt x="35051" y="436823"/>
                  </a:lnTo>
                  <a:lnTo>
                    <a:pt x="32003" y="432536"/>
                  </a:lnTo>
                  <a:lnTo>
                    <a:pt x="30479" y="428146"/>
                  </a:lnTo>
                  <a:lnTo>
                    <a:pt x="27431" y="423661"/>
                  </a:lnTo>
                  <a:lnTo>
                    <a:pt x="24383" y="414439"/>
                  </a:lnTo>
                  <a:lnTo>
                    <a:pt x="24383" y="464197"/>
                  </a:lnTo>
                  <a:lnTo>
                    <a:pt x="33527" y="471591"/>
                  </a:lnTo>
                  <a:lnTo>
                    <a:pt x="57911" y="486155"/>
                  </a:lnTo>
                  <a:lnTo>
                    <a:pt x="57911" y="463295"/>
                  </a:lnTo>
                  <a:lnTo>
                    <a:pt x="69902" y="463185"/>
                  </a:lnTo>
                  <a:close/>
                </a:path>
                <a:path w="1411605" h="486410">
                  <a:moveTo>
                    <a:pt x="70103" y="0"/>
                  </a:moveTo>
                  <a:lnTo>
                    <a:pt x="57911" y="0"/>
                  </a:lnTo>
                  <a:lnTo>
                    <a:pt x="47243" y="22859"/>
                  </a:lnTo>
                  <a:lnTo>
                    <a:pt x="70103" y="0"/>
                  </a:lnTo>
                  <a:close/>
                </a:path>
                <a:path w="1411605" h="486410">
                  <a:moveTo>
                    <a:pt x="99097" y="22859"/>
                  </a:moveTo>
                  <a:lnTo>
                    <a:pt x="94487" y="18270"/>
                  </a:lnTo>
                  <a:lnTo>
                    <a:pt x="88391" y="13706"/>
                  </a:lnTo>
                  <a:lnTo>
                    <a:pt x="83819" y="9139"/>
                  </a:lnTo>
                  <a:lnTo>
                    <a:pt x="77723" y="4571"/>
                  </a:lnTo>
                  <a:lnTo>
                    <a:pt x="70103" y="0"/>
                  </a:lnTo>
                  <a:lnTo>
                    <a:pt x="47243" y="22859"/>
                  </a:lnTo>
                  <a:lnTo>
                    <a:pt x="54863" y="27508"/>
                  </a:lnTo>
                  <a:lnTo>
                    <a:pt x="57911" y="30606"/>
                  </a:lnTo>
                  <a:lnTo>
                    <a:pt x="57911" y="22859"/>
                  </a:lnTo>
                  <a:lnTo>
                    <a:pt x="99097" y="22859"/>
                  </a:lnTo>
                  <a:close/>
                </a:path>
                <a:path w="1411605" h="486410">
                  <a:moveTo>
                    <a:pt x="153923" y="157451"/>
                  </a:moveTo>
                  <a:lnTo>
                    <a:pt x="153923" y="108725"/>
                  </a:lnTo>
                  <a:lnTo>
                    <a:pt x="152399" y="104252"/>
                  </a:lnTo>
                  <a:lnTo>
                    <a:pt x="152399" y="99773"/>
                  </a:lnTo>
                  <a:lnTo>
                    <a:pt x="147827" y="86298"/>
                  </a:lnTo>
                  <a:lnTo>
                    <a:pt x="144779" y="81795"/>
                  </a:lnTo>
                  <a:lnTo>
                    <a:pt x="143255" y="77286"/>
                  </a:lnTo>
                  <a:lnTo>
                    <a:pt x="140207" y="72773"/>
                  </a:lnTo>
                  <a:lnTo>
                    <a:pt x="138683" y="68254"/>
                  </a:lnTo>
                  <a:lnTo>
                    <a:pt x="129539" y="54669"/>
                  </a:lnTo>
                  <a:lnTo>
                    <a:pt x="124967" y="50132"/>
                  </a:lnTo>
                  <a:lnTo>
                    <a:pt x="121919" y="45591"/>
                  </a:lnTo>
                  <a:lnTo>
                    <a:pt x="117347" y="41046"/>
                  </a:lnTo>
                  <a:lnTo>
                    <a:pt x="114299" y="36497"/>
                  </a:lnTo>
                  <a:lnTo>
                    <a:pt x="105155" y="27390"/>
                  </a:lnTo>
                  <a:lnTo>
                    <a:pt x="99097" y="22859"/>
                  </a:lnTo>
                  <a:lnTo>
                    <a:pt x="57911" y="22859"/>
                  </a:lnTo>
                  <a:lnTo>
                    <a:pt x="57911" y="30606"/>
                  </a:lnTo>
                  <a:lnTo>
                    <a:pt x="59435" y="32155"/>
                  </a:lnTo>
                  <a:lnTo>
                    <a:pt x="65531" y="36803"/>
                  </a:lnTo>
                  <a:lnTo>
                    <a:pt x="70103" y="41449"/>
                  </a:lnTo>
                  <a:lnTo>
                    <a:pt x="76199" y="46093"/>
                  </a:lnTo>
                  <a:lnTo>
                    <a:pt x="85343" y="55378"/>
                  </a:lnTo>
                  <a:lnTo>
                    <a:pt x="88391" y="60016"/>
                  </a:lnTo>
                  <a:lnTo>
                    <a:pt x="92963" y="64652"/>
                  </a:lnTo>
                  <a:lnTo>
                    <a:pt x="96011" y="69285"/>
                  </a:lnTo>
                  <a:lnTo>
                    <a:pt x="100583" y="73915"/>
                  </a:lnTo>
                  <a:lnTo>
                    <a:pt x="106679" y="83162"/>
                  </a:lnTo>
                  <a:lnTo>
                    <a:pt x="108203" y="87779"/>
                  </a:lnTo>
                  <a:lnTo>
                    <a:pt x="111251" y="92392"/>
                  </a:lnTo>
                  <a:lnTo>
                    <a:pt x="112775" y="97000"/>
                  </a:lnTo>
                  <a:lnTo>
                    <a:pt x="115823" y="101602"/>
                  </a:lnTo>
                  <a:lnTo>
                    <a:pt x="120395" y="115372"/>
                  </a:lnTo>
                  <a:lnTo>
                    <a:pt x="120395" y="119949"/>
                  </a:lnTo>
                  <a:lnTo>
                    <a:pt x="121919" y="124519"/>
                  </a:lnTo>
                  <a:lnTo>
                    <a:pt x="121919" y="129081"/>
                  </a:lnTo>
                  <a:lnTo>
                    <a:pt x="123443" y="133636"/>
                  </a:lnTo>
                  <a:lnTo>
                    <a:pt x="123443" y="232682"/>
                  </a:lnTo>
                  <a:lnTo>
                    <a:pt x="124967" y="230581"/>
                  </a:lnTo>
                  <a:lnTo>
                    <a:pt x="126491" y="226366"/>
                  </a:lnTo>
                  <a:lnTo>
                    <a:pt x="129539" y="222139"/>
                  </a:lnTo>
                  <a:lnTo>
                    <a:pt x="131063" y="217901"/>
                  </a:lnTo>
                  <a:lnTo>
                    <a:pt x="134111" y="213652"/>
                  </a:lnTo>
                  <a:lnTo>
                    <a:pt x="137159" y="205119"/>
                  </a:lnTo>
                  <a:lnTo>
                    <a:pt x="140207" y="200836"/>
                  </a:lnTo>
                  <a:lnTo>
                    <a:pt x="150875" y="170567"/>
                  </a:lnTo>
                  <a:lnTo>
                    <a:pt x="150875" y="166204"/>
                  </a:lnTo>
                  <a:lnTo>
                    <a:pt x="153923" y="157451"/>
                  </a:lnTo>
                  <a:close/>
                </a:path>
                <a:path w="1411605" h="486410">
                  <a:moveTo>
                    <a:pt x="123443" y="232682"/>
                  </a:moveTo>
                  <a:lnTo>
                    <a:pt x="123443" y="156281"/>
                  </a:lnTo>
                  <a:lnTo>
                    <a:pt x="121919" y="160781"/>
                  </a:lnTo>
                  <a:lnTo>
                    <a:pt x="121919" y="165272"/>
                  </a:lnTo>
                  <a:lnTo>
                    <a:pt x="120395" y="169752"/>
                  </a:lnTo>
                  <a:lnTo>
                    <a:pt x="120395" y="174222"/>
                  </a:lnTo>
                  <a:lnTo>
                    <a:pt x="108203" y="209545"/>
                  </a:lnTo>
                  <a:lnTo>
                    <a:pt x="105155" y="213902"/>
                  </a:lnTo>
                  <a:lnTo>
                    <a:pt x="102107" y="222572"/>
                  </a:lnTo>
                  <a:lnTo>
                    <a:pt x="99059" y="226885"/>
                  </a:lnTo>
                  <a:lnTo>
                    <a:pt x="97535" y="231183"/>
                  </a:lnTo>
                  <a:lnTo>
                    <a:pt x="91439" y="239731"/>
                  </a:lnTo>
                  <a:lnTo>
                    <a:pt x="89915" y="243981"/>
                  </a:lnTo>
                  <a:lnTo>
                    <a:pt x="80771" y="256629"/>
                  </a:lnTo>
                  <a:lnTo>
                    <a:pt x="79247" y="260811"/>
                  </a:lnTo>
                  <a:lnTo>
                    <a:pt x="73151" y="269120"/>
                  </a:lnTo>
                  <a:lnTo>
                    <a:pt x="57911" y="289559"/>
                  </a:lnTo>
                  <a:lnTo>
                    <a:pt x="80771" y="300227"/>
                  </a:lnTo>
                  <a:lnTo>
                    <a:pt x="86867" y="292246"/>
                  </a:lnTo>
                  <a:lnTo>
                    <a:pt x="88391" y="288232"/>
                  </a:lnTo>
                  <a:lnTo>
                    <a:pt x="97535" y="276104"/>
                  </a:lnTo>
                  <a:lnTo>
                    <a:pt x="99059" y="272033"/>
                  </a:lnTo>
                  <a:lnTo>
                    <a:pt x="105155" y="263848"/>
                  </a:lnTo>
                  <a:lnTo>
                    <a:pt x="106679" y="259735"/>
                  </a:lnTo>
                  <a:lnTo>
                    <a:pt x="112775" y="251470"/>
                  </a:lnTo>
                  <a:lnTo>
                    <a:pt x="114299" y="247317"/>
                  </a:lnTo>
                  <a:lnTo>
                    <a:pt x="120395" y="238974"/>
                  </a:lnTo>
                  <a:lnTo>
                    <a:pt x="121919" y="234783"/>
                  </a:lnTo>
                  <a:lnTo>
                    <a:pt x="123443" y="232682"/>
                  </a:lnTo>
                  <a:close/>
                </a:path>
                <a:path w="1411605" h="486410">
                  <a:moveTo>
                    <a:pt x="70103" y="463295"/>
                  </a:moveTo>
                  <a:lnTo>
                    <a:pt x="69902" y="463185"/>
                  </a:lnTo>
                  <a:lnTo>
                    <a:pt x="57911" y="463295"/>
                  </a:lnTo>
                  <a:lnTo>
                    <a:pt x="57911" y="486155"/>
                  </a:lnTo>
                  <a:lnTo>
                    <a:pt x="70103" y="463295"/>
                  </a:lnTo>
                  <a:close/>
                </a:path>
                <a:path w="1411605" h="486410">
                  <a:moveTo>
                    <a:pt x="70103" y="486155"/>
                  </a:moveTo>
                  <a:lnTo>
                    <a:pt x="70103" y="463295"/>
                  </a:lnTo>
                  <a:lnTo>
                    <a:pt x="57911" y="486155"/>
                  </a:lnTo>
                  <a:lnTo>
                    <a:pt x="70103" y="486155"/>
                  </a:lnTo>
                  <a:close/>
                </a:path>
                <a:path w="1411605" h="486410">
                  <a:moveTo>
                    <a:pt x="1411223" y="486155"/>
                  </a:moveTo>
                  <a:lnTo>
                    <a:pt x="1388363" y="463295"/>
                  </a:lnTo>
                  <a:lnTo>
                    <a:pt x="1376171" y="473963"/>
                  </a:lnTo>
                  <a:lnTo>
                    <a:pt x="1376171" y="468985"/>
                  </a:lnTo>
                  <a:lnTo>
                    <a:pt x="1365503" y="473963"/>
                  </a:lnTo>
                  <a:lnTo>
                    <a:pt x="1362455" y="469929"/>
                  </a:lnTo>
                  <a:lnTo>
                    <a:pt x="1353311" y="461860"/>
                  </a:lnTo>
                  <a:lnTo>
                    <a:pt x="1342793" y="451412"/>
                  </a:lnTo>
                  <a:lnTo>
                    <a:pt x="69902" y="463185"/>
                  </a:lnTo>
                  <a:lnTo>
                    <a:pt x="70103" y="463295"/>
                  </a:lnTo>
                  <a:lnTo>
                    <a:pt x="70103" y="486155"/>
                  </a:lnTo>
                  <a:lnTo>
                    <a:pt x="1411223" y="486155"/>
                  </a:lnTo>
                  <a:close/>
                </a:path>
                <a:path w="1411605" h="486410">
                  <a:moveTo>
                    <a:pt x="1005839" y="12191"/>
                  </a:moveTo>
                  <a:lnTo>
                    <a:pt x="1005839" y="0"/>
                  </a:lnTo>
                  <a:lnTo>
                    <a:pt x="70103" y="0"/>
                  </a:lnTo>
                  <a:lnTo>
                    <a:pt x="77723" y="4571"/>
                  </a:lnTo>
                  <a:lnTo>
                    <a:pt x="83819" y="9139"/>
                  </a:lnTo>
                  <a:lnTo>
                    <a:pt x="88391" y="13706"/>
                  </a:lnTo>
                  <a:lnTo>
                    <a:pt x="94487" y="18270"/>
                  </a:lnTo>
                  <a:lnTo>
                    <a:pt x="99059" y="22831"/>
                  </a:lnTo>
                  <a:lnTo>
                    <a:pt x="982979" y="22859"/>
                  </a:lnTo>
                  <a:lnTo>
                    <a:pt x="982979" y="12191"/>
                  </a:lnTo>
                  <a:lnTo>
                    <a:pt x="1005839" y="12191"/>
                  </a:lnTo>
                  <a:close/>
                </a:path>
                <a:path w="1411605" h="486410">
                  <a:moveTo>
                    <a:pt x="155447" y="148663"/>
                  </a:moveTo>
                  <a:lnTo>
                    <a:pt x="155447" y="117652"/>
                  </a:lnTo>
                  <a:lnTo>
                    <a:pt x="153923" y="113192"/>
                  </a:lnTo>
                  <a:lnTo>
                    <a:pt x="153923" y="153061"/>
                  </a:lnTo>
                  <a:lnTo>
                    <a:pt x="155447" y="148663"/>
                  </a:lnTo>
                  <a:close/>
                </a:path>
                <a:path w="1411605" h="486410">
                  <a:moveTo>
                    <a:pt x="1237487" y="312419"/>
                  </a:moveTo>
                  <a:lnTo>
                    <a:pt x="1234439" y="308071"/>
                  </a:lnTo>
                  <a:lnTo>
                    <a:pt x="1216151" y="290827"/>
                  </a:lnTo>
                  <a:lnTo>
                    <a:pt x="1199387" y="273763"/>
                  </a:lnTo>
                  <a:lnTo>
                    <a:pt x="1185671" y="261031"/>
                  </a:lnTo>
                  <a:lnTo>
                    <a:pt x="1182623" y="256793"/>
                  </a:lnTo>
                  <a:lnTo>
                    <a:pt x="1168907" y="244078"/>
                  </a:lnTo>
                  <a:lnTo>
                    <a:pt x="1165859" y="239834"/>
                  </a:lnTo>
                  <a:lnTo>
                    <a:pt x="1152143" y="227070"/>
                  </a:lnTo>
                  <a:lnTo>
                    <a:pt x="1149095" y="222800"/>
                  </a:lnTo>
                  <a:lnTo>
                    <a:pt x="1139951" y="214229"/>
                  </a:lnTo>
                  <a:lnTo>
                    <a:pt x="1136903" y="209925"/>
                  </a:lnTo>
                  <a:lnTo>
                    <a:pt x="1127759" y="201273"/>
                  </a:lnTo>
                  <a:lnTo>
                    <a:pt x="1124711" y="196923"/>
                  </a:lnTo>
                  <a:lnTo>
                    <a:pt x="1120139" y="192556"/>
                  </a:lnTo>
                  <a:lnTo>
                    <a:pt x="1117091" y="188168"/>
                  </a:lnTo>
                  <a:lnTo>
                    <a:pt x="1112519" y="183761"/>
                  </a:lnTo>
                  <a:lnTo>
                    <a:pt x="1109471" y="179331"/>
                  </a:lnTo>
                  <a:lnTo>
                    <a:pt x="1104899" y="174878"/>
                  </a:lnTo>
                  <a:lnTo>
                    <a:pt x="1101851" y="170401"/>
                  </a:lnTo>
                  <a:lnTo>
                    <a:pt x="1097279" y="165898"/>
                  </a:lnTo>
                  <a:lnTo>
                    <a:pt x="1094231" y="161367"/>
                  </a:lnTo>
                  <a:lnTo>
                    <a:pt x="1089659" y="156809"/>
                  </a:lnTo>
                  <a:lnTo>
                    <a:pt x="1083563" y="147600"/>
                  </a:lnTo>
                  <a:lnTo>
                    <a:pt x="1078991" y="142947"/>
                  </a:lnTo>
                  <a:lnTo>
                    <a:pt x="1069847" y="128781"/>
                  </a:lnTo>
                  <a:lnTo>
                    <a:pt x="1065275" y="123985"/>
                  </a:lnTo>
                  <a:lnTo>
                    <a:pt x="1062227" y="119151"/>
                  </a:lnTo>
                  <a:lnTo>
                    <a:pt x="1034795" y="73656"/>
                  </a:lnTo>
                  <a:lnTo>
                    <a:pt x="1024127" y="52132"/>
                  </a:lnTo>
                  <a:lnTo>
                    <a:pt x="1018031" y="41029"/>
                  </a:lnTo>
                  <a:lnTo>
                    <a:pt x="1016507" y="35387"/>
                  </a:lnTo>
                  <a:lnTo>
                    <a:pt x="1010411" y="23918"/>
                  </a:lnTo>
                  <a:lnTo>
                    <a:pt x="1008887" y="18088"/>
                  </a:lnTo>
                  <a:lnTo>
                    <a:pt x="1005839" y="12191"/>
                  </a:lnTo>
                  <a:lnTo>
                    <a:pt x="982979" y="12191"/>
                  </a:lnTo>
                  <a:lnTo>
                    <a:pt x="986027" y="18371"/>
                  </a:lnTo>
                  <a:lnTo>
                    <a:pt x="987145" y="22859"/>
                  </a:lnTo>
                  <a:lnTo>
                    <a:pt x="995171" y="22859"/>
                  </a:lnTo>
                  <a:lnTo>
                    <a:pt x="995171" y="42495"/>
                  </a:lnTo>
                  <a:lnTo>
                    <a:pt x="996695" y="48382"/>
                  </a:lnTo>
                  <a:lnTo>
                    <a:pt x="1002791" y="59989"/>
                  </a:lnTo>
                  <a:lnTo>
                    <a:pt x="1004315" y="65711"/>
                  </a:lnTo>
                  <a:lnTo>
                    <a:pt x="1013459" y="82562"/>
                  </a:lnTo>
                  <a:lnTo>
                    <a:pt x="1016507" y="88077"/>
                  </a:lnTo>
                  <a:lnTo>
                    <a:pt x="1018031" y="93542"/>
                  </a:lnTo>
                  <a:lnTo>
                    <a:pt x="1027175" y="109649"/>
                  </a:lnTo>
                  <a:lnTo>
                    <a:pt x="1039367" y="130482"/>
                  </a:lnTo>
                  <a:lnTo>
                    <a:pt x="1042415" y="135582"/>
                  </a:lnTo>
                  <a:lnTo>
                    <a:pt x="1046987" y="140640"/>
                  </a:lnTo>
                  <a:lnTo>
                    <a:pt x="1059179" y="160472"/>
                  </a:lnTo>
                  <a:lnTo>
                    <a:pt x="1062227" y="165335"/>
                  </a:lnTo>
                  <a:lnTo>
                    <a:pt x="1066799" y="170161"/>
                  </a:lnTo>
                  <a:lnTo>
                    <a:pt x="1072895" y="179708"/>
                  </a:lnTo>
                  <a:lnTo>
                    <a:pt x="1077467" y="184430"/>
                  </a:lnTo>
                  <a:lnTo>
                    <a:pt x="1083563" y="193777"/>
                  </a:lnTo>
                  <a:lnTo>
                    <a:pt x="1088135" y="198403"/>
                  </a:lnTo>
                  <a:lnTo>
                    <a:pt x="1091183" y="202999"/>
                  </a:lnTo>
                  <a:lnTo>
                    <a:pt x="1095755" y="207565"/>
                  </a:lnTo>
                  <a:lnTo>
                    <a:pt x="1098803" y="212104"/>
                  </a:lnTo>
                  <a:lnTo>
                    <a:pt x="1103375" y="216614"/>
                  </a:lnTo>
                  <a:lnTo>
                    <a:pt x="1106423" y="221098"/>
                  </a:lnTo>
                  <a:lnTo>
                    <a:pt x="1110995" y="225556"/>
                  </a:lnTo>
                  <a:lnTo>
                    <a:pt x="1114043" y="229989"/>
                  </a:lnTo>
                  <a:lnTo>
                    <a:pt x="1118615" y="234398"/>
                  </a:lnTo>
                  <a:lnTo>
                    <a:pt x="1121663" y="238783"/>
                  </a:lnTo>
                  <a:lnTo>
                    <a:pt x="1126235" y="243147"/>
                  </a:lnTo>
                  <a:lnTo>
                    <a:pt x="1129283" y="247489"/>
                  </a:lnTo>
                  <a:lnTo>
                    <a:pt x="1133855" y="251810"/>
                  </a:lnTo>
                  <a:lnTo>
                    <a:pt x="1136903" y="256112"/>
                  </a:lnTo>
                  <a:lnTo>
                    <a:pt x="1146047" y="264660"/>
                  </a:lnTo>
                  <a:lnTo>
                    <a:pt x="1149095" y="268908"/>
                  </a:lnTo>
                  <a:lnTo>
                    <a:pt x="1158239" y="277356"/>
                  </a:lnTo>
                  <a:lnTo>
                    <a:pt x="1161287" y="281558"/>
                  </a:lnTo>
                  <a:lnTo>
                    <a:pt x="1170431" y="289923"/>
                  </a:lnTo>
                  <a:lnTo>
                    <a:pt x="1173479" y="294087"/>
                  </a:lnTo>
                  <a:lnTo>
                    <a:pt x="1182623" y="302384"/>
                  </a:lnTo>
                  <a:lnTo>
                    <a:pt x="1185671" y="306519"/>
                  </a:lnTo>
                  <a:lnTo>
                    <a:pt x="1199387" y="318876"/>
                  </a:lnTo>
                  <a:lnTo>
                    <a:pt x="1202435" y="322983"/>
                  </a:lnTo>
                  <a:lnTo>
                    <a:pt x="1211579" y="331184"/>
                  </a:lnTo>
                  <a:lnTo>
                    <a:pt x="1214627" y="335279"/>
                  </a:lnTo>
                  <a:lnTo>
                    <a:pt x="1237487" y="312419"/>
                  </a:lnTo>
                  <a:close/>
                </a:path>
                <a:path w="1411605" h="486410">
                  <a:moveTo>
                    <a:pt x="987145" y="22859"/>
                  </a:moveTo>
                  <a:lnTo>
                    <a:pt x="986027" y="18371"/>
                  </a:lnTo>
                  <a:lnTo>
                    <a:pt x="982979" y="12191"/>
                  </a:lnTo>
                  <a:lnTo>
                    <a:pt x="982979" y="22859"/>
                  </a:lnTo>
                  <a:lnTo>
                    <a:pt x="987145" y="22859"/>
                  </a:lnTo>
                  <a:close/>
                </a:path>
                <a:path w="1411605" h="486410">
                  <a:moveTo>
                    <a:pt x="995171" y="42495"/>
                  </a:moveTo>
                  <a:lnTo>
                    <a:pt x="995171" y="22859"/>
                  </a:lnTo>
                  <a:lnTo>
                    <a:pt x="987145" y="22859"/>
                  </a:lnTo>
                  <a:lnTo>
                    <a:pt x="987551" y="24490"/>
                  </a:lnTo>
                  <a:lnTo>
                    <a:pt x="990599" y="30550"/>
                  </a:lnTo>
                  <a:lnTo>
                    <a:pt x="992123" y="36551"/>
                  </a:lnTo>
                  <a:lnTo>
                    <a:pt x="995171" y="42495"/>
                  </a:lnTo>
                  <a:close/>
                </a:path>
                <a:path w="1411605" h="486410">
                  <a:moveTo>
                    <a:pt x="1388363" y="463295"/>
                  </a:moveTo>
                  <a:lnTo>
                    <a:pt x="1385315" y="458358"/>
                  </a:lnTo>
                  <a:lnTo>
                    <a:pt x="1376171" y="448633"/>
                  </a:lnTo>
                  <a:lnTo>
                    <a:pt x="1373123" y="443844"/>
                  </a:lnTo>
                  <a:lnTo>
                    <a:pt x="1363979" y="434407"/>
                  </a:lnTo>
                  <a:lnTo>
                    <a:pt x="1354835" y="425147"/>
                  </a:lnTo>
                  <a:lnTo>
                    <a:pt x="1351787" y="420581"/>
                  </a:lnTo>
                  <a:lnTo>
                    <a:pt x="1319783" y="389688"/>
                  </a:lnTo>
                  <a:lnTo>
                    <a:pt x="1310639" y="381166"/>
                  </a:lnTo>
                  <a:lnTo>
                    <a:pt x="1307591" y="376950"/>
                  </a:lnTo>
                  <a:lnTo>
                    <a:pt x="1298447" y="368600"/>
                  </a:lnTo>
                  <a:lnTo>
                    <a:pt x="1284731" y="356262"/>
                  </a:lnTo>
                  <a:lnTo>
                    <a:pt x="1272539" y="344118"/>
                  </a:lnTo>
                  <a:lnTo>
                    <a:pt x="1254251" y="328168"/>
                  </a:lnTo>
                  <a:lnTo>
                    <a:pt x="1251203" y="324215"/>
                  </a:lnTo>
                  <a:lnTo>
                    <a:pt x="1237487" y="312419"/>
                  </a:lnTo>
                  <a:lnTo>
                    <a:pt x="1214627" y="335279"/>
                  </a:lnTo>
                  <a:lnTo>
                    <a:pt x="1220723" y="339444"/>
                  </a:lnTo>
                  <a:lnTo>
                    <a:pt x="1229867" y="347751"/>
                  </a:lnTo>
                  <a:lnTo>
                    <a:pt x="1235963" y="351893"/>
                  </a:lnTo>
                  <a:lnTo>
                    <a:pt x="1295399" y="405193"/>
                  </a:lnTo>
                  <a:lnTo>
                    <a:pt x="1298447" y="409259"/>
                  </a:lnTo>
                  <a:lnTo>
                    <a:pt x="1316735" y="425487"/>
                  </a:lnTo>
                  <a:lnTo>
                    <a:pt x="1319783" y="429537"/>
                  </a:lnTo>
                  <a:lnTo>
                    <a:pt x="1333499" y="441671"/>
                  </a:lnTo>
                  <a:lnTo>
                    <a:pt x="1336547" y="445711"/>
                  </a:lnTo>
                  <a:lnTo>
                    <a:pt x="1341119" y="449750"/>
                  </a:lnTo>
                  <a:lnTo>
                    <a:pt x="1342793" y="451412"/>
                  </a:lnTo>
                  <a:lnTo>
                    <a:pt x="1376171" y="451103"/>
                  </a:lnTo>
                  <a:lnTo>
                    <a:pt x="1376171" y="468985"/>
                  </a:lnTo>
                  <a:lnTo>
                    <a:pt x="1388363" y="463295"/>
                  </a:lnTo>
                  <a:close/>
                </a:path>
                <a:path w="1411605" h="486410">
                  <a:moveTo>
                    <a:pt x="1376171" y="468985"/>
                  </a:moveTo>
                  <a:lnTo>
                    <a:pt x="1376171" y="451103"/>
                  </a:lnTo>
                  <a:lnTo>
                    <a:pt x="1342793" y="451412"/>
                  </a:lnTo>
                  <a:lnTo>
                    <a:pt x="1353311" y="461860"/>
                  </a:lnTo>
                  <a:lnTo>
                    <a:pt x="1362455" y="469929"/>
                  </a:lnTo>
                  <a:lnTo>
                    <a:pt x="1365503" y="473963"/>
                  </a:lnTo>
                  <a:lnTo>
                    <a:pt x="1376171" y="468985"/>
                  </a:lnTo>
                  <a:close/>
                </a:path>
              </a:pathLst>
            </a:custGeom>
            <a:solidFill>
              <a:srgbClr val="24211D"/>
            </a:solidFill>
          </p:spPr>
          <p:txBody>
            <a:bodyPr wrap="square" lIns="0" tIns="0" rIns="0" bIns="0" rtlCol="0"/>
            <a:lstStyle/>
            <a:p>
              <a:endParaRPr/>
            </a:p>
          </p:txBody>
        </p:sp>
        <p:sp>
          <p:nvSpPr>
            <p:cNvPr id="5" name="object 5"/>
            <p:cNvSpPr/>
            <p:nvPr/>
          </p:nvSpPr>
          <p:spPr>
            <a:xfrm>
              <a:off x="1183187" y="4213628"/>
              <a:ext cx="6981259" cy="0"/>
            </a:xfrm>
            <a:custGeom>
              <a:avLst/>
              <a:gdLst/>
              <a:ahLst/>
              <a:cxnLst/>
              <a:rect l="l" t="t" r="r" b="b"/>
              <a:pathLst>
                <a:path w="8164195">
                  <a:moveTo>
                    <a:pt x="0" y="0"/>
                  </a:moveTo>
                  <a:lnTo>
                    <a:pt x="8164067" y="0"/>
                  </a:lnTo>
                </a:path>
              </a:pathLst>
            </a:custGeom>
            <a:ln w="22859">
              <a:solidFill>
                <a:srgbClr val="24211D"/>
              </a:solidFill>
            </a:ln>
          </p:spPr>
          <p:txBody>
            <a:bodyPr wrap="square" lIns="0" tIns="0" rIns="0" bIns="0" rtlCol="0"/>
            <a:lstStyle/>
            <a:p>
              <a:endParaRPr/>
            </a:p>
          </p:txBody>
        </p:sp>
        <p:sp>
          <p:nvSpPr>
            <p:cNvPr id="6" name="object 6"/>
            <p:cNvSpPr/>
            <p:nvPr/>
          </p:nvSpPr>
          <p:spPr>
            <a:xfrm>
              <a:off x="8155213" y="4150697"/>
              <a:ext cx="108599" cy="126210"/>
            </a:xfrm>
            <a:custGeom>
              <a:avLst/>
              <a:gdLst/>
              <a:ahLst/>
              <a:cxnLst/>
              <a:rect l="l" t="t" r="r" b="b"/>
              <a:pathLst>
                <a:path w="127000" h="139064">
                  <a:moveTo>
                    <a:pt x="126491" y="68579"/>
                  </a:moveTo>
                  <a:lnTo>
                    <a:pt x="0" y="0"/>
                  </a:lnTo>
                  <a:lnTo>
                    <a:pt x="0" y="138683"/>
                  </a:lnTo>
                  <a:lnTo>
                    <a:pt x="126491" y="68579"/>
                  </a:lnTo>
                  <a:close/>
                </a:path>
              </a:pathLst>
            </a:custGeom>
            <a:solidFill>
              <a:srgbClr val="24211D"/>
            </a:solidFill>
          </p:spPr>
          <p:txBody>
            <a:bodyPr wrap="square" lIns="0" tIns="0" rIns="0" bIns="0" rtlCol="0"/>
            <a:lstStyle/>
            <a:p>
              <a:endParaRPr/>
            </a:p>
          </p:txBody>
        </p:sp>
        <p:sp>
          <p:nvSpPr>
            <p:cNvPr id="7" name="object 7"/>
            <p:cNvSpPr/>
            <p:nvPr/>
          </p:nvSpPr>
          <p:spPr>
            <a:xfrm>
              <a:off x="1153214" y="5042120"/>
              <a:ext cx="6981259" cy="0"/>
            </a:xfrm>
            <a:custGeom>
              <a:avLst/>
              <a:gdLst/>
              <a:ahLst/>
              <a:cxnLst/>
              <a:rect l="l" t="t" r="r" b="b"/>
              <a:pathLst>
                <a:path w="8164195">
                  <a:moveTo>
                    <a:pt x="0" y="0"/>
                  </a:moveTo>
                  <a:lnTo>
                    <a:pt x="8164067" y="0"/>
                  </a:lnTo>
                </a:path>
              </a:pathLst>
            </a:custGeom>
            <a:ln w="22859">
              <a:solidFill>
                <a:srgbClr val="24211D"/>
              </a:solidFill>
            </a:ln>
          </p:spPr>
          <p:txBody>
            <a:bodyPr wrap="square" lIns="0" tIns="0" rIns="0" bIns="0" rtlCol="0"/>
            <a:lstStyle/>
            <a:p>
              <a:endParaRPr/>
            </a:p>
          </p:txBody>
        </p:sp>
        <p:sp>
          <p:nvSpPr>
            <p:cNvPr id="8" name="object 8"/>
            <p:cNvSpPr/>
            <p:nvPr/>
          </p:nvSpPr>
          <p:spPr>
            <a:xfrm>
              <a:off x="8125240" y="4979190"/>
              <a:ext cx="108599" cy="126210"/>
            </a:xfrm>
            <a:custGeom>
              <a:avLst/>
              <a:gdLst/>
              <a:ahLst/>
              <a:cxnLst/>
              <a:rect l="l" t="t" r="r" b="b"/>
              <a:pathLst>
                <a:path w="127000" h="139064">
                  <a:moveTo>
                    <a:pt x="126491" y="68579"/>
                  </a:moveTo>
                  <a:lnTo>
                    <a:pt x="0" y="0"/>
                  </a:lnTo>
                  <a:lnTo>
                    <a:pt x="0" y="138683"/>
                  </a:lnTo>
                  <a:lnTo>
                    <a:pt x="126491" y="68579"/>
                  </a:lnTo>
                  <a:close/>
                </a:path>
              </a:pathLst>
            </a:custGeom>
            <a:solidFill>
              <a:srgbClr val="24211D"/>
            </a:solidFill>
          </p:spPr>
          <p:txBody>
            <a:bodyPr wrap="square" lIns="0" tIns="0" rIns="0" bIns="0" rtlCol="0"/>
            <a:lstStyle/>
            <a:p>
              <a:endParaRPr/>
            </a:p>
          </p:txBody>
        </p:sp>
        <p:sp>
          <p:nvSpPr>
            <p:cNvPr id="9" name="object 9"/>
            <p:cNvSpPr/>
            <p:nvPr/>
          </p:nvSpPr>
          <p:spPr>
            <a:xfrm>
              <a:off x="2172302" y="3782785"/>
              <a:ext cx="1612145" cy="430498"/>
            </a:xfrm>
            <a:custGeom>
              <a:avLst/>
              <a:gdLst/>
              <a:ahLst/>
              <a:cxnLst/>
              <a:rect l="l" t="t" r="r" b="b"/>
              <a:pathLst>
                <a:path w="1885314" h="474345">
                  <a:moveTo>
                    <a:pt x="1885187" y="463295"/>
                  </a:moveTo>
                  <a:lnTo>
                    <a:pt x="1885187" y="0"/>
                  </a:lnTo>
                  <a:lnTo>
                    <a:pt x="0" y="12191"/>
                  </a:lnTo>
                  <a:lnTo>
                    <a:pt x="0" y="473963"/>
                  </a:lnTo>
                  <a:lnTo>
                    <a:pt x="1885187" y="463295"/>
                  </a:lnTo>
                  <a:close/>
                </a:path>
              </a:pathLst>
            </a:custGeom>
            <a:solidFill>
              <a:srgbClr val="FCF900"/>
            </a:solidFill>
          </p:spPr>
          <p:txBody>
            <a:bodyPr wrap="square" lIns="0" tIns="0" rIns="0" bIns="0" rtlCol="0"/>
            <a:lstStyle/>
            <a:p>
              <a:endParaRPr/>
            </a:p>
          </p:txBody>
        </p:sp>
        <p:sp>
          <p:nvSpPr>
            <p:cNvPr id="10" name="object 10"/>
            <p:cNvSpPr/>
            <p:nvPr/>
          </p:nvSpPr>
          <p:spPr>
            <a:xfrm>
              <a:off x="2161875" y="3773103"/>
              <a:ext cx="1631694" cy="451245"/>
            </a:xfrm>
            <a:custGeom>
              <a:avLst/>
              <a:gdLst/>
              <a:ahLst/>
              <a:cxnLst/>
              <a:rect l="l" t="t" r="r" b="b"/>
              <a:pathLst>
                <a:path w="1908175" h="497204">
                  <a:moveTo>
                    <a:pt x="1908047" y="10667"/>
                  </a:moveTo>
                  <a:lnTo>
                    <a:pt x="1908047" y="0"/>
                  </a:lnTo>
                  <a:lnTo>
                    <a:pt x="1897379" y="0"/>
                  </a:lnTo>
                  <a:lnTo>
                    <a:pt x="12191" y="10667"/>
                  </a:lnTo>
                  <a:lnTo>
                    <a:pt x="0" y="10667"/>
                  </a:lnTo>
                  <a:lnTo>
                    <a:pt x="0" y="22859"/>
                  </a:lnTo>
                  <a:lnTo>
                    <a:pt x="22859" y="22859"/>
                  </a:lnTo>
                  <a:lnTo>
                    <a:pt x="22859" y="45651"/>
                  </a:lnTo>
                  <a:lnTo>
                    <a:pt x="1885187" y="33606"/>
                  </a:lnTo>
                  <a:lnTo>
                    <a:pt x="1885187" y="10667"/>
                  </a:lnTo>
                  <a:lnTo>
                    <a:pt x="1908047" y="10667"/>
                  </a:lnTo>
                  <a:close/>
                </a:path>
                <a:path w="1908175" h="497204">
                  <a:moveTo>
                    <a:pt x="22859" y="45651"/>
                  </a:moveTo>
                  <a:lnTo>
                    <a:pt x="22859" y="22859"/>
                  </a:lnTo>
                  <a:lnTo>
                    <a:pt x="0" y="22859"/>
                  </a:lnTo>
                  <a:lnTo>
                    <a:pt x="0" y="484631"/>
                  </a:lnTo>
                  <a:lnTo>
                    <a:pt x="12191" y="484631"/>
                  </a:lnTo>
                  <a:lnTo>
                    <a:pt x="12191" y="45719"/>
                  </a:lnTo>
                  <a:lnTo>
                    <a:pt x="22859" y="45651"/>
                  </a:lnTo>
                  <a:close/>
                </a:path>
                <a:path w="1908175" h="497204">
                  <a:moveTo>
                    <a:pt x="22859" y="496754"/>
                  </a:moveTo>
                  <a:lnTo>
                    <a:pt x="22859" y="484631"/>
                  </a:lnTo>
                  <a:lnTo>
                    <a:pt x="0" y="484631"/>
                  </a:lnTo>
                  <a:lnTo>
                    <a:pt x="0" y="496823"/>
                  </a:lnTo>
                  <a:lnTo>
                    <a:pt x="12191" y="496823"/>
                  </a:lnTo>
                  <a:lnTo>
                    <a:pt x="22859" y="496754"/>
                  </a:lnTo>
                  <a:close/>
                </a:path>
                <a:path w="1908175" h="497204">
                  <a:moveTo>
                    <a:pt x="22859" y="473894"/>
                  </a:moveTo>
                  <a:lnTo>
                    <a:pt x="22859" y="45651"/>
                  </a:lnTo>
                  <a:lnTo>
                    <a:pt x="12191" y="45719"/>
                  </a:lnTo>
                  <a:lnTo>
                    <a:pt x="12191" y="473963"/>
                  </a:lnTo>
                  <a:lnTo>
                    <a:pt x="22859" y="473894"/>
                  </a:lnTo>
                  <a:close/>
                </a:path>
                <a:path w="1908175" h="497204">
                  <a:moveTo>
                    <a:pt x="1897379" y="473963"/>
                  </a:moveTo>
                  <a:lnTo>
                    <a:pt x="1897379" y="461771"/>
                  </a:lnTo>
                  <a:lnTo>
                    <a:pt x="12191" y="473963"/>
                  </a:lnTo>
                  <a:lnTo>
                    <a:pt x="12191" y="484631"/>
                  </a:lnTo>
                  <a:lnTo>
                    <a:pt x="22859" y="484631"/>
                  </a:lnTo>
                  <a:lnTo>
                    <a:pt x="22859" y="496754"/>
                  </a:lnTo>
                  <a:lnTo>
                    <a:pt x="1885187" y="484710"/>
                  </a:lnTo>
                  <a:lnTo>
                    <a:pt x="1885187" y="473963"/>
                  </a:lnTo>
                  <a:lnTo>
                    <a:pt x="1897379" y="473963"/>
                  </a:lnTo>
                  <a:close/>
                </a:path>
                <a:path w="1908175" h="497204">
                  <a:moveTo>
                    <a:pt x="1908047" y="473963"/>
                  </a:moveTo>
                  <a:lnTo>
                    <a:pt x="1908047" y="10667"/>
                  </a:lnTo>
                  <a:lnTo>
                    <a:pt x="1885187" y="10667"/>
                  </a:lnTo>
                  <a:lnTo>
                    <a:pt x="1885187" y="33606"/>
                  </a:lnTo>
                  <a:lnTo>
                    <a:pt x="1897379" y="33527"/>
                  </a:lnTo>
                  <a:lnTo>
                    <a:pt x="1897379" y="473963"/>
                  </a:lnTo>
                  <a:lnTo>
                    <a:pt x="1908047" y="473963"/>
                  </a:lnTo>
                  <a:close/>
                </a:path>
                <a:path w="1908175" h="497204">
                  <a:moveTo>
                    <a:pt x="1897379" y="461771"/>
                  </a:moveTo>
                  <a:lnTo>
                    <a:pt x="1897379" y="33527"/>
                  </a:lnTo>
                  <a:lnTo>
                    <a:pt x="1885187" y="33606"/>
                  </a:lnTo>
                  <a:lnTo>
                    <a:pt x="1885187" y="461850"/>
                  </a:lnTo>
                  <a:lnTo>
                    <a:pt x="1897379" y="461771"/>
                  </a:lnTo>
                  <a:close/>
                </a:path>
                <a:path w="1908175" h="497204">
                  <a:moveTo>
                    <a:pt x="1908047" y="484631"/>
                  </a:moveTo>
                  <a:lnTo>
                    <a:pt x="1908047" y="473963"/>
                  </a:lnTo>
                  <a:lnTo>
                    <a:pt x="1885187" y="473963"/>
                  </a:lnTo>
                  <a:lnTo>
                    <a:pt x="1885187" y="484710"/>
                  </a:lnTo>
                  <a:lnTo>
                    <a:pt x="1897379" y="484631"/>
                  </a:lnTo>
                  <a:lnTo>
                    <a:pt x="1908047" y="484631"/>
                  </a:lnTo>
                  <a:close/>
                </a:path>
              </a:pathLst>
            </a:custGeom>
            <a:solidFill>
              <a:srgbClr val="24211D"/>
            </a:solidFill>
          </p:spPr>
          <p:txBody>
            <a:bodyPr wrap="square" lIns="0" tIns="0" rIns="0" bIns="0" rtlCol="0"/>
            <a:lstStyle/>
            <a:p>
              <a:endParaRPr/>
            </a:p>
          </p:txBody>
        </p:sp>
        <p:sp>
          <p:nvSpPr>
            <p:cNvPr id="11" name="object 11"/>
            <p:cNvSpPr/>
            <p:nvPr/>
          </p:nvSpPr>
          <p:spPr>
            <a:xfrm>
              <a:off x="3833860" y="3793849"/>
              <a:ext cx="1601829" cy="419548"/>
            </a:xfrm>
            <a:custGeom>
              <a:avLst/>
              <a:gdLst/>
              <a:ahLst/>
              <a:cxnLst/>
              <a:rect l="l" t="t" r="r" b="b"/>
              <a:pathLst>
                <a:path w="1873250" h="462279">
                  <a:moveTo>
                    <a:pt x="1872995" y="451103"/>
                  </a:moveTo>
                  <a:lnTo>
                    <a:pt x="1872995" y="0"/>
                  </a:lnTo>
                  <a:lnTo>
                    <a:pt x="0" y="0"/>
                  </a:lnTo>
                  <a:lnTo>
                    <a:pt x="0" y="461771"/>
                  </a:lnTo>
                  <a:lnTo>
                    <a:pt x="1872995" y="451103"/>
                  </a:lnTo>
                  <a:close/>
                </a:path>
              </a:pathLst>
            </a:custGeom>
            <a:solidFill>
              <a:srgbClr val="FCF900"/>
            </a:solidFill>
          </p:spPr>
          <p:txBody>
            <a:bodyPr wrap="square" lIns="0" tIns="0" rIns="0" bIns="0" rtlCol="0"/>
            <a:lstStyle/>
            <a:p>
              <a:endParaRPr/>
            </a:p>
          </p:txBody>
        </p:sp>
        <p:sp>
          <p:nvSpPr>
            <p:cNvPr id="12" name="object 12"/>
            <p:cNvSpPr/>
            <p:nvPr/>
          </p:nvSpPr>
          <p:spPr>
            <a:xfrm>
              <a:off x="3813008" y="3782784"/>
              <a:ext cx="1631694" cy="441447"/>
            </a:xfrm>
            <a:custGeom>
              <a:avLst/>
              <a:gdLst/>
              <a:ahLst/>
              <a:cxnLst/>
              <a:rect l="l" t="t" r="r" b="b"/>
              <a:pathLst>
                <a:path w="1908175" h="486410">
                  <a:moveTo>
                    <a:pt x="35051" y="22859"/>
                  </a:moveTo>
                  <a:lnTo>
                    <a:pt x="35051" y="12191"/>
                  </a:lnTo>
                  <a:lnTo>
                    <a:pt x="12191" y="12191"/>
                  </a:lnTo>
                  <a:lnTo>
                    <a:pt x="0" y="473963"/>
                  </a:lnTo>
                  <a:lnTo>
                    <a:pt x="24383" y="473963"/>
                  </a:lnTo>
                  <a:lnTo>
                    <a:pt x="24383" y="22859"/>
                  </a:lnTo>
                  <a:lnTo>
                    <a:pt x="35051" y="22859"/>
                  </a:lnTo>
                  <a:close/>
                </a:path>
                <a:path w="1908175" h="486410">
                  <a:moveTo>
                    <a:pt x="35051" y="486086"/>
                  </a:moveTo>
                  <a:lnTo>
                    <a:pt x="35051" y="473963"/>
                  </a:lnTo>
                  <a:lnTo>
                    <a:pt x="0" y="473963"/>
                  </a:lnTo>
                  <a:lnTo>
                    <a:pt x="0" y="486155"/>
                  </a:lnTo>
                  <a:lnTo>
                    <a:pt x="24383" y="486155"/>
                  </a:lnTo>
                  <a:lnTo>
                    <a:pt x="35051" y="486086"/>
                  </a:lnTo>
                  <a:close/>
                </a:path>
                <a:path w="1908175" h="486410">
                  <a:moveTo>
                    <a:pt x="1908047" y="12191"/>
                  </a:moveTo>
                  <a:lnTo>
                    <a:pt x="1908047" y="0"/>
                  </a:lnTo>
                  <a:lnTo>
                    <a:pt x="12191" y="0"/>
                  </a:lnTo>
                  <a:lnTo>
                    <a:pt x="12191" y="12191"/>
                  </a:lnTo>
                  <a:lnTo>
                    <a:pt x="35051" y="12191"/>
                  </a:lnTo>
                  <a:lnTo>
                    <a:pt x="35051" y="22859"/>
                  </a:lnTo>
                  <a:lnTo>
                    <a:pt x="1885187" y="22859"/>
                  </a:lnTo>
                  <a:lnTo>
                    <a:pt x="1885187" y="12191"/>
                  </a:lnTo>
                  <a:lnTo>
                    <a:pt x="1908047" y="12191"/>
                  </a:lnTo>
                  <a:close/>
                </a:path>
                <a:path w="1908175" h="486410">
                  <a:moveTo>
                    <a:pt x="35051" y="463226"/>
                  </a:moveTo>
                  <a:lnTo>
                    <a:pt x="35051" y="22859"/>
                  </a:lnTo>
                  <a:lnTo>
                    <a:pt x="24383" y="22859"/>
                  </a:lnTo>
                  <a:lnTo>
                    <a:pt x="24383" y="463295"/>
                  </a:lnTo>
                  <a:lnTo>
                    <a:pt x="35051" y="463226"/>
                  </a:lnTo>
                  <a:close/>
                </a:path>
                <a:path w="1908175" h="486410">
                  <a:moveTo>
                    <a:pt x="1897379" y="463295"/>
                  </a:moveTo>
                  <a:lnTo>
                    <a:pt x="1897379" y="451103"/>
                  </a:lnTo>
                  <a:lnTo>
                    <a:pt x="24383" y="463295"/>
                  </a:lnTo>
                  <a:lnTo>
                    <a:pt x="24383" y="473963"/>
                  </a:lnTo>
                  <a:lnTo>
                    <a:pt x="35051" y="473963"/>
                  </a:lnTo>
                  <a:lnTo>
                    <a:pt x="35051" y="486086"/>
                  </a:lnTo>
                  <a:lnTo>
                    <a:pt x="1885187" y="474043"/>
                  </a:lnTo>
                  <a:lnTo>
                    <a:pt x="1885187" y="463295"/>
                  </a:lnTo>
                  <a:lnTo>
                    <a:pt x="1897379" y="463295"/>
                  </a:lnTo>
                  <a:close/>
                </a:path>
                <a:path w="1908175" h="486410">
                  <a:moveTo>
                    <a:pt x="1908047" y="463295"/>
                  </a:moveTo>
                  <a:lnTo>
                    <a:pt x="1908047" y="12191"/>
                  </a:lnTo>
                  <a:lnTo>
                    <a:pt x="1885187" y="12191"/>
                  </a:lnTo>
                  <a:lnTo>
                    <a:pt x="1885187" y="22859"/>
                  </a:lnTo>
                  <a:lnTo>
                    <a:pt x="1897379" y="22859"/>
                  </a:lnTo>
                  <a:lnTo>
                    <a:pt x="1897379" y="463295"/>
                  </a:lnTo>
                  <a:lnTo>
                    <a:pt x="1908047" y="463295"/>
                  </a:lnTo>
                  <a:close/>
                </a:path>
                <a:path w="1908175" h="486410">
                  <a:moveTo>
                    <a:pt x="1897379" y="451103"/>
                  </a:moveTo>
                  <a:lnTo>
                    <a:pt x="1897379" y="22859"/>
                  </a:lnTo>
                  <a:lnTo>
                    <a:pt x="1885187" y="22859"/>
                  </a:lnTo>
                  <a:lnTo>
                    <a:pt x="1885187" y="451183"/>
                  </a:lnTo>
                  <a:lnTo>
                    <a:pt x="1897379" y="451103"/>
                  </a:lnTo>
                  <a:close/>
                </a:path>
                <a:path w="1908175" h="486410">
                  <a:moveTo>
                    <a:pt x="1908047" y="473963"/>
                  </a:moveTo>
                  <a:lnTo>
                    <a:pt x="1908047" y="463295"/>
                  </a:lnTo>
                  <a:lnTo>
                    <a:pt x="1885187" y="463295"/>
                  </a:lnTo>
                  <a:lnTo>
                    <a:pt x="1885187" y="474043"/>
                  </a:lnTo>
                  <a:lnTo>
                    <a:pt x="1897379" y="473963"/>
                  </a:lnTo>
                  <a:lnTo>
                    <a:pt x="1908047" y="473963"/>
                  </a:lnTo>
                  <a:close/>
                </a:path>
              </a:pathLst>
            </a:custGeom>
            <a:solidFill>
              <a:srgbClr val="24211D"/>
            </a:solidFill>
          </p:spPr>
          <p:txBody>
            <a:bodyPr wrap="square" lIns="0" tIns="0" rIns="0" bIns="0" rtlCol="0"/>
            <a:lstStyle/>
            <a:p>
              <a:endParaRPr/>
            </a:p>
          </p:txBody>
        </p:sp>
        <p:sp>
          <p:nvSpPr>
            <p:cNvPr id="13" name="object 13"/>
            <p:cNvSpPr/>
            <p:nvPr/>
          </p:nvSpPr>
          <p:spPr>
            <a:xfrm>
              <a:off x="1657544" y="2723309"/>
              <a:ext cx="1601829" cy="420701"/>
            </a:xfrm>
            <a:custGeom>
              <a:avLst/>
              <a:gdLst/>
              <a:ahLst/>
              <a:cxnLst/>
              <a:rect l="l" t="t" r="r" b="b"/>
              <a:pathLst>
                <a:path w="1873250" h="463550">
                  <a:moveTo>
                    <a:pt x="1872995" y="451103"/>
                  </a:moveTo>
                  <a:lnTo>
                    <a:pt x="1872995" y="0"/>
                  </a:lnTo>
                  <a:lnTo>
                    <a:pt x="0" y="0"/>
                  </a:lnTo>
                  <a:lnTo>
                    <a:pt x="0" y="463295"/>
                  </a:lnTo>
                  <a:lnTo>
                    <a:pt x="1872995" y="451103"/>
                  </a:lnTo>
                  <a:close/>
                </a:path>
              </a:pathLst>
            </a:custGeom>
            <a:solidFill>
              <a:srgbClr val="FCF900"/>
            </a:solidFill>
          </p:spPr>
          <p:txBody>
            <a:bodyPr wrap="square" lIns="0" tIns="0" rIns="0" bIns="0" rtlCol="0"/>
            <a:lstStyle/>
            <a:p>
              <a:endParaRPr/>
            </a:p>
          </p:txBody>
        </p:sp>
        <p:sp>
          <p:nvSpPr>
            <p:cNvPr id="14" name="object 14"/>
            <p:cNvSpPr/>
            <p:nvPr/>
          </p:nvSpPr>
          <p:spPr>
            <a:xfrm>
              <a:off x="1648421" y="2713628"/>
              <a:ext cx="1621377" cy="440295"/>
            </a:xfrm>
            <a:custGeom>
              <a:avLst/>
              <a:gdLst/>
              <a:ahLst/>
              <a:cxnLst/>
              <a:rect l="l" t="t" r="r" b="b"/>
              <a:pathLst>
                <a:path w="1896110" h="485139">
                  <a:moveTo>
                    <a:pt x="1895855" y="10667"/>
                  </a:moveTo>
                  <a:lnTo>
                    <a:pt x="1895855" y="0"/>
                  </a:lnTo>
                  <a:lnTo>
                    <a:pt x="0" y="0"/>
                  </a:lnTo>
                  <a:lnTo>
                    <a:pt x="0" y="10667"/>
                  </a:lnTo>
                  <a:lnTo>
                    <a:pt x="22859" y="10667"/>
                  </a:lnTo>
                  <a:lnTo>
                    <a:pt x="22859" y="22859"/>
                  </a:lnTo>
                  <a:lnTo>
                    <a:pt x="1872995" y="22859"/>
                  </a:lnTo>
                  <a:lnTo>
                    <a:pt x="1872995" y="10667"/>
                  </a:lnTo>
                  <a:lnTo>
                    <a:pt x="1895855" y="10667"/>
                  </a:lnTo>
                  <a:close/>
                </a:path>
                <a:path w="1896110" h="485139">
                  <a:moveTo>
                    <a:pt x="22859" y="22859"/>
                  </a:moveTo>
                  <a:lnTo>
                    <a:pt x="22859" y="10667"/>
                  </a:lnTo>
                  <a:lnTo>
                    <a:pt x="0" y="10667"/>
                  </a:lnTo>
                  <a:lnTo>
                    <a:pt x="0" y="473963"/>
                  </a:lnTo>
                  <a:lnTo>
                    <a:pt x="10667" y="473963"/>
                  </a:lnTo>
                  <a:lnTo>
                    <a:pt x="10667" y="22859"/>
                  </a:lnTo>
                  <a:lnTo>
                    <a:pt x="22859" y="22859"/>
                  </a:lnTo>
                  <a:close/>
                </a:path>
                <a:path w="1896110" h="485139">
                  <a:moveTo>
                    <a:pt x="22859" y="484562"/>
                  </a:moveTo>
                  <a:lnTo>
                    <a:pt x="22859" y="473963"/>
                  </a:lnTo>
                  <a:lnTo>
                    <a:pt x="0" y="473963"/>
                  </a:lnTo>
                  <a:lnTo>
                    <a:pt x="0" y="484631"/>
                  </a:lnTo>
                  <a:lnTo>
                    <a:pt x="10667" y="484631"/>
                  </a:lnTo>
                  <a:lnTo>
                    <a:pt x="22859" y="484562"/>
                  </a:lnTo>
                  <a:close/>
                </a:path>
                <a:path w="1896110" h="485139">
                  <a:moveTo>
                    <a:pt x="22859" y="449579"/>
                  </a:moveTo>
                  <a:lnTo>
                    <a:pt x="22859" y="22859"/>
                  </a:lnTo>
                  <a:lnTo>
                    <a:pt x="10667" y="22859"/>
                  </a:lnTo>
                  <a:lnTo>
                    <a:pt x="10667" y="449579"/>
                  </a:lnTo>
                  <a:lnTo>
                    <a:pt x="22859" y="449579"/>
                  </a:lnTo>
                  <a:close/>
                </a:path>
                <a:path w="1896110" h="485139">
                  <a:moveTo>
                    <a:pt x="1883663" y="461771"/>
                  </a:moveTo>
                  <a:lnTo>
                    <a:pt x="1883663" y="449579"/>
                  </a:lnTo>
                  <a:lnTo>
                    <a:pt x="10667" y="449579"/>
                  </a:lnTo>
                  <a:lnTo>
                    <a:pt x="10667" y="473963"/>
                  </a:lnTo>
                  <a:lnTo>
                    <a:pt x="22859" y="473963"/>
                  </a:lnTo>
                  <a:lnTo>
                    <a:pt x="22859" y="484562"/>
                  </a:lnTo>
                  <a:lnTo>
                    <a:pt x="1872995" y="474024"/>
                  </a:lnTo>
                  <a:lnTo>
                    <a:pt x="1872995" y="461771"/>
                  </a:lnTo>
                  <a:lnTo>
                    <a:pt x="1883663" y="461771"/>
                  </a:lnTo>
                  <a:close/>
                </a:path>
                <a:path w="1896110" h="485139">
                  <a:moveTo>
                    <a:pt x="1895855" y="461771"/>
                  </a:moveTo>
                  <a:lnTo>
                    <a:pt x="1895855" y="10667"/>
                  </a:lnTo>
                  <a:lnTo>
                    <a:pt x="1872995" y="10667"/>
                  </a:lnTo>
                  <a:lnTo>
                    <a:pt x="1872995" y="22859"/>
                  </a:lnTo>
                  <a:lnTo>
                    <a:pt x="1883663" y="22859"/>
                  </a:lnTo>
                  <a:lnTo>
                    <a:pt x="1883663" y="461771"/>
                  </a:lnTo>
                  <a:lnTo>
                    <a:pt x="1895855" y="461771"/>
                  </a:lnTo>
                  <a:close/>
                </a:path>
                <a:path w="1896110" h="485139">
                  <a:moveTo>
                    <a:pt x="1883663" y="449579"/>
                  </a:moveTo>
                  <a:lnTo>
                    <a:pt x="1883663" y="22859"/>
                  </a:lnTo>
                  <a:lnTo>
                    <a:pt x="1872995" y="22859"/>
                  </a:lnTo>
                  <a:lnTo>
                    <a:pt x="1872995" y="449579"/>
                  </a:lnTo>
                  <a:lnTo>
                    <a:pt x="1883663" y="449579"/>
                  </a:lnTo>
                  <a:close/>
                </a:path>
                <a:path w="1896110" h="485139">
                  <a:moveTo>
                    <a:pt x="1895855" y="473963"/>
                  </a:moveTo>
                  <a:lnTo>
                    <a:pt x="1895855" y="461771"/>
                  </a:lnTo>
                  <a:lnTo>
                    <a:pt x="1872995" y="461771"/>
                  </a:lnTo>
                  <a:lnTo>
                    <a:pt x="1872995" y="474024"/>
                  </a:lnTo>
                  <a:lnTo>
                    <a:pt x="1883663" y="473963"/>
                  </a:lnTo>
                  <a:lnTo>
                    <a:pt x="1895855" y="473963"/>
                  </a:lnTo>
                  <a:close/>
                </a:path>
              </a:pathLst>
            </a:custGeom>
            <a:solidFill>
              <a:srgbClr val="24211D"/>
            </a:solidFill>
          </p:spPr>
          <p:txBody>
            <a:bodyPr wrap="square" lIns="0" tIns="0" rIns="0" bIns="0" rtlCol="0"/>
            <a:lstStyle/>
            <a:p>
              <a:endParaRPr/>
            </a:p>
          </p:txBody>
        </p:sp>
        <p:sp>
          <p:nvSpPr>
            <p:cNvPr id="15" name="object 15"/>
            <p:cNvSpPr/>
            <p:nvPr/>
          </p:nvSpPr>
          <p:spPr>
            <a:xfrm>
              <a:off x="5129224" y="2723309"/>
              <a:ext cx="2026449" cy="420701"/>
            </a:xfrm>
            <a:custGeom>
              <a:avLst/>
              <a:gdLst/>
              <a:ahLst/>
              <a:cxnLst/>
              <a:rect l="l" t="t" r="r" b="b"/>
              <a:pathLst>
                <a:path w="2369820" h="463550">
                  <a:moveTo>
                    <a:pt x="2369819" y="451103"/>
                  </a:moveTo>
                  <a:lnTo>
                    <a:pt x="2328886" y="439249"/>
                  </a:lnTo>
                  <a:lnTo>
                    <a:pt x="2289269" y="424595"/>
                  </a:lnTo>
                  <a:lnTo>
                    <a:pt x="2251006" y="407319"/>
                  </a:lnTo>
                  <a:lnTo>
                    <a:pt x="2214138" y="387598"/>
                  </a:lnTo>
                  <a:lnTo>
                    <a:pt x="2178703" y="365612"/>
                  </a:lnTo>
                  <a:lnTo>
                    <a:pt x="2144740" y="341538"/>
                  </a:lnTo>
                  <a:lnTo>
                    <a:pt x="2112288" y="315556"/>
                  </a:lnTo>
                  <a:lnTo>
                    <a:pt x="2081387" y="287841"/>
                  </a:lnTo>
                  <a:lnTo>
                    <a:pt x="2052076" y="258575"/>
                  </a:lnTo>
                  <a:lnTo>
                    <a:pt x="2024394" y="227933"/>
                  </a:lnTo>
                  <a:lnTo>
                    <a:pt x="1998380" y="196095"/>
                  </a:lnTo>
                  <a:lnTo>
                    <a:pt x="1974074" y="163238"/>
                  </a:lnTo>
                  <a:lnTo>
                    <a:pt x="1951514" y="129542"/>
                  </a:lnTo>
                  <a:lnTo>
                    <a:pt x="1927920" y="90231"/>
                  </a:lnTo>
                  <a:lnTo>
                    <a:pt x="1906717" y="50322"/>
                  </a:lnTo>
                  <a:lnTo>
                    <a:pt x="1887962" y="10081"/>
                  </a:lnTo>
                  <a:lnTo>
                    <a:pt x="1883663" y="0"/>
                  </a:lnTo>
                  <a:lnTo>
                    <a:pt x="426719" y="0"/>
                  </a:lnTo>
                  <a:lnTo>
                    <a:pt x="388568" y="9895"/>
                  </a:lnTo>
                  <a:lnTo>
                    <a:pt x="346560" y="23865"/>
                  </a:lnTo>
                  <a:lnTo>
                    <a:pt x="307189" y="40337"/>
                  </a:lnTo>
                  <a:lnTo>
                    <a:pt x="270393" y="59196"/>
                  </a:lnTo>
                  <a:lnTo>
                    <a:pt x="236113" y="80326"/>
                  </a:lnTo>
                  <a:lnTo>
                    <a:pt x="204288" y="103611"/>
                  </a:lnTo>
                  <a:lnTo>
                    <a:pt x="174856" y="128937"/>
                  </a:lnTo>
                  <a:lnTo>
                    <a:pt x="147757" y="156187"/>
                  </a:lnTo>
                  <a:lnTo>
                    <a:pt x="122931" y="185245"/>
                  </a:lnTo>
                  <a:lnTo>
                    <a:pt x="100317" y="215997"/>
                  </a:lnTo>
                  <a:lnTo>
                    <a:pt x="79853" y="248327"/>
                  </a:lnTo>
                  <a:lnTo>
                    <a:pt x="61480" y="282119"/>
                  </a:lnTo>
                  <a:lnTo>
                    <a:pt x="42964" y="322381"/>
                  </a:lnTo>
                  <a:lnTo>
                    <a:pt x="27008" y="364229"/>
                  </a:lnTo>
                  <a:lnTo>
                    <a:pt x="13522" y="407492"/>
                  </a:lnTo>
                  <a:lnTo>
                    <a:pt x="2415" y="451996"/>
                  </a:lnTo>
                  <a:lnTo>
                    <a:pt x="0" y="463295"/>
                  </a:lnTo>
                  <a:lnTo>
                    <a:pt x="2369819" y="451103"/>
                  </a:lnTo>
                  <a:close/>
                </a:path>
              </a:pathLst>
            </a:custGeom>
            <a:solidFill>
              <a:srgbClr val="FCF900"/>
            </a:solidFill>
          </p:spPr>
          <p:txBody>
            <a:bodyPr wrap="square" lIns="0" tIns="0" rIns="0" bIns="0" rtlCol="0"/>
            <a:lstStyle/>
            <a:p>
              <a:endParaRPr/>
            </a:p>
          </p:txBody>
        </p:sp>
        <p:sp>
          <p:nvSpPr>
            <p:cNvPr id="16" name="object 16"/>
            <p:cNvSpPr/>
            <p:nvPr/>
          </p:nvSpPr>
          <p:spPr>
            <a:xfrm>
              <a:off x="5118798" y="2713628"/>
              <a:ext cx="2032965" cy="440295"/>
            </a:xfrm>
            <a:custGeom>
              <a:avLst/>
              <a:gdLst/>
              <a:ahLst/>
              <a:cxnLst/>
              <a:rect l="l" t="t" r="r" b="b"/>
              <a:pathLst>
                <a:path w="2377440" h="485139">
                  <a:moveTo>
                    <a:pt x="15239" y="461693"/>
                  </a:moveTo>
                  <a:lnTo>
                    <a:pt x="15239" y="409408"/>
                  </a:lnTo>
                  <a:lnTo>
                    <a:pt x="0" y="415241"/>
                  </a:lnTo>
                  <a:lnTo>
                    <a:pt x="0" y="461771"/>
                  </a:lnTo>
                  <a:lnTo>
                    <a:pt x="15239" y="461693"/>
                  </a:lnTo>
                  <a:close/>
                </a:path>
                <a:path w="2377440" h="485139">
                  <a:moveTo>
                    <a:pt x="2377439" y="484631"/>
                  </a:moveTo>
                  <a:lnTo>
                    <a:pt x="2377439" y="473963"/>
                  </a:lnTo>
                  <a:lnTo>
                    <a:pt x="2362199" y="472640"/>
                  </a:lnTo>
                  <a:lnTo>
                    <a:pt x="2362199" y="469752"/>
                  </a:lnTo>
                  <a:lnTo>
                    <a:pt x="2346959" y="468192"/>
                  </a:lnTo>
                  <a:lnTo>
                    <a:pt x="2346959" y="466555"/>
                  </a:lnTo>
                  <a:lnTo>
                    <a:pt x="2331719" y="464844"/>
                  </a:lnTo>
                  <a:lnTo>
                    <a:pt x="2331719" y="461203"/>
                  </a:lnTo>
                  <a:lnTo>
                    <a:pt x="2316479" y="459276"/>
                  </a:lnTo>
                  <a:lnTo>
                    <a:pt x="2316479" y="457279"/>
                  </a:lnTo>
                  <a:lnTo>
                    <a:pt x="2301239" y="455215"/>
                  </a:lnTo>
                  <a:lnTo>
                    <a:pt x="2301239" y="450889"/>
                  </a:lnTo>
                  <a:lnTo>
                    <a:pt x="2295247" y="450001"/>
                  </a:lnTo>
                  <a:lnTo>
                    <a:pt x="0" y="461771"/>
                  </a:lnTo>
                  <a:lnTo>
                    <a:pt x="0" y="473963"/>
                  </a:lnTo>
                  <a:lnTo>
                    <a:pt x="15239" y="473963"/>
                  </a:lnTo>
                  <a:lnTo>
                    <a:pt x="15239" y="484631"/>
                  </a:lnTo>
                  <a:lnTo>
                    <a:pt x="2377439" y="484631"/>
                  </a:lnTo>
                  <a:close/>
                </a:path>
                <a:path w="2377440" h="485139">
                  <a:moveTo>
                    <a:pt x="15239" y="484631"/>
                  </a:moveTo>
                  <a:lnTo>
                    <a:pt x="15239" y="473963"/>
                  </a:lnTo>
                  <a:lnTo>
                    <a:pt x="0" y="473963"/>
                  </a:lnTo>
                  <a:lnTo>
                    <a:pt x="0" y="484631"/>
                  </a:lnTo>
                  <a:lnTo>
                    <a:pt x="15239" y="484631"/>
                  </a:lnTo>
                  <a:close/>
                </a:path>
                <a:path w="2377440" h="485139">
                  <a:moveTo>
                    <a:pt x="30479" y="440455"/>
                  </a:moveTo>
                  <a:lnTo>
                    <a:pt x="30479" y="357542"/>
                  </a:lnTo>
                  <a:lnTo>
                    <a:pt x="15239" y="363236"/>
                  </a:lnTo>
                  <a:lnTo>
                    <a:pt x="15239" y="446075"/>
                  </a:lnTo>
                  <a:lnTo>
                    <a:pt x="30479" y="440455"/>
                  </a:lnTo>
                  <a:close/>
                </a:path>
                <a:path w="2377440" h="485139">
                  <a:moveTo>
                    <a:pt x="45719" y="389562"/>
                  </a:moveTo>
                  <a:lnTo>
                    <a:pt x="45719" y="318310"/>
                  </a:lnTo>
                  <a:lnTo>
                    <a:pt x="30479" y="323840"/>
                  </a:lnTo>
                  <a:lnTo>
                    <a:pt x="30479" y="395227"/>
                  </a:lnTo>
                  <a:lnTo>
                    <a:pt x="45719" y="389562"/>
                  </a:lnTo>
                  <a:close/>
                </a:path>
                <a:path w="2377440" h="485139">
                  <a:moveTo>
                    <a:pt x="60959" y="344462"/>
                  </a:moveTo>
                  <a:lnTo>
                    <a:pt x="60959" y="285748"/>
                  </a:lnTo>
                  <a:lnTo>
                    <a:pt x="45719" y="291097"/>
                  </a:lnTo>
                  <a:lnTo>
                    <a:pt x="45719" y="350065"/>
                  </a:lnTo>
                  <a:lnTo>
                    <a:pt x="60959" y="344462"/>
                  </a:lnTo>
                  <a:close/>
                </a:path>
                <a:path w="2377440" h="485139">
                  <a:moveTo>
                    <a:pt x="76199" y="311199"/>
                  </a:moveTo>
                  <a:lnTo>
                    <a:pt x="76199" y="259533"/>
                  </a:lnTo>
                  <a:lnTo>
                    <a:pt x="60959" y="264702"/>
                  </a:lnTo>
                  <a:lnTo>
                    <a:pt x="60959" y="316693"/>
                  </a:lnTo>
                  <a:lnTo>
                    <a:pt x="76199" y="311199"/>
                  </a:lnTo>
                  <a:close/>
                </a:path>
                <a:path w="2377440" h="485139">
                  <a:moveTo>
                    <a:pt x="91439" y="284106"/>
                  </a:moveTo>
                  <a:lnTo>
                    <a:pt x="91439" y="234291"/>
                  </a:lnTo>
                  <a:lnTo>
                    <a:pt x="76199" y="239255"/>
                  </a:lnTo>
                  <a:lnTo>
                    <a:pt x="76199" y="289469"/>
                  </a:lnTo>
                  <a:lnTo>
                    <a:pt x="91439" y="284106"/>
                  </a:lnTo>
                  <a:close/>
                </a:path>
                <a:path w="2377440" h="485139">
                  <a:moveTo>
                    <a:pt x="106679" y="257779"/>
                  </a:moveTo>
                  <a:lnTo>
                    <a:pt x="106679" y="210149"/>
                  </a:lnTo>
                  <a:lnTo>
                    <a:pt x="91439" y="214883"/>
                  </a:lnTo>
                  <a:lnTo>
                    <a:pt x="91439" y="262974"/>
                  </a:lnTo>
                  <a:lnTo>
                    <a:pt x="106679" y="257779"/>
                  </a:lnTo>
                  <a:close/>
                </a:path>
                <a:path w="2377440" h="485139">
                  <a:moveTo>
                    <a:pt x="121919" y="232404"/>
                  </a:moveTo>
                  <a:lnTo>
                    <a:pt x="121919" y="191715"/>
                  </a:lnTo>
                  <a:lnTo>
                    <a:pt x="106679" y="196246"/>
                  </a:lnTo>
                  <a:lnTo>
                    <a:pt x="106679" y="237394"/>
                  </a:lnTo>
                  <a:lnTo>
                    <a:pt x="121919" y="232404"/>
                  </a:lnTo>
                  <a:close/>
                </a:path>
                <a:path w="2377440" h="485139">
                  <a:moveTo>
                    <a:pt x="137159" y="212914"/>
                  </a:moveTo>
                  <a:lnTo>
                    <a:pt x="137159" y="174132"/>
                  </a:lnTo>
                  <a:lnTo>
                    <a:pt x="121919" y="178444"/>
                  </a:lnTo>
                  <a:lnTo>
                    <a:pt x="121919" y="217713"/>
                  </a:lnTo>
                  <a:lnTo>
                    <a:pt x="137159" y="212914"/>
                  </a:lnTo>
                  <a:close/>
                </a:path>
                <a:path w="2377440" h="485139">
                  <a:moveTo>
                    <a:pt x="167639" y="172211"/>
                  </a:moveTo>
                  <a:lnTo>
                    <a:pt x="167639" y="140464"/>
                  </a:lnTo>
                  <a:lnTo>
                    <a:pt x="152399" y="144590"/>
                  </a:lnTo>
                  <a:lnTo>
                    <a:pt x="152399" y="157238"/>
                  </a:lnTo>
                  <a:lnTo>
                    <a:pt x="137159" y="161543"/>
                  </a:lnTo>
                  <a:lnTo>
                    <a:pt x="167639" y="172211"/>
                  </a:lnTo>
                  <a:close/>
                </a:path>
                <a:path w="2377440" h="485139">
                  <a:moveTo>
                    <a:pt x="167639" y="176495"/>
                  </a:moveTo>
                  <a:lnTo>
                    <a:pt x="167639" y="172211"/>
                  </a:lnTo>
                  <a:lnTo>
                    <a:pt x="137159" y="161543"/>
                  </a:lnTo>
                  <a:lnTo>
                    <a:pt x="137159" y="198830"/>
                  </a:lnTo>
                  <a:lnTo>
                    <a:pt x="152399" y="194246"/>
                  </a:lnTo>
                  <a:lnTo>
                    <a:pt x="152399" y="180841"/>
                  </a:lnTo>
                  <a:lnTo>
                    <a:pt x="167639" y="176495"/>
                  </a:lnTo>
                  <a:close/>
                </a:path>
                <a:path w="2377440" h="485139">
                  <a:moveTo>
                    <a:pt x="182879" y="160453"/>
                  </a:moveTo>
                  <a:lnTo>
                    <a:pt x="182879" y="124422"/>
                  </a:lnTo>
                  <a:lnTo>
                    <a:pt x="167639" y="128362"/>
                  </a:lnTo>
                  <a:lnTo>
                    <a:pt x="167639" y="164347"/>
                  </a:lnTo>
                  <a:lnTo>
                    <a:pt x="182879" y="160453"/>
                  </a:lnTo>
                  <a:close/>
                </a:path>
                <a:path w="2377440" h="485139">
                  <a:moveTo>
                    <a:pt x="198119" y="145155"/>
                  </a:moveTo>
                  <a:lnTo>
                    <a:pt x="198119" y="112888"/>
                  </a:lnTo>
                  <a:lnTo>
                    <a:pt x="182879" y="116684"/>
                  </a:lnTo>
                  <a:lnTo>
                    <a:pt x="182879" y="148936"/>
                  </a:lnTo>
                  <a:lnTo>
                    <a:pt x="198119" y="145155"/>
                  </a:lnTo>
                  <a:close/>
                </a:path>
                <a:path w="2377440" h="485139">
                  <a:moveTo>
                    <a:pt x="213359" y="134003"/>
                  </a:moveTo>
                  <a:lnTo>
                    <a:pt x="213359" y="98193"/>
                  </a:lnTo>
                  <a:lnTo>
                    <a:pt x="198119" y="101792"/>
                  </a:lnTo>
                  <a:lnTo>
                    <a:pt x="198119" y="137688"/>
                  </a:lnTo>
                  <a:lnTo>
                    <a:pt x="213359" y="134003"/>
                  </a:lnTo>
                  <a:close/>
                </a:path>
                <a:path w="2377440" h="485139">
                  <a:moveTo>
                    <a:pt x="228599" y="119616"/>
                  </a:moveTo>
                  <a:lnTo>
                    <a:pt x="228599" y="87700"/>
                  </a:lnTo>
                  <a:lnTo>
                    <a:pt x="213359" y="91147"/>
                  </a:lnTo>
                  <a:lnTo>
                    <a:pt x="213359" y="123158"/>
                  </a:lnTo>
                  <a:lnTo>
                    <a:pt x="228599" y="119616"/>
                  </a:lnTo>
                  <a:close/>
                </a:path>
                <a:path w="2377440" h="485139">
                  <a:moveTo>
                    <a:pt x="243839" y="109223"/>
                  </a:moveTo>
                  <a:lnTo>
                    <a:pt x="243839" y="74434"/>
                  </a:lnTo>
                  <a:lnTo>
                    <a:pt x="228599" y="77672"/>
                  </a:lnTo>
                  <a:lnTo>
                    <a:pt x="228599" y="112647"/>
                  </a:lnTo>
                  <a:lnTo>
                    <a:pt x="243839" y="109223"/>
                  </a:lnTo>
                  <a:close/>
                </a:path>
                <a:path w="2377440" h="485139">
                  <a:moveTo>
                    <a:pt x="259079" y="99202"/>
                  </a:moveTo>
                  <a:lnTo>
                    <a:pt x="259079" y="65043"/>
                  </a:lnTo>
                  <a:lnTo>
                    <a:pt x="243839" y="68119"/>
                  </a:lnTo>
                  <a:lnTo>
                    <a:pt x="243839" y="102499"/>
                  </a:lnTo>
                  <a:lnTo>
                    <a:pt x="259079" y="99202"/>
                  </a:lnTo>
                  <a:close/>
                </a:path>
                <a:path w="2377440" h="485139">
                  <a:moveTo>
                    <a:pt x="274319" y="86469"/>
                  </a:moveTo>
                  <a:lnTo>
                    <a:pt x="274319" y="56143"/>
                  </a:lnTo>
                  <a:lnTo>
                    <a:pt x="259079" y="59054"/>
                  </a:lnTo>
                  <a:lnTo>
                    <a:pt x="259079" y="89582"/>
                  </a:lnTo>
                  <a:lnTo>
                    <a:pt x="274319" y="86469"/>
                  </a:lnTo>
                  <a:close/>
                </a:path>
                <a:path w="2377440" h="485139">
                  <a:moveTo>
                    <a:pt x="289559" y="77427"/>
                  </a:moveTo>
                  <a:lnTo>
                    <a:pt x="289559" y="47746"/>
                  </a:lnTo>
                  <a:lnTo>
                    <a:pt x="274319" y="50488"/>
                  </a:lnTo>
                  <a:lnTo>
                    <a:pt x="274319" y="80390"/>
                  </a:lnTo>
                  <a:lnTo>
                    <a:pt x="289559" y="77427"/>
                  </a:lnTo>
                  <a:close/>
                </a:path>
                <a:path w="2377440" h="485139">
                  <a:moveTo>
                    <a:pt x="304799" y="68850"/>
                  </a:moveTo>
                  <a:lnTo>
                    <a:pt x="304799" y="42432"/>
                  </a:lnTo>
                  <a:lnTo>
                    <a:pt x="289559" y="45060"/>
                  </a:lnTo>
                  <a:lnTo>
                    <a:pt x="289559" y="71655"/>
                  </a:lnTo>
                  <a:lnTo>
                    <a:pt x="304799" y="68850"/>
                  </a:lnTo>
                  <a:close/>
                </a:path>
                <a:path w="2377440" h="485139">
                  <a:moveTo>
                    <a:pt x="320039" y="60767"/>
                  </a:moveTo>
                  <a:lnTo>
                    <a:pt x="320039" y="34897"/>
                  </a:lnTo>
                  <a:lnTo>
                    <a:pt x="304799" y="37350"/>
                  </a:lnTo>
                  <a:lnTo>
                    <a:pt x="304799" y="63405"/>
                  </a:lnTo>
                  <a:lnTo>
                    <a:pt x="320039" y="60767"/>
                  </a:lnTo>
                  <a:close/>
                </a:path>
                <a:path w="2377440" h="485139">
                  <a:moveTo>
                    <a:pt x="335279" y="55667"/>
                  </a:moveTo>
                  <a:lnTo>
                    <a:pt x="335279" y="27894"/>
                  </a:lnTo>
                  <a:lnTo>
                    <a:pt x="320039" y="30168"/>
                  </a:lnTo>
                  <a:lnTo>
                    <a:pt x="320039" y="58187"/>
                  </a:lnTo>
                  <a:lnTo>
                    <a:pt x="335279" y="55667"/>
                  </a:lnTo>
                  <a:close/>
                </a:path>
                <a:path w="2377440" h="485139">
                  <a:moveTo>
                    <a:pt x="350519" y="48470"/>
                  </a:moveTo>
                  <a:lnTo>
                    <a:pt x="350519" y="21434"/>
                  </a:lnTo>
                  <a:lnTo>
                    <a:pt x="335279" y="23526"/>
                  </a:lnTo>
                  <a:lnTo>
                    <a:pt x="335279" y="50807"/>
                  </a:lnTo>
                  <a:lnTo>
                    <a:pt x="350519" y="48470"/>
                  </a:lnTo>
                  <a:close/>
                </a:path>
                <a:path w="2377440" h="485139">
                  <a:moveTo>
                    <a:pt x="365759" y="41842"/>
                  </a:moveTo>
                  <a:lnTo>
                    <a:pt x="365759" y="17436"/>
                  </a:lnTo>
                  <a:lnTo>
                    <a:pt x="350519" y="19404"/>
                  </a:lnTo>
                  <a:lnTo>
                    <a:pt x="350519" y="43986"/>
                  </a:lnTo>
                  <a:lnTo>
                    <a:pt x="365759" y="41842"/>
                  </a:lnTo>
                  <a:close/>
                </a:path>
                <a:path w="2377440" h="485139">
                  <a:moveTo>
                    <a:pt x="380999" y="37753"/>
                  </a:moveTo>
                  <a:lnTo>
                    <a:pt x="380999" y="11907"/>
                  </a:lnTo>
                  <a:lnTo>
                    <a:pt x="365759" y="13687"/>
                  </a:lnTo>
                  <a:lnTo>
                    <a:pt x="365759" y="39763"/>
                  </a:lnTo>
                  <a:lnTo>
                    <a:pt x="380999" y="37753"/>
                  </a:lnTo>
                  <a:close/>
                </a:path>
                <a:path w="2377440" h="485139">
                  <a:moveTo>
                    <a:pt x="396239" y="32135"/>
                  </a:moveTo>
                  <a:lnTo>
                    <a:pt x="396239" y="8540"/>
                  </a:lnTo>
                  <a:lnTo>
                    <a:pt x="380999" y="10191"/>
                  </a:lnTo>
                  <a:lnTo>
                    <a:pt x="380999" y="33938"/>
                  </a:lnTo>
                  <a:lnTo>
                    <a:pt x="396239" y="32135"/>
                  </a:lnTo>
                  <a:close/>
                </a:path>
                <a:path w="2377440" h="485139">
                  <a:moveTo>
                    <a:pt x="411479" y="28746"/>
                  </a:moveTo>
                  <a:lnTo>
                    <a:pt x="411479" y="5430"/>
                  </a:lnTo>
                  <a:lnTo>
                    <a:pt x="396239" y="6952"/>
                  </a:lnTo>
                  <a:lnTo>
                    <a:pt x="396239" y="30404"/>
                  </a:lnTo>
                  <a:lnTo>
                    <a:pt x="411479" y="28746"/>
                  </a:lnTo>
                  <a:close/>
                </a:path>
                <a:path w="2377440" h="485139">
                  <a:moveTo>
                    <a:pt x="426719" y="24217"/>
                  </a:moveTo>
                  <a:lnTo>
                    <a:pt x="426719" y="1258"/>
                  </a:lnTo>
                  <a:lnTo>
                    <a:pt x="411479" y="2582"/>
                  </a:lnTo>
                  <a:lnTo>
                    <a:pt x="411479" y="25651"/>
                  </a:lnTo>
                  <a:lnTo>
                    <a:pt x="426719" y="24217"/>
                  </a:lnTo>
                  <a:close/>
                </a:path>
                <a:path w="2377440" h="485139">
                  <a:moveTo>
                    <a:pt x="1904999" y="10667"/>
                  </a:moveTo>
                  <a:lnTo>
                    <a:pt x="1889759" y="0"/>
                  </a:lnTo>
                  <a:lnTo>
                    <a:pt x="426719" y="0"/>
                  </a:lnTo>
                  <a:lnTo>
                    <a:pt x="426719" y="22859"/>
                  </a:lnTo>
                  <a:lnTo>
                    <a:pt x="1874519" y="22859"/>
                  </a:lnTo>
                  <a:lnTo>
                    <a:pt x="1874519" y="10667"/>
                  </a:lnTo>
                  <a:lnTo>
                    <a:pt x="1904999" y="10667"/>
                  </a:lnTo>
                  <a:close/>
                </a:path>
                <a:path w="2377440" h="485139">
                  <a:moveTo>
                    <a:pt x="1904999" y="67514"/>
                  </a:moveTo>
                  <a:lnTo>
                    <a:pt x="1904999" y="10667"/>
                  </a:lnTo>
                  <a:lnTo>
                    <a:pt x="1874519" y="10667"/>
                  </a:lnTo>
                  <a:lnTo>
                    <a:pt x="1874519" y="22209"/>
                  </a:lnTo>
                  <a:lnTo>
                    <a:pt x="1876247" y="22859"/>
                  </a:lnTo>
                  <a:lnTo>
                    <a:pt x="1889759" y="22859"/>
                  </a:lnTo>
                  <a:lnTo>
                    <a:pt x="1889759" y="61929"/>
                  </a:lnTo>
                  <a:lnTo>
                    <a:pt x="1904999" y="67514"/>
                  </a:lnTo>
                  <a:close/>
                </a:path>
                <a:path w="2377440" h="485139">
                  <a:moveTo>
                    <a:pt x="1876247" y="22859"/>
                  </a:moveTo>
                  <a:lnTo>
                    <a:pt x="1874519" y="22209"/>
                  </a:lnTo>
                  <a:lnTo>
                    <a:pt x="1874519" y="22859"/>
                  </a:lnTo>
                  <a:lnTo>
                    <a:pt x="1876247" y="22859"/>
                  </a:lnTo>
                  <a:close/>
                </a:path>
                <a:path w="2377440" h="485139">
                  <a:moveTo>
                    <a:pt x="1889759" y="27948"/>
                  </a:moveTo>
                  <a:lnTo>
                    <a:pt x="1889759" y="22859"/>
                  </a:lnTo>
                  <a:lnTo>
                    <a:pt x="1876247" y="22859"/>
                  </a:lnTo>
                  <a:lnTo>
                    <a:pt x="1889759" y="27948"/>
                  </a:lnTo>
                  <a:close/>
                </a:path>
                <a:path w="2377440" h="485139">
                  <a:moveTo>
                    <a:pt x="1920239" y="105939"/>
                  </a:moveTo>
                  <a:lnTo>
                    <a:pt x="1920239" y="45338"/>
                  </a:lnTo>
                  <a:lnTo>
                    <a:pt x="1904999" y="40340"/>
                  </a:lnTo>
                  <a:lnTo>
                    <a:pt x="1904999" y="100523"/>
                  </a:lnTo>
                  <a:lnTo>
                    <a:pt x="1920239" y="105939"/>
                  </a:lnTo>
                  <a:close/>
                </a:path>
                <a:path w="2377440" h="485139">
                  <a:moveTo>
                    <a:pt x="1935479" y="132631"/>
                  </a:moveTo>
                  <a:lnTo>
                    <a:pt x="1935479" y="75541"/>
                  </a:lnTo>
                  <a:lnTo>
                    <a:pt x="1920239" y="70487"/>
                  </a:lnTo>
                  <a:lnTo>
                    <a:pt x="1920239" y="127345"/>
                  </a:lnTo>
                  <a:lnTo>
                    <a:pt x="1935479" y="132631"/>
                  </a:lnTo>
                  <a:close/>
                </a:path>
                <a:path w="2377440" h="485139">
                  <a:moveTo>
                    <a:pt x="1950719" y="158651"/>
                  </a:moveTo>
                  <a:lnTo>
                    <a:pt x="1950719" y="100874"/>
                  </a:lnTo>
                  <a:lnTo>
                    <a:pt x="1935479" y="95803"/>
                  </a:lnTo>
                  <a:lnTo>
                    <a:pt x="1935479" y="153502"/>
                  </a:lnTo>
                  <a:lnTo>
                    <a:pt x="1950719" y="158651"/>
                  </a:lnTo>
                  <a:close/>
                </a:path>
                <a:path w="2377440" h="485139">
                  <a:moveTo>
                    <a:pt x="1965959" y="183964"/>
                  </a:moveTo>
                  <a:lnTo>
                    <a:pt x="1965959" y="126211"/>
                  </a:lnTo>
                  <a:lnTo>
                    <a:pt x="1950719" y="121150"/>
                  </a:lnTo>
                  <a:lnTo>
                    <a:pt x="1950719" y="178960"/>
                  </a:lnTo>
                  <a:lnTo>
                    <a:pt x="1965959" y="183964"/>
                  </a:lnTo>
                  <a:close/>
                </a:path>
                <a:path w="2377440" h="485139">
                  <a:moveTo>
                    <a:pt x="1981199" y="203679"/>
                  </a:moveTo>
                  <a:lnTo>
                    <a:pt x="1981199" y="151416"/>
                  </a:lnTo>
                  <a:lnTo>
                    <a:pt x="1965959" y="146392"/>
                  </a:lnTo>
                  <a:lnTo>
                    <a:pt x="1965959" y="198796"/>
                  </a:lnTo>
                  <a:lnTo>
                    <a:pt x="1981199" y="203679"/>
                  </a:lnTo>
                  <a:close/>
                </a:path>
                <a:path w="2377440" h="485139">
                  <a:moveTo>
                    <a:pt x="1996439" y="222899"/>
                  </a:moveTo>
                  <a:lnTo>
                    <a:pt x="1996439" y="171393"/>
                  </a:lnTo>
                  <a:lnTo>
                    <a:pt x="1981199" y="166418"/>
                  </a:lnTo>
                  <a:lnTo>
                    <a:pt x="1981199" y="218141"/>
                  </a:lnTo>
                  <a:lnTo>
                    <a:pt x="1996439" y="222899"/>
                  </a:lnTo>
                  <a:close/>
                </a:path>
                <a:path w="2377440" h="485139">
                  <a:moveTo>
                    <a:pt x="2011679" y="241603"/>
                  </a:moveTo>
                  <a:lnTo>
                    <a:pt x="2011679" y="191129"/>
                  </a:lnTo>
                  <a:lnTo>
                    <a:pt x="1996439" y="186221"/>
                  </a:lnTo>
                  <a:lnTo>
                    <a:pt x="1996439" y="236976"/>
                  </a:lnTo>
                  <a:lnTo>
                    <a:pt x="2011679" y="241603"/>
                  </a:lnTo>
                  <a:close/>
                </a:path>
                <a:path w="2377440" h="485139">
                  <a:moveTo>
                    <a:pt x="2026919" y="259774"/>
                  </a:moveTo>
                  <a:lnTo>
                    <a:pt x="2026919" y="210555"/>
                  </a:lnTo>
                  <a:lnTo>
                    <a:pt x="2011679" y="205731"/>
                  </a:lnTo>
                  <a:lnTo>
                    <a:pt x="2011679" y="255283"/>
                  </a:lnTo>
                  <a:lnTo>
                    <a:pt x="2026919" y="259774"/>
                  </a:lnTo>
                  <a:close/>
                </a:path>
                <a:path w="2377440" h="485139">
                  <a:moveTo>
                    <a:pt x="2042159" y="277393"/>
                  </a:moveTo>
                  <a:lnTo>
                    <a:pt x="2042159" y="229601"/>
                  </a:lnTo>
                  <a:lnTo>
                    <a:pt x="2026919" y="224879"/>
                  </a:lnTo>
                  <a:lnTo>
                    <a:pt x="2026919" y="273041"/>
                  </a:lnTo>
                  <a:lnTo>
                    <a:pt x="2042159" y="277393"/>
                  </a:lnTo>
                  <a:close/>
                </a:path>
                <a:path w="2377440" h="485139">
                  <a:moveTo>
                    <a:pt x="2057399" y="290232"/>
                  </a:moveTo>
                  <a:lnTo>
                    <a:pt x="2057399" y="243594"/>
                  </a:lnTo>
                  <a:lnTo>
                    <a:pt x="2042159" y="238960"/>
                  </a:lnTo>
                  <a:lnTo>
                    <a:pt x="2042159" y="285989"/>
                  </a:lnTo>
                  <a:lnTo>
                    <a:pt x="2057399" y="290232"/>
                  </a:lnTo>
                  <a:close/>
                </a:path>
                <a:path w="2377440" h="485139">
                  <a:moveTo>
                    <a:pt x="2072639" y="306838"/>
                  </a:moveTo>
                  <a:lnTo>
                    <a:pt x="2072639" y="261808"/>
                  </a:lnTo>
                  <a:lnTo>
                    <a:pt x="2057399" y="257305"/>
                  </a:lnTo>
                  <a:lnTo>
                    <a:pt x="2057399" y="302742"/>
                  </a:lnTo>
                  <a:lnTo>
                    <a:pt x="2072639" y="306838"/>
                  </a:lnTo>
                  <a:close/>
                </a:path>
                <a:path w="2377440" h="485139">
                  <a:moveTo>
                    <a:pt x="2103119" y="288035"/>
                  </a:moveTo>
                  <a:lnTo>
                    <a:pt x="2087879" y="283763"/>
                  </a:lnTo>
                  <a:lnTo>
                    <a:pt x="2087879" y="275097"/>
                  </a:lnTo>
                  <a:lnTo>
                    <a:pt x="2072639" y="270705"/>
                  </a:lnTo>
                  <a:lnTo>
                    <a:pt x="2072639" y="310895"/>
                  </a:lnTo>
                  <a:lnTo>
                    <a:pt x="2103119" y="288035"/>
                  </a:lnTo>
                  <a:close/>
                </a:path>
                <a:path w="2377440" h="485139">
                  <a:moveTo>
                    <a:pt x="2103119" y="329280"/>
                  </a:moveTo>
                  <a:lnTo>
                    <a:pt x="2103119" y="288035"/>
                  </a:lnTo>
                  <a:lnTo>
                    <a:pt x="2072639" y="310895"/>
                  </a:lnTo>
                  <a:lnTo>
                    <a:pt x="2072639" y="314584"/>
                  </a:lnTo>
                  <a:lnTo>
                    <a:pt x="2087879" y="318267"/>
                  </a:lnTo>
                  <a:lnTo>
                    <a:pt x="2087879" y="325617"/>
                  </a:lnTo>
                  <a:lnTo>
                    <a:pt x="2103119" y="329280"/>
                  </a:lnTo>
                  <a:close/>
                </a:path>
                <a:path w="2377440" h="485139">
                  <a:moveTo>
                    <a:pt x="2118359" y="343821"/>
                  </a:moveTo>
                  <a:lnTo>
                    <a:pt x="2118359" y="303571"/>
                  </a:lnTo>
                  <a:lnTo>
                    <a:pt x="2103119" y="299698"/>
                  </a:lnTo>
                  <a:lnTo>
                    <a:pt x="2103119" y="340205"/>
                  </a:lnTo>
                  <a:lnTo>
                    <a:pt x="2118359" y="343821"/>
                  </a:lnTo>
                  <a:close/>
                </a:path>
                <a:path w="2377440" h="485139">
                  <a:moveTo>
                    <a:pt x="2133599" y="354571"/>
                  </a:moveTo>
                  <a:lnTo>
                    <a:pt x="2133599" y="318949"/>
                  </a:lnTo>
                  <a:lnTo>
                    <a:pt x="2118359" y="315125"/>
                  </a:lnTo>
                  <a:lnTo>
                    <a:pt x="2118359" y="351005"/>
                  </a:lnTo>
                  <a:lnTo>
                    <a:pt x="2133599" y="354571"/>
                  </a:lnTo>
                  <a:close/>
                </a:path>
                <a:path w="2377440" h="485139">
                  <a:moveTo>
                    <a:pt x="2148839" y="365146"/>
                  </a:moveTo>
                  <a:lnTo>
                    <a:pt x="2148839" y="330314"/>
                  </a:lnTo>
                  <a:lnTo>
                    <a:pt x="2133599" y="326545"/>
                  </a:lnTo>
                  <a:lnTo>
                    <a:pt x="2133599" y="361643"/>
                  </a:lnTo>
                  <a:lnTo>
                    <a:pt x="2148839" y="365146"/>
                  </a:lnTo>
                  <a:close/>
                </a:path>
                <a:path w="2377440" h="485139">
                  <a:moveTo>
                    <a:pt x="2164079" y="375510"/>
                  </a:moveTo>
                  <a:lnTo>
                    <a:pt x="2164079" y="341483"/>
                  </a:lnTo>
                  <a:lnTo>
                    <a:pt x="2148839" y="337785"/>
                  </a:lnTo>
                  <a:lnTo>
                    <a:pt x="2148839" y="372081"/>
                  </a:lnTo>
                  <a:lnTo>
                    <a:pt x="2164079" y="375510"/>
                  </a:lnTo>
                  <a:close/>
                </a:path>
                <a:path w="2377440" h="485139">
                  <a:moveTo>
                    <a:pt x="2179319" y="385624"/>
                  </a:moveTo>
                  <a:lnTo>
                    <a:pt x="2179319" y="352413"/>
                  </a:lnTo>
                  <a:lnTo>
                    <a:pt x="2164079" y="348799"/>
                  </a:lnTo>
                  <a:lnTo>
                    <a:pt x="2164079" y="382283"/>
                  </a:lnTo>
                  <a:lnTo>
                    <a:pt x="2179319" y="385624"/>
                  </a:lnTo>
                  <a:close/>
                </a:path>
                <a:path w="2377440" h="485139">
                  <a:moveTo>
                    <a:pt x="2194559" y="395452"/>
                  </a:moveTo>
                  <a:lnTo>
                    <a:pt x="2194559" y="363056"/>
                  </a:lnTo>
                  <a:lnTo>
                    <a:pt x="2179319" y="359543"/>
                  </a:lnTo>
                  <a:lnTo>
                    <a:pt x="2179319" y="392210"/>
                  </a:lnTo>
                  <a:lnTo>
                    <a:pt x="2194559" y="395452"/>
                  </a:lnTo>
                  <a:close/>
                </a:path>
                <a:path w="2377440" h="485139">
                  <a:moveTo>
                    <a:pt x="2209799" y="404956"/>
                  </a:moveTo>
                  <a:lnTo>
                    <a:pt x="2209799" y="373368"/>
                  </a:lnTo>
                  <a:lnTo>
                    <a:pt x="2194559" y="369971"/>
                  </a:lnTo>
                  <a:lnTo>
                    <a:pt x="2194559" y="401826"/>
                  </a:lnTo>
                  <a:lnTo>
                    <a:pt x="2209799" y="404956"/>
                  </a:lnTo>
                  <a:close/>
                </a:path>
                <a:path w="2377440" h="485139">
                  <a:moveTo>
                    <a:pt x="2225039" y="414098"/>
                  </a:moveTo>
                  <a:lnTo>
                    <a:pt x="2225039" y="383304"/>
                  </a:lnTo>
                  <a:lnTo>
                    <a:pt x="2209799" y="380037"/>
                  </a:lnTo>
                  <a:lnTo>
                    <a:pt x="2209799" y="411093"/>
                  </a:lnTo>
                  <a:lnTo>
                    <a:pt x="2225039" y="414098"/>
                  </a:lnTo>
                  <a:close/>
                </a:path>
                <a:path w="2377440" h="485139">
                  <a:moveTo>
                    <a:pt x="2240279" y="422842"/>
                  </a:moveTo>
                  <a:lnTo>
                    <a:pt x="2240279" y="392817"/>
                  </a:lnTo>
                  <a:lnTo>
                    <a:pt x="2225039" y="389696"/>
                  </a:lnTo>
                  <a:lnTo>
                    <a:pt x="2225039" y="419974"/>
                  </a:lnTo>
                  <a:lnTo>
                    <a:pt x="2240279" y="422842"/>
                  </a:lnTo>
                  <a:close/>
                </a:path>
                <a:path w="2377440" h="485139">
                  <a:moveTo>
                    <a:pt x="2255519" y="431150"/>
                  </a:moveTo>
                  <a:lnTo>
                    <a:pt x="2255519" y="401862"/>
                  </a:lnTo>
                  <a:lnTo>
                    <a:pt x="2240279" y="398902"/>
                  </a:lnTo>
                  <a:lnTo>
                    <a:pt x="2240279" y="428431"/>
                  </a:lnTo>
                  <a:lnTo>
                    <a:pt x="2255519" y="431150"/>
                  </a:lnTo>
                  <a:close/>
                </a:path>
                <a:path w="2377440" h="485139">
                  <a:moveTo>
                    <a:pt x="2270759" y="438985"/>
                  </a:moveTo>
                  <a:lnTo>
                    <a:pt x="2270759" y="410394"/>
                  </a:lnTo>
                  <a:lnTo>
                    <a:pt x="2255519" y="407610"/>
                  </a:lnTo>
                  <a:lnTo>
                    <a:pt x="2255519" y="436428"/>
                  </a:lnTo>
                  <a:lnTo>
                    <a:pt x="2270759" y="438985"/>
                  </a:lnTo>
                  <a:close/>
                </a:path>
                <a:path w="2377440" h="485139">
                  <a:moveTo>
                    <a:pt x="2285999" y="443926"/>
                  </a:moveTo>
                  <a:lnTo>
                    <a:pt x="2285999" y="418368"/>
                  </a:lnTo>
                  <a:lnTo>
                    <a:pt x="2270759" y="415775"/>
                  </a:lnTo>
                  <a:lnTo>
                    <a:pt x="2270759" y="441485"/>
                  </a:lnTo>
                  <a:lnTo>
                    <a:pt x="2285999" y="443926"/>
                  </a:lnTo>
                  <a:close/>
                </a:path>
                <a:path w="2377440" h="485139">
                  <a:moveTo>
                    <a:pt x="2377439" y="449579"/>
                  </a:moveTo>
                  <a:lnTo>
                    <a:pt x="2362199" y="448263"/>
                  </a:lnTo>
                  <a:lnTo>
                    <a:pt x="2362199" y="445354"/>
                  </a:lnTo>
                  <a:lnTo>
                    <a:pt x="2346959" y="443765"/>
                  </a:lnTo>
                  <a:lnTo>
                    <a:pt x="2346959" y="440327"/>
                  </a:lnTo>
                  <a:lnTo>
                    <a:pt x="2331719" y="438481"/>
                  </a:lnTo>
                  <a:lnTo>
                    <a:pt x="2331719" y="436553"/>
                  </a:lnTo>
                  <a:lnTo>
                    <a:pt x="2316479" y="434544"/>
                  </a:lnTo>
                  <a:lnTo>
                    <a:pt x="2316479" y="430292"/>
                  </a:lnTo>
                  <a:lnTo>
                    <a:pt x="2301239" y="428051"/>
                  </a:lnTo>
                  <a:lnTo>
                    <a:pt x="2301239" y="423350"/>
                  </a:lnTo>
                  <a:lnTo>
                    <a:pt x="2285999" y="420893"/>
                  </a:lnTo>
                  <a:lnTo>
                    <a:pt x="2285999" y="448630"/>
                  </a:lnTo>
                  <a:lnTo>
                    <a:pt x="2295247" y="450001"/>
                  </a:lnTo>
                  <a:lnTo>
                    <a:pt x="2377439" y="449579"/>
                  </a:lnTo>
                  <a:close/>
                </a:path>
                <a:path w="2377440" h="485139">
                  <a:moveTo>
                    <a:pt x="2377439" y="473963"/>
                  </a:moveTo>
                  <a:lnTo>
                    <a:pt x="2377439" y="449579"/>
                  </a:lnTo>
                  <a:lnTo>
                    <a:pt x="2295247" y="450001"/>
                  </a:lnTo>
                  <a:lnTo>
                    <a:pt x="2301239" y="450889"/>
                  </a:lnTo>
                  <a:lnTo>
                    <a:pt x="2301239" y="455215"/>
                  </a:lnTo>
                  <a:lnTo>
                    <a:pt x="2316479" y="457279"/>
                  </a:lnTo>
                  <a:lnTo>
                    <a:pt x="2316479" y="459276"/>
                  </a:lnTo>
                  <a:lnTo>
                    <a:pt x="2331719" y="461203"/>
                  </a:lnTo>
                  <a:lnTo>
                    <a:pt x="2331719" y="464844"/>
                  </a:lnTo>
                  <a:lnTo>
                    <a:pt x="2346959" y="466555"/>
                  </a:lnTo>
                  <a:lnTo>
                    <a:pt x="2346959" y="468192"/>
                  </a:lnTo>
                  <a:lnTo>
                    <a:pt x="2362199" y="469752"/>
                  </a:lnTo>
                  <a:lnTo>
                    <a:pt x="2362199" y="472640"/>
                  </a:lnTo>
                  <a:lnTo>
                    <a:pt x="2377439" y="473963"/>
                  </a:lnTo>
                  <a:close/>
                </a:path>
              </a:pathLst>
            </a:custGeom>
            <a:solidFill>
              <a:srgbClr val="24211D"/>
            </a:solidFill>
          </p:spPr>
          <p:txBody>
            <a:bodyPr wrap="square" lIns="0" tIns="0" rIns="0" bIns="0" rtlCol="0"/>
            <a:lstStyle/>
            <a:p>
              <a:endParaRPr/>
            </a:p>
          </p:txBody>
        </p:sp>
        <p:sp>
          <p:nvSpPr>
            <p:cNvPr id="17" name="object 17"/>
            <p:cNvSpPr/>
            <p:nvPr/>
          </p:nvSpPr>
          <p:spPr>
            <a:xfrm>
              <a:off x="2152753" y="4622342"/>
              <a:ext cx="2026449" cy="419548"/>
            </a:xfrm>
            <a:custGeom>
              <a:avLst/>
              <a:gdLst/>
              <a:ahLst/>
              <a:cxnLst/>
              <a:rect l="l" t="t" r="r" b="b"/>
              <a:pathLst>
                <a:path w="2369820" h="462279">
                  <a:moveTo>
                    <a:pt x="2369819" y="451103"/>
                  </a:moveTo>
                  <a:lnTo>
                    <a:pt x="2333391" y="439537"/>
                  </a:lnTo>
                  <a:lnTo>
                    <a:pt x="2292262" y="423908"/>
                  </a:lnTo>
                  <a:lnTo>
                    <a:pt x="2252637" y="406104"/>
                  </a:lnTo>
                  <a:lnTo>
                    <a:pt x="2214548" y="386252"/>
                  </a:lnTo>
                  <a:lnTo>
                    <a:pt x="2178024" y="364479"/>
                  </a:lnTo>
                  <a:lnTo>
                    <a:pt x="2143097" y="340915"/>
                  </a:lnTo>
                  <a:lnTo>
                    <a:pt x="2109797" y="315686"/>
                  </a:lnTo>
                  <a:lnTo>
                    <a:pt x="2078154" y="288921"/>
                  </a:lnTo>
                  <a:lnTo>
                    <a:pt x="2048199" y="260747"/>
                  </a:lnTo>
                  <a:lnTo>
                    <a:pt x="2019963" y="231293"/>
                  </a:lnTo>
                  <a:lnTo>
                    <a:pt x="1993476" y="200686"/>
                  </a:lnTo>
                  <a:lnTo>
                    <a:pt x="1968769" y="169054"/>
                  </a:lnTo>
                  <a:lnTo>
                    <a:pt x="1945872" y="136526"/>
                  </a:lnTo>
                  <a:lnTo>
                    <a:pt x="1921959" y="98416"/>
                  </a:lnTo>
                  <a:lnTo>
                    <a:pt x="1900496" y="59492"/>
                  </a:lnTo>
                  <a:lnTo>
                    <a:pt x="1881529" y="19946"/>
                  </a:lnTo>
                  <a:lnTo>
                    <a:pt x="1872995" y="0"/>
                  </a:lnTo>
                  <a:lnTo>
                    <a:pt x="416051" y="0"/>
                  </a:lnTo>
                  <a:lnTo>
                    <a:pt x="378838" y="10084"/>
                  </a:lnTo>
                  <a:lnTo>
                    <a:pt x="337804" y="24356"/>
                  </a:lnTo>
                  <a:lnTo>
                    <a:pt x="299286" y="41211"/>
                  </a:lnTo>
                  <a:lnTo>
                    <a:pt x="263236" y="60524"/>
                  </a:lnTo>
                  <a:lnTo>
                    <a:pt x="229603" y="82172"/>
                  </a:lnTo>
                  <a:lnTo>
                    <a:pt x="198339" y="106031"/>
                  </a:lnTo>
                  <a:lnTo>
                    <a:pt x="169393" y="131977"/>
                  </a:lnTo>
                  <a:lnTo>
                    <a:pt x="142717" y="159886"/>
                  </a:lnTo>
                  <a:lnTo>
                    <a:pt x="118261" y="189636"/>
                  </a:lnTo>
                  <a:lnTo>
                    <a:pt x="95975" y="221101"/>
                  </a:lnTo>
                  <a:lnTo>
                    <a:pt x="75810" y="254159"/>
                  </a:lnTo>
                  <a:lnTo>
                    <a:pt x="57716" y="288686"/>
                  </a:lnTo>
                  <a:lnTo>
                    <a:pt x="39510" y="329784"/>
                  </a:lnTo>
                  <a:lnTo>
                    <a:pt x="23872" y="372454"/>
                  </a:lnTo>
                  <a:lnTo>
                    <a:pt x="10726" y="416512"/>
                  </a:lnTo>
                  <a:lnTo>
                    <a:pt x="0" y="461771"/>
                  </a:lnTo>
                  <a:lnTo>
                    <a:pt x="2369819" y="451103"/>
                  </a:lnTo>
                  <a:close/>
                </a:path>
              </a:pathLst>
            </a:custGeom>
            <a:solidFill>
              <a:srgbClr val="FCF900"/>
            </a:solidFill>
          </p:spPr>
          <p:txBody>
            <a:bodyPr wrap="square" lIns="0" tIns="0" rIns="0" bIns="0" rtlCol="0"/>
            <a:lstStyle/>
            <a:p>
              <a:endParaRPr/>
            </a:p>
          </p:txBody>
        </p:sp>
        <p:sp>
          <p:nvSpPr>
            <p:cNvPr id="18" name="object 18"/>
            <p:cNvSpPr/>
            <p:nvPr/>
          </p:nvSpPr>
          <p:spPr>
            <a:xfrm>
              <a:off x="2131903" y="4611277"/>
              <a:ext cx="2045997" cy="441447"/>
            </a:xfrm>
            <a:custGeom>
              <a:avLst/>
              <a:gdLst/>
              <a:ahLst/>
              <a:cxnLst/>
              <a:rect l="l" t="t" r="r" b="b"/>
              <a:pathLst>
                <a:path w="2392679" h="486410">
                  <a:moveTo>
                    <a:pt x="2392679" y="473963"/>
                  </a:moveTo>
                  <a:lnTo>
                    <a:pt x="2392679" y="451103"/>
                  </a:lnTo>
                  <a:lnTo>
                    <a:pt x="2377439" y="473963"/>
                  </a:lnTo>
                  <a:lnTo>
                    <a:pt x="2377439" y="472208"/>
                  </a:lnTo>
                  <a:lnTo>
                    <a:pt x="2362199" y="470408"/>
                  </a:lnTo>
                  <a:lnTo>
                    <a:pt x="2362199" y="468565"/>
                  </a:lnTo>
                  <a:lnTo>
                    <a:pt x="2346959" y="466679"/>
                  </a:lnTo>
                  <a:lnTo>
                    <a:pt x="2346959" y="462775"/>
                  </a:lnTo>
                  <a:lnTo>
                    <a:pt x="2331719" y="460759"/>
                  </a:lnTo>
                  <a:lnTo>
                    <a:pt x="2331719" y="458698"/>
                  </a:lnTo>
                  <a:lnTo>
                    <a:pt x="2316479" y="456594"/>
                  </a:lnTo>
                  <a:lnTo>
                    <a:pt x="2316479" y="452256"/>
                  </a:lnTo>
                  <a:lnTo>
                    <a:pt x="2308618" y="451103"/>
                  </a:lnTo>
                  <a:lnTo>
                    <a:pt x="15239" y="451103"/>
                  </a:lnTo>
                  <a:lnTo>
                    <a:pt x="15239" y="445420"/>
                  </a:lnTo>
                  <a:lnTo>
                    <a:pt x="0" y="451357"/>
                  </a:lnTo>
                  <a:lnTo>
                    <a:pt x="0" y="463295"/>
                  </a:lnTo>
                  <a:lnTo>
                    <a:pt x="30479" y="473963"/>
                  </a:lnTo>
                  <a:lnTo>
                    <a:pt x="30479" y="486077"/>
                  </a:lnTo>
                  <a:lnTo>
                    <a:pt x="2392679" y="473963"/>
                  </a:lnTo>
                  <a:close/>
                </a:path>
                <a:path w="2392679" h="486410">
                  <a:moveTo>
                    <a:pt x="30479" y="486077"/>
                  </a:moveTo>
                  <a:lnTo>
                    <a:pt x="30479" y="473963"/>
                  </a:lnTo>
                  <a:lnTo>
                    <a:pt x="15239" y="468629"/>
                  </a:lnTo>
                  <a:lnTo>
                    <a:pt x="15239" y="473963"/>
                  </a:lnTo>
                  <a:lnTo>
                    <a:pt x="0" y="463295"/>
                  </a:lnTo>
                  <a:lnTo>
                    <a:pt x="0" y="486155"/>
                  </a:lnTo>
                  <a:lnTo>
                    <a:pt x="15239" y="486155"/>
                  </a:lnTo>
                  <a:lnTo>
                    <a:pt x="30479" y="486077"/>
                  </a:lnTo>
                  <a:close/>
                </a:path>
                <a:path w="2392679" h="486410">
                  <a:moveTo>
                    <a:pt x="30479" y="451103"/>
                  </a:moveTo>
                  <a:lnTo>
                    <a:pt x="30479" y="387234"/>
                  </a:lnTo>
                  <a:lnTo>
                    <a:pt x="15239" y="392957"/>
                  </a:lnTo>
                  <a:lnTo>
                    <a:pt x="15239" y="451103"/>
                  </a:lnTo>
                  <a:lnTo>
                    <a:pt x="30479" y="451103"/>
                  </a:lnTo>
                  <a:close/>
                </a:path>
                <a:path w="2392679" h="486410">
                  <a:moveTo>
                    <a:pt x="45719" y="424229"/>
                  </a:moveTo>
                  <a:lnTo>
                    <a:pt x="45719" y="342209"/>
                  </a:lnTo>
                  <a:lnTo>
                    <a:pt x="30479" y="347764"/>
                  </a:lnTo>
                  <a:lnTo>
                    <a:pt x="30479" y="430354"/>
                  </a:lnTo>
                  <a:lnTo>
                    <a:pt x="45719" y="424229"/>
                  </a:lnTo>
                  <a:close/>
                </a:path>
                <a:path w="2392679" h="486410">
                  <a:moveTo>
                    <a:pt x="60959" y="376239"/>
                  </a:moveTo>
                  <a:lnTo>
                    <a:pt x="60959" y="303903"/>
                  </a:lnTo>
                  <a:lnTo>
                    <a:pt x="45719" y="309314"/>
                  </a:lnTo>
                  <a:lnTo>
                    <a:pt x="45719" y="382135"/>
                  </a:lnTo>
                  <a:lnTo>
                    <a:pt x="60959" y="376239"/>
                  </a:lnTo>
                  <a:close/>
                </a:path>
                <a:path w="2392679" h="486410">
                  <a:moveTo>
                    <a:pt x="76199" y="335833"/>
                  </a:moveTo>
                  <a:lnTo>
                    <a:pt x="76199" y="277156"/>
                  </a:lnTo>
                  <a:lnTo>
                    <a:pt x="60959" y="282465"/>
                  </a:lnTo>
                  <a:lnTo>
                    <a:pt x="60959" y="341510"/>
                  </a:lnTo>
                  <a:lnTo>
                    <a:pt x="76199" y="335833"/>
                  </a:lnTo>
                  <a:close/>
                </a:path>
                <a:path w="2392679" h="486410">
                  <a:moveTo>
                    <a:pt x="91439" y="297047"/>
                  </a:moveTo>
                  <a:lnTo>
                    <a:pt x="91439" y="245725"/>
                  </a:lnTo>
                  <a:lnTo>
                    <a:pt x="76199" y="250913"/>
                  </a:lnTo>
                  <a:lnTo>
                    <a:pt x="76199" y="302484"/>
                  </a:lnTo>
                  <a:lnTo>
                    <a:pt x="91439" y="297047"/>
                  </a:lnTo>
                  <a:close/>
                </a:path>
                <a:path w="2392679" h="486410">
                  <a:moveTo>
                    <a:pt x="106679" y="270406"/>
                  </a:moveTo>
                  <a:lnTo>
                    <a:pt x="106679" y="225170"/>
                  </a:lnTo>
                  <a:lnTo>
                    <a:pt x="91439" y="230279"/>
                  </a:lnTo>
                  <a:lnTo>
                    <a:pt x="91439" y="275660"/>
                  </a:lnTo>
                  <a:lnTo>
                    <a:pt x="106679" y="270406"/>
                  </a:lnTo>
                  <a:close/>
                </a:path>
                <a:path w="2392679" h="486410">
                  <a:moveTo>
                    <a:pt x="121919" y="244706"/>
                  </a:moveTo>
                  <a:lnTo>
                    <a:pt x="121919" y="199920"/>
                  </a:lnTo>
                  <a:lnTo>
                    <a:pt x="106679" y="204930"/>
                  </a:lnTo>
                  <a:lnTo>
                    <a:pt x="106679" y="249769"/>
                  </a:lnTo>
                  <a:lnTo>
                    <a:pt x="121919" y="244706"/>
                  </a:lnTo>
                  <a:close/>
                </a:path>
                <a:path w="2392679" h="486410">
                  <a:moveTo>
                    <a:pt x="137159" y="219996"/>
                  </a:moveTo>
                  <a:lnTo>
                    <a:pt x="137159" y="180071"/>
                  </a:lnTo>
                  <a:lnTo>
                    <a:pt x="121919" y="185004"/>
                  </a:lnTo>
                  <a:lnTo>
                    <a:pt x="121919" y="224857"/>
                  </a:lnTo>
                  <a:lnTo>
                    <a:pt x="137159" y="219996"/>
                  </a:lnTo>
                  <a:close/>
                </a:path>
                <a:path w="2392679" h="486410">
                  <a:moveTo>
                    <a:pt x="152399" y="196323"/>
                  </a:moveTo>
                  <a:lnTo>
                    <a:pt x="152399" y="160531"/>
                  </a:lnTo>
                  <a:lnTo>
                    <a:pt x="137159" y="165387"/>
                  </a:lnTo>
                  <a:lnTo>
                    <a:pt x="137159" y="200972"/>
                  </a:lnTo>
                  <a:lnTo>
                    <a:pt x="152399" y="196323"/>
                  </a:lnTo>
                  <a:close/>
                </a:path>
                <a:path w="2392679" h="486410">
                  <a:moveTo>
                    <a:pt x="167639" y="173735"/>
                  </a:moveTo>
                  <a:lnTo>
                    <a:pt x="167639" y="142993"/>
                  </a:lnTo>
                  <a:lnTo>
                    <a:pt x="152399" y="146921"/>
                  </a:lnTo>
                  <a:lnTo>
                    <a:pt x="152399" y="150875"/>
                  </a:lnTo>
                  <a:lnTo>
                    <a:pt x="167639" y="173735"/>
                  </a:lnTo>
                  <a:close/>
                </a:path>
                <a:path w="2392679" h="486410">
                  <a:moveTo>
                    <a:pt x="167639" y="178164"/>
                  </a:moveTo>
                  <a:lnTo>
                    <a:pt x="167639" y="173735"/>
                  </a:lnTo>
                  <a:lnTo>
                    <a:pt x="152399" y="150875"/>
                  </a:lnTo>
                  <a:lnTo>
                    <a:pt x="152399" y="182637"/>
                  </a:lnTo>
                  <a:lnTo>
                    <a:pt x="167639" y="178164"/>
                  </a:lnTo>
                  <a:close/>
                </a:path>
                <a:path w="2392679" h="486410">
                  <a:moveTo>
                    <a:pt x="182879" y="162197"/>
                  </a:moveTo>
                  <a:lnTo>
                    <a:pt x="182879" y="131379"/>
                  </a:lnTo>
                  <a:lnTo>
                    <a:pt x="167639" y="135221"/>
                  </a:lnTo>
                  <a:lnTo>
                    <a:pt x="167639" y="166019"/>
                  </a:lnTo>
                  <a:lnTo>
                    <a:pt x="182879" y="162197"/>
                  </a:lnTo>
                  <a:close/>
                </a:path>
                <a:path w="2392679" h="486410">
                  <a:moveTo>
                    <a:pt x="198119" y="150888"/>
                  </a:moveTo>
                  <a:lnTo>
                    <a:pt x="198119" y="116329"/>
                  </a:lnTo>
                  <a:lnTo>
                    <a:pt x="182879" y="120042"/>
                  </a:lnTo>
                  <a:lnTo>
                    <a:pt x="182879" y="154630"/>
                  </a:lnTo>
                  <a:lnTo>
                    <a:pt x="198119" y="150888"/>
                  </a:lnTo>
                  <a:close/>
                </a:path>
                <a:path w="2392679" h="486410">
                  <a:moveTo>
                    <a:pt x="213359" y="136210"/>
                  </a:moveTo>
                  <a:lnTo>
                    <a:pt x="213359" y="105398"/>
                  </a:lnTo>
                  <a:lnTo>
                    <a:pt x="198119" y="109006"/>
                  </a:lnTo>
                  <a:lnTo>
                    <a:pt x="198119" y="139833"/>
                  </a:lnTo>
                  <a:lnTo>
                    <a:pt x="213359" y="136210"/>
                  </a:lnTo>
                  <a:close/>
                </a:path>
                <a:path w="2392679" h="486410">
                  <a:moveTo>
                    <a:pt x="228599" y="125534"/>
                  </a:moveTo>
                  <a:lnTo>
                    <a:pt x="228599" y="91347"/>
                  </a:lnTo>
                  <a:lnTo>
                    <a:pt x="213359" y="94801"/>
                  </a:lnTo>
                  <a:lnTo>
                    <a:pt x="213359" y="129059"/>
                  </a:lnTo>
                  <a:lnTo>
                    <a:pt x="228599" y="125534"/>
                  </a:lnTo>
                  <a:close/>
                </a:path>
                <a:path w="2392679" h="486410">
                  <a:moveTo>
                    <a:pt x="243839" y="111790"/>
                  </a:moveTo>
                  <a:lnTo>
                    <a:pt x="243839" y="81234"/>
                  </a:lnTo>
                  <a:lnTo>
                    <a:pt x="228599" y="84563"/>
                  </a:lnTo>
                  <a:lnTo>
                    <a:pt x="228599" y="115171"/>
                  </a:lnTo>
                  <a:lnTo>
                    <a:pt x="243839" y="111790"/>
                  </a:lnTo>
                  <a:close/>
                </a:path>
                <a:path w="2392679" h="486410">
                  <a:moveTo>
                    <a:pt x="259079" y="101884"/>
                  </a:moveTo>
                  <a:lnTo>
                    <a:pt x="259079" y="71513"/>
                  </a:lnTo>
                  <a:lnTo>
                    <a:pt x="243839" y="74709"/>
                  </a:lnTo>
                  <a:lnTo>
                    <a:pt x="243839" y="105146"/>
                  </a:lnTo>
                  <a:lnTo>
                    <a:pt x="259079" y="101884"/>
                  </a:lnTo>
                  <a:close/>
                </a:path>
                <a:path w="2392679" h="486410">
                  <a:moveTo>
                    <a:pt x="274319" y="92347"/>
                  </a:moveTo>
                  <a:lnTo>
                    <a:pt x="274319" y="62209"/>
                  </a:lnTo>
                  <a:lnTo>
                    <a:pt x="259079" y="65263"/>
                  </a:lnTo>
                  <a:lnTo>
                    <a:pt x="259079" y="95483"/>
                  </a:lnTo>
                  <a:lnTo>
                    <a:pt x="274319" y="92347"/>
                  </a:lnTo>
                  <a:close/>
                </a:path>
                <a:path w="2392679" h="486410">
                  <a:moveTo>
                    <a:pt x="289559" y="83207"/>
                  </a:moveTo>
                  <a:lnTo>
                    <a:pt x="289559" y="53346"/>
                  </a:lnTo>
                  <a:lnTo>
                    <a:pt x="274319" y="56250"/>
                  </a:lnTo>
                  <a:lnTo>
                    <a:pt x="274319" y="86208"/>
                  </a:lnTo>
                  <a:lnTo>
                    <a:pt x="289559" y="83207"/>
                  </a:lnTo>
                  <a:close/>
                </a:path>
                <a:path w="2392679" h="486410">
                  <a:moveTo>
                    <a:pt x="304799" y="74488"/>
                  </a:moveTo>
                  <a:lnTo>
                    <a:pt x="304799" y="44950"/>
                  </a:lnTo>
                  <a:lnTo>
                    <a:pt x="289559" y="47696"/>
                  </a:lnTo>
                  <a:lnTo>
                    <a:pt x="289559" y="77346"/>
                  </a:lnTo>
                  <a:lnTo>
                    <a:pt x="304799" y="74488"/>
                  </a:lnTo>
                  <a:close/>
                </a:path>
                <a:path w="2392679" h="486410">
                  <a:moveTo>
                    <a:pt x="320039" y="66213"/>
                  </a:moveTo>
                  <a:lnTo>
                    <a:pt x="320039" y="37046"/>
                  </a:lnTo>
                  <a:lnTo>
                    <a:pt x="304799" y="39625"/>
                  </a:lnTo>
                  <a:lnTo>
                    <a:pt x="304799" y="68920"/>
                  </a:lnTo>
                  <a:lnTo>
                    <a:pt x="320039" y="66213"/>
                  </a:lnTo>
                  <a:close/>
                </a:path>
                <a:path w="2392679" h="486410">
                  <a:moveTo>
                    <a:pt x="335279" y="60957"/>
                  </a:moveTo>
                  <a:lnTo>
                    <a:pt x="335279" y="32061"/>
                  </a:lnTo>
                  <a:lnTo>
                    <a:pt x="320039" y="34524"/>
                  </a:lnTo>
                  <a:lnTo>
                    <a:pt x="320039" y="63559"/>
                  </a:lnTo>
                  <a:lnTo>
                    <a:pt x="335279" y="60957"/>
                  </a:lnTo>
                  <a:close/>
                </a:path>
                <a:path w="2392679" h="486410">
                  <a:moveTo>
                    <a:pt x="350519" y="53481"/>
                  </a:moveTo>
                  <a:lnTo>
                    <a:pt x="350519" y="25031"/>
                  </a:lnTo>
                  <a:lnTo>
                    <a:pt x="335279" y="27314"/>
                  </a:lnTo>
                  <a:lnTo>
                    <a:pt x="335279" y="55917"/>
                  </a:lnTo>
                  <a:lnTo>
                    <a:pt x="350519" y="53481"/>
                  </a:lnTo>
                  <a:close/>
                </a:path>
                <a:path w="2392679" h="486410">
                  <a:moveTo>
                    <a:pt x="365759" y="46517"/>
                  </a:moveTo>
                  <a:lnTo>
                    <a:pt x="365759" y="18558"/>
                  </a:lnTo>
                  <a:lnTo>
                    <a:pt x="350519" y="20652"/>
                  </a:lnTo>
                  <a:lnTo>
                    <a:pt x="350519" y="48780"/>
                  </a:lnTo>
                  <a:lnTo>
                    <a:pt x="365759" y="46517"/>
                  </a:lnTo>
                  <a:close/>
                </a:path>
                <a:path w="2392679" h="486410">
                  <a:moveTo>
                    <a:pt x="380999" y="42170"/>
                  </a:moveTo>
                  <a:lnTo>
                    <a:pt x="380999" y="14565"/>
                  </a:lnTo>
                  <a:lnTo>
                    <a:pt x="365759" y="16529"/>
                  </a:lnTo>
                  <a:lnTo>
                    <a:pt x="365759" y="44313"/>
                  </a:lnTo>
                  <a:lnTo>
                    <a:pt x="380999" y="42170"/>
                  </a:lnTo>
                  <a:close/>
                </a:path>
                <a:path w="2392679" h="486410">
                  <a:moveTo>
                    <a:pt x="396239" y="36114"/>
                  </a:moveTo>
                  <a:lnTo>
                    <a:pt x="396239" y="9078"/>
                  </a:lnTo>
                  <a:lnTo>
                    <a:pt x="380999" y="10839"/>
                  </a:lnTo>
                  <a:lnTo>
                    <a:pt x="380999" y="38070"/>
                  </a:lnTo>
                  <a:lnTo>
                    <a:pt x="396239" y="36114"/>
                  </a:lnTo>
                  <a:close/>
                </a:path>
                <a:path w="2392679" h="486410">
                  <a:moveTo>
                    <a:pt x="411479" y="32397"/>
                  </a:moveTo>
                  <a:lnTo>
                    <a:pt x="411479" y="5764"/>
                  </a:lnTo>
                  <a:lnTo>
                    <a:pt x="396239" y="7386"/>
                  </a:lnTo>
                  <a:lnTo>
                    <a:pt x="396239" y="34223"/>
                  </a:lnTo>
                  <a:lnTo>
                    <a:pt x="411479" y="32397"/>
                  </a:lnTo>
                  <a:close/>
                </a:path>
                <a:path w="2392679" h="486410">
                  <a:moveTo>
                    <a:pt x="426719" y="27318"/>
                  </a:moveTo>
                  <a:lnTo>
                    <a:pt x="426719" y="2736"/>
                  </a:lnTo>
                  <a:lnTo>
                    <a:pt x="411479" y="4214"/>
                  </a:lnTo>
                  <a:lnTo>
                    <a:pt x="411479" y="28944"/>
                  </a:lnTo>
                  <a:lnTo>
                    <a:pt x="426719" y="27318"/>
                  </a:lnTo>
                  <a:close/>
                </a:path>
                <a:path w="2392679" h="486410">
                  <a:moveTo>
                    <a:pt x="1904999" y="0"/>
                  </a:moveTo>
                  <a:lnTo>
                    <a:pt x="426719" y="0"/>
                  </a:lnTo>
                  <a:lnTo>
                    <a:pt x="441959" y="22859"/>
                  </a:lnTo>
                  <a:lnTo>
                    <a:pt x="1874519" y="22859"/>
                  </a:lnTo>
                  <a:lnTo>
                    <a:pt x="1874519" y="12191"/>
                  </a:lnTo>
                  <a:lnTo>
                    <a:pt x="1904999" y="0"/>
                  </a:lnTo>
                  <a:close/>
                </a:path>
                <a:path w="2392679" h="486410">
                  <a:moveTo>
                    <a:pt x="441959" y="22859"/>
                  </a:moveTo>
                  <a:lnTo>
                    <a:pt x="426719" y="0"/>
                  </a:lnTo>
                  <a:lnTo>
                    <a:pt x="426719" y="22859"/>
                  </a:lnTo>
                  <a:lnTo>
                    <a:pt x="441959" y="22859"/>
                  </a:lnTo>
                  <a:close/>
                </a:path>
                <a:path w="2392679" h="486410">
                  <a:moveTo>
                    <a:pt x="441959" y="24275"/>
                  </a:moveTo>
                  <a:lnTo>
                    <a:pt x="441959" y="22859"/>
                  </a:lnTo>
                  <a:lnTo>
                    <a:pt x="426719" y="22859"/>
                  </a:lnTo>
                  <a:lnTo>
                    <a:pt x="426719" y="25762"/>
                  </a:lnTo>
                  <a:lnTo>
                    <a:pt x="441959" y="24275"/>
                  </a:lnTo>
                  <a:close/>
                </a:path>
                <a:path w="2392679" h="486410">
                  <a:moveTo>
                    <a:pt x="1904999" y="0"/>
                  </a:moveTo>
                  <a:lnTo>
                    <a:pt x="1874519" y="12191"/>
                  </a:lnTo>
                  <a:lnTo>
                    <a:pt x="1874519" y="17552"/>
                  </a:lnTo>
                  <a:lnTo>
                    <a:pt x="1889613" y="22859"/>
                  </a:lnTo>
                  <a:lnTo>
                    <a:pt x="1889759" y="22859"/>
                  </a:lnTo>
                  <a:lnTo>
                    <a:pt x="1889759" y="12191"/>
                  </a:lnTo>
                  <a:lnTo>
                    <a:pt x="1904999" y="0"/>
                  </a:lnTo>
                  <a:close/>
                </a:path>
                <a:path w="2392679" h="486410">
                  <a:moveTo>
                    <a:pt x="1889613" y="22859"/>
                  </a:moveTo>
                  <a:lnTo>
                    <a:pt x="1874519" y="17552"/>
                  </a:lnTo>
                  <a:lnTo>
                    <a:pt x="1874519" y="22859"/>
                  </a:lnTo>
                  <a:lnTo>
                    <a:pt x="1889613" y="22859"/>
                  </a:lnTo>
                  <a:close/>
                </a:path>
                <a:path w="2392679" h="486410">
                  <a:moveTo>
                    <a:pt x="1889759" y="22911"/>
                  </a:moveTo>
                  <a:lnTo>
                    <a:pt x="1889613" y="22859"/>
                  </a:lnTo>
                  <a:lnTo>
                    <a:pt x="1889759" y="22911"/>
                  </a:lnTo>
                  <a:close/>
                </a:path>
                <a:path w="2392679" h="486410">
                  <a:moveTo>
                    <a:pt x="1904999" y="55014"/>
                  </a:moveTo>
                  <a:lnTo>
                    <a:pt x="1904999" y="0"/>
                  </a:lnTo>
                  <a:lnTo>
                    <a:pt x="1889759" y="12191"/>
                  </a:lnTo>
                  <a:lnTo>
                    <a:pt x="1889759" y="49673"/>
                  </a:lnTo>
                  <a:lnTo>
                    <a:pt x="1904999" y="55014"/>
                  </a:lnTo>
                  <a:close/>
                </a:path>
                <a:path w="2392679" h="486410">
                  <a:moveTo>
                    <a:pt x="1920239" y="86914"/>
                  </a:moveTo>
                  <a:lnTo>
                    <a:pt x="1920239" y="27147"/>
                  </a:lnTo>
                  <a:lnTo>
                    <a:pt x="1904999" y="21727"/>
                  </a:lnTo>
                  <a:lnTo>
                    <a:pt x="1904999" y="81618"/>
                  </a:lnTo>
                  <a:lnTo>
                    <a:pt x="1920239" y="86914"/>
                  </a:lnTo>
                  <a:close/>
                </a:path>
                <a:path w="2392679" h="486410">
                  <a:moveTo>
                    <a:pt x="1935479" y="113233"/>
                  </a:moveTo>
                  <a:lnTo>
                    <a:pt x="1935479" y="59520"/>
                  </a:lnTo>
                  <a:lnTo>
                    <a:pt x="1920239" y="54145"/>
                  </a:lnTo>
                  <a:lnTo>
                    <a:pt x="1920239" y="107993"/>
                  </a:lnTo>
                  <a:lnTo>
                    <a:pt x="1935479" y="113233"/>
                  </a:lnTo>
                  <a:close/>
                </a:path>
                <a:path w="2392679" h="486410">
                  <a:moveTo>
                    <a:pt x="1950719" y="134052"/>
                  </a:moveTo>
                  <a:lnTo>
                    <a:pt x="1950719" y="91534"/>
                  </a:lnTo>
                  <a:lnTo>
                    <a:pt x="1935479" y="86229"/>
                  </a:lnTo>
                  <a:lnTo>
                    <a:pt x="1935479" y="128870"/>
                  </a:lnTo>
                  <a:lnTo>
                    <a:pt x="1950719" y="134052"/>
                  </a:lnTo>
                  <a:close/>
                </a:path>
                <a:path w="2392679" h="486410">
                  <a:moveTo>
                    <a:pt x="1965959" y="159707"/>
                  </a:moveTo>
                  <a:lnTo>
                    <a:pt x="1965959" y="117838"/>
                  </a:lnTo>
                  <a:lnTo>
                    <a:pt x="1950719" y="112609"/>
                  </a:lnTo>
                  <a:lnTo>
                    <a:pt x="1950719" y="154613"/>
                  </a:lnTo>
                  <a:lnTo>
                    <a:pt x="1965959" y="159707"/>
                  </a:lnTo>
                  <a:close/>
                </a:path>
                <a:path w="2392679" h="486410">
                  <a:moveTo>
                    <a:pt x="1981199" y="179881"/>
                  </a:moveTo>
                  <a:lnTo>
                    <a:pt x="1981199" y="143712"/>
                  </a:lnTo>
                  <a:lnTo>
                    <a:pt x="1965959" y="138575"/>
                  </a:lnTo>
                  <a:lnTo>
                    <a:pt x="1965959" y="174870"/>
                  </a:lnTo>
                  <a:lnTo>
                    <a:pt x="1981199" y="179881"/>
                  </a:lnTo>
                  <a:close/>
                </a:path>
                <a:path w="2392679" h="486410">
                  <a:moveTo>
                    <a:pt x="1996439" y="204587"/>
                  </a:moveTo>
                  <a:lnTo>
                    <a:pt x="1996439" y="169076"/>
                  </a:lnTo>
                  <a:lnTo>
                    <a:pt x="1981199" y="164048"/>
                  </a:lnTo>
                  <a:lnTo>
                    <a:pt x="1981199" y="199695"/>
                  </a:lnTo>
                  <a:lnTo>
                    <a:pt x="1996439" y="204587"/>
                  </a:lnTo>
                  <a:close/>
                </a:path>
                <a:path w="2392679" h="486410">
                  <a:moveTo>
                    <a:pt x="2011679" y="223888"/>
                  </a:moveTo>
                  <a:lnTo>
                    <a:pt x="2011679" y="188944"/>
                  </a:lnTo>
                  <a:lnTo>
                    <a:pt x="1996439" y="184015"/>
                  </a:lnTo>
                  <a:lnTo>
                    <a:pt x="1996439" y="219104"/>
                  </a:lnTo>
                  <a:lnTo>
                    <a:pt x="2011679" y="223888"/>
                  </a:lnTo>
                  <a:close/>
                </a:path>
                <a:path w="2392679" h="486410">
                  <a:moveTo>
                    <a:pt x="2026919" y="242727"/>
                  </a:moveTo>
                  <a:lnTo>
                    <a:pt x="2026919" y="208391"/>
                  </a:lnTo>
                  <a:lnTo>
                    <a:pt x="2011679" y="203571"/>
                  </a:lnTo>
                  <a:lnTo>
                    <a:pt x="2011679" y="238063"/>
                  </a:lnTo>
                  <a:lnTo>
                    <a:pt x="2026919" y="242727"/>
                  </a:lnTo>
                  <a:close/>
                </a:path>
                <a:path w="2392679" h="486410">
                  <a:moveTo>
                    <a:pt x="2042159" y="261061"/>
                  </a:moveTo>
                  <a:lnTo>
                    <a:pt x="2042159" y="227374"/>
                  </a:lnTo>
                  <a:lnTo>
                    <a:pt x="2026919" y="222674"/>
                  </a:lnTo>
                  <a:lnTo>
                    <a:pt x="2026919" y="256527"/>
                  </a:lnTo>
                  <a:lnTo>
                    <a:pt x="2042159" y="261061"/>
                  </a:lnTo>
                  <a:close/>
                </a:path>
                <a:path w="2392679" h="486410">
                  <a:moveTo>
                    <a:pt x="2057399" y="278843"/>
                  </a:moveTo>
                  <a:lnTo>
                    <a:pt x="2057399" y="245852"/>
                  </a:lnTo>
                  <a:lnTo>
                    <a:pt x="2042159" y="241282"/>
                  </a:lnTo>
                  <a:lnTo>
                    <a:pt x="2042159" y="274452"/>
                  </a:lnTo>
                  <a:lnTo>
                    <a:pt x="2057399" y="278843"/>
                  </a:lnTo>
                  <a:close/>
                </a:path>
                <a:path w="2392679" h="486410">
                  <a:moveTo>
                    <a:pt x="2072639" y="291791"/>
                  </a:moveTo>
                  <a:lnTo>
                    <a:pt x="2072639" y="259353"/>
                  </a:lnTo>
                  <a:lnTo>
                    <a:pt x="2057399" y="254888"/>
                  </a:lnTo>
                  <a:lnTo>
                    <a:pt x="2057399" y="287514"/>
                  </a:lnTo>
                  <a:lnTo>
                    <a:pt x="2072639" y="291791"/>
                  </a:lnTo>
                  <a:close/>
                </a:path>
                <a:path w="2392679" h="486410">
                  <a:moveTo>
                    <a:pt x="2103119" y="289559"/>
                  </a:moveTo>
                  <a:lnTo>
                    <a:pt x="2087879" y="285361"/>
                  </a:lnTo>
                  <a:lnTo>
                    <a:pt x="2087879" y="276845"/>
                  </a:lnTo>
                  <a:lnTo>
                    <a:pt x="2072639" y="272529"/>
                  </a:lnTo>
                  <a:lnTo>
                    <a:pt x="2072639" y="300227"/>
                  </a:lnTo>
                  <a:lnTo>
                    <a:pt x="2103119" y="289559"/>
                  </a:lnTo>
                  <a:close/>
                </a:path>
                <a:path w="2392679" h="486410">
                  <a:moveTo>
                    <a:pt x="2103119" y="320967"/>
                  </a:moveTo>
                  <a:lnTo>
                    <a:pt x="2103119" y="289559"/>
                  </a:lnTo>
                  <a:lnTo>
                    <a:pt x="2072639" y="300227"/>
                  </a:lnTo>
                  <a:lnTo>
                    <a:pt x="2072639" y="304462"/>
                  </a:lnTo>
                  <a:lnTo>
                    <a:pt x="2087879" y="308654"/>
                  </a:lnTo>
                  <a:lnTo>
                    <a:pt x="2087879" y="316906"/>
                  </a:lnTo>
                  <a:lnTo>
                    <a:pt x="2103119" y="320967"/>
                  </a:lnTo>
                  <a:close/>
                </a:path>
                <a:path w="2392679" h="486410">
                  <a:moveTo>
                    <a:pt x="2118359" y="332889"/>
                  </a:moveTo>
                  <a:lnTo>
                    <a:pt x="2118359" y="304348"/>
                  </a:lnTo>
                  <a:lnTo>
                    <a:pt x="2103119" y="300684"/>
                  </a:lnTo>
                  <a:lnTo>
                    <a:pt x="2103119" y="328959"/>
                  </a:lnTo>
                  <a:lnTo>
                    <a:pt x="2118359" y="332889"/>
                  </a:lnTo>
                  <a:close/>
                </a:path>
                <a:path w="2392679" h="486410">
                  <a:moveTo>
                    <a:pt x="2133599" y="344420"/>
                  </a:moveTo>
                  <a:lnTo>
                    <a:pt x="2133599" y="315201"/>
                  </a:lnTo>
                  <a:lnTo>
                    <a:pt x="2118359" y="311607"/>
                  </a:lnTo>
                  <a:lnTo>
                    <a:pt x="2118359" y="340620"/>
                  </a:lnTo>
                  <a:lnTo>
                    <a:pt x="2133599" y="344420"/>
                  </a:lnTo>
                  <a:close/>
                </a:path>
                <a:path w="2392679" h="486410">
                  <a:moveTo>
                    <a:pt x="2148839" y="355559"/>
                  </a:moveTo>
                  <a:lnTo>
                    <a:pt x="2148839" y="325836"/>
                  </a:lnTo>
                  <a:lnTo>
                    <a:pt x="2133599" y="322316"/>
                  </a:lnTo>
                  <a:lnTo>
                    <a:pt x="2133599" y="351889"/>
                  </a:lnTo>
                  <a:lnTo>
                    <a:pt x="2148839" y="355559"/>
                  </a:lnTo>
                  <a:close/>
                </a:path>
                <a:path w="2392679" h="486410">
                  <a:moveTo>
                    <a:pt x="2164079" y="366307"/>
                  </a:moveTo>
                  <a:lnTo>
                    <a:pt x="2164079" y="336240"/>
                  </a:lnTo>
                  <a:lnTo>
                    <a:pt x="2148839" y="332798"/>
                  </a:lnTo>
                  <a:lnTo>
                    <a:pt x="2148839" y="362768"/>
                  </a:lnTo>
                  <a:lnTo>
                    <a:pt x="2164079" y="366307"/>
                  </a:lnTo>
                  <a:close/>
                </a:path>
                <a:path w="2392679" h="486410">
                  <a:moveTo>
                    <a:pt x="2179319" y="380028"/>
                  </a:moveTo>
                  <a:lnTo>
                    <a:pt x="2179319" y="349734"/>
                  </a:lnTo>
                  <a:lnTo>
                    <a:pt x="2164079" y="346403"/>
                  </a:lnTo>
                  <a:lnTo>
                    <a:pt x="2164079" y="376663"/>
                  </a:lnTo>
                  <a:lnTo>
                    <a:pt x="2179319" y="380028"/>
                  </a:lnTo>
                  <a:close/>
                </a:path>
                <a:path w="2392679" h="486410">
                  <a:moveTo>
                    <a:pt x="2194559" y="389863"/>
                  </a:moveTo>
                  <a:lnTo>
                    <a:pt x="2194559" y="359556"/>
                  </a:lnTo>
                  <a:lnTo>
                    <a:pt x="2179319" y="356311"/>
                  </a:lnTo>
                  <a:lnTo>
                    <a:pt x="2179319" y="386628"/>
                  </a:lnTo>
                  <a:lnTo>
                    <a:pt x="2194559" y="389863"/>
                  </a:lnTo>
                  <a:close/>
                </a:path>
                <a:path w="2392679" h="486410">
                  <a:moveTo>
                    <a:pt x="2209799" y="399306"/>
                  </a:moveTo>
                  <a:lnTo>
                    <a:pt x="2209799" y="369108"/>
                  </a:lnTo>
                  <a:lnTo>
                    <a:pt x="2194559" y="365955"/>
                  </a:lnTo>
                  <a:lnTo>
                    <a:pt x="2194559" y="396201"/>
                  </a:lnTo>
                  <a:lnTo>
                    <a:pt x="2209799" y="399306"/>
                  </a:lnTo>
                  <a:close/>
                </a:path>
                <a:path w="2392679" h="486410">
                  <a:moveTo>
                    <a:pt x="2225039" y="408357"/>
                  </a:moveTo>
                  <a:lnTo>
                    <a:pt x="2225039" y="378378"/>
                  </a:lnTo>
                  <a:lnTo>
                    <a:pt x="2209799" y="375320"/>
                  </a:lnTo>
                  <a:lnTo>
                    <a:pt x="2209799" y="405383"/>
                  </a:lnTo>
                  <a:lnTo>
                    <a:pt x="2225039" y="408357"/>
                  </a:lnTo>
                  <a:close/>
                </a:path>
                <a:path w="2392679" h="486410">
                  <a:moveTo>
                    <a:pt x="2240279" y="417017"/>
                  </a:moveTo>
                  <a:lnTo>
                    <a:pt x="2240279" y="387356"/>
                  </a:lnTo>
                  <a:lnTo>
                    <a:pt x="2225039" y="384397"/>
                  </a:lnTo>
                  <a:lnTo>
                    <a:pt x="2225039" y="414174"/>
                  </a:lnTo>
                  <a:lnTo>
                    <a:pt x="2240279" y="417017"/>
                  </a:lnTo>
                  <a:close/>
                </a:path>
                <a:path w="2392679" h="486410">
                  <a:moveTo>
                    <a:pt x="2255519" y="425286"/>
                  </a:moveTo>
                  <a:lnTo>
                    <a:pt x="2255519" y="396028"/>
                  </a:lnTo>
                  <a:lnTo>
                    <a:pt x="2240279" y="393172"/>
                  </a:lnTo>
                  <a:lnTo>
                    <a:pt x="2240279" y="422573"/>
                  </a:lnTo>
                  <a:lnTo>
                    <a:pt x="2255519" y="425286"/>
                  </a:lnTo>
                  <a:close/>
                </a:path>
                <a:path w="2392679" h="486410">
                  <a:moveTo>
                    <a:pt x="2270759" y="430581"/>
                  </a:moveTo>
                  <a:lnTo>
                    <a:pt x="2270759" y="401634"/>
                  </a:lnTo>
                  <a:lnTo>
                    <a:pt x="2255519" y="398849"/>
                  </a:lnTo>
                  <a:lnTo>
                    <a:pt x="2255519" y="427955"/>
                  </a:lnTo>
                  <a:lnTo>
                    <a:pt x="2270759" y="430581"/>
                  </a:lnTo>
                  <a:close/>
                </a:path>
                <a:path w="2392679" h="486410">
                  <a:moveTo>
                    <a:pt x="2285999" y="438198"/>
                  </a:moveTo>
                  <a:lnTo>
                    <a:pt x="2285999" y="409771"/>
                  </a:lnTo>
                  <a:lnTo>
                    <a:pt x="2270759" y="407095"/>
                  </a:lnTo>
                  <a:lnTo>
                    <a:pt x="2270759" y="435702"/>
                  </a:lnTo>
                  <a:lnTo>
                    <a:pt x="2285999" y="438198"/>
                  </a:lnTo>
                  <a:close/>
                </a:path>
                <a:path w="2392679" h="486410">
                  <a:moveTo>
                    <a:pt x="2301239" y="445422"/>
                  </a:moveTo>
                  <a:lnTo>
                    <a:pt x="2301239" y="417571"/>
                  </a:lnTo>
                  <a:lnTo>
                    <a:pt x="2285999" y="415009"/>
                  </a:lnTo>
                  <a:lnTo>
                    <a:pt x="2285999" y="443058"/>
                  </a:lnTo>
                  <a:lnTo>
                    <a:pt x="2301239" y="445422"/>
                  </a:lnTo>
                  <a:close/>
                </a:path>
                <a:path w="2392679" h="486410">
                  <a:moveTo>
                    <a:pt x="2392679" y="451103"/>
                  </a:moveTo>
                  <a:lnTo>
                    <a:pt x="2377439" y="449169"/>
                  </a:lnTo>
                  <a:lnTo>
                    <a:pt x="2377439" y="447190"/>
                  </a:lnTo>
                  <a:lnTo>
                    <a:pt x="2362199" y="445166"/>
                  </a:lnTo>
                  <a:lnTo>
                    <a:pt x="2362199" y="440986"/>
                  </a:lnTo>
                  <a:lnTo>
                    <a:pt x="2346959" y="438832"/>
                  </a:lnTo>
                  <a:lnTo>
                    <a:pt x="2346959" y="436634"/>
                  </a:lnTo>
                  <a:lnTo>
                    <a:pt x="2331719" y="434395"/>
                  </a:lnTo>
                  <a:lnTo>
                    <a:pt x="2331719" y="429790"/>
                  </a:lnTo>
                  <a:lnTo>
                    <a:pt x="2316479" y="427427"/>
                  </a:lnTo>
                  <a:lnTo>
                    <a:pt x="2316479" y="425022"/>
                  </a:lnTo>
                  <a:lnTo>
                    <a:pt x="2301239" y="422578"/>
                  </a:lnTo>
                  <a:lnTo>
                    <a:pt x="2301239" y="450022"/>
                  </a:lnTo>
                  <a:lnTo>
                    <a:pt x="2308618" y="451103"/>
                  </a:lnTo>
                  <a:lnTo>
                    <a:pt x="2392679" y="451103"/>
                  </a:lnTo>
                  <a:close/>
                </a:path>
                <a:path w="2392679" h="486410">
                  <a:moveTo>
                    <a:pt x="2392679" y="451103"/>
                  </a:moveTo>
                  <a:lnTo>
                    <a:pt x="2308618" y="451103"/>
                  </a:lnTo>
                  <a:lnTo>
                    <a:pt x="2316479" y="452256"/>
                  </a:lnTo>
                  <a:lnTo>
                    <a:pt x="2316479" y="456594"/>
                  </a:lnTo>
                  <a:lnTo>
                    <a:pt x="2331719" y="458698"/>
                  </a:lnTo>
                  <a:lnTo>
                    <a:pt x="2331719" y="460759"/>
                  </a:lnTo>
                  <a:lnTo>
                    <a:pt x="2346959" y="462775"/>
                  </a:lnTo>
                  <a:lnTo>
                    <a:pt x="2346959" y="466679"/>
                  </a:lnTo>
                  <a:lnTo>
                    <a:pt x="2362199" y="468565"/>
                  </a:lnTo>
                  <a:lnTo>
                    <a:pt x="2362199" y="470408"/>
                  </a:lnTo>
                  <a:lnTo>
                    <a:pt x="2377439" y="472208"/>
                  </a:lnTo>
                  <a:lnTo>
                    <a:pt x="2377439" y="473963"/>
                  </a:lnTo>
                  <a:lnTo>
                    <a:pt x="2392679" y="451103"/>
                  </a:lnTo>
                  <a:close/>
                </a:path>
              </a:pathLst>
            </a:custGeom>
            <a:solidFill>
              <a:srgbClr val="24211D"/>
            </a:solidFill>
          </p:spPr>
          <p:txBody>
            <a:bodyPr wrap="square" lIns="0" tIns="0" rIns="0" bIns="0" rtlCol="0"/>
            <a:lstStyle/>
            <a:p>
              <a:endParaRPr/>
            </a:p>
          </p:txBody>
        </p:sp>
        <p:sp>
          <p:nvSpPr>
            <p:cNvPr id="19" name="object 19"/>
            <p:cNvSpPr/>
            <p:nvPr/>
          </p:nvSpPr>
          <p:spPr>
            <a:xfrm>
              <a:off x="3773914" y="4622342"/>
              <a:ext cx="2028078" cy="419548"/>
            </a:xfrm>
            <a:custGeom>
              <a:avLst/>
              <a:gdLst/>
              <a:ahLst/>
              <a:cxnLst/>
              <a:rect l="l" t="t" r="r" b="b"/>
              <a:pathLst>
                <a:path w="2371725" h="462279">
                  <a:moveTo>
                    <a:pt x="2371343" y="451103"/>
                  </a:moveTo>
                  <a:lnTo>
                    <a:pt x="2329045" y="439472"/>
                  </a:lnTo>
                  <a:lnTo>
                    <a:pt x="2288230" y="425131"/>
                  </a:lnTo>
                  <a:lnTo>
                    <a:pt x="2248927" y="408250"/>
                  </a:lnTo>
                  <a:lnTo>
                    <a:pt x="2211162" y="388997"/>
                  </a:lnTo>
                  <a:lnTo>
                    <a:pt x="2174965" y="367543"/>
                  </a:lnTo>
                  <a:lnTo>
                    <a:pt x="2140363" y="344056"/>
                  </a:lnTo>
                  <a:lnTo>
                    <a:pt x="2107384" y="318706"/>
                  </a:lnTo>
                  <a:lnTo>
                    <a:pt x="2076055" y="291662"/>
                  </a:lnTo>
                  <a:lnTo>
                    <a:pt x="2046406" y="263094"/>
                  </a:lnTo>
                  <a:lnTo>
                    <a:pt x="2018463" y="233171"/>
                  </a:lnTo>
                  <a:lnTo>
                    <a:pt x="1992255" y="202063"/>
                  </a:lnTo>
                  <a:lnTo>
                    <a:pt x="1967809" y="169938"/>
                  </a:lnTo>
                  <a:lnTo>
                    <a:pt x="1945154" y="136967"/>
                  </a:lnTo>
                  <a:lnTo>
                    <a:pt x="1921490" y="98465"/>
                  </a:lnTo>
                  <a:lnTo>
                    <a:pt x="1900243" y="59332"/>
                  </a:lnTo>
                  <a:lnTo>
                    <a:pt x="1881455" y="19819"/>
                  </a:lnTo>
                  <a:lnTo>
                    <a:pt x="1872995" y="0"/>
                  </a:lnTo>
                  <a:lnTo>
                    <a:pt x="428243" y="0"/>
                  </a:lnTo>
                  <a:lnTo>
                    <a:pt x="389760" y="9988"/>
                  </a:lnTo>
                  <a:lnTo>
                    <a:pt x="353270" y="21932"/>
                  </a:lnTo>
                  <a:lnTo>
                    <a:pt x="313170" y="38235"/>
                  </a:lnTo>
                  <a:lnTo>
                    <a:pt x="275675" y="56975"/>
                  </a:lnTo>
                  <a:lnTo>
                    <a:pt x="240728" y="78030"/>
                  </a:lnTo>
                  <a:lnTo>
                    <a:pt x="208269" y="101281"/>
                  </a:lnTo>
                  <a:lnTo>
                    <a:pt x="178241" y="126607"/>
                  </a:lnTo>
                  <a:lnTo>
                    <a:pt x="150586" y="153887"/>
                  </a:lnTo>
                  <a:lnTo>
                    <a:pt x="125245" y="183001"/>
                  </a:lnTo>
                  <a:lnTo>
                    <a:pt x="102160" y="213827"/>
                  </a:lnTo>
                  <a:lnTo>
                    <a:pt x="81273" y="246247"/>
                  </a:lnTo>
                  <a:lnTo>
                    <a:pt x="62524" y="280138"/>
                  </a:lnTo>
                  <a:lnTo>
                    <a:pt x="45858" y="315381"/>
                  </a:lnTo>
                  <a:lnTo>
                    <a:pt x="31213" y="351854"/>
                  </a:lnTo>
                  <a:lnTo>
                    <a:pt x="16879" y="394891"/>
                  </a:lnTo>
                  <a:lnTo>
                    <a:pt x="5025" y="439198"/>
                  </a:lnTo>
                  <a:lnTo>
                    <a:pt x="0" y="461771"/>
                  </a:lnTo>
                  <a:lnTo>
                    <a:pt x="2371343" y="451103"/>
                  </a:lnTo>
                  <a:close/>
                </a:path>
              </a:pathLst>
            </a:custGeom>
            <a:solidFill>
              <a:srgbClr val="FCF900"/>
            </a:solidFill>
          </p:spPr>
          <p:txBody>
            <a:bodyPr wrap="square" lIns="0" tIns="0" rIns="0" bIns="0" rtlCol="0"/>
            <a:lstStyle/>
            <a:p>
              <a:endParaRPr/>
            </a:p>
          </p:txBody>
        </p:sp>
        <p:sp>
          <p:nvSpPr>
            <p:cNvPr id="20" name="object 20"/>
            <p:cNvSpPr/>
            <p:nvPr/>
          </p:nvSpPr>
          <p:spPr>
            <a:xfrm>
              <a:off x="3754365" y="4611277"/>
              <a:ext cx="2045997" cy="441447"/>
            </a:xfrm>
            <a:custGeom>
              <a:avLst/>
              <a:gdLst/>
              <a:ahLst/>
              <a:cxnLst/>
              <a:rect l="l" t="t" r="r" b="b"/>
              <a:pathLst>
                <a:path w="2392679" h="486410">
                  <a:moveTo>
                    <a:pt x="2392679" y="451103"/>
                  </a:moveTo>
                  <a:lnTo>
                    <a:pt x="15239" y="463295"/>
                  </a:lnTo>
                  <a:lnTo>
                    <a:pt x="15239" y="450437"/>
                  </a:lnTo>
                  <a:lnTo>
                    <a:pt x="0" y="456311"/>
                  </a:lnTo>
                  <a:lnTo>
                    <a:pt x="0" y="473963"/>
                  </a:lnTo>
                  <a:lnTo>
                    <a:pt x="30479" y="473963"/>
                  </a:lnTo>
                  <a:lnTo>
                    <a:pt x="30479" y="486155"/>
                  </a:lnTo>
                  <a:lnTo>
                    <a:pt x="2301239" y="486155"/>
                  </a:lnTo>
                  <a:lnTo>
                    <a:pt x="2301239" y="455535"/>
                  </a:lnTo>
                  <a:lnTo>
                    <a:pt x="2316479" y="457595"/>
                  </a:lnTo>
                  <a:lnTo>
                    <a:pt x="2316479" y="459582"/>
                  </a:lnTo>
                  <a:lnTo>
                    <a:pt x="2331719" y="461496"/>
                  </a:lnTo>
                  <a:lnTo>
                    <a:pt x="2331719" y="465095"/>
                  </a:lnTo>
                  <a:lnTo>
                    <a:pt x="2346959" y="466778"/>
                  </a:lnTo>
                  <a:lnTo>
                    <a:pt x="2346959" y="468381"/>
                  </a:lnTo>
                  <a:lnTo>
                    <a:pt x="2362199" y="469903"/>
                  </a:lnTo>
                  <a:lnTo>
                    <a:pt x="2362199" y="472695"/>
                  </a:lnTo>
                  <a:lnTo>
                    <a:pt x="2377439" y="473963"/>
                  </a:lnTo>
                  <a:lnTo>
                    <a:pt x="2392679" y="451103"/>
                  </a:lnTo>
                  <a:close/>
                </a:path>
                <a:path w="2392679" h="486410">
                  <a:moveTo>
                    <a:pt x="30479" y="486155"/>
                  </a:moveTo>
                  <a:lnTo>
                    <a:pt x="30479" y="473963"/>
                  </a:lnTo>
                  <a:lnTo>
                    <a:pt x="0" y="473963"/>
                  </a:lnTo>
                  <a:lnTo>
                    <a:pt x="0" y="486155"/>
                  </a:lnTo>
                  <a:lnTo>
                    <a:pt x="30479" y="486155"/>
                  </a:lnTo>
                  <a:close/>
                </a:path>
                <a:path w="2392679" h="486410">
                  <a:moveTo>
                    <a:pt x="30479" y="463217"/>
                  </a:moveTo>
                  <a:lnTo>
                    <a:pt x="30479" y="392177"/>
                  </a:lnTo>
                  <a:lnTo>
                    <a:pt x="15239" y="397950"/>
                  </a:lnTo>
                  <a:lnTo>
                    <a:pt x="15239" y="463295"/>
                  </a:lnTo>
                  <a:lnTo>
                    <a:pt x="30479" y="463217"/>
                  </a:lnTo>
                  <a:close/>
                </a:path>
                <a:path w="2392679" h="486410">
                  <a:moveTo>
                    <a:pt x="45719" y="429739"/>
                  </a:moveTo>
                  <a:lnTo>
                    <a:pt x="45719" y="346614"/>
                  </a:lnTo>
                  <a:lnTo>
                    <a:pt x="30479" y="352241"/>
                  </a:lnTo>
                  <a:lnTo>
                    <a:pt x="30479" y="435319"/>
                  </a:lnTo>
                  <a:lnTo>
                    <a:pt x="45719" y="429739"/>
                  </a:lnTo>
                  <a:close/>
                </a:path>
                <a:path w="2392679" h="486410">
                  <a:moveTo>
                    <a:pt x="60959" y="379240"/>
                  </a:moveTo>
                  <a:lnTo>
                    <a:pt x="60959" y="313349"/>
                  </a:lnTo>
                  <a:lnTo>
                    <a:pt x="45719" y="318829"/>
                  </a:lnTo>
                  <a:lnTo>
                    <a:pt x="45719" y="384857"/>
                  </a:lnTo>
                  <a:lnTo>
                    <a:pt x="60959" y="379240"/>
                  </a:lnTo>
                  <a:close/>
                </a:path>
                <a:path w="2392679" h="486410">
                  <a:moveTo>
                    <a:pt x="76199" y="340102"/>
                  </a:moveTo>
                  <a:lnTo>
                    <a:pt x="76199" y="281077"/>
                  </a:lnTo>
                  <a:lnTo>
                    <a:pt x="60959" y="286378"/>
                  </a:lnTo>
                  <a:lnTo>
                    <a:pt x="60959" y="345663"/>
                  </a:lnTo>
                  <a:lnTo>
                    <a:pt x="76199" y="340102"/>
                  </a:lnTo>
                  <a:close/>
                </a:path>
                <a:path w="2392679" h="486410">
                  <a:moveTo>
                    <a:pt x="91439" y="307090"/>
                  </a:moveTo>
                  <a:lnTo>
                    <a:pt x="91439" y="249989"/>
                  </a:lnTo>
                  <a:lnTo>
                    <a:pt x="76199" y="255080"/>
                  </a:lnTo>
                  <a:lnTo>
                    <a:pt x="76199" y="312542"/>
                  </a:lnTo>
                  <a:lnTo>
                    <a:pt x="91439" y="307090"/>
                  </a:lnTo>
                  <a:close/>
                </a:path>
                <a:path w="2392679" h="486410">
                  <a:moveTo>
                    <a:pt x="106679" y="274921"/>
                  </a:moveTo>
                  <a:lnTo>
                    <a:pt x="106679" y="225126"/>
                  </a:lnTo>
                  <a:lnTo>
                    <a:pt x="91439" y="230017"/>
                  </a:lnTo>
                  <a:lnTo>
                    <a:pt x="91439" y="280210"/>
                  </a:lnTo>
                  <a:lnTo>
                    <a:pt x="106679" y="274921"/>
                  </a:lnTo>
                  <a:close/>
                </a:path>
                <a:path w="2392679" h="486410">
                  <a:moveTo>
                    <a:pt x="121919" y="248995"/>
                  </a:moveTo>
                  <a:lnTo>
                    <a:pt x="121919" y="205999"/>
                  </a:lnTo>
                  <a:lnTo>
                    <a:pt x="106679" y="210713"/>
                  </a:lnTo>
                  <a:lnTo>
                    <a:pt x="106679" y="254106"/>
                  </a:lnTo>
                  <a:lnTo>
                    <a:pt x="121919" y="248995"/>
                  </a:lnTo>
                  <a:close/>
                </a:path>
                <a:path w="2392679" h="486410">
                  <a:moveTo>
                    <a:pt x="137159" y="228969"/>
                  </a:moveTo>
                  <a:lnTo>
                    <a:pt x="137159" y="187612"/>
                  </a:lnTo>
                  <a:lnTo>
                    <a:pt x="121919" y="192136"/>
                  </a:lnTo>
                  <a:lnTo>
                    <a:pt x="121919" y="233910"/>
                  </a:lnTo>
                  <a:lnTo>
                    <a:pt x="137159" y="228969"/>
                  </a:lnTo>
                  <a:close/>
                </a:path>
                <a:path w="2392679" h="486410">
                  <a:moveTo>
                    <a:pt x="152399" y="209686"/>
                  </a:moveTo>
                  <a:lnTo>
                    <a:pt x="152399" y="170022"/>
                  </a:lnTo>
                  <a:lnTo>
                    <a:pt x="137159" y="174341"/>
                  </a:lnTo>
                  <a:lnTo>
                    <a:pt x="137159" y="214432"/>
                  </a:lnTo>
                  <a:lnTo>
                    <a:pt x="152399" y="209686"/>
                  </a:lnTo>
                  <a:close/>
                </a:path>
                <a:path w="2392679" h="486410">
                  <a:moveTo>
                    <a:pt x="182879" y="173735"/>
                  </a:moveTo>
                  <a:lnTo>
                    <a:pt x="182879" y="135941"/>
                  </a:lnTo>
                  <a:lnTo>
                    <a:pt x="167639" y="140091"/>
                  </a:lnTo>
                  <a:lnTo>
                    <a:pt x="167639" y="152823"/>
                  </a:lnTo>
                  <a:lnTo>
                    <a:pt x="152399" y="157160"/>
                  </a:lnTo>
                  <a:lnTo>
                    <a:pt x="152399" y="161543"/>
                  </a:lnTo>
                  <a:lnTo>
                    <a:pt x="182879" y="173735"/>
                  </a:lnTo>
                  <a:close/>
                </a:path>
                <a:path w="2392679" h="486410">
                  <a:moveTo>
                    <a:pt x="182879" y="173735"/>
                  </a:moveTo>
                  <a:lnTo>
                    <a:pt x="152399" y="161543"/>
                  </a:lnTo>
                  <a:lnTo>
                    <a:pt x="152399" y="195769"/>
                  </a:lnTo>
                  <a:lnTo>
                    <a:pt x="167639" y="191242"/>
                  </a:lnTo>
                  <a:lnTo>
                    <a:pt x="167639" y="178019"/>
                  </a:lnTo>
                  <a:lnTo>
                    <a:pt x="182879" y="173735"/>
                  </a:lnTo>
                  <a:close/>
                </a:path>
                <a:path w="2392679" h="486410">
                  <a:moveTo>
                    <a:pt x="198119" y="158109"/>
                  </a:moveTo>
                  <a:lnTo>
                    <a:pt x="198119" y="119826"/>
                  </a:lnTo>
                  <a:lnTo>
                    <a:pt x="182879" y="123782"/>
                  </a:lnTo>
                  <a:lnTo>
                    <a:pt x="182879" y="161977"/>
                  </a:lnTo>
                  <a:lnTo>
                    <a:pt x="198119" y="158109"/>
                  </a:lnTo>
                  <a:close/>
                </a:path>
                <a:path w="2392679" h="486410">
                  <a:moveTo>
                    <a:pt x="213359" y="142924"/>
                  </a:moveTo>
                  <a:lnTo>
                    <a:pt x="213359" y="108261"/>
                  </a:lnTo>
                  <a:lnTo>
                    <a:pt x="198119" y="112066"/>
                  </a:lnTo>
                  <a:lnTo>
                    <a:pt x="198119" y="146675"/>
                  </a:lnTo>
                  <a:lnTo>
                    <a:pt x="213359" y="142924"/>
                  </a:lnTo>
                  <a:close/>
                </a:path>
                <a:path w="2392679" h="486410">
                  <a:moveTo>
                    <a:pt x="228599" y="128242"/>
                  </a:moveTo>
                  <a:lnTo>
                    <a:pt x="228599" y="93558"/>
                  </a:lnTo>
                  <a:lnTo>
                    <a:pt x="213359" y="97156"/>
                  </a:lnTo>
                  <a:lnTo>
                    <a:pt x="213359" y="131862"/>
                  </a:lnTo>
                  <a:lnTo>
                    <a:pt x="228599" y="128242"/>
                  </a:lnTo>
                  <a:close/>
                </a:path>
                <a:path w="2392679" h="486410">
                  <a:moveTo>
                    <a:pt x="243839" y="114127"/>
                  </a:moveTo>
                  <a:lnTo>
                    <a:pt x="243839" y="83083"/>
                  </a:lnTo>
                  <a:lnTo>
                    <a:pt x="228599" y="86521"/>
                  </a:lnTo>
                  <a:lnTo>
                    <a:pt x="228599" y="117599"/>
                  </a:lnTo>
                  <a:lnTo>
                    <a:pt x="243839" y="114127"/>
                  </a:lnTo>
                  <a:close/>
                </a:path>
                <a:path w="2392679" h="486410">
                  <a:moveTo>
                    <a:pt x="259079" y="103949"/>
                  </a:moveTo>
                  <a:lnTo>
                    <a:pt x="259079" y="73096"/>
                  </a:lnTo>
                  <a:lnTo>
                    <a:pt x="243839" y="76370"/>
                  </a:lnTo>
                  <a:lnTo>
                    <a:pt x="243839" y="107301"/>
                  </a:lnTo>
                  <a:lnTo>
                    <a:pt x="259079" y="103949"/>
                  </a:lnTo>
                  <a:close/>
                </a:path>
                <a:path w="2392679" h="486410">
                  <a:moveTo>
                    <a:pt x="274319" y="94151"/>
                  </a:moveTo>
                  <a:lnTo>
                    <a:pt x="274319" y="63608"/>
                  </a:lnTo>
                  <a:lnTo>
                    <a:pt x="259079" y="66714"/>
                  </a:lnTo>
                  <a:lnTo>
                    <a:pt x="259079" y="97373"/>
                  </a:lnTo>
                  <a:lnTo>
                    <a:pt x="274319" y="94151"/>
                  </a:lnTo>
                  <a:close/>
                </a:path>
                <a:path w="2392679" h="486410">
                  <a:moveTo>
                    <a:pt x="289559" y="84760"/>
                  </a:moveTo>
                  <a:lnTo>
                    <a:pt x="289559" y="54630"/>
                  </a:lnTo>
                  <a:lnTo>
                    <a:pt x="274319" y="57565"/>
                  </a:lnTo>
                  <a:lnTo>
                    <a:pt x="274319" y="87843"/>
                  </a:lnTo>
                  <a:lnTo>
                    <a:pt x="289559" y="84760"/>
                  </a:lnTo>
                  <a:close/>
                </a:path>
                <a:path w="2392679" h="486410">
                  <a:moveTo>
                    <a:pt x="304799" y="75801"/>
                  </a:moveTo>
                  <a:lnTo>
                    <a:pt x="304799" y="46176"/>
                  </a:lnTo>
                  <a:lnTo>
                    <a:pt x="289559" y="48935"/>
                  </a:lnTo>
                  <a:lnTo>
                    <a:pt x="289559" y="78737"/>
                  </a:lnTo>
                  <a:lnTo>
                    <a:pt x="304799" y="75801"/>
                  </a:lnTo>
                  <a:close/>
                </a:path>
                <a:path w="2392679" h="486410">
                  <a:moveTo>
                    <a:pt x="320039" y="67300"/>
                  </a:moveTo>
                  <a:lnTo>
                    <a:pt x="320039" y="38256"/>
                  </a:lnTo>
                  <a:lnTo>
                    <a:pt x="304799" y="40836"/>
                  </a:lnTo>
                  <a:lnTo>
                    <a:pt x="304799" y="70081"/>
                  </a:lnTo>
                  <a:lnTo>
                    <a:pt x="320039" y="67300"/>
                  </a:lnTo>
                  <a:close/>
                </a:path>
                <a:path w="2392679" h="486410">
                  <a:moveTo>
                    <a:pt x="335279" y="59285"/>
                  </a:moveTo>
                  <a:lnTo>
                    <a:pt x="335279" y="30883"/>
                  </a:lnTo>
                  <a:lnTo>
                    <a:pt x="320039" y="33279"/>
                  </a:lnTo>
                  <a:lnTo>
                    <a:pt x="320039" y="61902"/>
                  </a:lnTo>
                  <a:lnTo>
                    <a:pt x="335279" y="59285"/>
                  </a:lnTo>
                  <a:close/>
                </a:path>
                <a:path w="2392679" h="486410">
                  <a:moveTo>
                    <a:pt x="350519" y="54225"/>
                  </a:moveTo>
                  <a:lnTo>
                    <a:pt x="350519" y="24069"/>
                  </a:lnTo>
                  <a:lnTo>
                    <a:pt x="335279" y="26277"/>
                  </a:lnTo>
                  <a:lnTo>
                    <a:pt x="335279" y="56726"/>
                  </a:lnTo>
                  <a:lnTo>
                    <a:pt x="350519" y="54225"/>
                  </a:lnTo>
                  <a:close/>
                </a:path>
                <a:path w="2392679" h="486410">
                  <a:moveTo>
                    <a:pt x="365759" y="47077"/>
                  </a:moveTo>
                  <a:lnTo>
                    <a:pt x="365759" y="19842"/>
                  </a:lnTo>
                  <a:lnTo>
                    <a:pt x="350519" y="21923"/>
                  </a:lnTo>
                  <a:lnTo>
                    <a:pt x="350519" y="49399"/>
                  </a:lnTo>
                  <a:lnTo>
                    <a:pt x="365759" y="47077"/>
                  </a:lnTo>
                  <a:close/>
                </a:path>
                <a:path w="2392679" h="486410">
                  <a:moveTo>
                    <a:pt x="380999" y="40484"/>
                  </a:moveTo>
                  <a:lnTo>
                    <a:pt x="380999" y="13984"/>
                  </a:lnTo>
                  <a:lnTo>
                    <a:pt x="365759" y="15872"/>
                  </a:lnTo>
                  <a:lnTo>
                    <a:pt x="365759" y="42619"/>
                  </a:lnTo>
                  <a:lnTo>
                    <a:pt x="380999" y="40484"/>
                  </a:lnTo>
                  <a:close/>
                </a:path>
                <a:path w="2392679" h="486410">
                  <a:moveTo>
                    <a:pt x="396239" y="36411"/>
                  </a:moveTo>
                  <a:lnTo>
                    <a:pt x="396239" y="8717"/>
                  </a:lnTo>
                  <a:lnTo>
                    <a:pt x="380999" y="10406"/>
                  </a:lnTo>
                  <a:lnTo>
                    <a:pt x="380999" y="38415"/>
                  </a:lnTo>
                  <a:lnTo>
                    <a:pt x="396239" y="36411"/>
                  </a:lnTo>
                  <a:close/>
                </a:path>
                <a:path w="2392679" h="486410">
                  <a:moveTo>
                    <a:pt x="411479" y="32604"/>
                  </a:moveTo>
                  <a:lnTo>
                    <a:pt x="411479" y="5539"/>
                  </a:lnTo>
                  <a:lnTo>
                    <a:pt x="396239" y="7094"/>
                  </a:lnTo>
                  <a:lnTo>
                    <a:pt x="396239" y="34474"/>
                  </a:lnTo>
                  <a:lnTo>
                    <a:pt x="411479" y="32604"/>
                  </a:lnTo>
                  <a:close/>
                </a:path>
                <a:path w="2392679" h="486410">
                  <a:moveTo>
                    <a:pt x="426719" y="27410"/>
                  </a:moveTo>
                  <a:lnTo>
                    <a:pt x="426719" y="1281"/>
                  </a:lnTo>
                  <a:lnTo>
                    <a:pt x="411479" y="2632"/>
                  </a:lnTo>
                  <a:lnTo>
                    <a:pt x="411479" y="29071"/>
                  </a:lnTo>
                  <a:lnTo>
                    <a:pt x="426719" y="27410"/>
                  </a:lnTo>
                  <a:close/>
                </a:path>
                <a:path w="2392679" h="486410">
                  <a:moveTo>
                    <a:pt x="1904999" y="12191"/>
                  </a:moveTo>
                  <a:lnTo>
                    <a:pt x="1904999" y="0"/>
                  </a:lnTo>
                  <a:lnTo>
                    <a:pt x="426719" y="0"/>
                  </a:lnTo>
                  <a:lnTo>
                    <a:pt x="441959" y="12191"/>
                  </a:lnTo>
                  <a:lnTo>
                    <a:pt x="441959" y="22859"/>
                  </a:lnTo>
                  <a:lnTo>
                    <a:pt x="1874519" y="22859"/>
                  </a:lnTo>
                  <a:lnTo>
                    <a:pt x="1874519" y="12191"/>
                  </a:lnTo>
                  <a:lnTo>
                    <a:pt x="1904999" y="12191"/>
                  </a:lnTo>
                  <a:close/>
                </a:path>
                <a:path w="2392679" h="486410">
                  <a:moveTo>
                    <a:pt x="441959" y="24303"/>
                  </a:moveTo>
                  <a:lnTo>
                    <a:pt x="441959" y="22859"/>
                  </a:lnTo>
                  <a:lnTo>
                    <a:pt x="426719" y="0"/>
                  </a:lnTo>
                  <a:lnTo>
                    <a:pt x="426719" y="25821"/>
                  </a:lnTo>
                  <a:lnTo>
                    <a:pt x="441959" y="24303"/>
                  </a:lnTo>
                  <a:close/>
                </a:path>
                <a:path w="2392679" h="486410">
                  <a:moveTo>
                    <a:pt x="1904999" y="62627"/>
                  </a:moveTo>
                  <a:lnTo>
                    <a:pt x="1904999" y="12191"/>
                  </a:lnTo>
                  <a:lnTo>
                    <a:pt x="1874519" y="12191"/>
                  </a:lnTo>
                  <a:lnTo>
                    <a:pt x="1874519" y="17878"/>
                  </a:lnTo>
                  <a:lnTo>
                    <a:pt x="1887918" y="22859"/>
                  </a:lnTo>
                  <a:lnTo>
                    <a:pt x="1889759" y="22859"/>
                  </a:lnTo>
                  <a:lnTo>
                    <a:pt x="1889759" y="57108"/>
                  </a:lnTo>
                  <a:lnTo>
                    <a:pt x="1904999" y="62627"/>
                  </a:lnTo>
                  <a:close/>
                </a:path>
                <a:path w="2392679" h="486410">
                  <a:moveTo>
                    <a:pt x="1887918" y="22859"/>
                  </a:moveTo>
                  <a:lnTo>
                    <a:pt x="1874519" y="17878"/>
                  </a:lnTo>
                  <a:lnTo>
                    <a:pt x="1874519" y="22859"/>
                  </a:lnTo>
                  <a:lnTo>
                    <a:pt x="1887918" y="22859"/>
                  </a:lnTo>
                  <a:close/>
                </a:path>
                <a:path w="2392679" h="486410">
                  <a:moveTo>
                    <a:pt x="1889759" y="23544"/>
                  </a:moveTo>
                  <a:lnTo>
                    <a:pt x="1889759" y="22859"/>
                  </a:lnTo>
                  <a:lnTo>
                    <a:pt x="1887918" y="22859"/>
                  </a:lnTo>
                  <a:lnTo>
                    <a:pt x="1889759" y="23544"/>
                  </a:lnTo>
                  <a:close/>
                </a:path>
                <a:path w="2392679" h="486410">
                  <a:moveTo>
                    <a:pt x="1920239" y="89884"/>
                  </a:moveTo>
                  <a:lnTo>
                    <a:pt x="1920239" y="37324"/>
                  </a:lnTo>
                  <a:lnTo>
                    <a:pt x="1904999" y="32263"/>
                  </a:lnTo>
                  <a:lnTo>
                    <a:pt x="1904999" y="84478"/>
                  </a:lnTo>
                  <a:lnTo>
                    <a:pt x="1920239" y="89884"/>
                  </a:lnTo>
                  <a:close/>
                </a:path>
                <a:path w="2392679" h="486410">
                  <a:moveTo>
                    <a:pt x="1935479" y="121809"/>
                  </a:moveTo>
                  <a:lnTo>
                    <a:pt x="1935479" y="67955"/>
                  </a:lnTo>
                  <a:lnTo>
                    <a:pt x="1920239" y="62823"/>
                  </a:lnTo>
                  <a:lnTo>
                    <a:pt x="1920239" y="116550"/>
                  </a:lnTo>
                  <a:lnTo>
                    <a:pt x="1935479" y="121809"/>
                  </a:lnTo>
                  <a:close/>
                </a:path>
                <a:path w="2392679" h="486410">
                  <a:moveTo>
                    <a:pt x="1950719" y="147720"/>
                  </a:moveTo>
                  <a:lnTo>
                    <a:pt x="1950719" y="93706"/>
                  </a:lnTo>
                  <a:lnTo>
                    <a:pt x="1935479" y="88547"/>
                  </a:lnTo>
                  <a:lnTo>
                    <a:pt x="1935479" y="142590"/>
                  </a:lnTo>
                  <a:lnTo>
                    <a:pt x="1950719" y="147720"/>
                  </a:lnTo>
                  <a:close/>
                </a:path>
                <a:path w="2392679" h="486410">
                  <a:moveTo>
                    <a:pt x="1965959" y="167970"/>
                  </a:moveTo>
                  <a:lnTo>
                    <a:pt x="1965959" y="119508"/>
                  </a:lnTo>
                  <a:lnTo>
                    <a:pt x="1950719" y="114351"/>
                  </a:lnTo>
                  <a:lnTo>
                    <a:pt x="1950719" y="162949"/>
                  </a:lnTo>
                  <a:lnTo>
                    <a:pt x="1965959" y="167970"/>
                  </a:lnTo>
                  <a:close/>
                </a:path>
                <a:path w="2392679" h="486410">
                  <a:moveTo>
                    <a:pt x="1981199" y="192654"/>
                  </a:moveTo>
                  <a:lnTo>
                    <a:pt x="1981199" y="140092"/>
                  </a:lnTo>
                  <a:lnTo>
                    <a:pt x="1965959" y="134956"/>
                  </a:lnTo>
                  <a:lnTo>
                    <a:pt x="1965959" y="187775"/>
                  </a:lnTo>
                  <a:lnTo>
                    <a:pt x="1981199" y="192654"/>
                  </a:lnTo>
                  <a:close/>
                </a:path>
                <a:path w="2392679" h="486410">
                  <a:moveTo>
                    <a:pt x="1996439" y="211877"/>
                  </a:moveTo>
                  <a:lnTo>
                    <a:pt x="1996439" y="160544"/>
                  </a:lnTo>
                  <a:lnTo>
                    <a:pt x="1981199" y="155447"/>
                  </a:lnTo>
                  <a:lnTo>
                    <a:pt x="1981199" y="207116"/>
                  </a:lnTo>
                  <a:lnTo>
                    <a:pt x="1996439" y="211877"/>
                  </a:lnTo>
                  <a:close/>
                </a:path>
                <a:path w="2392679" h="486410">
                  <a:moveTo>
                    <a:pt x="2011679" y="230613"/>
                  </a:moveTo>
                  <a:lnTo>
                    <a:pt x="2011679" y="185812"/>
                  </a:lnTo>
                  <a:lnTo>
                    <a:pt x="1996439" y="180791"/>
                  </a:lnTo>
                  <a:lnTo>
                    <a:pt x="1996439" y="225975"/>
                  </a:lnTo>
                  <a:lnTo>
                    <a:pt x="2011679" y="230613"/>
                  </a:lnTo>
                  <a:close/>
                </a:path>
                <a:path w="2392679" h="486410">
                  <a:moveTo>
                    <a:pt x="2026919" y="248845"/>
                  </a:moveTo>
                  <a:lnTo>
                    <a:pt x="2026919" y="205700"/>
                  </a:lnTo>
                  <a:lnTo>
                    <a:pt x="2011679" y="200760"/>
                  </a:lnTo>
                  <a:lnTo>
                    <a:pt x="2011679" y="244335"/>
                  </a:lnTo>
                  <a:lnTo>
                    <a:pt x="2026919" y="248845"/>
                  </a:lnTo>
                  <a:close/>
                </a:path>
                <a:path w="2392679" h="486410">
                  <a:moveTo>
                    <a:pt x="2042159" y="266556"/>
                  </a:moveTo>
                  <a:lnTo>
                    <a:pt x="2042159" y="220377"/>
                  </a:lnTo>
                  <a:lnTo>
                    <a:pt x="2026919" y="215510"/>
                  </a:lnTo>
                  <a:lnTo>
                    <a:pt x="2026919" y="262178"/>
                  </a:lnTo>
                  <a:lnTo>
                    <a:pt x="2042159" y="266556"/>
                  </a:lnTo>
                  <a:close/>
                </a:path>
                <a:path w="2392679" h="486410">
                  <a:moveTo>
                    <a:pt x="2057399" y="279485"/>
                  </a:moveTo>
                  <a:lnTo>
                    <a:pt x="2057399" y="239570"/>
                  </a:lnTo>
                  <a:lnTo>
                    <a:pt x="2042159" y="234815"/>
                  </a:lnTo>
                  <a:lnTo>
                    <a:pt x="2042159" y="275209"/>
                  </a:lnTo>
                  <a:lnTo>
                    <a:pt x="2057399" y="279485"/>
                  </a:lnTo>
                  <a:close/>
                </a:path>
                <a:path w="2392679" h="486410">
                  <a:moveTo>
                    <a:pt x="2072639" y="296238"/>
                  </a:moveTo>
                  <a:lnTo>
                    <a:pt x="2072639" y="258264"/>
                  </a:lnTo>
                  <a:lnTo>
                    <a:pt x="2057399" y="253641"/>
                  </a:lnTo>
                  <a:lnTo>
                    <a:pt x="2057399" y="292103"/>
                  </a:lnTo>
                  <a:lnTo>
                    <a:pt x="2072639" y="296238"/>
                  </a:lnTo>
                  <a:close/>
                </a:path>
                <a:path w="2392679" h="486410">
                  <a:moveTo>
                    <a:pt x="2087879" y="308429"/>
                  </a:moveTo>
                  <a:lnTo>
                    <a:pt x="2087879" y="276387"/>
                  </a:lnTo>
                  <a:lnTo>
                    <a:pt x="2072639" y="271914"/>
                  </a:lnTo>
                  <a:lnTo>
                    <a:pt x="2072639" y="304401"/>
                  </a:lnTo>
                  <a:lnTo>
                    <a:pt x="2087879" y="308429"/>
                  </a:lnTo>
                  <a:close/>
                </a:path>
                <a:path w="2392679" h="486410">
                  <a:moveTo>
                    <a:pt x="2103119" y="289559"/>
                  </a:moveTo>
                  <a:lnTo>
                    <a:pt x="2087879" y="285211"/>
                  </a:lnTo>
                  <a:lnTo>
                    <a:pt x="2087879" y="312419"/>
                  </a:lnTo>
                  <a:lnTo>
                    <a:pt x="2103119" y="289559"/>
                  </a:lnTo>
                  <a:close/>
                </a:path>
                <a:path w="2392679" h="486410">
                  <a:moveTo>
                    <a:pt x="2103119" y="323666"/>
                  </a:moveTo>
                  <a:lnTo>
                    <a:pt x="2103119" y="289559"/>
                  </a:lnTo>
                  <a:lnTo>
                    <a:pt x="2087879" y="312419"/>
                  </a:lnTo>
                  <a:lnTo>
                    <a:pt x="2087879" y="319923"/>
                  </a:lnTo>
                  <a:lnTo>
                    <a:pt x="2103119" y="323666"/>
                  </a:lnTo>
                  <a:close/>
                </a:path>
                <a:path w="2392679" h="486410">
                  <a:moveTo>
                    <a:pt x="2118359" y="334846"/>
                  </a:moveTo>
                  <a:lnTo>
                    <a:pt x="2118359" y="304261"/>
                  </a:lnTo>
                  <a:lnTo>
                    <a:pt x="2103119" y="300587"/>
                  </a:lnTo>
                  <a:lnTo>
                    <a:pt x="2103119" y="331129"/>
                  </a:lnTo>
                  <a:lnTo>
                    <a:pt x="2118359" y="334846"/>
                  </a:lnTo>
                  <a:close/>
                </a:path>
                <a:path w="2392679" h="486410">
                  <a:moveTo>
                    <a:pt x="2133599" y="349578"/>
                  </a:moveTo>
                  <a:lnTo>
                    <a:pt x="2133599" y="315253"/>
                  </a:lnTo>
                  <a:lnTo>
                    <a:pt x="2118359" y="311596"/>
                  </a:lnTo>
                  <a:lnTo>
                    <a:pt x="2118359" y="345918"/>
                  </a:lnTo>
                  <a:lnTo>
                    <a:pt x="2133599" y="349578"/>
                  </a:lnTo>
                  <a:close/>
                </a:path>
                <a:path w="2392679" h="486410">
                  <a:moveTo>
                    <a:pt x="2148839" y="360443"/>
                  </a:moveTo>
                  <a:lnTo>
                    <a:pt x="2148839" y="326167"/>
                  </a:lnTo>
                  <a:lnTo>
                    <a:pt x="2133599" y="322540"/>
                  </a:lnTo>
                  <a:lnTo>
                    <a:pt x="2133599" y="356842"/>
                  </a:lnTo>
                  <a:lnTo>
                    <a:pt x="2148839" y="360443"/>
                  </a:lnTo>
                  <a:close/>
                </a:path>
                <a:path w="2392679" h="486410">
                  <a:moveTo>
                    <a:pt x="2164079" y="371105"/>
                  </a:moveTo>
                  <a:lnTo>
                    <a:pt x="2164079" y="340518"/>
                  </a:lnTo>
                  <a:lnTo>
                    <a:pt x="2148839" y="336957"/>
                  </a:lnTo>
                  <a:lnTo>
                    <a:pt x="2148839" y="367576"/>
                  </a:lnTo>
                  <a:lnTo>
                    <a:pt x="2164079" y="371105"/>
                  </a:lnTo>
                  <a:close/>
                </a:path>
                <a:path w="2392679" h="486410">
                  <a:moveTo>
                    <a:pt x="2179319" y="384934"/>
                  </a:moveTo>
                  <a:lnTo>
                    <a:pt x="2179319" y="351073"/>
                  </a:lnTo>
                  <a:lnTo>
                    <a:pt x="2164079" y="347578"/>
                  </a:lnTo>
                  <a:lnTo>
                    <a:pt x="2164079" y="381523"/>
                  </a:lnTo>
                  <a:lnTo>
                    <a:pt x="2179319" y="384934"/>
                  </a:lnTo>
                  <a:close/>
                </a:path>
                <a:path w="2392679" h="486410">
                  <a:moveTo>
                    <a:pt x="2194559" y="394964"/>
                  </a:moveTo>
                  <a:lnTo>
                    <a:pt x="2194559" y="361400"/>
                  </a:lnTo>
                  <a:lnTo>
                    <a:pt x="2179319" y="357986"/>
                  </a:lnTo>
                  <a:lnTo>
                    <a:pt x="2179319" y="391657"/>
                  </a:lnTo>
                  <a:lnTo>
                    <a:pt x="2194559" y="394964"/>
                  </a:lnTo>
                  <a:close/>
                </a:path>
                <a:path w="2392679" h="486410">
                  <a:moveTo>
                    <a:pt x="2209799" y="404656"/>
                  </a:moveTo>
                  <a:lnTo>
                    <a:pt x="2209799" y="371452"/>
                  </a:lnTo>
                  <a:lnTo>
                    <a:pt x="2194559" y="368135"/>
                  </a:lnTo>
                  <a:lnTo>
                    <a:pt x="2194559" y="401465"/>
                  </a:lnTo>
                  <a:lnTo>
                    <a:pt x="2209799" y="404656"/>
                  </a:lnTo>
                  <a:close/>
                </a:path>
                <a:path w="2392679" h="486410">
                  <a:moveTo>
                    <a:pt x="2225039" y="413967"/>
                  </a:moveTo>
                  <a:lnTo>
                    <a:pt x="2225039" y="381186"/>
                  </a:lnTo>
                  <a:lnTo>
                    <a:pt x="2209799" y="377980"/>
                  </a:lnTo>
                  <a:lnTo>
                    <a:pt x="2209799" y="410908"/>
                  </a:lnTo>
                  <a:lnTo>
                    <a:pt x="2225039" y="413967"/>
                  </a:lnTo>
                  <a:close/>
                </a:path>
                <a:path w="2392679" h="486410">
                  <a:moveTo>
                    <a:pt x="2240279" y="422858"/>
                  </a:moveTo>
                  <a:lnTo>
                    <a:pt x="2240279" y="390557"/>
                  </a:lnTo>
                  <a:lnTo>
                    <a:pt x="2225039" y="387476"/>
                  </a:lnTo>
                  <a:lnTo>
                    <a:pt x="2225039" y="419944"/>
                  </a:lnTo>
                  <a:lnTo>
                    <a:pt x="2240279" y="422858"/>
                  </a:lnTo>
                  <a:close/>
                </a:path>
                <a:path w="2392679" h="486410">
                  <a:moveTo>
                    <a:pt x="2255519" y="431289"/>
                  </a:moveTo>
                  <a:lnTo>
                    <a:pt x="2255519" y="399519"/>
                  </a:lnTo>
                  <a:lnTo>
                    <a:pt x="2240279" y="396579"/>
                  </a:lnTo>
                  <a:lnTo>
                    <a:pt x="2240279" y="428532"/>
                  </a:lnTo>
                  <a:lnTo>
                    <a:pt x="2255519" y="431289"/>
                  </a:lnTo>
                  <a:close/>
                </a:path>
                <a:path w="2392679" h="486410">
                  <a:moveTo>
                    <a:pt x="2270759" y="436632"/>
                  </a:moveTo>
                  <a:lnTo>
                    <a:pt x="2270759" y="408027"/>
                  </a:lnTo>
                  <a:lnTo>
                    <a:pt x="2255519" y="405244"/>
                  </a:lnTo>
                  <a:lnTo>
                    <a:pt x="2255519" y="433989"/>
                  </a:lnTo>
                  <a:lnTo>
                    <a:pt x="2270759" y="436632"/>
                  </a:lnTo>
                  <a:close/>
                </a:path>
                <a:path w="2392679" h="486410">
                  <a:moveTo>
                    <a:pt x="2285999" y="444203"/>
                  </a:moveTo>
                  <a:lnTo>
                    <a:pt x="2285999" y="416036"/>
                  </a:lnTo>
                  <a:lnTo>
                    <a:pt x="2270759" y="413425"/>
                  </a:lnTo>
                  <a:lnTo>
                    <a:pt x="2270759" y="441741"/>
                  </a:lnTo>
                  <a:lnTo>
                    <a:pt x="2285999" y="444203"/>
                  </a:lnTo>
                  <a:close/>
                </a:path>
                <a:path w="2392679" h="486410">
                  <a:moveTo>
                    <a:pt x="2301239" y="451204"/>
                  </a:moveTo>
                  <a:lnTo>
                    <a:pt x="2301239" y="423502"/>
                  </a:lnTo>
                  <a:lnTo>
                    <a:pt x="2285999" y="421077"/>
                  </a:lnTo>
                  <a:lnTo>
                    <a:pt x="2285999" y="448937"/>
                  </a:lnTo>
                  <a:lnTo>
                    <a:pt x="2301239" y="451204"/>
                  </a:lnTo>
                  <a:close/>
                </a:path>
                <a:path w="2392679" h="486410">
                  <a:moveTo>
                    <a:pt x="2392679" y="451103"/>
                  </a:moveTo>
                  <a:lnTo>
                    <a:pt x="2377439" y="449834"/>
                  </a:lnTo>
                  <a:lnTo>
                    <a:pt x="2377439" y="448476"/>
                  </a:lnTo>
                  <a:lnTo>
                    <a:pt x="2362199" y="447030"/>
                  </a:lnTo>
                  <a:lnTo>
                    <a:pt x="2362199" y="443885"/>
                  </a:lnTo>
                  <a:lnTo>
                    <a:pt x="2346959" y="442189"/>
                  </a:lnTo>
                  <a:lnTo>
                    <a:pt x="2346959" y="440412"/>
                  </a:lnTo>
                  <a:lnTo>
                    <a:pt x="2331719" y="438556"/>
                  </a:lnTo>
                  <a:lnTo>
                    <a:pt x="2331719" y="434615"/>
                  </a:lnTo>
                  <a:lnTo>
                    <a:pt x="2316479" y="432533"/>
                  </a:lnTo>
                  <a:lnTo>
                    <a:pt x="2316479" y="428155"/>
                  </a:lnTo>
                  <a:lnTo>
                    <a:pt x="2301239" y="425862"/>
                  </a:lnTo>
                  <a:lnTo>
                    <a:pt x="2301239" y="451572"/>
                  </a:lnTo>
                  <a:lnTo>
                    <a:pt x="2392679" y="451103"/>
                  </a:lnTo>
                  <a:close/>
                </a:path>
                <a:path w="2392679" h="486410">
                  <a:moveTo>
                    <a:pt x="2392679" y="486155"/>
                  </a:moveTo>
                  <a:lnTo>
                    <a:pt x="2392679" y="451103"/>
                  </a:lnTo>
                  <a:lnTo>
                    <a:pt x="2377439" y="473963"/>
                  </a:lnTo>
                  <a:lnTo>
                    <a:pt x="2362199" y="472695"/>
                  </a:lnTo>
                  <a:lnTo>
                    <a:pt x="2362199" y="469903"/>
                  </a:lnTo>
                  <a:lnTo>
                    <a:pt x="2346959" y="468381"/>
                  </a:lnTo>
                  <a:lnTo>
                    <a:pt x="2346959" y="466778"/>
                  </a:lnTo>
                  <a:lnTo>
                    <a:pt x="2331719" y="465095"/>
                  </a:lnTo>
                  <a:lnTo>
                    <a:pt x="2331719" y="461496"/>
                  </a:lnTo>
                  <a:lnTo>
                    <a:pt x="2316479" y="459582"/>
                  </a:lnTo>
                  <a:lnTo>
                    <a:pt x="2316479" y="457595"/>
                  </a:lnTo>
                  <a:lnTo>
                    <a:pt x="2301239" y="455535"/>
                  </a:lnTo>
                  <a:lnTo>
                    <a:pt x="2301239" y="486155"/>
                  </a:lnTo>
                  <a:lnTo>
                    <a:pt x="2392679" y="486155"/>
                  </a:lnTo>
                  <a:close/>
                </a:path>
              </a:pathLst>
            </a:custGeom>
            <a:solidFill>
              <a:srgbClr val="24211D"/>
            </a:solidFill>
          </p:spPr>
          <p:txBody>
            <a:bodyPr wrap="square" lIns="0" tIns="0" rIns="0" bIns="0" rtlCol="0"/>
            <a:lstStyle/>
            <a:p>
              <a:endParaRPr/>
            </a:p>
          </p:txBody>
        </p:sp>
        <p:sp>
          <p:nvSpPr>
            <p:cNvPr id="21" name="object 21"/>
            <p:cNvSpPr/>
            <p:nvPr/>
          </p:nvSpPr>
          <p:spPr>
            <a:xfrm>
              <a:off x="5415923" y="4611277"/>
              <a:ext cx="2026449" cy="420701"/>
            </a:xfrm>
            <a:custGeom>
              <a:avLst/>
              <a:gdLst/>
              <a:ahLst/>
              <a:cxnLst/>
              <a:rect l="l" t="t" r="r" b="b"/>
              <a:pathLst>
                <a:path w="2369820" h="463550">
                  <a:moveTo>
                    <a:pt x="2369819" y="463295"/>
                  </a:moveTo>
                  <a:lnTo>
                    <a:pt x="2329442" y="449756"/>
                  </a:lnTo>
                  <a:lnTo>
                    <a:pt x="2290115" y="433953"/>
                  </a:lnTo>
                  <a:lnTo>
                    <a:pt x="2251906" y="415997"/>
                  </a:lnTo>
                  <a:lnTo>
                    <a:pt x="2214885" y="395998"/>
                  </a:lnTo>
                  <a:lnTo>
                    <a:pt x="2179119" y="374064"/>
                  </a:lnTo>
                  <a:lnTo>
                    <a:pt x="2144679" y="350307"/>
                  </a:lnTo>
                  <a:lnTo>
                    <a:pt x="2111633" y="324835"/>
                  </a:lnTo>
                  <a:lnTo>
                    <a:pt x="2080050" y="297759"/>
                  </a:lnTo>
                  <a:lnTo>
                    <a:pt x="2049999" y="269189"/>
                  </a:lnTo>
                  <a:lnTo>
                    <a:pt x="2021548" y="239234"/>
                  </a:lnTo>
                  <a:lnTo>
                    <a:pt x="1994767" y="208004"/>
                  </a:lnTo>
                  <a:lnTo>
                    <a:pt x="1969724" y="175608"/>
                  </a:lnTo>
                  <a:lnTo>
                    <a:pt x="1946489" y="142158"/>
                  </a:lnTo>
                  <a:lnTo>
                    <a:pt x="1922235" y="102778"/>
                  </a:lnTo>
                  <a:lnTo>
                    <a:pt x="1900534" y="62326"/>
                  </a:lnTo>
                  <a:lnTo>
                    <a:pt x="1881490" y="20968"/>
                  </a:lnTo>
                  <a:lnTo>
                    <a:pt x="1872995" y="0"/>
                  </a:lnTo>
                  <a:lnTo>
                    <a:pt x="426719" y="0"/>
                  </a:lnTo>
                  <a:lnTo>
                    <a:pt x="388248" y="10081"/>
                  </a:lnTo>
                  <a:lnTo>
                    <a:pt x="351792" y="22285"/>
                  </a:lnTo>
                  <a:lnTo>
                    <a:pt x="311755" y="39062"/>
                  </a:lnTo>
                  <a:lnTo>
                    <a:pt x="274347" y="58418"/>
                  </a:lnTo>
                  <a:lnTo>
                    <a:pt x="239504" y="80183"/>
                  </a:lnTo>
                  <a:lnTo>
                    <a:pt x="207164" y="104193"/>
                  </a:lnTo>
                  <a:lnTo>
                    <a:pt x="177265" y="130280"/>
                  </a:lnTo>
                  <a:lnTo>
                    <a:pt x="149746" y="158277"/>
                  </a:lnTo>
                  <a:lnTo>
                    <a:pt x="124542" y="188018"/>
                  </a:lnTo>
                  <a:lnTo>
                    <a:pt x="101593" y="219335"/>
                  </a:lnTo>
                  <a:lnTo>
                    <a:pt x="80836" y="252063"/>
                  </a:lnTo>
                  <a:lnTo>
                    <a:pt x="62208" y="286033"/>
                  </a:lnTo>
                  <a:lnTo>
                    <a:pt x="43448" y="326165"/>
                  </a:lnTo>
                  <a:lnTo>
                    <a:pt x="27294" y="367454"/>
                  </a:lnTo>
                  <a:lnTo>
                    <a:pt x="13655" y="409651"/>
                  </a:lnTo>
                  <a:lnTo>
                    <a:pt x="2437" y="452508"/>
                  </a:lnTo>
                  <a:lnTo>
                    <a:pt x="0" y="463295"/>
                  </a:lnTo>
                  <a:lnTo>
                    <a:pt x="2369819" y="463295"/>
                  </a:lnTo>
                  <a:close/>
                </a:path>
              </a:pathLst>
            </a:custGeom>
            <a:solidFill>
              <a:srgbClr val="FCF900"/>
            </a:solidFill>
          </p:spPr>
          <p:txBody>
            <a:bodyPr wrap="square" lIns="0" tIns="0" rIns="0" bIns="0" rtlCol="0"/>
            <a:lstStyle/>
            <a:p>
              <a:endParaRPr/>
            </a:p>
          </p:txBody>
        </p:sp>
        <p:sp>
          <p:nvSpPr>
            <p:cNvPr id="22" name="object 22"/>
            <p:cNvSpPr/>
            <p:nvPr/>
          </p:nvSpPr>
          <p:spPr>
            <a:xfrm>
              <a:off x="5405498" y="4601595"/>
              <a:ext cx="2032965" cy="440295"/>
            </a:xfrm>
            <a:custGeom>
              <a:avLst/>
              <a:gdLst/>
              <a:ahLst/>
              <a:cxnLst/>
              <a:rect l="l" t="t" r="r" b="b"/>
              <a:pathLst>
                <a:path w="2377440" h="485139">
                  <a:moveTo>
                    <a:pt x="15239" y="461771"/>
                  </a:moveTo>
                  <a:lnTo>
                    <a:pt x="15239" y="409369"/>
                  </a:lnTo>
                  <a:lnTo>
                    <a:pt x="0" y="415134"/>
                  </a:lnTo>
                  <a:lnTo>
                    <a:pt x="0" y="461771"/>
                  </a:lnTo>
                  <a:lnTo>
                    <a:pt x="15239" y="461771"/>
                  </a:lnTo>
                  <a:close/>
                </a:path>
                <a:path w="2377440" h="485139">
                  <a:moveTo>
                    <a:pt x="2377439" y="484631"/>
                  </a:moveTo>
                  <a:lnTo>
                    <a:pt x="2362199" y="482876"/>
                  </a:lnTo>
                  <a:lnTo>
                    <a:pt x="2362199" y="479233"/>
                  </a:lnTo>
                  <a:lnTo>
                    <a:pt x="2346959" y="477347"/>
                  </a:lnTo>
                  <a:lnTo>
                    <a:pt x="2346959" y="475417"/>
                  </a:lnTo>
                  <a:lnTo>
                    <a:pt x="2331719" y="473443"/>
                  </a:lnTo>
                  <a:lnTo>
                    <a:pt x="2331719" y="469366"/>
                  </a:lnTo>
                  <a:lnTo>
                    <a:pt x="2316479" y="467262"/>
                  </a:lnTo>
                  <a:lnTo>
                    <a:pt x="2316479" y="462924"/>
                  </a:lnTo>
                  <a:lnTo>
                    <a:pt x="2308618" y="461771"/>
                  </a:lnTo>
                  <a:lnTo>
                    <a:pt x="0" y="461771"/>
                  </a:lnTo>
                  <a:lnTo>
                    <a:pt x="0" y="473963"/>
                  </a:lnTo>
                  <a:lnTo>
                    <a:pt x="15239" y="484631"/>
                  </a:lnTo>
                  <a:lnTo>
                    <a:pt x="2377439" y="484631"/>
                  </a:lnTo>
                  <a:close/>
                </a:path>
                <a:path w="2377440" h="485139">
                  <a:moveTo>
                    <a:pt x="15239" y="484631"/>
                  </a:moveTo>
                  <a:lnTo>
                    <a:pt x="0" y="473963"/>
                  </a:lnTo>
                  <a:lnTo>
                    <a:pt x="0" y="484631"/>
                  </a:lnTo>
                  <a:lnTo>
                    <a:pt x="15239" y="484631"/>
                  </a:lnTo>
                  <a:close/>
                </a:path>
                <a:path w="2377440" h="485139">
                  <a:moveTo>
                    <a:pt x="30479" y="448473"/>
                  </a:moveTo>
                  <a:lnTo>
                    <a:pt x="30479" y="364008"/>
                  </a:lnTo>
                  <a:lnTo>
                    <a:pt x="15239" y="369605"/>
                  </a:lnTo>
                  <a:lnTo>
                    <a:pt x="15239" y="454440"/>
                  </a:lnTo>
                  <a:lnTo>
                    <a:pt x="30479" y="448473"/>
                  </a:lnTo>
                  <a:close/>
                </a:path>
                <a:path w="2377440" h="485139">
                  <a:moveTo>
                    <a:pt x="45719" y="395919"/>
                  </a:moveTo>
                  <a:lnTo>
                    <a:pt x="45719" y="325413"/>
                  </a:lnTo>
                  <a:lnTo>
                    <a:pt x="30479" y="330865"/>
                  </a:lnTo>
                  <a:lnTo>
                    <a:pt x="30479" y="401652"/>
                  </a:lnTo>
                  <a:lnTo>
                    <a:pt x="45719" y="395919"/>
                  </a:lnTo>
                  <a:close/>
                </a:path>
                <a:path w="2377440" h="485139">
                  <a:moveTo>
                    <a:pt x="60959" y="351080"/>
                  </a:moveTo>
                  <a:lnTo>
                    <a:pt x="60959" y="293133"/>
                  </a:lnTo>
                  <a:lnTo>
                    <a:pt x="45719" y="298462"/>
                  </a:lnTo>
                  <a:lnTo>
                    <a:pt x="45719" y="356582"/>
                  </a:lnTo>
                  <a:lnTo>
                    <a:pt x="60959" y="351080"/>
                  </a:lnTo>
                  <a:close/>
                </a:path>
                <a:path w="2377440" h="485139">
                  <a:moveTo>
                    <a:pt x="76199" y="318720"/>
                  </a:moveTo>
                  <a:lnTo>
                    <a:pt x="76199" y="261581"/>
                  </a:lnTo>
                  <a:lnTo>
                    <a:pt x="60959" y="266789"/>
                  </a:lnTo>
                  <a:lnTo>
                    <a:pt x="60959" y="324034"/>
                  </a:lnTo>
                  <a:lnTo>
                    <a:pt x="76199" y="318720"/>
                  </a:lnTo>
                  <a:close/>
                </a:path>
                <a:path w="2377440" h="485139">
                  <a:moveTo>
                    <a:pt x="91439" y="292645"/>
                  </a:moveTo>
                  <a:lnTo>
                    <a:pt x="91439" y="240947"/>
                  </a:lnTo>
                  <a:lnTo>
                    <a:pt x="76199" y="246076"/>
                  </a:lnTo>
                  <a:lnTo>
                    <a:pt x="76199" y="297793"/>
                  </a:lnTo>
                  <a:lnTo>
                    <a:pt x="91439" y="292645"/>
                  </a:lnTo>
                  <a:close/>
                </a:path>
                <a:path w="2377440" h="485139">
                  <a:moveTo>
                    <a:pt x="106679" y="267427"/>
                  </a:moveTo>
                  <a:lnTo>
                    <a:pt x="106679" y="215598"/>
                  </a:lnTo>
                  <a:lnTo>
                    <a:pt x="91439" y="220629"/>
                  </a:lnTo>
                  <a:lnTo>
                    <a:pt x="91439" y="272400"/>
                  </a:lnTo>
                  <a:lnTo>
                    <a:pt x="106679" y="267427"/>
                  </a:lnTo>
                  <a:close/>
                </a:path>
                <a:path w="2377440" h="485139">
                  <a:moveTo>
                    <a:pt x="121919" y="243109"/>
                  </a:moveTo>
                  <a:lnTo>
                    <a:pt x="121919" y="195672"/>
                  </a:lnTo>
                  <a:lnTo>
                    <a:pt x="106679" y="200624"/>
                  </a:lnTo>
                  <a:lnTo>
                    <a:pt x="106679" y="247899"/>
                  </a:lnTo>
                  <a:lnTo>
                    <a:pt x="121919" y="243109"/>
                  </a:lnTo>
                  <a:close/>
                </a:path>
                <a:path w="2377440" h="485139">
                  <a:moveTo>
                    <a:pt x="137159" y="224332"/>
                  </a:moveTo>
                  <a:lnTo>
                    <a:pt x="137159" y="176055"/>
                  </a:lnTo>
                  <a:lnTo>
                    <a:pt x="121919" y="180930"/>
                  </a:lnTo>
                  <a:lnTo>
                    <a:pt x="121919" y="228968"/>
                  </a:lnTo>
                  <a:lnTo>
                    <a:pt x="137159" y="224332"/>
                  </a:lnTo>
                  <a:close/>
                </a:path>
                <a:path w="2377440" h="485139">
                  <a:moveTo>
                    <a:pt x="167639" y="184403"/>
                  </a:moveTo>
                  <a:lnTo>
                    <a:pt x="167639" y="142393"/>
                  </a:lnTo>
                  <a:lnTo>
                    <a:pt x="152399" y="146170"/>
                  </a:lnTo>
                  <a:lnTo>
                    <a:pt x="152399" y="157661"/>
                  </a:lnTo>
                  <a:lnTo>
                    <a:pt x="137159" y="161543"/>
                  </a:lnTo>
                  <a:lnTo>
                    <a:pt x="167639" y="184403"/>
                  </a:lnTo>
                  <a:close/>
                </a:path>
                <a:path w="2377440" h="485139">
                  <a:moveTo>
                    <a:pt x="167639" y="188676"/>
                  </a:moveTo>
                  <a:lnTo>
                    <a:pt x="167639" y="184403"/>
                  </a:lnTo>
                  <a:lnTo>
                    <a:pt x="137159" y="161543"/>
                  </a:lnTo>
                  <a:lnTo>
                    <a:pt x="137159" y="210658"/>
                  </a:lnTo>
                  <a:lnTo>
                    <a:pt x="152399" y="206180"/>
                  </a:lnTo>
                  <a:lnTo>
                    <a:pt x="152399" y="192990"/>
                  </a:lnTo>
                  <a:lnTo>
                    <a:pt x="167639" y="188676"/>
                  </a:lnTo>
                  <a:close/>
                </a:path>
                <a:path w="2377440" h="485139">
                  <a:moveTo>
                    <a:pt x="182879" y="172645"/>
                  </a:moveTo>
                  <a:lnTo>
                    <a:pt x="182879" y="131229"/>
                  </a:lnTo>
                  <a:lnTo>
                    <a:pt x="167639" y="134922"/>
                  </a:lnTo>
                  <a:lnTo>
                    <a:pt x="167639" y="176539"/>
                  </a:lnTo>
                  <a:lnTo>
                    <a:pt x="182879" y="172645"/>
                  </a:lnTo>
                  <a:close/>
                </a:path>
                <a:path w="2377440" h="485139">
                  <a:moveTo>
                    <a:pt x="198119" y="157343"/>
                  </a:moveTo>
                  <a:lnTo>
                    <a:pt x="198119" y="116748"/>
                  </a:lnTo>
                  <a:lnTo>
                    <a:pt x="182879" y="120323"/>
                  </a:lnTo>
                  <a:lnTo>
                    <a:pt x="182879" y="161125"/>
                  </a:lnTo>
                  <a:lnTo>
                    <a:pt x="198119" y="157343"/>
                  </a:lnTo>
                  <a:close/>
                </a:path>
                <a:path w="2377440" h="485139">
                  <a:moveTo>
                    <a:pt x="213359" y="146184"/>
                  </a:moveTo>
                  <a:lnTo>
                    <a:pt x="213359" y="106207"/>
                  </a:lnTo>
                  <a:lnTo>
                    <a:pt x="198119" y="109689"/>
                  </a:lnTo>
                  <a:lnTo>
                    <a:pt x="198119" y="149872"/>
                  </a:lnTo>
                  <a:lnTo>
                    <a:pt x="213359" y="146184"/>
                  </a:lnTo>
                  <a:close/>
                </a:path>
                <a:path w="2377440" h="485139">
                  <a:moveTo>
                    <a:pt x="228599" y="131778"/>
                  </a:moveTo>
                  <a:lnTo>
                    <a:pt x="228599" y="92604"/>
                  </a:lnTo>
                  <a:lnTo>
                    <a:pt x="213359" y="95955"/>
                  </a:lnTo>
                  <a:lnTo>
                    <a:pt x="213359" y="135326"/>
                  </a:lnTo>
                  <a:lnTo>
                    <a:pt x="228599" y="131778"/>
                  </a:lnTo>
                  <a:close/>
                </a:path>
                <a:path w="2377440" h="485139">
                  <a:moveTo>
                    <a:pt x="243839" y="121362"/>
                  </a:moveTo>
                  <a:lnTo>
                    <a:pt x="243839" y="82756"/>
                  </a:lnTo>
                  <a:lnTo>
                    <a:pt x="228599" y="86004"/>
                  </a:lnTo>
                  <a:lnTo>
                    <a:pt x="228599" y="124795"/>
                  </a:lnTo>
                  <a:lnTo>
                    <a:pt x="243839" y="121362"/>
                  </a:lnTo>
                  <a:close/>
                </a:path>
                <a:path w="2377440" h="485139">
                  <a:moveTo>
                    <a:pt x="259079" y="111308"/>
                  </a:moveTo>
                  <a:lnTo>
                    <a:pt x="259079" y="73226"/>
                  </a:lnTo>
                  <a:lnTo>
                    <a:pt x="243839" y="76367"/>
                  </a:lnTo>
                  <a:lnTo>
                    <a:pt x="243839" y="114617"/>
                  </a:lnTo>
                  <a:lnTo>
                    <a:pt x="259079" y="111308"/>
                  </a:lnTo>
                  <a:close/>
                </a:path>
                <a:path w="2377440" h="485139">
                  <a:moveTo>
                    <a:pt x="274319" y="101642"/>
                  </a:moveTo>
                  <a:lnTo>
                    <a:pt x="274319" y="64026"/>
                  </a:lnTo>
                  <a:lnTo>
                    <a:pt x="259079" y="67055"/>
                  </a:lnTo>
                  <a:lnTo>
                    <a:pt x="259079" y="104819"/>
                  </a:lnTo>
                  <a:lnTo>
                    <a:pt x="274319" y="101642"/>
                  </a:lnTo>
                  <a:close/>
                </a:path>
                <a:path w="2377440" h="485139">
                  <a:moveTo>
                    <a:pt x="289559" y="89405"/>
                  </a:moveTo>
                  <a:lnTo>
                    <a:pt x="289559" y="55169"/>
                  </a:lnTo>
                  <a:lnTo>
                    <a:pt x="274319" y="58083"/>
                  </a:lnTo>
                  <a:lnTo>
                    <a:pt x="274319" y="92392"/>
                  </a:lnTo>
                  <a:lnTo>
                    <a:pt x="289559" y="89405"/>
                  </a:lnTo>
                  <a:close/>
                </a:path>
                <a:path w="2377440" h="485139">
                  <a:moveTo>
                    <a:pt x="304799" y="80749"/>
                  </a:moveTo>
                  <a:lnTo>
                    <a:pt x="304799" y="46668"/>
                  </a:lnTo>
                  <a:lnTo>
                    <a:pt x="289559" y="49462"/>
                  </a:lnTo>
                  <a:lnTo>
                    <a:pt x="289559" y="83583"/>
                  </a:lnTo>
                  <a:lnTo>
                    <a:pt x="304799" y="80749"/>
                  </a:lnTo>
                  <a:close/>
                </a:path>
                <a:path w="2377440" h="485139">
                  <a:moveTo>
                    <a:pt x="320039" y="75242"/>
                  </a:moveTo>
                  <a:lnTo>
                    <a:pt x="320039" y="41204"/>
                  </a:lnTo>
                  <a:lnTo>
                    <a:pt x="304799" y="43915"/>
                  </a:lnTo>
                  <a:lnTo>
                    <a:pt x="304799" y="77968"/>
                  </a:lnTo>
                  <a:lnTo>
                    <a:pt x="320039" y="75242"/>
                  </a:lnTo>
                  <a:close/>
                </a:path>
                <a:path w="2377440" h="485139">
                  <a:moveTo>
                    <a:pt x="335279" y="67394"/>
                  </a:moveTo>
                  <a:lnTo>
                    <a:pt x="335279" y="33323"/>
                  </a:lnTo>
                  <a:lnTo>
                    <a:pt x="320039" y="35907"/>
                  </a:lnTo>
                  <a:lnTo>
                    <a:pt x="320039" y="69953"/>
                  </a:lnTo>
                  <a:lnTo>
                    <a:pt x="335279" y="67394"/>
                  </a:lnTo>
                  <a:close/>
                </a:path>
                <a:path w="2377440" h="485139">
                  <a:moveTo>
                    <a:pt x="350519" y="60067"/>
                  </a:moveTo>
                  <a:lnTo>
                    <a:pt x="350519" y="25830"/>
                  </a:lnTo>
                  <a:lnTo>
                    <a:pt x="335279" y="28284"/>
                  </a:lnTo>
                  <a:lnTo>
                    <a:pt x="335279" y="62450"/>
                  </a:lnTo>
                  <a:lnTo>
                    <a:pt x="350519" y="60067"/>
                  </a:lnTo>
                  <a:close/>
                </a:path>
                <a:path w="2377440" h="485139">
                  <a:moveTo>
                    <a:pt x="365759" y="53287"/>
                  </a:moveTo>
                  <a:lnTo>
                    <a:pt x="365759" y="21057"/>
                  </a:lnTo>
                  <a:lnTo>
                    <a:pt x="350519" y="23421"/>
                  </a:lnTo>
                  <a:lnTo>
                    <a:pt x="350519" y="55484"/>
                  </a:lnTo>
                  <a:lnTo>
                    <a:pt x="365759" y="53287"/>
                  </a:lnTo>
                  <a:close/>
                </a:path>
                <a:path w="2377440" h="485139">
                  <a:moveTo>
                    <a:pt x="380999" y="49083"/>
                  </a:moveTo>
                  <a:lnTo>
                    <a:pt x="380999" y="14241"/>
                  </a:lnTo>
                  <a:lnTo>
                    <a:pt x="365759" y="16467"/>
                  </a:lnTo>
                  <a:lnTo>
                    <a:pt x="365759" y="51152"/>
                  </a:lnTo>
                  <a:lnTo>
                    <a:pt x="380999" y="49083"/>
                  </a:lnTo>
                  <a:close/>
                </a:path>
                <a:path w="2377440" h="485139">
                  <a:moveTo>
                    <a:pt x="396239" y="43272"/>
                  </a:moveTo>
                  <a:lnTo>
                    <a:pt x="396239" y="9930"/>
                  </a:lnTo>
                  <a:lnTo>
                    <a:pt x="380999" y="12062"/>
                  </a:lnTo>
                  <a:lnTo>
                    <a:pt x="380999" y="45142"/>
                  </a:lnTo>
                  <a:lnTo>
                    <a:pt x="396239" y="43272"/>
                  </a:lnTo>
                  <a:close/>
                </a:path>
                <a:path w="2377440" h="485139">
                  <a:moveTo>
                    <a:pt x="411479" y="39739"/>
                  </a:moveTo>
                  <a:lnTo>
                    <a:pt x="411479" y="3825"/>
                  </a:lnTo>
                  <a:lnTo>
                    <a:pt x="396239" y="5811"/>
                  </a:lnTo>
                  <a:lnTo>
                    <a:pt x="396239" y="41471"/>
                  </a:lnTo>
                  <a:lnTo>
                    <a:pt x="411479" y="39739"/>
                  </a:lnTo>
                  <a:close/>
                </a:path>
                <a:path w="2377440" h="485139">
                  <a:moveTo>
                    <a:pt x="1904999" y="10667"/>
                  </a:moveTo>
                  <a:lnTo>
                    <a:pt x="1889759" y="0"/>
                  </a:lnTo>
                  <a:lnTo>
                    <a:pt x="426719" y="0"/>
                  </a:lnTo>
                  <a:lnTo>
                    <a:pt x="411479" y="1887"/>
                  </a:lnTo>
                  <a:lnTo>
                    <a:pt x="411479" y="36489"/>
                  </a:lnTo>
                  <a:lnTo>
                    <a:pt x="426719" y="34971"/>
                  </a:lnTo>
                  <a:lnTo>
                    <a:pt x="426719" y="33527"/>
                  </a:lnTo>
                  <a:lnTo>
                    <a:pt x="1859279" y="33527"/>
                  </a:lnTo>
                  <a:lnTo>
                    <a:pt x="1859279" y="22859"/>
                  </a:lnTo>
                  <a:lnTo>
                    <a:pt x="1874519" y="18795"/>
                  </a:lnTo>
                  <a:lnTo>
                    <a:pt x="1874519" y="10667"/>
                  </a:lnTo>
                  <a:lnTo>
                    <a:pt x="1904999" y="10667"/>
                  </a:lnTo>
                  <a:close/>
                </a:path>
                <a:path w="2377440" h="485139">
                  <a:moveTo>
                    <a:pt x="1904999" y="91117"/>
                  </a:moveTo>
                  <a:lnTo>
                    <a:pt x="1904999" y="10667"/>
                  </a:lnTo>
                  <a:lnTo>
                    <a:pt x="1859279" y="22859"/>
                  </a:lnTo>
                  <a:lnTo>
                    <a:pt x="1874519" y="28129"/>
                  </a:lnTo>
                  <a:lnTo>
                    <a:pt x="1874519" y="54452"/>
                  </a:lnTo>
                  <a:lnTo>
                    <a:pt x="1889759" y="59707"/>
                  </a:lnTo>
                  <a:lnTo>
                    <a:pt x="1889759" y="85900"/>
                  </a:lnTo>
                  <a:lnTo>
                    <a:pt x="1904999" y="91117"/>
                  </a:lnTo>
                  <a:close/>
                </a:path>
                <a:path w="2377440" h="485139">
                  <a:moveTo>
                    <a:pt x="1874519" y="33527"/>
                  </a:moveTo>
                  <a:lnTo>
                    <a:pt x="1874519" y="28129"/>
                  </a:lnTo>
                  <a:lnTo>
                    <a:pt x="1859279" y="22859"/>
                  </a:lnTo>
                  <a:lnTo>
                    <a:pt x="1859279" y="33527"/>
                  </a:lnTo>
                  <a:lnTo>
                    <a:pt x="1874519" y="33527"/>
                  </a:lnTo>
                  <a:close/>
                </a:path>
                <a:path w="2377440" h="485139">
                  <a:moveTo>
                    <a:pt x="1920239" y="117060"/>
                  </a:moveTo>
                  <a:lnTo>
                    <a:pt x="1920239" y="43999"/>
                  </a:lnTo>
                  <a:lnTo>
                    <a:pt x="1904999" y="38508"/>
                  </a:lnTo>
                  <a:lnTo>
                    <a:pt x="1904999" y="111893"/>
                  </a:lnTo>
                  <a:lnTo>
                    <a:pt x="1920239" y="117060"/>
                  </a:lnTo>
                  <a:close/>
                </a:path>
                <a:path w="2377440" h="485139">
                  <a:moveTo>
                    <a:pt x="1935479" y="142702"/>
                  </a:moveTo>
                  <a:lnTo>
                    <a:pt x="1935479" y="81722"/>
                  </a:lnTo>
                  <a:lnTo>
                    <a:pt x="1920239" y="76408"/>
                  </a:lnTo>
                  <a:lnTo>
                    <a:pt x="1920239" y="137602"/>
                  </a:lnTo>
                  <a:lnTo>
                    <a:pt x="1935479" y="142702"/>
                  </a:lnTo>
                  <a:close/>
                </a:path>
                <a:path w="2377440" h="485139">
                  <a:moveTo>
                    <a:pt x="1950719" y="162943"/>
                  </a:moveTo>
                  <a:lnTo>
                    <a:pt x="1950719" y="107918"/>
                  </a:lnTo>
                  <a:lnTo>
                    <a:pt x="1935479" y="102728"/>
                  </a:lnTo>
                  <a:lnTo>
                    <a:pt x="1935479" y="157908"/>
                  </a:lnTo>
                  <a:lnTo>
                    <a:pt x="1950719" y="162943"/>
                  </a:lnTo>
                  <a:close/>
                </a:path>
                <a:path w="2377440" h="485139">
                  <a:moveTo>
                    <a:pt x="1965959" y="187834"/>
                  </a:moveTo>
                  <a:lnTo>
                    <a:pt x="1965959" y="133505"/>
                  </a:lnTo>
                  <a:lnTo>
                    <a:pt x="1950719" y="128436"/>
                  </a:lnTo>
                  <a:lnTo>
                    <a:pt x="1950719" y="182896"/>
                  </a:lnTo>
                  <a:lnTo>
                    <a:pt x="1965959" y="187834"/>
                  </a:lnTo>
                  <a:close/>
                </a:path>
                <a:path w="2377440" h="485139">
                  <a:moveTo>
                    <a:pt x="1981199" y="207366"/>
                  </a:moveTo>
                  <a:lnTo>
                    <a:pt x="1981199" y="158495"/>
                  </a:lnTo>
                  <a:lnTo>
                    <a:pt x="1965959" y="153544"/>
                  </a:lnTo>
                  <a:lnTo>
                    <a:pt x="1965959" y="202517"/>
                  </a:lnTo>
                  <a:lnTo>
                    <a:pt x="1981199" y="207366"/>
                  </a:lnTo>
                  <a:close/>
                </a:path>
                <a:path w="2377440" h="485139">
                  <a:moveTo>
                    <a:pt x="1996439" y="226513"/>
                  </a:moveTo>
                  <a:lnTo>
                    <a:pt x="1996439" y="178068"/>
                  </a:lnTo>
                  <a:lnTo>
                    <a:pt x="1981199" y="173209"/>
                  </a:lnTo>
                  <a:lnTo>
                    <a:pt x="1981199" y="221764"/>
                  </a:lnTo>
                  <a:lnTo>
                    <a:pt x="1996439" y="226513"/>
                  </a:lnTo>
                  <a:close/>
                </a:path>
                <a:path w="2377440" h="485139">
                  <a:moveTo>
                    <a:pt x="2011679" y="245233"/>
                  </a:moveTo>
                  <a:lnTo>
                    <a:pt x="2011679" y="197273"/>
                  </a:lnTo>
                  <a:lnTo>
                    <a:pt x="1996439" y="192506"/>
                  </a:lnTo>
                  <a:lnTo>
                    <a:pt x="1996439" y="240595"/>
                  </a:lnTo>
                  <a:lnTo>
                    <a:pt x="2011679" y="245233"/>
                  </a:lnTo>
                  <a:close/>
                </a:path>
                <a:path w="2377440" h="485139">
                  <a:moveTo>
                    <a:pt x="2026919" y="258966"/>
                  </a:moveTo>
                  <a:lnTo>
                    <a:pt x="2026919" y="216119"/>
                  </a:lnTo>
                  <a:lnTo>
                    <a:pt x="2011679" y="211441"/>
                  </a:lnTo>
                  <a:lnTo>
                    <a:pt x="2011679" y="254419"/>
                  </a:lnTo>
                  <a:lnTo>
                    <a:pt x="2026919" y="258966"/>
                  </a:lnTo>
                  <a:close/>
                </a:path>
                <a:path w="2377440" h="485139">
                  <a:moveTo>
                    <a:pt x="2042159" y="276835"/>
                  </a:moveTo>
                  <a:lnTo>
                    <a:pt x="2042159" y="234611"/>
                  </a:lnTo>
                  <a:lnTo>
                    <a:pt x="2026919" y="230021"/>
                  </a:lnTo>
                  <a:lnTo>
                    <a:pt x="2026919" y="272417"/>
                  </a:lnTo>
                  <a:lnTo>
                    <a:pt x="2042159" y="276835"/>
                  </a:lnTo>
                  <a:close/>
                </a:path>
                <a:path w="2377440" h="485139">
                  <a:moveTo>
                    <a:pt x="2057399" y="289882"/>
                  </a:moveTo>
                  <a:lnTo>
                    <a:pt x="2057399" y="252757"/>
                  </a:lnTo>
                  <a:lnTo>
                    <a:pt x="2042159" y="248253"/>
                  </a:lnTo>
                  <a:lnTo>
                    <a:pt x="2042159" y="285568"/>
                  </a:lnTo>
                  <a:lnTo>
                    <a:pt x="2057399" y="289882"/>
                  </a:lnTo>
                  <a:close/>
                </a:path>
                <a:path w="2377440" h="485139">
                  <a:moveTo>
                    <a:pt x="2072639" y="306769"/>
                  </a:moveTo>
                  <a:lnTo>
                    <a:pt x="2072639" y="270563"/>
                  </a:lnTo>
                  <a:lnTo>
                    <a:pt x="2057399" y="266143"/>
                  </a:lnTo>
                  <a:lnTo>
                    <a:pt x="2057399" y="302603"/>
                  </a:lnTo>
                  <a:lnTo>
                    <a:pt x="2072639" y="306769"/>
                  </a:lnTo>
                  <a:close/>
                </a:path>
                <a:path w="2377440" h="485139">
                  <a:moveTo>
                    <a:pt x="2087879" y="288035"/>
                  </a:moveTo>
                  <a:lnTo>
                    <a:pt x="2087879" y="283698"/>
                  </a:lnTo>
                  <a:lnTo>
                    <a:pt x="2072639" y="279340"/>
                  </a:lnTo>
                  <a:lnTo>
                    <a:pt x="2072639" y="310895"/>
                  </a:lnTo>
                  <a:lnTo>
                    <a:pt x="2087879" y="288035"/>
                  </a:lnTo>
                  <a:close/>
                </a:path>
                <a:path w="2377440" h="485139">
                  <a:moveTo>
                    <a:pt x="2087879" y="319322"/>
                  </a:moveTo>
                  <a:lnTo>
                    <a:pt x="2087879" y="288035"/>
                  </a:lnTo>
                  <a:lnTo>
                    <a:pt x="2072639" y="310895"/>
                  </a:lnTo>
                  <a:lnTo>
                    <a:pt x="2072639" y="315130"/>
                  </a:lnTo>
                  <a:lnTo>
                    <a:pt x="2087879" y="319322"/>
                  </a:lnTo>
                  <a:close/>
                </a:path>
                <a:path w="2377440" h="485139">
                  <a:moveTo>
                    <a:pt x="2103119" y="331635"/>
                  </a:moveTo>
                  <a:lnTo>
                    <a:pt x="2103119" y="300820"/>
                  </a:lnTo>
                  <a:lnTo>
                    <a:pt x="2087879" y="296602"/>
                  </a:lnTo>
                  <a:lnTo>
                    <a:pt x="2087879" y="327574"/>
                  </a:lnTo>
                  <a:lnTo>
                    <a:pt x="2103119" y="331635"/>
                  </a:lnTo>
                  <a:close/>
                </a:path>
                <a:path w="2377440" h="485139">
                  <a:moveTo>
                    <a:pt x="2118359" y="347444"/>
                  </a:moveTo>
                  <a:lnTo>
                    <a:pt x="2118359" y="313211"/>
                  </a:lnTo>
                  <a:lnTo>
                    <a:pt x="2103119" y="309124"/>
                  </a:lnTo>
                  <a:lnTo>
                    <a:pt x="2103119" y="343557"/>
                  </a:lnTo>
                  <a:lnTo>
                    <a:pt x="2118359" y="347444"/>
                  </a:lnTo>
                  <a:close/>
                </a:path>
                <a:path w="2377440" h="485139">
                  <a:moveTo>
                    <a:pt x="2133599" y="358844"/>
                  </a:moveTo>
                  <a:lnTo>
                    <a:pt x="2133599" y="325208"/>
                  </a:lnTo>
                  <a:lnTo>
                    <a:pt x="2118359" y="321252"/>
                  </a:lnTo>
                  <a:lnTo>
                    <a:pt x="2118359" y="355088"/>
                  </a:lnTo>
                  <a:lnTo>
                    <a:pt x="2133599" y="358844"/>
                  </a:lnTo>
                  <a:close/>
                </a:path>
                <a:path w="2377440" h="485139">
                  <a:moveTo>
                    <a:pt x="2148839" y="369853"/>
                  </a:moveTo>
                  <a:lnTo>
                    <a:pt x="2148839" y="340592"/>
                  </a:lnTo>
                  <a:lnTo>
                    <a:pt x="2133599" y="336811"/>
                  </a:lnTo>
                  <a:lnTo>
                    <a:pt x="2133599" y="366227"/>
                  </a:lnTo>
                  <a:lnTo>
                    <a:pt x="2148839" y="369853"/>
                  </a:lnTo>
                  <a:close/>
                </a:path>
                <a:path w="2377440" h="485139">
                  <a:moveTo>
                    <a:pt x="2164079" y="383922"/>
                  </a:moveTo>
                  <a:lnTo>
                    <a:pt x="2164079" y="351670"/>
                  </a:lnTo>
                  <a:lnTo>
                    <a:pt x="2148839" y="348021"/>
                  </a:lnTo>
                  <a:lnTo>
                    <a:pt x="2148839" y="380470"/>
                  </a:lnTo>
                  <a:lnTo>
                    <a:pt x="2164079" y="383922"/>
                  </a:lnTo>
                  <a:close/>
                </a:path>
                <a:path w="2377440" h="485139">
                  <a:moveTo>
                    <a:pt x="2179319" y="394018"/>
                  </a:moveTo>
                  <a:lnTo>
                    <a:pt x="2179319" y="362355"/>
                  </a:lnTo>
                  <a:lnTo>
                    <a:pt x="2164079" y="358837"/>
                  </a:lnTo>
                  <a:lnTo>
                    <a:pt x="2164079" y="390696"/>
                  </a:lnTo>
                  <a:lnTo>
                    <a:pt x="2179319" y="394018"/>
                  </a:lnTo>
                  <a:close/>
                </a:path>
                <a:path w="2377440" h="485139">
                  <a:moveTo>
                    <a:pt x="2194559" y="403722"/>
                  </a:moveTo>
                  <a:lnTo>
                    <a:pt x="2194559" y="372647"/>
                  </a:lnTo>
                  <a:lnTo>
                    <a:pt x="2179319" y="369260"/>
                  </a:lnTo>
                  <a:lnTo>
                    <a:pt x="2179319" y="400531"/>
                  </a:lnTo>
                  <a:lnTo>
                    <a:pt x="2194559" y="403722"/>
                  </a:lnTo>
                  <a:close/>
                </a:path>
                <a:path w="2377440" h="485139">
                  <a:moveTo>
                    <a:pt x="2209799" y="413034"/>
                  </a:moveTo>
                  <a:lnTo>
                    <a:pt x="2209799" y="382544"/>
                  </a:lnTo>
                  <a:lnTo>
                    <a:pt x="2194559" y="379289"/>
                  </a:lnTo>
                  <a:lnTo>
                    <a:pt x="2194559" y="409974"/>
                  </a:lnTo>
                  <a:lnTo>
                    <a:pt x="2209799" y="413034"/>
                  </a:lnTo>
                  <a:close/>
                </a:path>
                <a:path w="2377440" h="485139">
                  <a:moveTo>
                    <a:pt x="2225039" y="421955"/>
                  </a:moveTo>
                  <a:lnTo>
                    <a:pt x="2225039" y="392048"/>
                  </a:lnTo>
                  <a:lnTo>
                    <a:pt x="2209799" y="388924"/>
                  </a:lnTo>
                  <a:lnTo>
                    <a:pt x="2209799" y="419025"/>
                  </a:lnTo>
                  <a:lnTo>
                    <a:pt x="2225039" y="421955"/>
                  </a:lnTo>
                  <a:close/>
                </a:path>
                <a:path w="2377440" h="485139">
                  <a:moveTo>
                    <a:pt x="2240279" y="430485"/>
                  </a:moveTo>
                  <a:lnTo>
                    <a:pt x="2240279" y="401159"/>
                  </a:lnTo>
                  <a:lnTo>
                    <a:pt x="2225039" y="398166"/>
                  </a:lnTo>
                  <a:lnTo>
                    <a:pt x="2225039" y="427685"/>
                  </a:lnTo>
                  <a:lnTo>
                    <a:pt x="2240279" y="430485"/>
                  </a:lnTo>
                  <a:close/>
                </a:path>
                <a:path w="2377440" h="485139">
                  <a:moveTo>
                    <a:pt x="2255519" y="435954"/>
                  </a:moveTo>
                  <a:lnTo>
                    <a:pt x="2255519" y="407014"/>
                  </a:lnTo>
                  <a:lnTo>
                    <a:pt x="2240279" y="404108"/>
                  </a:lnTo>
                  <a:lnTo>
                    <a:pt x="2240279" y="433241"/>
                  </a:lnTo>
                  <a:lnTo>
                    <a:pt x="2255519" y="435954"/>
                  </a:lnTo>
                  <a:close/>
                </a:path>
                <a:path w="2377440" h="485139">
                  <a:moveTo>
                    <a:pt x="2270759" y="443831"/>
                  </a:moveTo>
                  <a:lnTo>
                    <a:pt x="2270759" y="415468"/>
                  </a:lnTo>
                  <a:lnTo>
                    <a:pt x="2255519" y="412694"/>
                  </a:lnTo>
                  <a:lnTo>
                    <a:pt x="2255519" y="441249"/>
                  </a:lnTo>
                  <a:lnTo>
                    <a:pt x="2270759" y="443831"/>
                  </a:lnTo>
                  <a:close/>
                </a:path>
                <a:path w="2377440" h="485139">
                  <a:moveTo>
                    <a:pt x="2285999" y="451317"/>
                  </a:moveTo>
                  <a:lnTo>
                    <a:pt x="2285999" y="423529"/>
                  </a:lnTo>
                  <a:lnTo>
                    <a:pt x="2270759" y="420886"/>
                  </a:lnTo>
                  <a:lnTo>
                    <a:pt x="2270759" y="448866"/>
                  </a:lnTo>
                  <a:lnTo>
                    <a:pt x="2285999" y="451317"/>
                  </a:lnTo>
                  <a:close/>
                </a:path>
                <a:path w="2377440" h="485139">
                  <a:moveTo>
                    <a:pt x="2301239" y="458412"/>
                  </a:moveTo>
                  <a:lnTo>
                    <a:pt x="2301239" y="431196"/>
                  </a:lnTo>
                  <a:lnTo>
                    <a:pt x="2285999" y="428684"/>
                  </a:lnTo>
                  <a:lnTo>
                    <a:pt x="2285999" y="456090"/>
                  </a:lnTo>
                  <a:lnTo>
                    <a:pt x="2301239" y="458412"/>
                  </a:lnTo>
                  <a:close/>
                </a:path>
                <a:path w="2377440" h="485139">
                  <a:moveTo>
                    <a:pt x="2377439" y="461771"/>
                  </a:moveTo>
                  <a:lnTo>
                    <a:pt x="2362199" y="459872"/>
                  </a:lnTo>
                  <a:lnTo>
                    <a:pt x="2362199" y="455941"/>
                  </a:lnTo>
                  <a:lnTo>
                    <a:pt x="2346959" y="453910"/>
                  </a:lnTo>
                  <a:lnTo>
                    <a:pt x="2346959" y="449718"/>
                  </a:lnTo>
                  <a:lnTo>
                    <a:pt x="2331719" y="447555"/>
                  </a:lnTo>
                  <a:lnTo>
                    <a:pt x="2331719" y="443100"/>
                  </a:lnTo>
                  <a:lnTo>
                    <a:pt x="2316479" y="440807"/>
                  </a:lnTo>
                  <a:lnTo>
                    <a:pt x="2316479" y="438470"/>
                  </a:lnTo>
                  <a:lnTo>
                    <a:pt x="2301239" y="436089"/>
                  </a:lnTo>
                  <a:lnTo>
                    <a:pt x="2301239" y="460690"/>
                  </a:lnTo>
                  <a:lnTo>
                    <a:pt x="2308618" y="461771"/>
                  </a:lnTo>
                  <a:lnTo>
                    <a:pt x="2377439" y="461771"/>
                  </a:lnTo>
                  <a:close/>
                </a:path>
                <a:path w="2377440" h="485139">
                  <a:moveTo>
                    <a:pt x="2377439" y="484631"/>
                  </a:moveTo>
                  <a:lnTo>
                    <a:pt x="2377439" y="461771"/>
                  </a:lnTo>
                  <a:lnTo>
                    <a:pt x="2308618" y="461771"/>
                  </a:lnTo>
                  <a:lnTo>
                    <a:pt x="2316479" y="462924"/>
                  </a:lnTo>
                  <a:lnTo>
                    <a:pt x="2316479" y="467262"/>
                  </a:lnTo>
                  <a:lnTo>
                    <a:pt x="2331719" y="469366"/>
                  </a:lnTo>
                  <a:lnTo>
                    <a:pt x="2331719" y="473443"/>
                  </a:lnTo>
                  <a:lnTo>
                    <a:pt x="2346959" y="475417"/>
                  </a:lnTo>
                  <a:lnTo>
                    <a:pt x="2346959" y="477347"/>
                  </a:lnTo>
                  <a:lnTo>
                    <a:pt x="2362199" y="479233"/>
                  </a:lnTo>
                  <a:lnTo>
                    <a:pt x="2362199" y="482876"/>
                  </a:lnTo>
                  <a:lnTo>
                    <a:pt x="2377439" y="484631"/>
                  </a:lnTo>
                  <a:close/>
                </a:path>
              </a:pathLst>
            </a:custGeom>
            <a:solidFill>
              <a:srgbClr val="24211D"/>
            </a:solidFill>
          </p:spPr>
          <p:txBody>
            <a:bodyPr wrap="square" lIns="0" tIns="0" rIns="0" bIns="0" rtlCol="0"/>
            <a:lstStyle/>
            <a:p>
              <a:endParaRPr/>
            </a:p>
          </p:txBody>
        </p:sp>
        <p:sp>
          <p:nvSpPr>
            <p:cNvPr id="23" name="object 23"/>
            <p:cNvSpPr/>
            <p:nvPr/>
          </p:nvSpPr>
          <p:spPr>
            <a:xfrm>
              <a:off x="5474566" y="3773102"/>
              <a:ext cx="1601829" cy="419548"/>
            </a:xfrm>
            <a:custGeom>
              <a:avLst/>
              <a:gdLst/>
              <a:ahLst/>
              <a:cxnLst/>
              <a:rect l="l" t="t" r="r" b="b"/>
              <a:pathLst>
                <a:path w="1873250" h="462279">
                  <a:moveTo>
                    <a:pt x="1872995" y="461771"/>
                  </a:moveTo>
                  <a:lnTo>
                    <a:pt x="1872995" y="0"/>
                  </a:lnTo>
                  <a:lnTo>
                    <a:pt x="0" y="10667"/>
                  </a:lnTo>
                  <a:lnTo>
                    <a:pt x="0" y="461771"/>
                  </a:lnTo>
                  <a:lnTo>
                    <a:pt x="1872995" y="461771"/>
                  </a:lnTo>
                  <a:close/>
                </a:path>
              </a:pathLst>
            </a:custGeom>
            <a:solidFill>
              <a:srgbClr val="FCF900"/>
            </a:solidFill>
          </p:spPr>
          <p:txBody>
            <a:bodyPr wrap="square" lIns="0" tIns="0" rIns="0" bIns="0" rtlCol="0"/>
            <a:lstStyle/>
            <a:p>
              <a:endParaRPr/>
            </a:p>
          </p:txBody>
        </p:sp>
        <p:sp>
          <p:nvSpPr>
            <p:cNvPr id="24" name="object 24"/>
            <p:cNvSpPr/>
            <p:nvPr/>
          </p:nvSpPr>
          <p:spPr>
            <a:xfrm>
              <a:off x="5465444" y="3762038"/>
              <a:ext cx="1621377" cy="451245"/>
            </a:xfrm>
            <a:custGeom>
              <a:avLst/>
              <a:gdLst/>
              <a:ahLst/>
              <a:cxnLst/>
              <a:rect l="l" t="t" r="r" b="b"/>
              <a:pathLst>
                <a:path w="1896109" h="497204">
                  <a:moveTo>
                    <a:pt x="1895855" y="12191"/>
                  </a:moveTo>
                  <a:lnTo>
                    <a:pt x="1895855" y="0"/>
                  </a:lnTo>
                  <a:lnTo>
                    <a:pt x="1883663" y="0"/>
                  </a:lnTo>
                  <a:lnTo>
                    <a:pt x="10667" y="12191"/>
                  </a:lnTo>
                  <a:lnTo>
                    <a:pt x="0" y="12191"/>
                  </a:lnTo>
                  <a:lnTo>
                    <a:pt x="0" y="22859"/>
                  </a:lnTo>
                  <a:lnTo>
                    <a:pt x="22859" y="22859"/>
                  </a:lnTo>
                  <a:lnTo>
                    <a:pt x="22859" y="34972"/>
                  </a:lnTo>
                  <a:lnTo>
                    <a:pt x="1872995" y="22929"/>
                  </a:lnTo>
                  <a:lnTo>
                    <a:pt x="1872995" y="12191"/>
                  </a:lnTo>
                  <a:lnTo>
                    <a:pt x="1895855" y="12191"/>
                  </a:lnTo>
                  <a:close/>
                </a:path>
                <a:path w="1896109" h="497204">
                  <a:moveTo>
                    <a:pt x="22859" y="34972"/>
                  </a:moveTo>
                  <a:lnTo>
                    <a:pt x="22859" y="22859"/>
                  </a:lnTo>
                  <a:lnTo>
                    <a:pt x="0" y="22859"/>
                  </a:lnTo>
                  <a:lnTo>
                    <a:pt x="0" y="473963"/>
                  </a:lnTo>
                  <a:lnTo>
                    <a:pt x="10667" y="473963"/>
                  </a:lnTo>
                  <a:lnTo>
                    <a:pt x="10667" y="35051"/>
                  </a:lnTo>
                  <a:lnTo>
                    <a:pt x="22859" y="34972"/>
                  </a:lnTo>
                  <a:close/>
                </a:path>
                <a:path w="1896109" h="497204">
                  <a:moveTo>
                    <a:pt x="22859" y="496823"/>
                  </a:moveTo>
                  <a:lnTo>
                    <a:pt x="22859" y="473963"/>
                  </a:lnTo>
                  <a:lnTo>
                    <a:pt x="0" y="473963"/>
                  </a:lnTo>
                  <a:lnTo>
                    <a:pt x="0" y="496823"/>
                  </a:lnTo>
                  <a:lnTo>
                    <a:pt x="22859" y="496823"/>
                  </a:lnTo>
                  <a:close/>
                </a:path>
                <a:path w="1896109" h="497204">
                  <a:moveTo>
                    <a:pt x="22859" y="461771"/>
                  </a:moveTo>
                  <a:lnTo>
                    <a:pt x="22859" y="34972"/>
                  </a:lnTo>
                  <a:lnTo>
                    <a:pt x="10667" y="35051"/>
                  </a:lnTo>
                  <a:lnTo>
                    <a:pt x="10667" y="461771"/>
                  </a:lnTo>
                  <a:lnTo>
                    <a:pt x="22859" y="461771"/>
                  </a:lnTo>
                  <a:close/>
                </a:path>
                <a:path w="1896109" h="497204">
                  <a:moveTo>
                    <a:pt x="1883663" y="473963"/>
                  </a:moveTo>
                  <a:lnTo>
                    <a:pt x="1883663" y="461771"/>
                  </a:lnTo>
                  <a:lnTo>
                    <a:pt x="10667" y="461771"/>
                  </a:lnTo>
                  <a:lnTo>
                    <a:pt x="10667" y="473963"/>
                  </a:lnTo>
                  <a:lnTo>
                    <a:pt x="22859" y="473963"/>
                  </a:lnTo>
                  <a:lnTo>
                    <a:pt x="22859" y="496823"/>
                  </a:lnTo>
                  <a:lnTo>
                    <a:pt x="1872995" y="496823"/>
                  </a:lnTo>
                  <a:lnTo>
                    <a:pt x="1872995" y="473963"/>
                  </a:lnTo>
                  <a:lnTo>
                    <a:pt x="1883663" y="473963"/>
                  </a:lnTo>
                  <a:close/>
                </a:path>
                <a:path w="1896109" h="497204">
                  <a:moveTo>
                    <a:pt x="1895855" y="473963"/>
                  </a:moveTo>
                  <a:lnTo>
                    <a:pt x="1895855" y="12191"/>
                  </a:lnTo>
                  <a:lnTo>
                    <a:pt x="1872995" y="12191"/>
                  </a:lnTo>
                  <a:lnTo>
                    <a:pt x="1872995" y="22929"/>
                  </a:lnTo>
                  <a:lnTo>
                    <a:pt x="1883663" y="22859"/>
                  </a:lnTo>
                  <a:lnTo>
                    <a:pt x="1883663" y="473963"/>
                  </a:lnTo>
                  <a:lnTo>
                    <a:pt x="1895855" y="473963"/>
                  </a:lnTo>
                  <a:close/>
                </a:path>
                <a:path w="1896109" h="497204">
                  <a:moveTo>
                    <a:pt x="1883663" y="461771"/>
                  </a:moveTo>
                  <a:lnTo>
                    <a:pt x="1883663" y="22859"/>
                  </a:lnTo>
                  <a:lnTo>
                    <a:pt x="1872995" y="22929"/>
                  </a:lnTo>
                  <a:lnTo>
                    <a:pt x="1872995" y="461771"/>
                  </a:lnTo>
                  <a:lnTo>
                    <a:pt x="1883663" y="461771"/>
                  </a:lnTo>
                  <a:close/>
                </a:path>
                <a:path w="1896109" h="497204">
                  <a:moveTo>
                    <a:pt x="1895855" y="496823"/>
                  </a:moveTo>
                  <a:lnTo>
                    <a:pt x="1895855" y="473963"/>
                  </a:lnTo>
                  <a:lnTo>
                    <a:pt x="1872995" y="473963"/>
                  </a:lnTo>
                  <a:lnTo>
                    <a:pt x="1872995" y="496823"/>
                  </a:lnTo>
                  <a:lnTo>
                    <a:pt x="1895855" y="496823"/>
                  </a:lnTo>
                  <a:close/>
                </a:path>
              </a:pathLst>
            </a:custGeom>
            <a:solidFill>
              <a:srgbClr val="24211D"/>
            </a:solidFill>
          </p:spPr>
          <p:txBody>
            <a:bodyPr wrap="square" lIns="0" tIns="0" rIns="0" bIns="0" rtlCol="0"/>
            <a:lstStyle/>
            <a:p>
              <a:endParaRPr/>
            </a:p>
          </p:txBody>
        </p:sp>
        <p:sp>
          <p:nvSpPr>
            <p:cNvPr id="25" name="object 25"/>
            <p:cNvSpPr/>
            <p:nvPr/>
          </p:nvSpPr>
          <p:spPr>
            <a:xfrm>
              <a:off x="7116577" y="3782784"/>
              <a:ext cx="821004" cy="420701"/>
            </a:xfrm>
            <a:custGeom>
              <a:avLst/>
              <a:gdLst/>
              <a:ahLst/>
              <a:cxnLst/>
              <a:rect l="l" t="t" r="r" b="b"/>
              <a:pathLst>
                <a:path w="960120" h="463550">
                  <a:moveTo>
                    <a:pt x="912875" y="0"/>
                  </a:moveTo>
                  <a:lnTo>
                    <a:pt x="0" y="0"/>
                  </a:lnTo>
                  <a:lnTo>
                    <a:pt x="0" y="451103"/>
                  </a:lnTo>
                  <a:lnTo>
                    <a:pt x="831436" y="462208"/>
                  </a:lnTo>
                  <a:lnTo>
                    <a:pt x="831436" y="126122"/>
                  </a:lnTo>
                  <a:lnTo>
                    <a:pt x="831455" y="122876"/>
                  </a:lnTo>
                  <a:lnTo>
                    <a:pt x="838964" y="83850"/>
                  </a:lnTo>
                  <a:lnTo>
                    <a:pt x="859471" y="48148"/>
                  </a:lnTo>
                  <a:lnTo>
                    <a:pt x="887667" y="19154"/>
                  </a:lnTo>
                  <a:lnTo>
                    <a:pt x="908297" y="3180"/>
                  </a:lnTo>
                  <a:lnTo>
                    <a:pt x="912875" y="0"/>
                  </a:lnTo>
                  <a:close/>
                </a:path>
                <a:path w="960120" h="463550">
                  <a:moveTo>
                    <a:pt x="960118" y="402650"/>
                  </a:moveTo>
                  <a:lnTo>
                    <a:pt x="950650" y="363402"/>
                  </a:lnTo>
                  <a:lnTo>
                    <a:pt x="930132" y="325843"/>
                  </a:lnTo>
                  <a:lnTo>
                    <a:pt x="893227" y="270949"/>
                  </a:lnTo>
                  <a:lnTo>
                    <a:pt x="883147" y="255884"/>
                  </a:lnTo>
                  <a:lnTo>
                    <a:pt x="862278" y="222007"/>
                  </a:lnTo>
                  <a:lnTo>
                    <a:pt x="845162" y="187312"/>
                  </a:lnTo>
                  <a:lnTo>
                    <a:pt x="833580" y="148796"/>
                  </a:lnTo>
                  <a:lnTo>
                    <a:pt x="831436" y="126122"/>
                  </a:lnTo>
                  <a:lnTo>
                    <a:pt x="831436" y="462208"/>
                  </a:lnTo>
                  <a:lnTo>
                    <a:pt x="912875" y="463295"/>
                  </a:lnTo>
                  <a:lnTo>
                    <a:pt x="944146" y="441274"/>
                  </a:lnTo>
                  <a:lnTo>
                    <a:pt x="960057" y="404957"/>
                  </a:lnTo>
                  <a:lnTo>
                    <a:pt x="960118" y="402650"/>
                  </a:lnTo>
                  <a:close/>
                </a:path>
              </a:pathLst>
            </a:custGeom>
            <a:solidFill>
              <a:srgbClr val="FCF900"/>
            </a:solidFill>
          </p:spPr>
          <p:txBody>
            <a:bodyPr wrap="square" lIns="0" tIns="0" rIns="0" bIns="0" rtlCol="0"/>
            <a:lstStyle/>
            <a:p>
              <a:endParaRPr/>
            </a:p>
          </p:txBody>
        </p:sp>
        <p:sp>
          <p:nvSpPr>
            <p:cNvPr id="26" name="object 26"/>
            <p:cNvSpPr/>
            <p:nvPr/>
          </p:nvSpPr>
          <p:spPr>
            <a:xfrm>
              <a:off x="7106152" y="3773102"/>
              <a:ext cx="843268" cy="440295"/>
            </a:xfrm>
            <a:custGeom>
              <a:avLst/>
              <a:gdLst/>
              <a:ahLst/>
              <a:cxnLst/>
              <a:rect l="l" t="t" r="r" b="b"/>
              <a:pathLst>
                <a:path w="986154" h="485139">
                  <a:moveTo>
                    <a:pt x="914399" y="0"/>
                  </a:moveTo>
                  <a:lnTo>
                    <a:pt x="0" y="0"/>
                  </a:lnTo>
                  <a:lnTo>
                    <a:pt x="0" y="10667"/>
                  </a:lnTo>
                  <a:lnTo>
                    <a:pt x="22859" y="10667"/>
                  </a:lnTo>
                  <a:lnTo>
                    <a:pt x="22859" y="22859"/>
                  </a:lnTo>
                  <a:lnTo>
                    <a:pt x="884786" y="22859"/>
                  </a:lnTo>
                  <a:lnTo>
                    <a:pt x="885522" y="22202"/>
                  </a:lnTo>
                  <a:lnTo>
                    <a:pt x="890757" y="17763"/>
                  </a:lnTo>
                  <a:lnTo>
                    <a:pt x="896258" y="13323"/>
                  </a:lnTo>
                  <a:lnTo>
                    <a:pt x="902029" y="8882"/>
                  </a:lnTo>
                  <a:lnTo>
                    <a:pt x="908074" y="4441"/>
                  </a:lnTo>
                  <a:lnTo>
                    <a:pt x="914399" y="0"/>
                  </a:lnTo>
                  <a:close/>
                </a:path>
                <a:path w="986154" h="485139">
                  <a:moveTo>
                    <a:pt x="22859" y="22859"/>
                  </a:moveTo>
                  <a:lnTo>
                    <a:pt x="22859" y="10667"/>
                  </a:lnTo>
                  <a:lnTo>
                    <a:pt x="0" y="10667"/>
                  </a:lnTo>
                  <a:lnTo>
                    <a:pt x="0" y="461771"/>
                  </a:lnTo>
                  <a:lnTo>
                    <a:pt x="12191" y="461771"/>
                  </a:lnTo>
                  <a:lnTo>
                    <a:pt x="12191" y="22859"/>
                  </a:lnTo>
                  <a:lnTo>
                    <a:pt x="22859" y="22859"/>
                  </a:lnTo>
                  <a:close/>
                </a:path>
                <a:path w="986154" h="485139">
                  <a:moveTo>
                    <a:pt x="22859" y="484631"/>
                  </a:moveTo>
                  <a:lnTo>
                    <a:pt x="22859" y="461771"/>
                  </a:lnTo>
                  <a:lnTo>
                    <a:pt x="0" y="461771"/>
                  </a:lnTo>
                  <a:lnTo>
                    <a:pt x="0" y="473963"/>
                  </a:lnTo>
                  <a:lnTo>
                    <a:pt x="12191" y="484631"/>
                  </a:lnTo>
                  <a:lnTo>
                    <a:pt x="22859" y="484631"/>
                  </a:lnTo>
                  <a:close/>
                </a:path>
                <a:path w="986154" h="485139">
                  <a:moveTo>
                    <a:pt x="22859" y="449722"/>
                  </a:moveTo>
                  <a:lnTo>
                    <a:pt x="22859" y="22859"/>
                  </a:lnTo>
                  <a:lnTo>
                    <a:pt x="12191" y="22859"/>
                  </a:lnTo>
                  <a:lnTo>
                    <a:pt x="12191" y="449579"/>
                  </a:lnTo>
                  <a:lnTo>
                    <a:pt x="22859" y="449722"/>
                  </a:lnTo>
                  <a:close/>
                </a:path>
                <a:path w="986154" h="485139">
                  <a:moveTo>
                    <a:pt x="914657" y="461632"/>
                  </a:moveTo>
                  <a:lnTo>
                    <a:pt x="12191" y="449579"/>
                  </a:lnTo>
                  <a:lnTo>
                    <a:pt x="12191" y="461771"/>
                  </a:lnTo>
                  <a:lnTo>
                    <a:pt x="22859" y="461771"/>
                  </a:lnTo>
                  <a:lnTo>
                    <a:pt x="22859" y="484631"/>
                  </a:lnTo>
                  <a:lnTo>
                    <a:pt x="914399" y="484631"/>
                  </a:lnTo>
                  <a:lnTo>
                    <a:pt x="914399" y="461771"/>
                  </a:lnTo>
                  <a:lnTo>
                    <a:pt x="914657" y="461632"/>
                  </a:lnTo>
                  <a:close/>
                </a:path>
                <a:path w="986154" h="485139">
                  <a:moveTo>
                    <a:pt x="925067" y="22859"/>
                  </a:moveTo>
                  <a:lnTo>
                    <a:pt x="884786" y="22859"/>
                  </a:lnTo>
                  <a:lnTo>
                    <a:pt x="880548" y="26641"/>
                  </a:lnTo>
                  <a:lnTo>
                    <a:pt x="852678" y="57669"/>
                  </a:lnTo>
                  <a:lnTo>
                    <a:pt x="834284" y="92980"/>
                  </a:lnTo>
                  <a:lnTo>
                    <a:pt x="828025" y="132401"/>
                  </a:lnTo>
                  <a:lnTo>
                    <a:pt x="828139" y="136755"/>
                  </a:lnTo>
                  <a:lnTo>
                    <a:pt x="835187" y="175664"/>
                  </a:lnTo>
                  <a:lnTo>
                    <a:pt x="850786" y="213968"/>
                  </a:lnTo>
                  <a:lnTo>
                    <a:pt x="853678" y="219667"/>
                  </a:lnTo>
                  <a:lnTo>
                    <a:pt x="853678" y="135109"/>
                  </a:lnTo>
                  <a:lnTo>
                    <a:pt x="853825" y="130661"/>
                  </a:lnTo>
                  <a:lnTo>
                    <a:pt x="864081" y="90388"/>
                  </a:lnTo>
                  <a:lnTo>
                    <a:pt x="888917" y="54378"/>
                  </a:lnTo>
                  <a:lnTo>
                    <a:pt x="919003" y="27358"/>
                  </a:lnTo>
                  <a:lnTo>
                    <a:pt x="925067" y="22859"/>
                  </a:lnTo>
                  <a:close/>
                </a:path>
                <a:path w="986154" h="485139">
                  <a:moveTo>
                    <a:pt x="925067" y="288035"/>
                  </a:moveTo>
                  <a:lnTo>
                    <a:pt x="899398" y="251532"/>
                  </a:lnTo>
                  <a:lnTo>
                    <a:pt x="878617" y="217961"/>
                  </a:lnTo>
                  <a:lnTo>
                    <a:pt x="861133" y="179171"/>
                  </a:lnTo>
                  <a:lnTo>
                    <a:pt x="853710" y="139551"/>
                  </a:lnTo>
                  <a:lnTo>
                    <a:pt x="853678" y="135109"/>
                  </a:lnTo>
                  <a:lnTo>
                    <a:pt x="853678" y="219667"/>
                  </a:lnTo>
                  <a:lnTo>
                    <a:pt x="874200" y="255653"/>
                  </a:lnTo>
                  <a:lnTo>
                    <a:pt x="902207" y="300227"/>
                  </a:lnTo>
                  <a:lnTo>
                    <a:pt x="925067" y="288035"/>
                  </a:lnTo>
                  <a:close/>
                </a:path>
                <a:path w="986154" h="485139">
                  <a:moveTo>
                    <a:pt x="925067" y="22859"/>
                  </a:moveTo>
                  <a:lnTo>
                    <a:pt x="914399" y="0"/>
                  </a:lnTo>
                  <a:lnTo>
                    <a:pt x="908074" y="4441"/>
                  </a:lnTo>
                  <a:lnTo>
                    <a:pt x="902029" y="8882"/>
                  </a:lnTo>
                  <a:lnTo>
                    <a:pt x="896258" y="13323"/>
                  </a:lnTo>
                  <a:lnTo>
                    <a:pt x="890757" y="17763"/>
                  </a:lnTo>
                  <a:lnTo>
                    <a:pt x="885522" y="22202"/>
                  </a:lnTo>
                  <a:lnTo>
                    <a:pt x="884786" y="22859"/>
                  </a:lnTo>
                  <a:lnTo>
                    <a:pt x="925067" y="22859"/>
                  </a:lnTo>
                  <a:close/>
                </a:path>
                <a:path w="986154" h="485139">
                  <a:moveTo>
                    <a:pt x="972311" y="358139"/>
                  </a:moveTo>
                  <a:lnTo>
                    <a:pt x="952690" y="323087"/>
                  </a:lnTo>
                  <a:lnTo>
                    <a:pt x="925067" y="288035"/>
                  </a:lnTo>
                  <a:lnTo>
                    <a:pt x="902207" y="300227"/>
                  </a:lnTo>
                  <a:lnTo>
                    <a:pt x="906946" y="305126"/>
                  </a:lnTo>
                  <a:lnTo>
                    <a:pt x="911378" y="310025"/>
                  </a:lnTo>
                  <a:lnTo>
                    <a:pt x="935498" y="344315"/>
                  </a:lnTo>
                  <a:lnTo>
                    <a:pt x="947927" y="368807"/>
                  </a:lnTo>
                  <a:lnTo>
                    <a:pt x="972311" y="358139"/>
                  </a:lnTo>
                  <a:close/>
                </a:path>
                <a:path w="986154" h="485139">
                  <a:moveTo>
                    <a:pt x="925067" y="22859"/>
                  </a:moveTo>
                  <a:lnTo>
                    <a:pt x="925067" y="0"/>
                  </a:lnTo>
                  <a:lnTo>
                    <a:pt x="914399" y="0"/>
                  </a:lnTo>
                  <a:lnTo>
                    <a:pt x="925067" y="22859"/>
                  </a:lnTo>
                  <a:close/>
                </a:path>
                <a:path w="986154" h="485139">
                  <a:moveTo>
                    <a:pt x="925067" y="484631"/>
                  </a:moveTo>
                  <a:lnTo>
                    <a:pt x="925067" y="461771"/>
                  </a:lnTo>
                  <a:lnTo>
                    <a:pt x="914657" y="461632"/>
                  </a:lnTo>
                  <a:lnTo>
                    <a:pt x="914399" y="461771"/>
                  </a:lnTo>
                  <a:lnTo>
                    <a:pt x="925067" y="484631"/>
                  </a:lnTo>
                  <a:close/>
                </a:path>
                <a:path w="986154" h="485139">
                  <a:moveTo>
                    <a:pt x="925067" y="484631"/>
                  </a:moveTo>
                  <a:lnTo>
                    <a:pt x="914399" y="461771"/>
                  </a:lnTo>
                  <a:lnTo>
                    <a:pt x="914399" y="484631"/>
                  </a:lnTo>
                  <a:lnTo>
                    <a:pt x="925067" y="484631"/>
                  </a:lnTo>
                  <a:close/>
                </a:path>
                <a:path w="986154" h="485139">
                  <a:moveTo>
                    <a:pt x="954811" y="466865"/>
                  </a:moveTo>
                  <a:lnTo>
                    <a:pt x="954811" y="405089"/>
                  </a:lnTo>
                  <a:lnTo>
                    <a:pt x="954560" y="410090"/>
                  </a:lnTo>
                  <a:lnTo>
                    <a:pt x="953925" y="415017"/>
                  </a:lnTo>
                  <a:lnTo>
                    <a:pt x="932001" y="450703"/>
                  </a:lnTo>
                  <a:lnTo>
                    <a:pt x="914657" y="461632"/>
                  </a:lnTo>
                  <a:lnTo>
                    <a:pt x="925067" y="461771"/>
                  </a:lnTo>
                  <a:lnTo>
                    <a:pt x="925067" y="484631"/>
                  </a:lnTo>
                  <a:lnTo>
                    <a:pt x="932071" y="481010"/>
                  </a:lnTo>
                  <a:lnTo>
                    <a:pt x="938587" y="477393"/>
                  </a:lnTo>
                  <a:lnTo>
                    <a:pt x="944626" y="473774"/>
                  </a:lnTo>
                  <a:lnTo>
                    <a:pt x="950199" y="470146"/>
                  </a:lnTo>
                  <a:lnTo>
                    <a:pt x="954811" y="466865"/>
                  </a:lnTo>
                  <a:close/>
                </a:path>
                <a:path w="986154" h="485139">
                  <a:moveTo>
                    <a:pt x="985879" y="414928"/>
                  </a:moveTo>
                  <a:lnTo>
                    <a:pt x="978620" y="375358"/>
                  </a:lnTo>
                  <a:lnTo>
                    <a:pt x="972311" y="358139"/>
                  </a:lnTo>
                  <a:lnTo>
                    <a:pt x="947927" y="368807"/>
                  </a:lnTo>
                  <a:lnTo>
                    <a:pt x="949661" y="374064"/>
                  </a:lnTo>
                  <a:lnTo>
                    <a:pt x="951186" y="379311"/>
                  </a:lnTo>
                  <a:lnTo>
                    <a:pt x="954811" y="405089"/>
                  </a:lnTo>
                  <a:lnTo>
                    <a:pt x="954811" y="466865"/>
                  </a:lnTo>
                  <a:lnTo>
                    <a:pt x="955318" y="466504"/>
                  </a:lnTo>
                  <a:lnTo>
                    <a:pt x="981339" y="436078"/>
                  </a:lnTo>
                  <a:lnTo>
                    <a:pt x="985600" y="419340"/>
                  </a:lnTo>
                  <a:lnTo>
                    <a:pt x="985879" y="414928"/>
                  </a:lnTo>
                  <a:close/>
                </a:path>
              </a:pathLst>
            </a:custGeom>
            <a:solidFill>
              <a:srgbClr val="24211D"/>
            </a:solidFill>
          </p:spPr>
          <p:txBody>
            <a:bodyPr wrap="square" lIns="0" tIns="0" rIns="0" bIns="0" rtlCol="0"/>
            <a:lstStyle/>
            <a:p>
              <a:endParaRPr/>
            </a:p>
          </p:txBody>
        </p:sp>
        <p:sp>
          <p:nvSpPr>
            <p:cNvPr id="27" name="object 27"/>
            <p:cNvSpPr/>
            <p:nvPr/>
          </p:nvSpPr>
          <p:spPr>
            <a:xfrm>
              <a:off x="7056631" y="4611277"/>
              <a:ext cx="845983" cy="420701"/>
            </a:xfrm>
            <a:custGeom>
              <a:avLst/>
              <a:gdLst/>
              <a:ahLst/>
              <a:cxnLst/>
              <a:rect l="l" t="t" r="r" b="b"/>
              <a:pathLst>
                <a:path w="989329" h="463550">
                  <a:moveTo>
                    <a:pt x="937259" y="0"/>
                  </a:moveTo>
                  <a:lnTo>
                    <a:pt x="428243" y="0"/>
                  </a:lnTo>
                  <a:lnTo>
                    <a:pt x="422147" y="361"/>
                  </a:lnTo>
                  <a:lnTo>
                    <a:pt x="416051" y="814"/>
                  </a:lnTo>
                  <a:lnTo>
                    <a:pt x="411479" y="1358"/>
                  </a:lnTo>
                  <a:lnTo>
                    <a:pt x="405383" y="1992"/>
                  </a:lnTo>
                  <a:lnTo>
                    <a:pt x="400811" y="2715"/>
                  </a:lnTo>
                  <a:lnTo>
                    <a:pt x="396239" y="3526"/>
                  </a:lnTo>
                  <a:lnTo>
                    <a:pt x="390143" y="4425"/>
                  </a:lnTo>
                  <a:lnTo>
                    <a:pt x="385571" y="5411"/>
                  </a:lnTo>
                  <a:lnTo>
                    <a:pt x="379475" y="6483"/>
                  </a:lnTo>
                  <a:lnTo>
                    <a:pt x="374903" y="7641"/>
                  </a:lnTo>
                  <a:lnTo>
                    <a:pt x="370331" y="8882"/>
                  </a:lnTo>
                  <a:lnTo>
                    <a:pt x="364235" y="10208"/>
                  </a:lnTo>
                  <a:lnTo>
                    <a:pt x="359663" y="11616"/>
                  </a:lnTo>
                  <a:lnTo>
                    <a:pt x="355091" y="13106"/>
                  </a:lnTo>
                  <a:lnTo>
                    <a:pt x="348995" y="14678"/>
                  </a:lnTo>
                  <a:lnTo>
                    <a:pt x="344423" y="16330"/>
                  </a:lnTo>
                  <a:lnTo>
                    <a:pt x="339851" y="18062"/>
                  </a:lnTo>
                  <a:lnTo>
                    <a:pt x="335279" y="19872"/>
                  </a:lnTo>
                  <a:lnTo>
                    <a:pt x="329183" y="21761"/>
                  </a:lnTo>
                  <a:lnTo>
                    <a:pt x="306323" y="32348"/>
                  </a:lnTo>
                  <a:lnTo>
                    <a:pt x="300227" y="34688"/>
                  </a:lnTo>
                  <a:lnTo>
                    <a:pt x="263651" y="55955"/>
                  </a:lnTo>
                  <a:lnTo>
                    <a:pt x="251459" y="65043"/>
                  </a:lnTo>
                  <a:lnTo>
                    <a:pt x="246887" y="68201"/>
                  </a:lnTo>
                  <a:lnTo>
                    <a:pt x="225551" y="84918"/>
                  </a:lnTo>
                  <a:lnTo>
                    <a:pt x="220979" y="88441"/>
                  </a:lnTo>
                  <a:lnTo>
                    <a:pt x="216407" y="92023"/>
                  </a:lnTo>
                  <a:lnTo>
                    <a:pt x="211835" y="95662"/>
                  </a:lnTo>
                  <a:lnTo>
                    <a:pt x="208787" y="99358"/>
                  </a:lnTo>
                  <a:lnTo>
                    <a:pt x="204215" y="103109"/>
                  </a:lnTo>
                  <a:lnTo>
                    <a:pt x="199643" y="106916"/>
                  </a:lnTo>
                  <a:lnTo>
                    <a:pt x="196595" y="110776"/>
                  </a:lnTo>
                  <a:lnTo>
                    <a:pt x="192023" y="114690"/>
                  </a:lnTo>
                  <a:lnTo>
                    <a:pt x="188975" y="118657"/>
                  </a:lnTo>
                  <a:lnTo>
                    <a:pt x="184403" y="122675"/>
                  </a:lnTo>
                  <a:lnTo>
                    <a:pt x="179831" y="126744"/>
                  </a:lnTo>
                  <a:lnTo>
                    <a:pt x="176783" y="130864"/>
                  </a:lnTo>
                  <a:lnTo>
                    <a:pt x="172211" y="135032"/>
                  </a:lnTo>
                  <a:lnTo>
                    <a:pt x="169163" y="139250"/>
                  </a:lnTo>
                  <a:lnTo>
                    <a:pt x="164591" y="143515"/>
                  </a:lnTo>
                  <a:lnTo>
                    <a:pt x="161543" y="147827"/>
                  </a:lnTo>
                  <a:lnTo>
                    <a:pt x="156971" y="152186"/>
                  </a:lnTo>
                  <a:lnTo>
                    <a:pt x="150875" y="161038"/>
                  </a:lnTo>
                  <a:lnTo>
                    <a:pt x="146303" y="165531"/>
                  </a:lnTo>
                  <a:lnTo>
                    <a:pt x="140207" y="174644"/>
                  </a:lnTo>
                  <a:lnTo>
                    <a:pt x="135635" y="179263"/>
                  </a:lnTo>
                  <a:lnTo>
                    <a:pt x="129539" y="188622"/>
                  </a:lnTo>
                  <a:lnTo>
                    <a:pt x="124967" y="193360"/>
                  </a:lnTo>
                  <a:lnTo>
                    <a:pt x="112775" y="212689"/>
                  </a:lnTo>
                  <a:lnTo>
                    <a:pt x="108203" y="217611"/>
                  </a:lnTo>
                  <a:lnTo>
                    <a:pt x="102107" y="227556"/>
                  </a:lnTo>
                  <a:lnTo>
                    <a:pt x="86867" y="252978"/>
                  </a:lnTo>
                  <a:lnTo>
                    <a:pt x="68579" y="284421"/>
                  </a:lnTo>
                  <a:lnTo>
                    <a:pt x="67055" y="289750"/>
                  </a:lnTo>
                  <a:lnTo>
                    <a:pt x="54863" y="311289"/>
                  </a:lnTo>
                  <a:lnTo>
                    <a:pt x="53339" y="316725"/>
                  </a:lnTo>
                  <a:lnTo>
                    <a:pt x="47243" y="327654"/>
                  </a:lnTo>
                  <a:lnTo>
                    <a:pt x="45719" y="333146"/>
                  </a:lnTo>
                  <a:lnTo>
                    <a:pt x="39623" y="344178"/>
                  </a:lnTo>
                  <a:lnTo>
                    <a:pt x="38099" y="349717"/>
                  </a:lnTo>
                  <a:lnTo>
                    <a:pt x="32003" y="360838"/>
                  </a:lnTo>
                  <a:lnTo>
                    <a:pt x="30479" y="366418"/>
                  </a:lnTo>
                  <a:lnTo>
                    <a:pt x="27431" y="372010"/>
                  </a:lnTo>
                  <a:lnTo>
                    <a:pt x="25907" y="377613"/>
                  </a:lnTo>
                  <a:lnTo>
                    <a:pt x="22859" y="383226"/>
                  </a:lnTo>
                  <a:lnTo>
                    <a:pt x="19811" y="394480"/>
                  </a:lnTo>
                  <a:lnTo>
                    <a:pt x="16763" y="400120"/>
                  </a:lnTo>
                  <a:lnTo>
                    <a:pt x="15239" y="405767"/>
                  </a:lnTo>
                  <a:lnTo>
                    <a:pt x="12191" y="411420"/>
                  </a:lnTo>
                  <a:lnTo>
                    <a:pt x="9143" y="422742"/>
                  </a:lnTo>
                  <a:lnTo>
                    <a:pt x="6095" y="428410"/>
                  </a:lnTo>
                  <a:lnTo>
                    <a:pt x="0" y="451103"/>
                  </a:lnTo>
                  <a:lnTo>
                    <a:pt x="861059" y="462304"/>
                  </a:lnTo>
                  <a:lnTo>
                    <a:pt x="861059" y="113825"/>
                  </a:lnTo>
                  <a:lnTo>
                    <a:pt x="862583" y="110554"/>
                  </a:lnTo>
                  <a:lnTo>
                    <a:pt x="862583" y="100735"/>
                  </a:lnTo>
                  <a:lnTo>
                    <a:pt x="864107" y="97462"/>
                  </a:lnTo>
                  <a:lnTo>
                    <a:pt x="864107" y="94188"/>
                  </a:lnTo>
                  <a:lnTo>
                    <a:pt x="865631" y="90915"/>
                  </a:lnTo>
                  <a:lnTo>
                    <a:pt x="865631" y="87641"/>
                  </a:lnTo>
                  <a:lnTo>
                    <a:pt x="870203" y="77825"/>
                  </a:lnTo>
                  <a:lnTo>
                    <a:pt x="870203" y="74554"/>
                  </a:lnTo>
                  <a:lnTo>
                    <a:pt x="873251" y="68017"/>
                  </a:lnTo>
                  <a:lnTo>
                    <a:pt x="876299" y="64750"/>
                  </a:lnTo>
                  <a:lnTo>
                    <a:pt x="880871" y="54961"/>
                  </a:lnTo>
                  <a:lnTo>
                    <a:pt x="883919" y="51702"/>
                  </a:lnTo>
                  <a:lnTo>
                    <a:pt x="885443" y="48446"/>
                  </a:lnTo>
                  <a:lnTo>
                    <a:pt x="891539" y="41940"/>
                  </a:lnTo>
                  <a:lnTo>
                    <a:pt x="893063" y="38692"/>
                  </a:lnTo>
                  <a:lnTo>
                    <a:pt x="908303" y="22499"/>
                  </a:lnTo>
                  <a:lnTo>
                    <a:pt x="912875" y="19272"/>
                  </a:lnTo>
                  <a:lnTo>
                    <a:pt x="915923" y="16048"/>
                  </a:lnTo>
                  <a:lnTo>
                    <a:pt x="920495" y="12829"/>
                  </a:lnTo>
                  <a:lnTo>
                    <a:pt x="923543" y="9615"/>
                  </a:lnTo>
                  <a:lnTo>
                    <a:pt x="937259" y="0"/>
                  </a:lnTo>
                  <a:close/>
                </a:path>
                <a:path w="989329" h="463550">
                  <a:moveTo>
                    <a:pt x="982979" y="424629"/>
                  </a:moveTo>
                  <a:lnTo>
                    <a:pt x="982979" y="367846"/>
                  </a:lnTo>
                  <a:lnTo>
                    <a:pt x="981455" y="365267"/>
                  </a:lnTo>
                  <a:lnTo>
                    <a:pt x="981455" y="362672"/>
                  </a:lnTo>
                  <a:lnTo>
                    <a:pt x="975359" y="352143"/>
                  </a:lnTo>
                  <a:lnTo>
                    <a:pt x="975359" y="349474"/>
                  </a:lnTo>
                  <a:lnTo>
                    <a:pt x="972311" y="344092"/>
                  </a:lnTo>
                  <a:lnTo>
                    <a:pt x="961643" y="324820"/>
                  </a:lnTo>
                  <a:lnTo>
                    <a:pt x="958595" y="322013"/>
                  </a:lnTo>
                  <a:lnTo>
                    <a:pt x="952499" y="310663"/>
                  </a:lnTo>
                  <a:lnTo>
                    <a:pt x="949451" y="307796"/>
                  </a:lnTo>
                  <a:lnTo>
                    <a:pt x="944879" y="299121"/>
                  </a:lnTo>
                  <a:lnTo>
                    <a:pt x="941831" y="296207"/>
                  </a:lnTo>
                  <a:lnTo>
                    <a:pt x="937259" y="287398"/>
                  </a:lnTo>
                  <a:lnTo>
                    <a:pt x="931163" y="278494"/>
                  </a:lnTo>
                  <a:lnTo>
                    <a:pt x="926591" y="272507"/>
                  </a:lnTo>
                  <a:lnTo>
                    <a:pt x="925067" y="269499"/>
                  </a:lnTo>
                  <a:lnTo>
                    <a:pt x="922019" y="266481"/>
                  </a:lnTo>
                  <a:lnTo>
                    <a:pt x="918971" y="260418"/>
                  </a:lnTo>
                  <a:lnTo>
                    <a:pt x="915923" y="257372"/>
                  </a:lnTo>
                  <a:lnTo>
                    <a:pt x="912875" y="251255"/>
                  </a:lnTo>
                  <a:lnTo>
                    <a:pt x="909827" y="248184"/>
                  </a:lnTo>
                  <a:lnTo>
                    <a:pt x="906779" y="242016"/>
                  </a:lnTo>
                  <a:lnTo>
                    <a:pt x="903731" y="238920"/>
                  </a:lnTo>
                  <a:lnTo>
                    <a:pt x="897635" y="226461"/>
                  </a:lnTo>
                  <a:lnTo>
                    <a:pt x="894587" y="223328"/>
                  </a:lnTo>
                  <a:lnTo>
                    <a:pt x="870203" y="172374"/>
                  </a:lnTo>
                  <a:lnTo>
                    <a:pt x="870203" y="169147"/>
                  </a:lnTo>
                  <a:lnTo>
                    <a:pt x="867155" y="162681"/>
                  </a:lnTo>
                  <a:lnTo>
                    <a:pt x="867155" y="159443"/>
                  </a:lnTo>
                  <a:lnTo>
                    <a:pt x="865631" y="156201"/>
                  </a:lnTo>
                  <a:lnTo>
                    <a:pt x="865631" y="152956"/>
                  </a:lnTo>
                  <a:lnTo>
                    <a:pt x="864107" y="149708"/>
                  </a:lnTo>
                  <a:lnTo>
                    <a:pt x="864107" y="146457"/>
                  </a:lnTo>
                  <a:lnTo>
                    <a:pt x="862583" y="143203"/>
                  </a:lnTo>
                  <a:lnTo>
                    <a:pt x="862583" y="133427"/>
                  </a:lnTo>
                  <a:lnTo>
                    <a:pt x="861059" y="130164"/>
                  </a:lnTo>
                  <a:lnTo>
                    <a:pt x="861059" y="462304"/>
                  </a:lnTo>
                  <a:lnTo>
                    <a:pt x="937259" y="463295"/>
                  </a:lnTo>
                  <a:lnTo>
                    <a:pt x="940307" y="461573"/>
                  </a:lnTo>
                  <a:lnTo>
                    <a:pt x="963167" y="446970"/>
                  </a:lnTo>
                  <a:lnTo>
                    <a:pt x="966215" y="445045"/>
                  </a:lnTo>
                  <a:lnTo>
                    <a:pt x="967739" y="443098"/>
                  </a:lnTo>
                  <a:lnTo>
                    <a:pt x="970787" y="441129"/>
                  </a:lnTo>
                  <a:lnTo>
                    <a:pt x="973835" y="437128"/>
                  </a:lnTo>
                  <a:lnTo>
                    <a:pt x="976883" y="433044"/>
                  </a:lnTo>
                  <a:lnTo>
                    <a:pt x="979931" y="428877"/>
                  </a:lnTo>
                  <a:lnTo>
                    <a:pt x="982979" y="424629"/>
                  </a:lnTo>
                  <a:close/>
                </a:path>
                <a:path w="989329" h="463550">
                  <a:moveTo>
                    <a:pt x="986027" y="418108"/>
                  </a:moveTo>
                  <a:lnTo>
                    <a:pt x="986027" y="378003"/>
                  </a:lnTo>
                  <a:lnTo>
                    <a:pt x="984503" y="375488"/>
                  </a:lnTo>
                  <a:lnTo>
                    <a:pt x="984503" y="372956"/>
                  </a:lnTo>
                  <a:lnTo>
                    <a:pt x="982979" y="370409"/>
                  </a:lnTo>
                  <a:lnTo>
                    <a:pt x="982979" y="422475"/>
                  </a:lnTo>
                  <a:lnTo>
                    <a:pt x="986027" y="418108"/>
                  </a:lnTo>
                  <a:close/>
                </a:path>
                <a:path w="989329" h="463550">
                  <a:moveTo>
                    <a:pt x="987551" y="413664"/>
                  </a:moveTo>
                  <a:lnTo>
                    <a:pt x="987551" y="382984"/>
                  </a:lnTo>
                  <a:lnTo>
                    <a:pt x="986027" y="380501"/>
                  </a:lnTo>
                  <a:lnTo>
                    <a:pt x="986027" y="415895"/>
                  </a:lnTo>
                  <a:lnTo>
                    <a:pt x="987551" y="413664"/>
                  </a:lnTo>
                  <a:close/>
                </a:path>
                <a:path w="989329" h="463550">
                  <a:moveTo>
                    <a:pt x="989075" y="404548"/>
                  </a:moveTo>
                  <a:lnTo>
                    <a:pt x="989075" y="392743"/>
                  </a:lnTo>
                  <a:lnTo>
                    <a:pt x="987551" y="390329"/>
                  </a:lnTo>
                  <a:lnTo>
                    <a:pt x="987551" y="406855"/>
                  </a:lnTo>
                  <a:lnTo>
                    <a:pt x="989075" y="404548"/>
                  </a:lnTo>
                  <a:close/>
                </a:path>
              </a:pathLst>
            </a:custGeom>
            <a:solidFill>
              <a:srgbClr val="FCF900"/>
            </a:solidFill>
          </p:spPr>
          <p:txBody>
            <a:bodyPr wrap="square" lIns="0" tIns="0" rIns="0" bIns="0" rtlCol="0"/>
            <a:lstStyle/>
            <a:p>
              <a:endParaRPr/>
            </a:p>
          </p:txBody>
        </p:sp>
        <p:sp>
          <p:nvSpPr>
            <p:cNvPr id="28" name="object 28"/>
            <p:cNvSpPr/>
            <p:nvPr/>
          </p:nvSpPr>
          <p:spPr>
            <a:xfrm>
              <a:off x="7047508" y="4601595"/>
              <a:ext cx="869332" cy="440295"/>
            </a:xfrm>
            <a:custGeom>
              <a:avLst/>
              <a:gdLst/>
              <a:ahLst/>
              <a:cxnLst/>
              <a:rect l="l" t="t" r="r" b="b"/>
              <a:pathLst>
                <a:path w="1016634" h="485139">
                  <a:moveTo>
                    <a:pt x="196595" y="149351"/>
                  </a:moveTo>
                  <a:lnTo>
                    <a:pt x="173735" y="126491"/>
                  </a:lnTo>
                  <a:lnTo>
                    <a:pt x="169163" y="130944"/>
                  </a:lnTo>
                  <a:lnTo>
                    <a:pt x="164591" y="135445"/>
                  </a:lnTo>
                  <a:lnTo>
                    <a:pt x="161543" y="139995"/>
                  </a:lnTo>
                  <a:lnTo>
                    <a:pt x="156971" y="144593"/>
                  </a:lnTo>
                  <a:lnTo>
                    <a:pt x="150875" y="153927"/>
                  </a:lnTo>
                  <a:lnTo>
                    <a:pt x="146303" y="158661"/>
                  </a:lnTo>
                  <a:lnTo>
                    <a:pt x="143255" y="163438"/>
                  </a:lnTo>
                  <a:lnTo>
                    <a:pt x="138683" y="168257"/>
                  </a:lnTo>
                  <a:lnTo>
                    <a:pt x="132587" y="178018"/>
                  </a:lnTo>
                  <a:lnTo>
                    <a:pt x="128015" y="182958"/>
                  </a:lnTo>
                  <a:lnTo>
                    <a:pt x="118871" y="198000"/>
                  </a:lnTo>
                  <a:lnTo>
                    <a:pt x="114299" y="203085"/>
                  </a:lnTo>
                  <a:lnTo>
                    <a:pt x="108203" y="213355"/>
                  </a:lnTo>
                  <a:lnTo>
                    <a:pt x="92963" y="239565"/>
                  </a:lnTo>
                  <a:lnTo>
                    <a:pt x="68579" y="282813"/>
                  </a:lnTo>
                  <a:lnTo>
                    <a:pt x="67055" y="288310"/>
                  </a:lnTo>
                  <a:lnTo>
                    <a:pt x="57911" y="304898"/>
                  </a:lnTo>
                  <a:lnTo>
                    <a:pt x="56387" y="310456"/>
                  </a:lnTo>
                  <a:lnTo>
                    <a:pt x="50291" y="321608"/>
                  </a:lnTo>
                  <a:lnTo>
                    <a:pt x="48767" y="327200"/>
                  </a:lnTo>
                  <a:lnTo>
                    <a:pt x="42671" y="338411"/>
                  </a:lnTo>
                  <a:lnTo>
                    <a:pt x="41147" y="344028"/>
                  </a:lnTo>
                  <a:lnTo>
                    <a:pt x="38099" y="349652"/>
                  </a:lnTo>
                  <a:lnTo>
                    <a:pt x="36575" y="355280"/>
                  </a:lnTo>
                  <a:lnTo>
                    <a:pt x="33527" y="360912"/>
                  </a:lnTo>
                  <a:lnTo>
                    <a:pt x="32003" y="366547"/>
                  </a:lnTo>
                  <a:lnTo>
                    <a:pt x="28955" y="372184"/>
                  </a:lnTo>
                  <a:lnTo>
                    <a:pt x="25907" y="383460"/>
                  </a:lnTo>
                  <a:lnTo>
                    <a:pt x="22859" y="389097"/>
                  </a:lnTo>
                  <a:lnTo>
                    <a:pt x="21335" y="394731"/>
                  </a:lnTo>
                  <a:lnTo>
                    <a:pt x="18287" y="400361"/>
                  </a:lnTo>
                  <a:lnTo>
                    <a:pt x="13715" y="417222"/>
                  </a:lnTo>
                  <a:lnTo>
                    <a:pt x="10667" y="422829"/>
                  </a:lnTo>
                  <a:lnTo>
                    <a:pt x="0" y="461771"/>
                  </a:lnTo>
                  <a:lnTo>
                    <a:pt x="10667" y="461771"/>
                  </a:lnTo>
                  <a:lnTo>
                    <a:pt x="10667" y="451103"/>
                  </a:lnTo>
                  <a:lnTo>
                    <a:pt x="28982" y="451312"/>
                  </a:lnTo>
                  <a:lnTo>
                    <a:pt x="30479" y="445735"/>
                  </a:lnTo>
                  <a:lnTo>
                    <a:pt x="33527" y="440048"/>
                  </a:lnTo>
                  <a:lnTo>
                    <a:pt x="38099" y="422935"/>
                  </a:lnTo>
                  <a:lnTo>
                    <a:pt x="41147" y="417217"/>
                  </a:lnTo>
                  <a:lnTo>
                    <a:pt x="42671" y="411496"/>
                  </a:lnTo>
                  <a:lnTo>
                    <a:pt x="45719" y="405772"/>
                  </a:lnTo>
                  <a:lnTo>
                    <a:pt x="48767" y="394321"/>
                  </a:lnTo>
                  <a:lnTo>
                    <a:pt x="51815" y="388598"/>
                  </a:lnTo>
                  <a:lnTo>
                    <a:pt x="53339" y="382879"/>
                  </a:lnTo>
                  <a:lnTo>
                    <a:pt x="56387" y="377164"/>
                  </a:lnTo>
                  <a:lnTo>
                    <a:pt x="57911" y="371456"/>
                  </a:lnTo>
                  <a:lnTo>
                    <a:pt x="60959" y="365756"/>
                  </a:lnTo>
                  <a:lnTo>
                    <a:pt x="62483" y="360065"/>
                  </a:lnTo>
                  <a:lnTo>
                    <a:pt x="68579" y="348717"/>
                  </a:lnTo>
                  <a:lnTo>
                    <a:pt x="70103" y="343063"/>
                  </a:lnTo>
                  <a:lnTo>
                    <a:pt x="76199" y="331804"/>
                  </a:lnTo>
                  <a:lnTo>
                    <a:pt x="77723" y="326200"/>
                  </a:lnTo>
                  <a:lnTo>
                    <a:pt x="86867" y="309516"/>
                  </a:lnTo>
                  <a:lnTo>
                    <a:pt x="106679" y="271509"/>
                  </a:lnTo>
                  <a:lnTo>
                    <a:pt x="128015" y="235209"/>
                  </a:lnTo>
                  <a:lnTo>
                    <a:pt x="141731" y="215431"/>
                  </a:lnTo>
                  <a:lnTo>
                    <a:pt x="147827" y="205843"/>
                  </a:lnTo>
                  <a:lnTo>
                    <a:pt x="150875" y="201130"/>
                  </a:lnTo>
                  <a:lnTo>
                    <a:pt x="155447" y="196472"/>
                  </a:lnTo>
                  <a:lnTo>
                    <a:pt x="161543" y="187331"/>
                  </a:lnTo>
                  <a:lnTo>
                    <a:pt x="166115" y="182850"/>
                  </a:lnTo>
                  <a:lnTo>
                    <a:pt x="169163" y="178431"/>
                  </a:lnTo>
                  <a:lnTo>
                    <a:pt x="173735" y="174075"/>
                  </a:lnTo>
                  <a:lnTo>
                    <a:pt x="176783" y="169784"/>
                  </a:lnTo>
                  <a:lnTo>
                    <a:pt x="179831" y="165559"/>
                  </a:lnTo>
                  <a:lnTo>
                    <a:pt x="184403" y="161402"/>
                  </a:lnTo>
                  <a:lnTo>
                    <a:pt x="187451" y="157314"/>
                  </a:lnTo>
                  <a:lnTo>
                    <a:pt x="192023" y="153296"/>
                  </a:lnTo>
                  <a:lnTo>
                    <a:pt x="196595" y="149351"/>
                  </a:lnTo>
                  <a:close/>
                </a:path>
                <a:path w="1016634" h="485139">
                  <a:moveTo>
                    <a:pt x="28982" y="451312"/>
                  </a:moveTo>
                  <a:lnTo>
                    <a:pt x="10667" y="451103"/>
                  </a:lnTo>
                  <a:lnTo>
                    <a:pt x="10667" y="461771"/>
                  </a:lnTo>
                  <a:lnTo>
                    <a:pt x="0" y="461771"/>
                  </a:lnTo>
                  <a:lnTo>
                    <a:pt x="22859" y="473963"/>
                  </a:lnTo>
                  <a:lnTo>
                    <a:pt x="28982" y="451312"/>
                  </a:lnTo>
                  <a:close/>
                </a:path>
                <a:path w="1016634" h="485139">
                  <a:moveTo>
                    <a:pt x="960119" y="484631"/>
                  </a:moveTo>
                  <a:lnTo>
                    <a:pt x="947927" y="473963"/>
                  </a:lnTo>
                  <a:lnTo>
                    <a:pt x="947927" y="461771"/>
                  </a:lnTo>
                  <a:lnTo>
                    <a:pt x="28982" y="451312"/>
                  </a:lnTo>
                  <a:lnTo>
                    <a:pt x="22859" y="473963"/>
                  </a:lnTo>
                  <a:lnTo>
                    <a:pt x="0" y="461771"/>
                  </a:lnTo>
                  <a:lnTo>
                    <a:pt x="0" y="484631"/>
                  </a:lnTo>
                  <a:lnTo>
                    <a:pt x="960119" y="484631"/>
                  </a:lnTo>
                  <a:close/>
                </a:path>
                <a:path w="1016634" h="485139">
                  <a:moveTo>
                    <a:pt x="947927" y="0"/>
                  </a:moveTo>
                  <a:lnTo>
                    <a:pt x="438911" y="0"/>
                  </a:lnTo>
                  <a:lnTo>
                    <a:pt x="432815" y="66"/>
                  </a:lnTo>
                  <a:lnTo>
                    <a:pt x="391667" y="4092"/>
                  </a:lnTo>
                  <a:lnTo>
                    <a:pt x="385571" y="5150"/>
                  </a:lnTo>
                  <a:lnTo>
                    <a:pt x="379475" y="6323"/>
                  </a:lnTo>
                  <a:lnTo>
                    <a:pt x="373379" y="7608"/>
                  </a:lnTo>
                  <a:lnTo>
                    <a:pt x="368807" y="9003"/>
                  </a:lnTo>
                  <a:lnTo>
                    <a:pt x="362711" y="10506"/>
                  </a:lnTo>
                  <a:lnTo>
                    <a:pt x="358139" y="12114"/>
                  </a:lnTo>
                  <a:lnTo>
                    <a:pt x="352043" y="13827"/>
                  </a:lnTo>
                  <a:lnTo>
                    <a:pt x="345947" y="15640"/>
                  </a:lnTo>
                  <a:lnTo>
                    <a:pt x="341375" y="17554"/>
                  </a:lnTo>
                  <a:lnTo>
                    <a:pt x="335279" y="19564"/>
                  </a:lnTo>
                  <a:lnTo>
                    <a:pt x="330707" y="21670"/>
                  </a:lnTo>
                  <a:lnTo>
                    <a:pt x="326135" y="23869"/>
                  </a:lnTo>
                  <a:lnTo>
                    <a:pt x="320039" y="26158"/>
                  </a:lnTo>
                  <a:lnTo>
                    <a:pt x="315467" y="28536"/>
                  </a:lnTo>
                  <a:lnTo>
                    <a:pt x="309371" y="31001"/>
                  </a:lnTo>
                  <a:lnTo>
                    <a:pt x="304799" y="33550"/>
                  </a:lnTo>
                  <a:lnTo>
                    <a:pt x="300227" y="36182"/>
                  </a:lnTo>
                  <a:lnTo>
                    <a:pt x="294131" y="38894"/>
                  </a:lnTo>
                  <a:lnTo>
                    <a:pt x="289559" y="41684"/>
                  </a:lnTo>
                  <a:lnTo>
                    <a:pt x="284987" y="44549"/>
                  </a:lnTo>
                  <a:lnTo>
                    <a:pt x="278891" y="47489"/>
                  </a:lnTo>
                  <a:lnTo>
                    <a:pt x="274319" y="50500"/>
                  </a:lnTo>
                  <a:lnTo>
                    <a:pt x="269747" y="53580"/>
                  </a:lnTo>
                  <a:lnTo>
                    <a:pt x="265175" y="56728"/>
                  </a:lnTo>
                  <a:lnTo>
                    <a:pt x="259079" y="59941"/>
                  </a:lnTo>
                  <a:lnTo>
                    <a:pt x="254507" y="63217"/>
                  </a:lnTo>
                  <a:lnTo>
                    <a:pt x="249935" y="66554"/>
                  </a:lnTo>
                  <a:lnTo>
                    <a:pt x="245363" y="69950"/>
                  </a:lnTo>
                  <a:lnTo>
                    <a:pt x="239267" y="73403"/>
                  </a:lnTo>
                  <a:lnTo>
                    <a:pt x="216407" y="91441"/>
                  </a:lnTo>
                  <a:lnTo>
                    <a:pt x="210311" y="95188"/>
                  </a:lnTo>
                  <a:lnTo>
                    <a:pt x="173735" y="126491"/>
                  </a:lnTo>
                  <a:lnTo>
                    <a:pt x="196595" y="149351"/>
                  </a:lnTo>
                  <a:lnTo>
                    <a:pt x="199643" y="145003"/>
                  </a:lnTo>
                  <a:lnTo>
                    <a:pt x="204215" y="140714"/>
                  </a:lnTo>
                  <a:lnTo>
                    <a:pt x="236219" y="112409"/>
                  </a:lnTo>
                  <a:lnTo>
                    <a:pt x="251459" y="101248"/>
                  </a:lnTo>
                  <a:lnTo>
                    <a:pt x="256031" y="97664"/>
                  </a:lnTo>
                  <a:lnTo>
                    <a:pt x="280415" y="80802"/>
                  </a:lnTo>
                  <a:lnTo>
                    <a:pt x="284987" y="77647"/>
                  </a:lnTo>
                  <a:lnTo>
                    <a:pt x="289559" y="74567"/>
                  </a:lnTo>
                  <a:lnTo>
                    <a:pt x="295655" y="71563"/>
                  </a:lnTo>
                  <a:lnTo>
                    <a:pt x="300227" y="68635"/>
                  </a:lnTo>
                  <a:lnTo>
                    <a:pt x="304799" y="65785"/>
                  </a:lnTo>
                  <a:lnTo>
                    <a:pt x="310895" y="63012"/>
                  </a:lnTo>
                  <a:lnTo>
                    <a:pt x="315467" y="60319"/>
                  </a:lnTo>
                  <a:lnTo>
                    <a:pt x="321563" y="57706"/>
                  </a:lnTo>
                  <a:lnTo>
                    <a:pt x="326135" y="55173"/>
                  </a:lnTo>
                  <a:lnTo>
                    <a:pt x="330707" y="52722"/>
                  </a:lnTo>
                  <a:lnTo>
                    <a:pt x="336803" y="50354"/>
                  </a:lnTo>
                  <a:lnTo>
                    <a:pt x="341375" y="48070"/>
                  </a:lnTo>
                  <a:lnTo>
                    <a:pt x="347471" y="45870"/>
                  </a:lnTo>
                  <a:lnTo>
                    <a:pt x="353567" y="43755"/>
                  </a:lnTo>
                  <a:lnTo>
                    <a:pt x="358139" y="41726"/>
                  </a:lnTo>
                  <a:lnTo>
                    <a:pt x="364235" y="39784"/>
                  </a:lnTo>
                  <a:lnTo>
                    <a:pt x="368807" y="37930"/>
                  </a:lnTo>
                  <a:lnTo>
                    <a:pt x="374903" y="36165"/>
                  </a:lnTo>
                  <a:lnTo>
                    <a:pt x="380999" y="34489"/>
                  </a:lnTo>
                  <a:lnTo>
                    <a:pt x="385571" y="32904"/>
                  </a:lnTo>
                  <a:lnTo>
                    <a:pt x="391667" y="31411"/>
                  </a:lnTo>
                  <a:lnTo>
                    <a:pt x="397763" y="30010"/>
                  </a:lnTo>
                  <a:lnTo>
                    <a:pt x="403859" y="28702"/>
                  </a:lnTo>
                  <a:lnTo>
                    <a:pt x="408431" y="27488"/>
                  </a:lnTo>
                  <a:lnTo>
                    <a:pt x="438911" y="22859"/>
                  </a:lnTo>
                  <a:lnTo>
                    <a:pt x="916770" y="22859"/>
                  </a:lnTo>
                  <a:lnTo>
                    <a:pt x="917447" y="22202"/>
                  </a:lnTo>
                  <a:lnTo>
                    <a:pt x="929639" y="13323"/>
                  </a:lnTo>
                  <a:lnTo>
                    <a:pt x="934211" y="8882"/>
                  </a:lnTo>
                  <a:lnTo>
                    <a:pt x="940307" y="4441"/>
                  </a:lnTo>
                  <a:lnTo>
                    <a:pt x="947927" y="0"/>
                  </a:lnTo>
                  <a:close/>
                </a:path>
                <a:path w="1016634" h="485139">
                  <a:moveTo>
                    <a:pt x="859535" y="154114"/>
                  </a:moveTo>
                  <a:lnTo>
                    <a:pt x="859535" y="114929"/>
                  </a:lnTo>
                  <a:lnTo>
                    <a:pt x="858011" y="119304"/>
                  </a:lnTo>
                  <a:lnTo>
                    <a:pt x="858011" y="149784"/>
                  </a:lnTo>
                  <a:lnTo>
                    <a:pt x="859535" y="154114"/>
                  </a:lnTo>
                  <a:close/>
                </a:path>
                <a:path w="1016634" h="485139">
                  <a:moveTo>
                    <a:pt x="960119" y="22859"/>
                  </a:moveTo>
                  <a:lnTo>
                    <a:pt x="947927" y="10667"/>
                  </a:lnTo>
                  <a:lnTo>
                    <a:pt x="947927" y="22859"/>
                  </a:lnTo>
                  <a:lnTo>
                    <a:pt x="916770" y="22859"/>
                  </a:lnTo>
                  <a:lnTo>
                    <a:pt x="899159" y="39949"/>
                  </a:lnTo>
                  <a:lnTo>
                    <a:pt x="896111" y="44382"/>
                  </a:lnTo>
                  <a:lnTo>
                    <a:pt x="891539" y="48813"/>
                  </a:lnTo>
                  <a:lnTo>
                    <a:pt x="888491" y="53242"/>
                  </a:lnTo>
                  <a:lnTo>
                    <a:pt x="883919" y="57669"/>
                  </a:lnTo>
                  <a:lnTo>
                    <a:pt x="877823" y="66515"/>
                  </a:lnTo>
                  <a:lnTo>
                    <a:pt x="876299" y="70934"/>
                  </a:lnTo>
                  <a:lnTo>
                    <a:pt x="870203" y="79763"/>
                  </a:lnTo>
                  <a:lnTo>
                    <a:pt x="859535" y="110548"/>
                  </a:lnTo>
                  <a:lnTo>
                    <a:pt x="859535" y="162755"/>
                  </a:lnTo>
                  <a:lnTo>
                    <a:pt x="864107" y="175664"/>
                  </a:lnTo>
                  <a:lnTo>
                    <a:pt x="864107" y="179952"/>
                  </a:lnTo>
                  <a:lnTo>
                    <a:pt x="868679" y="192770"/>
                  </a:lnTo>
                  <a:lnTo>
                    <a:pt x="871727" y="197027"/>
                  </a:lnTo>
                  <a:lnTo>
                    <a:pt x="876299" y="209746"/>
                  </a:lnTo>
                  <a:lnTo>
                    <a:pt x="879347" y="213968"/>
                  </a:lnTo>
                  <a:lnTo>
                    <a:pt x="880871" y="218180"/>
                  </a:lnTo>
                  <a:lnTo>
                    <a:pt x="883919" y="222384"/>
                  </a:lnTo>
                  <a:lnTo>
                    <a:pt x="885443" y="226578"/>
                  </a:lnTo>
                  <a:lnTo>
                    <a:pt x="886967" y="228670"/>
                  </a:lnTo>
                  <a:lnTo>
                    <a:pt x="886967" y="131323"/>
                  </a:lnTo>
                  <a:lnTo>
                    <a:pt x="888491" y="126875"/>
                  </a:lnTo>
                  <a:lnTo>
                    <a:pt x="888491" y="117957"/>
                  </a:lnTo>
                  <a:lnTo>
                    <a:pt x="897635" y="91027"/>
                  </a:lnTo>
                  <a:lnTo>
                    <a:pt x="900683" y="86516"/>
                  </a:lnTo>
                  <a:lnTo>
                    <a:pt x="902207" y="81999"/>
                  </a:lnTo>
                  <a:lnTo>
                    <a:pt x="914399" y="63879"/>
                  </a:lnTo>
                  <a:lnTo>
                    <a:pt x="923543" y="54789"/>
                  </a:lnTo>
                  <a:lnTo>
                    <a:pt x="926591" y="50239"/>
                  </a:lnTo>
                  <a:lnTo>
                    <a:pt x="931163" y="45684"/>
                  </a:lnTo>
                  <a:lnTo>
                    <a:pt x="937259" y="41125"/>
                  </a:lnTo>
                  <a:lnTo>
                    <a:pt x="941831" y="36563"/>
                  </a:lnTo>
                  <a:lnTo>
                    <a:pt x="947927" y="31998"/>
                  </a:lnTo>
                  <a:lnTo>
                    <a:pt x="952499" y="27430"/>
                  </a:lnTo>
                  <a:lnTo>
                    <a:pt x="960119" y="22859"/>
                  </a:lnTo>
                  <a:close/>
                </a:path>
                <a:path w="1016634" h="485139">
                  <a:moveTo>
                    <a:pt x="960119" y="288035"/>
                  </a:moveTo>
                  <a:lnTo>
                    <a:pt x="950975" y="276042"/>
                  </a:lnTo>
                  <a:lnTo>
                    <a:pt x="935735" y="255727"/>
                  </a:lnTo>
                  <a:lnTo>
                    <a:pt x="934211" y="251617"/>
                  </a:lnTo>
                  <a:lnTo>
                    <a:pt x="922019" y="235029"/>
                  </a:lnTo>
                  <a:lnTo>
                    <a:pt x="920495" y="230847"/>
                  </a:lnTo>
                  <a:lnTo>
                    <a:pt x="914399" y="222440"/>
                  </a:lnTo>
                  <a:lnTo>
                    <a:pt x="912875" y="218217"/>
                  </a:lnTo>
                  <a:lnTo>
                    <a:pt x="909827" y="213981"/>
                  </a:lnTo>
                  <a:lnTo>
                    <a:pt x="908303" y="209731"/>
                  </a:lnTo>
                  <a:lnTo>
                    <a:pt x="905255" y="205470"/>
                  </a:lnTo>
                  <a:lnTo>
                    <a:pt x="900683" y="192611"/>
                  </a:lnTo>
                  <a:lnTo>
                    <a:pt x="897635" y="188301"/>
                  </a:lnTo>
                  <a:lnTo>
                    <a:pt x="891539" y="170950"/>
                  </a:lnTo>
                  <a:lnTo>
                    <a:pt x="891539" y="166585"/>
                  </a:lnTo>
                  <a:lnTo>
                    <a:pt x="888491" y="157826"/>
                  </a:lnTo>
                  <a:lnTo>
                    <a:pt x="888491" y="149028"/>
                  </a:lnTo>
                  <a:lnTo>
                    <a:pt x="886967" y="144615"/>
                  </a:lnTo>
                  <a:lnTo>
                    <a:pt x="886967" y="228670"/>
                  </a:lnTo>
                  <a:lnTo>
                    <a:pt x="888491" y="230762"/>
                  </a:lnTo>
                  <a:lnTo>
                    <a:pt x="890015" y="234936"/>
                  </a:lnTo>
                  <a:lnTo>
                    <a:pt x="896111" y="243254"/>
                  </a:lnTo>
                  <a:lnTo>
                    <a:pt x="897635" y="247398"/>
                  </a:lnTo>
                  <a:lnTo>
                    <a:pt x="906779" y="259764"/>
                  </a:lnTo>
                  <a:lnTo>
                    <a:pt x="908303" y="263864"/>
                  </a:lnTo>
                  <a:lnTo>
                    <a:pt x="932687" y="296237"/>
                  </a:lnTo>
                  <a:lnTo>
                    <a:pt x="935735" y="300227"/>
                  </a:lnTo>
                  <a:lnTo>
                    <a:pt x="960119" y="288035"/>
                  </a:lnTo>
                  <a:close/>
                </a:path>
                <a:path w="1016634" h="485139">
                  <a:moveTo>
                    <a:pt x="960119" y="22859"/>
                  </a:moveTo>
                  <a:lnTo>
                    <a:pt x="947927" y="0"/>
                  </a:lnTo>
                  <a:lnTo>
                    <a:pt x="940307" y="4441"/>
                  </a:lnTo>
                  <a:lnTo>
                    <a:pt x="934211" y="8882"/>
                  </a:lnTo>
                  <a:lnTo>
                    <a:pt x="929639" y="13323"/>
                  </a:lnTo>
                  <a:lnTo>
                    <a:pt x="917447" y="22202"/>
                  </a:lnTo>
                  <a:lnTo>
                    <a:pt x="916770" y="22859"/>
                  </a:lnTo>
                  <a:lnTo>
                    <a:pt x="947927" y="22859"/>
                  </a:lnTo>
                  <a:lnTo>
                    <a:pt x="947927" y="10667"/>
                  </a:lnTo>
                  <a:lnTo>
                    <a:pt x="960119" y="22859"/>
                  </a:lnTo>
                  <a:close/>
                </a:path>
                <a:path w="1016634" h="485139">
                  <a:moveTo>
                    <a:pt x="1005839" y="358139"/>
                  </a:moveTo>
                  <a:lnTo>
                    <a:pt x="996695" y="343264"/>
                  </a:lnTo>
                  <a:lnTo>
                    <a:pt x="992123" y="338243"/>
                  </a:lnTo>
                  <a:lnTo>
                    <a:pt x="986027" y="328148"/>
                  </a:lnTo>
                  <a:lnTo>
                    <a:pt x="981455" y="323087"/>
                  </a:lnTo>
                  <a:lnTo>
                    <a:pt x="978407" y="318027"/>
                  </a:lnTo>
                  <a:lnTo>
                    <a:pt x="973835" y="312973"/>
                  </a:lnTo>
                  <a:lnTo>
                    <a:pt x="961643" y="292956"/>
                  </a:lnTo>
                  <a:lnTo>
                    <a:pt x="960119" y="288035"/>
                  </a:lnTo>
                  <a:lnTo>
                    <a:pt x="935735" y="300227"/>
                  </a:lnTo>
                  <a:lnTo>
                    <a:pt x="937259" y="307552"/>
                  </a:lnTo>
                  <a:lnTo>
                    <a:pt x="940307" y="314503"/>
                  </a:lnTo>
                  <a:lnTo>
                    <a:pt x="943355" y="321081"/>
                  </a:lnTo>
                  <a:lnTo>
                    <a:pt x="947927" y="327286"/>
                  </a:lnTo>
                  <a:lnTo>
                    <a:pt x="950975" y="333118"/>
                  </a:lnTo>
                  <a:lnTo>
                    <a:pt x="955547" y="338576"/>
                  </a:lnTo>
                  <a:lnTo>
                    <a:pt x="958595" y="343661"/>
                  </a:lnTo>
                  <a:lnTo>
                    <a:pt x="961643" y="348373"/>
                  </a:lnTo>
                  <a:lnTo>
                    <a:pt x="966215" y="352712"/>
                  </a:lnTo>
                  <a:lnTo>
                    <a:pt x="969263" y="356678"/>
                  </a:lnTo>
                  <a:lnTo>
                    <a:pt x="973835" y="360270"/>
                  </a:lnTo>
                  <a:lnTo>
                    <a:pt x="976883" y="363489"/>
                  </a:lnTo>
                  <a:lnTo>
                    <a:pt x="979931" y="366335"/>
                  </a:lnTo>
                  <a:lnTo>
                    <a:pt x="982979" y="368807"/>
                  </a:lnTo>
                  <a:lnTo>
                    <a:pt x="1005839" y="358139"/>
                  </a:lnTo>
                  <a:close/>
                </a:path>
                <a:path w="1016634" h="485139">
                  <a:moveTo>
                    <a:pt x="987551" y="464415"/>
                  </a:moveTo>
                  <a:lnTo>
                    <a:pt x="987551" y="415017"/>
                  </a:lnTo>
                  <a:lnTo>
                    <a:pt x="982979" y="429268"/>
                  </a:lnTo>
                  <a:lnTo>
                    <a:pt x="979931" y="433811"/>
                  </a:lnTo>
                  <a:lnTo>
                    <a:pt x="947927" y="461771"/>
                  </a:lnTo>
                  <a:lnTo>
                    <a:pt x="960119" y="484631"/>
                  </a:lnTo>
                  <a:lnTo>
                    <a:pt x="964691" y="480899"/>
                  </a:lnTo>
                  <a:lnTo>
                    <a:pt x="970787" y="477147"/>
                  </a:lnTo>
                  <a:lnTo>
                    <a:pt x="976883" y="473370"/>
                  </a:lnTo>
                  <a:lnTo>
                    <a:pt x="981455" y="469560"/>
                  </a:lnTo>
                  <a:lnTo>
                    <a:pt x="986027" y="465713"/>
                  </a:lnTo>
                  <a:lnTo>
                    <a:pt x="987551" y="464415"/>
                  </a:lnTo>
                  <a:close/>
                </a:path>
                <a:path w="1016634" h="485139">
                  <a:moveTo>
                    <a:pt x="1013459" y="428273"/>
                  </a:moveTo>
                  <a:lnTo>
                    <a:pt x="1013459" y="382442"/>
                  </a:lnTo>
                  <a:lnTo>
                    <a:pt x="1011935" y="376626"/>
                  </a:lnTo>
                  <a:lnTo>
                    <a:pt x="1008887" y="370641"/>
                  </a:lnTo>
                  <a:lnTo>
                    <a:pt x="1005839" y="358139"/>
                  </a:lnTo>
                  <a:lnTo>
                    <a:pt x="982979" y="368807"/>
                  </a:lnTo>
                  <a:lnTo>
                    <a:pt x="982979" y="374064"/>
                  </a:lnTo>
                  <a:lnTo>
                    <a:pt x="987551" y="389741"/>
                  </a:lnTo>
                  <a:lnTo>
                    <a:pt x="987551" y="464415"/>
                  </a:lnTo>
                  <a:lnTo>
                    <a:pt x="1010411" y="432761"/>
                  </a:lnTo>
                  <a:lnTo>
                    <a:pt x="1013459" y="428273"/>
                  </a:lnTo>
                  <a:close/>
                </a:path>
                <a:path w="1016634" h="485139">
                  <a:moveTo>
                    <a:pt x="1014983" y="418981"/>
                  </a:moveTo>
                  <a:lnTo>
                    <a:pt x="1014983" y="393595"/>
                  </a:lnTo>
                  <a:lnTo>
                    <a:pt x="1013459" y="388096"/>
                  </a:lnTo>
                  <a:lnTo>
                    <a:pt x="1013459" y="423682"/>
                  </a:lnTo>
                  <a:lnTo>
                    <a:pt x="1014983" y="418981"/>
                  </a:lnTo>
                  <a:close/>
                </a:path>
                <a:path w="1016634" h="485139">
                  <a:moveTo>
                    <a:pt x="1016507" y="409222"/>
                  </a:moveTo>
                  <a:lnTo>
                    <a:pt x="1016507" y="404151"/>
                  </a:lnTo>
                  <a:lnTo>
                    <a:pt x="1014983" y="398944"/>
                  </a:lnTo>
                  <a:lnTo>
                    <a:pt x="1014983" y="414163"/>
                  </a:lnTo>
                  <a:lnTo>
                    <a:pt x="1016507" y="409222"/>
                  </a:lnTo>
                  <a:close/>
                </a:path>
              </a:pathLst>
            </a:custGeom>
            <a:solidFill>
              <a:srgbClr val="24211D"/>
            </a:solidFill>
          </p:spPr>
          <p:txBody>
            <a:bodyPr wrap="square" lIns="0" tIns="0" rIns="0" bIns="0" rtlCol="0"/>
            <a:lstStyle/>
            <a:p>
              <a:endParaRPr/>
            </a:p>
          </p:txBody>
        </p:sp>
        <p:sp>
          <p:nvSpPr>
            <p:cNvPr id="29" name="object 29"/>
            <p:cNvSpPr/>
            <p:nvPr/>
          </p:nvSpPr>
          <p:spPr>
            <a:xfrm>
              <a:off x="1317026" y="3793849"/>
              <a:ext cx="815032" cy="419548"/>
            </a:xfrm>
            <a:custGeom>
              <a:avLst/>
              <a:gdLst/>
              <a:ahLst/>
              <a:cxnLst/>
              <a:rect l="l" t="t" r="r" b="b"/>
              <a:pathLst>
                <a:path w="953135" h="462279">
                  <a:moveTo>
                    <a:pt x="127379" y="460882"/>
                  </a:moveTo>
                  <a:lnTo>
                    <a:pt x="127379" y="119545"/>
                  </a:lnTo>
                  <a:lnTo>
                    <a:pt x="127353" y="122796"/>
                  </a:lnTo>
                  <a:lnTo>
                    <a:pt x="127242" y="126046"/>
                  </a:lnTo>
                  <a:lnTo>
                    <a:pt x="119982" y="164886"/>
                  </a:lnTo>
                  <a:lnTo>
                    <a:pt x="103967" y="203217"/>
                  </a:lnTo>
                  <a:lnTo>
                    <a:pt x="82349" y="240732"/>
                  </a:lnTo>
                  <a:lnTo>
                    <a:pt x="38624" y="306373"/>
                  </a:lnTo>
                  <a:lnTo>
                    <a:pt x="33095" y="314927"/>
                  </a:lnTo>
                  <a:lnTo>
                    <a:pt x="14044" y="347996"/>
                  </a:lnTo>
                  <a:lnTo>
                    <a:pt x="1226" y="383943"/>
                  </a:lnTo>
                  <a:lnTo>
                    <a:pt x="0" y="396006"/>
                  </a:lnTo>
                  <a:lnTo>
                    <a:pt x="2" y="398366"/>
                  </a:lnTo>
                  <a:lnTo>
                    <a:pt x="14843" y="435605"/>
                  </a:lnTo>
                  <a:lnTo>
                    <a:pt x="48722" y="460049"/>
                  </a:lnTo>
                  <a:lnTo>
                    <a:pt x="52269" y="461771"/>
                  </a:lnTo>
                  <a:lnTo>
                    <a:pt x="127379" y="460882"/>
                  </a:lnTo>
                  <a:close/>
                </a:path>
                <a:path w="953135" h="462279">
                  <a:moveTo>
                    <a:pt x="952953" y="451103"/>
                  </a:moveTo>
                  <a:lnTo>
                    <a:pt x="952953" y="0"/>
                  </a:lnTo>
                  <a:lnTo>
                    <a:pt x="52269" y="0"/>
                  </a:lnTo>
                  <a:lnTo>
                    <a:pt x="56652" y="3172"/>
                  </a:lnTo>
                  <a:lnTo>
                    <a:pt x="60883" y="6349"/>
                  </a:lnTo>
                  <a:lnTo>
                    <a:pt x="89479" y="31941"/>
                  </a:lnTo>
                  <a:lnTo>
                    <a:pt x="113129" y="64255"/>
                  </a:lnTo>
                  <a:lnTo>
                    <a:pt x="126180" y="103276"/>
                  </a:lnTo>
                  <a:lnTo>
                    <a:pt x="127379" y="119545"/>
                  </a:lnTo>
                  <a:lnTo>
                    <a:pt x="127379" y="460882"/>
                  </a:lnTo>
                  <a:lnTo>
                    <a:pt x="952953" y="451103"/>
                  </a:lnTo>
                  <a:close/>
                </a:path>
              </a:pathLst>
            </a:custGeom>
            <a:solidFill>
              <a:srgbClr val="FCF900"/>
            </a:solidFill>
          </p:spPr>
          <p:txBody>
            <a:bodyPr wrap="square" lIns="0" tIns="0" rIns="0" bIns="0" rtlCol="0"/>
            <a:lstStyle/>
            <a:p>
              <a:endParaRPr/>
            </a:p>
          </p:txBody>
        </p:sp>
        <p:sp>
          <p:nvSpPr>
            <p:cNvPr id="30" name="object 30"/>
            <p:cNvSpPr/>
            <p:nvPr/>
          </p:nvSpPr>
          <p:spPr>
            <a:xfrm>
              <a:off x="1299608" y="3782784"/>
              <a:ext cx="853584" cy="441447"/>
            </a:xfrm>
            <a:custGeom>
              <a:avLst/>
              <a:gdLst/>
              <a:ahLst/>
              <a:cxnLst/>
              <a:rect l="l" t="t" r="r" b="b"/>
              <a:pathLst>
                <a:path w="998219" h="486410">
                  <a:moveTo>
                    <a:pt x="37586" y="370331"/>
                  </a:moveTo>
                  <a:lnTo>
                    <a:pt x="14726" y="358139"/>
                  </a:lnTo>
                  <a:lnTo>
                    <a:pt x="12292" y="364050"/>
                  </a:lnTo>
                  <a:lnTo>
                    <a:pt x="10044" y="369803"/>
                  </a:lnTo>
                  <a:lnTo>
                    <a:pt x="75" y="410831"/>
                  </a:lnTo>
                  <a:lnTo>
                    <a:pt x="0" y="415420"/>
                  </a:lnTo>
                  <a:lnTo>
                    <a:pt x="222" y="419907"/>
                  </a:lnTo>
                  <a:lnTo>
                    <a:pt x="17475" y="456667"/>
                  </a:lnTo>
                  <a:lnTo>
                    <a:pt x="30768" y="468314"/>
                  </a:lnTo>
                  <a:lnTo>
                    <a:pt x="30768" y="406249"/>
                  </a:lnTo>
                  <a:lnTo>
                    <a:pt x="30851" y="401261"/>
                  </a:lnTo>
                  <a:lnTo>
                    <a:pt x="35853" y="375577"/>
                  </a:lnTo>
                  <a:lnTo>
                    <a:pt x="37586" y="370331"/>
                  </a:lnTo>
                  <a:close/>
                </a:path>
                <a:path w="998219" h="486410">
                  <a:moveTo>
                    <a:pt x="83306" y="300227"/>
                  </a:moveTo>
                  <a:lnTo>
                    <a:pt x="60446" y="289559"/>
                  </a:lnTo>
                  <a:lnTo>
                    <a:pt x="57678" y="294458"/>
                  </a:lnTo>
                  <a:lnTo>
                    <a:pt x="54634" y="299357"/>
                  </a:lnTo>
                  <a:lnTo>
                    <a:pt x="51363" y="304255"/>
                  </a:lnTo>
                  <a:lnTo>
                    <a:pt x="47916" y="309154"/>
                  </a:lnTo>
                  <a:lnTo>
                    <a:pt x="44342" y="314052"/>
                  </a:lnTo>
                  <a:lnTo>
                    <a:pt x="33360" y="328748"/>
                  </a:lnTo>
                  <a:lnTo>
                    <a:pt x="29780" y="333647"/>
                  </a:lnTo>
                  <a:lnTo>
                    <a:pt x="14726" y="358139"/>
                  </a:lnTo>
                  <a:lnTo>
                    <a:pt x="37586" y="370331"/>
                  </a:lnTo>
                  <a:lnTo>
                    <a:pt x="40072" y="365432"/>
                  </a:lnTo>
                  <a:lnTo>
                    <a:pt x="42918" y="360530"/>
                  </a:lnTo>
                  <a:lnTo>
                    <a:pt x="46063" y="355621"/>
                  </a:lnTo>
                  <a:lnTo>
                    <a:pt x="49449" y="350702"/>
                  </a:lnTo>
                  <a:lnTo>
                    <a:pt x="53015" y="345769"/>
                  </a:lnTo>
                  <a:lnTo>
                    <a:pt x="64191" y="330859"/>
                  </a:lnTo>
                  <a:lnTo>
                    <a:pt x="67877" y="325839"/>
                  </a:lnTo>
                  <a:lnTo>
                    <a:pt x="71443" y="320790"/>
                  </a:lnTo>
                  <a:lnTo>
                    <a:pt x="74828" y="315708"/>
                  </a:lnTo>
                  <a:lnTo>
                    <a:pt x="77974" y="310589"/>
                  </a:lnTo>
                  <a:lnTo>
                    <a:pt x="80820" y="305430"/>
                  </a:lnTo>
                  <a:lnTo>
                    <a:pt x="83306" y="300227"/>
                  </a:lnTo>
                  <a:close/>
                </a:path>
                <a:path w="998219" h="486410">
                  <a:moveTo>
                    <a:pt x="72638" y="463295"/>
                  </a:moveTo>
                  <a:lnTo>
                    <a:pt x="41928" y="439087"/>
                  </a:lnTo>
                  <a:lnTo>
                    <a:pt x="30768" y="406249"/>
                  </a:lnTo>
                  <a:lnTo>
                    <a:pt x="30768" y="468314"/>
                  </a:lnTo>
                  <a:lnTo>
                    <a:pt x="60446" y="486155"/>
                  </a:lnTo>
                  <a:lnTo>
                    <a:pt x="72638" y="463295"/>
                  </a:lnTo>
                  <a:close/>
                </a:path>
                <a:path w="998219" h="486410">
                  <a:moveTo>
                    <a:pt x="102105" y="22859"/>
                  </a:moveTo>
                  <a:lnTo>
                    <a:pt x="72638" y="0"/>
                  </a:lnTo>
                  <a:lnTo>
                    <a:pt x="60446" y="22859"/>
                  </a:lnTo>
                  <a:lnTo>
                    <a:pt x="72638" y="12191"/>
                  </a:lnTo>
                  <a:lnTo>
                    <a:pt x="72638" y="22859"/>
                  </a:lnTo>
                  <a:lnTo>
                    <a:pt x="102105" y="22859"/>
                  </a:lnTo>
                  <a:close/>
                </a:path>
                <a:path w="998219" h="486410">
                  <a:moveTo>
                    <a:pt x="161640" y="134783"/>
                  </a:moveTo>
                  <a:lnTo>
                    <a:pt x="154544" y="94614"/>
                  </a:lnTo>
                  <a:lnTo>
                    <a:pt x="135294" y="58634"/>
                  </a:lnTo>
                  <a:lnTo>
                    <a:pt x="106798" y="27058"/>
                  </a:lnTo>
                  <a:lnTo>
                    <a:pt x="102105" y="22859"/>
                  </a:lnTo>
                  <a:lnTo>
                    <a:pt x="72638" y="22859"/>
                  </a:lnTo>
                  <a:lnTo>
                    <a:pt x="72638" y="12191"/>
                  </a:lnTo>
                  <a:lnTo>
                    <a:pt x="60446" y="22859"/>
                  </a:lnTo>
                  <a:lnTo>
                    <a:pt x="66510" y="27431"/>
                  </a:lnTo>
                  <a:lnTo>
                    <a:pt x="72266" y="32003"/>
                  </a:lnTo>
                  <a:lnTo>
                    <a:pt x="100612" y="59408"/>
                  </a:lnTo>
                  <a:lnTo>
                    <a:pt x="123431" y="95791"/>
                  </a:lnTo>
                  <a:lnTo>
                    <a:pt x="131835" y="136320"/>
                  </a:lnTo>
                  <a:lnTo>
                    <a:pt x="131835" y="229971"/>
                  </a:lnTo>
                  <a:lnTo>
                    <a:pt x="134017" y="226136"/>
                  </a:lnTo>
                  <a:lnTo>
                    <a:pt x="151935" y="187497"/>
                  </a:lnTo>
                  <a:lnTo>
                    <a:pt x="161054" y="148067"/>
                  </a:lnTo>
                  <a:lnTo>
                    <a:pt x="161596" y="139218"/>
                  </a:lnTo>
                  <a:lnTo>
                    <a:pt x="161640" y="134783"/>
                  </a:lnTo>
                  <a:close/>
                </a:path>
                <a:path w="998219" h="486410">
                  <a:moveTo>
                    <a:pt x="131835" y="229971"/>
                  </a:moveTo>
                  <a:lnTo>
                    <a:pt x="131835" y="136320"/>
                  </a:lnTo>
                  <a:lnTo>
                    <a:pt x="131804" y="140787"/>
                  </a:lnTo>
                  <a:lnTo>
                    <a:pt x="131599" y="145246"/>
                  </a:lnTo>
                  <a:lnTo>
                    <a:pt x="122862" y="184945"/>
                  </a:lnTo>
                  <a:lnTo>
                    <a:pt x="104505" y="223705"/>
                  </a:lnTo>
                  <a:lnTo>
                    <a:pt x="80493" y="261290"/>
                  </a:lnTo>
                  <a:lnTo>
                    <a:pt x="60446" y="289559"/>
                  </a:lnTo>
                  <a:lnTo>
                    <a:pt x="83306" y="300227"/>
                  </a:lnTo>
                  <a:lnTo>
                    <a:pt x="107291" y="267893"/>
                  </a:lnTo>
                  <a:lnTo>
                    <a:pt x="129130" y="234595"/>
                  </a:lnTo>
                  <a:lnTo>
                    <a:pt x="131608" y="230372"/>
                  </a:lnTo>
                  <a:lnTo>
                    <a:pt x="131835" y="229971"/>
                  </a:lnTo>
                  <a:close/>
                </a:path>
                <a:path w="998219" h="486410">
                  <a:moveTo>
                    <a:pt x="973322" y="463295"/>
                  </a:moveTo>
                  <a:lnTo>
                    <a:pt x="973322" y="451103"/>
                  </a:lnTo>
                  <a:lnTo>
                    <a:pt x="72638" y="463295"/>
                  </a:lnTo>
                  <a:lnTo>
                    <a:pt x="72638" y="473963"/>
                  </a:lnTo>
                  <a:lnTo>
                    <a:pt x="60446" y="486155"/>
                  </a:lnTo>
                  <a:lnTo>
                    <a:pt x="962654" y="486155"/>
                  </a:lnTo>
                  <a:lnTo>
                    <a:pt x="962654" y="463295"/>
                  </a:lnTo>
                  <a:lnTo>
                    <a:pt x="973322" y="463295"/>
                  </a:lnTo>
                  <a:close/>
                </a:path>
                <a:path w="998219" h="486410">
                  <a:moveTo>
                    <a:pt x="997706" y="12191"/>
                  </a:moveTo>
                  <a:lnTo>
                    <a:pt x="997706" y="0"/>
                  </a:lnTo>
                  <a:lnTo>
                    <a:pt x="72638" y="0"/>
                  </a:lnTo>
                  <a:lnTo>
                    <a:pt x="78995" y="4506"/>
                  </a:lnTo>
                  <a:lnTo>
                    <a:pt x="85081" y="9014"/>
                  </a:lnTo>
                  <a:lnTo>
                    <a:pt x="90900" y="13524"/>
                  </a:lnTo>
                  <a:lnTo>
                    <a:pt x="96457" y="18035"/>
                  </a:lnTo>
                  <a:lnTo>
                    <a:pt x="101755" y="22546"/>
                  </a:lnTo>
                  <a:lnTo>
                    <a:pt x="102105" y="22859"/>
                  </a:lnTo>
                  <a:lnTo>
                    <a:pt x="962654" y="22859"/>
                  </a:lnTo>
                  <a:lnTo>
                    <a:pt x="962654" y="12191"/>
                  </a:lnTo>
                  <a:lnTo>
                    <a:pt x="997706" y="12191"/>
                  </a:lnTo>
                  <a:close/>
                </a:path>
                <a:path w="998219" h="486410">
                  <a:moveTo>
                    <a:pt x="997706" y="463295"/>
                  </a:moveTo>
                  <a:lnTo>
                    <a:pt x="997706" y="12191"/>
                  </a:lnTo>
                  <a:lnTo>
                    <a:pt x="962654" y="12191"/>
                  </a:lnTo>
                  <a:lnTo>
                    <a:pt x="962654" y="22859"/>
                  </a:lnTo>
                  <a:lnTo>
                    <a:pt x="973322" y="22859"/>
                  </a:lnTo>
                  <a:lnTo>
                    <a:pt x="973322" y="463295"/>
                  </a:lnTo>
                  <a:lnTo>
                    <a:pt x="997706" y="463295"/>
                  </a:lnTo>
                  <a:close/>
                </a:path>
                <a:path w="998219" h="486410">
                  <a:moveTo>
                    <a:pt x="973322" y="451103"/>
                  </a:moveTo>
                  <a:lnTo>
                    <a:pt x="973322" y="22859"/>
                  </a:lnTo>
                  <a:lnTo>
                    <a:pt x="962654" y="22859"/>
                  </a:lnTo>
                  <a:lnTo>
                    <a:pt x="962654" y="451248"/>
                  </a:lnTo>
                  <a:lnTo>
                    <a:pt x="973322" y="451103"/>
                  </a:lnTo>
                  <a:close/>
                </a:path>
                <a:path w="998219" h="486410">
                  <a:moveTo>
                    <a:pt x="997706" y="486155"/>
                  </a:moveTo>
                  <a:lnTo>
                    <a:pt x="997706" y="463295"/>
                  </a:lnTo>
                  <a:lnTo>
                    <a:pt x="962654" y="463295"/>
                  </a:lnTo>
                  <a:lnTo>
                    <a:pt x="962654" y="486155"/>
                  </a:lnTo>
                  <a:lnTo>
                    <a:pt x="997706" y="486155"/>
                  </a:lnTo>
                  <a:close/>
                </a:path>
              </a:pathLst>
            </a:custGeom>
            <a:solidFill>
              <a:srgbClr val="24211D"/>
            </a:solidFill>
          </p:spPr>
          <p:txBody>
            <a:bodyPr wrap="square" lIns="0" tIns="0" rIns="0" bIns="0" rtlCol="0"/>
            <a:lstStyle/>
            <a:p>
              <a:endParaRPr/>
            </a:p>
          </p:txBody>
        </p:sp>
        <p:sp>
          <p:nvSpPr>
            <p:cNvPr id="31" name="object 31"/>
            <p:cNvSpPr/>
            <p:nvPr/>
          </p:nvSpPr>
          <p:spPr>
            <a:xfrm>
              <a:off x="4060614" y="2744056"/>
              <a:ext cx="405616" cy="399954"/>
            </a:xfrm>
            <a:custGeom>
              <a:avLst/>
              <a:gdLst/>
              <a:ahLst/>
              <a:cxnLst/>
              <a:rect l="l" t="t" r="r" b="b"/>
              <a:pathLst>
                <a:path w="474345" h="440689">
                  <a:moveTo>
                    <a:pt x="473963" y="440435"/>
                  </a:moveTo>
                  <a:lnTo>
                    <a:pt x="435485" y="430612"/>
                  </a:lnTo>
                  <a:lnTo>
                    <a:pt x="398984" y="419141"/>
                  </a:lnTo>
                  <a:lnTo>
                    <a:pt x="358792" y="403730"/>
                  </a:lnTo>
                  <a:lnTo>
                    <a:pt x="321059" y="386195"/>
                  </a:lnTo>
                  <a:lnTo>
                    <a:pt x="285660" y="366602"/>
                  </a:lnTo>
                  <a:lnTo>
                    <a:pt x="252471" y="345015"/>
                  </a:lnTo>
                  <a:lnTo>
                    <a:pt x="221367" y="321498"/>
                  </a:lnTo>
                  <a:lnTo>
                    <a:pt x="192224" y="296114"/>
                  </a:lnTo>
                  <a:lnTo>
                    <a:pt x="164916" y="268929"/>
                  </a:lnTo>
                  <a:lnTo>
                    <a:pt x="139320" y="240007"/>
                  </a:lnTo>
                  <a:lnTo>
                    <a:pt x="115311" y="209412"/>
                  </a:lnTo>
                  <a:lnTo>
                    <a:pt x="92764" y="177209"/>
                  </a:lnTo>
                  <a:lnTo>
                    <a:pt x="68627" y="138517"/>
                  </a:lnTo>
                  <a:lnTo>
                    <a:pt x="46051" y="97905"/>
                  </a:lnTo>
                  <a:lnTo>
                    <a:pt x="24850" y="55467"/>
                  </a:lnTo>
                  <a:lnTo>
                    <a:pt x="0" y="0"/>
                  </a:lnTo>
                  <a:lnTo>
                    <a:pt x="0" y="440435"/>
                  </a:lnTo>
                  <a:lnTo>
                    <a:pt x="473963" y="440435"/>
                  </a:lnTo>
                  <a:close/>
                </a:path>
              </a:pathLst>
            </a:custGeom>
            <a:solidFill>
              <a:srgbClr val="F99E9A"/>
            </a:solidFill>
          </p:spPr>
          <p:txBody>
            <a:bodyPr wrap="square" lIns="0" tIns="0" rIns="0" bIns="0" rtlCol="0"/>
            <a:lstStyle/>
            <a:p>
              <a:endParaRPr/>
            </a:p>
          </p:txBody>
        </p:sp>
        <p:sp>
          <p:nvSpPr>
            <p:cNvPr id="32" name="object 32"/>
            <p:cNvSpPr/>
            <p:nvPr/>
          </p:nvSpPr>
          <p:spPr>
            <a:xfrm>
              <a:off x="4050188" y="2734375"/>
              <a:ext cx="415932" cy="419548"/>
            </a:xfrm>
            <a:custGeom>
              <a:avLst/>
              <a:gdLst/>
              <a:ahLst/>
              <a:cxnLst/>
              <a:rect l="l" t="t" r="r" b="b"/>
              <a:pathLst>
                <a:path w="486410" h="462279">
                  <a:moveTo>
                    <a:pt x="24383" y="0"/>
                  </a:moveTo>
                  <a:lnTo>
                    <a:pt x="0" y="10667"/>
                  </a:lnTo>
                  <a:lnTo>
                    <a:pt x="12191" y="10667"/>
                  </a:lnTo>
                  <a:lnTo>
                    <a:pt x="24383" y="0"/>
                  </a:lnTo>
                  <a:close/>
                </a:path>
                <a:path w="486410" h="462279">
                  <a:moveTo>
                    <a:pt x="24383" y="66719"/>
                  </a:moveTo>
                  <a:lnTo>
                    <a:pt x="24383" y="10667"/>
                  </a:lnTo>
                  <a:lnTo>
                    <a:pt x="0" y="10667"/>
                  </a:lnTo>
                  <a:lnTo>
                    <a:pt x="1523" y="16742"/>
                  </a:lnTo>
                  <a:lnTo>
                    <a:pt x="4571" y="22776"/>
                  </a:lnTo>
                  <a:lnTo>
                    <a:pt x="6095" y="28767"/>
                  </a:lnTo>
                  <a:lnTo>
                    <a:pt x="15239" y="46496"/>
                  </a:lnTo>
                  <a:lnTo>
                    <a:pt x="16763" y="52325"/>
                  </a:lnTo>
                  <a:lnTo>
                    <a:pt x="24383" y="66719"/>
                  </a:lnTo>
                  <a:close/>
                </a:path>
                <a:path w="486410" h="462279">
                  <a:moveTo>
                    <a:pt x="24383" y="438911"/>
                  </a:moveTo>
                  <a:lnTo>
                    <a:pt x="24383" y="66719"/>
                  </a:lnTo>
                  <a:lnTo>
                    <a:pt x="16763" y="52325"/>
                  </a:lnTo>
                  <a:lnTo>
                    <a:pt x="15239" y="46496"/>
                  </a:lnTo>
                  <a:lnTo>
                    <a:pt x="6095" y="28767"/>
                  </a:lnTo>
                  <a:lnTo>
                    <a:pt x="4571" y="22776"/>
                  </a:lnTo>
                  <a:lnTo>
                    <a:pt x="1523" y="16742"/>
                  </a:lnTo>
                  <a:lnTo>
                    <a:pt x="0" y="10667"/>
                  </a:lnTo>
                  <a:lnTo>
                    <a:pt x="0" y="451103"/>
                  </a:lnTo>
                  <a:lnTo>
                    <a:pt x="12191" y="451103"/>
                  </a:lnTo>
                  <a:lnTo>
                    <a:pt x="12191" y="438911"/>
                  </a:lnTo>
                  <a:lnTo>
                    <a:pt x="24383" y="438911"/>
                  </a:lnTo>
                  <a:close/>
                </a:path>
                <a:path w="486410" h="462279">
                  <a:moveTo>
                    <a:pt x="24383" y="461771"/>
                  </a:moveTo>
                  <a:lnTo>
                    <a:pt x="24383" y="451103"/>
                  </a:lnTo>
                  <a:lnTo>
                    <a:pt x="0" y="451103"/>
                  </a:lnTo>
                  <a:lnTo>
                    <a:pt x="0" y="461771"/>
                  </a:lnTo>
                  <a:lnTo>
                    <a:pt x="24383" y="461771"/>
                  </a:lnTo>
                  <a:close/>
                </a:path>
                <a:path w="486410" h="462279">
                  <a:moveTo>
                    <a:pt x="196595" y="277367"/>
                  </a:moveTo>
                  <a:lnTo>
                    <a:pt x="192023" y="273451"/>
                  </a:lnTo>
                  <a:lnTo>
                    <a:pt x="188975" y="269490"/>
                  </a:lnTo>
                  <a:lnTo>
                    <a:pt x="184403" y="265485"/>
                  </a:lnTo>
                  <a:lnTo>
                    <a:pt x="181355" y="261436"/>
                  </a:lnTo>
                  <a:lnTo>
                    <a:pt x="176783" y="257343"/>
                  </a:lnTo>
                  <a:lnTo>
                    <a:pt x="173735" y="253205"/>
                  </a:lnTo>
                  <a:lnTo>
                    <a:pt x="169163" y="249023"/>
                  </a:lnTo>
                  <a:lnTo>
                    <a:pt x="163067" y="240523"/>
                  </a:lnTo>
                  <a:lnTo>
                    <a:pt x="158495" y="236206"/>
                  </a:lnTo>
                  <a:lnTo>
                    <a:pt x="152399" y="227437"/>
                  </a:lnTo>
                  <a:lnTo>
                    <a:pt x="147827" y="222985"/>
                  </a:lnTo>
                  <a:lnTo>
                    <a:pt x="141731" y="213943"/>
                  </a:lnTo>
                  <a:lnTo>
                    <a:pt x="137159" y="209354"/>
                  </a:lnTo>
                  <a:lnTo>
                    <a:pt x="128015" y="195312"/>
                  </a:lnTo>
                  <a:lnTo>
                    <a:pt x="123443" y="190539"/>
                  </a:lnTo>
                  <a:lnTo>
                    <a:pt x="117347" y="180855"/>
                  </a:lnTo>
                  <a:lnTo>
                    <a:pt x="108203" y="165979"/>
                  </a:lnTo>
                  <a:lnTo>
                    <a:pt x="103631" y="160927"/>
                  </a:lnTo>
                  <a:lnTo>
                    <a:pt x="73151" y="107808"/>
                  </a:lnTo>
                  <a:lnTo>
                    <a:pt x="59435" y="79453"/>
                  </a:lnTo>
                  <a:lnTo>
                    <a:pt x="56387" y="73637"/>
                  </a:lnTo>
                  <a:lnTo>
                    <a:pt x="44195" y="49881"/>
                  </a:lnTo>
                  <a:lnTo>
                    <a:pt x="42671" y="43820"/>
                  </a:lnTo>
                  <a:lnTo>
                    <a:pt x="33527" y="25338"/>
                  </a:lnTo>
                  <a:lnTo>
                    <a:pt x="32003" y="19078"/>
                  </a:lnTo>
                  <a:lnTo>
                    <a:pt x="25907" y="6409"/>
                  </a:lnTo>
                  <a:lnTo>
                    <a:pt x="24383" y="0"/>
                  </a:lnTo>
                  <a:lnTo>
                    <a:pt x="12191" y="10667"/>
                  </a:lnTo>
                  <a:lnTo>
                    <a:pt x="24383" y="10667"/>
                  </a:lnTo>
                  <a:lnTo>
                    <a:pt x="24383" y="66719"/>
                  </a:lnTo>
                  <a:lnTo>
                    <a:pt x="25907" y="69574"/>
                  </a:lnTo>
                  <a:lnTo>
                    <a:pt x="27431" y="75246"/>
                  </a:lnTo>
                  <a:lnTo>
                    <a:pt x="39623" y="97553"/>
                  </a:lnTo>
                  <a:lnTo>
                    <a:pt x="71627" y="155907"/>
                  </a:lnTo>
                  <a:lnTo>
                    <a:pt x="88391" y="181075"/>
                  </a:lnTo>
                  <a:lnTo>
                    <a:pt x="100583" y="200640"/>
                  </a:lnTo>
                  <a:lnTo>
                    <a:pt x="105155" y="205455"/>
                  </a:lnTo>
                  <a:lnTo>
                    <a:pt x="111251" y="214996"/>
                  </a:lnTo>
                  <a:lnTo>
                    <a:pt x="115823" y="219723"/>
                  </a:lnTo>
                  <a:lnTo>
                    <a:pt x="121919" y="229091"/>
                  </a:lnTo>
                  <a:lnTo>
                    <a:pt x="126491" y="233733"/>
                  </a:lnTo>
                  <a:lnTo>
                    <a:pt x="132587" y="242933"/>
                  </a:lnTo>
                  <a:lnTo>
                    <a:pt x="137159" y="247493"/>
                  </a:lnTo>
                  <a:lnTo>
                    <a:pt x="140207" y="252026"/>
                  </a:lnTo>
                  <a:lnTo>
                    <a:pt x="144779" y="256533"/>
                  </a:lnTo>
                  <a:lnTo>
                    <a:pt x="147827" y="261013"/>
                  </a:lnTo>
                  <a:lnTo>
                    <a:pt x="156971" y="269898"/>
                  </a:lnTo>
                  <a:lnTo>
                    <a:pt x="160019" y="274303"/>
                  </a:lnTo>
                  <a:lnTo>
                    <a:pt x="169163" y="283039"/>
                  </a:lnTo>
                  <a:lnTo>
                    <a:pt x="172211" y="287371"/>
                  </a:lnTo>
                  <a:lnTo>
                    <a:pt x="185927" y="300227"/>
                  </a:lnTo>
                  <a:lnTo>
                    <a:pt x="196595" y="277367"/>
                  </a:lnTo>
                  <a:close/>
                </a:path>
                <a:path w="486410" h="462279">
                  <a:moveTo>
                    <a:pt x="486155" y="461771"/>
                  </a:moveTo>
                  <a:lnTo>
                    <a:pt x="478535" y="460558"/>
                  </a:lnTo>
                  <a:lnTo>
                    <a:pt x="472439" y="459282"/>
                  </a:lnTo>
                  <a:lnTo>
                    <a:pt x="466343" y="457945"/>
                  </a:lnTo>
                  <a:lnTo>
                    <a:pt x="460247" y="456546"/>
                  </a:lnTo>
                  <a:lnTo>
                    <a:pt x="452627" y="455086"/>
                  </a:lnTo>
                  <a:lnTo>
                    <a:pt x="409955" y="443189"/>
                  </a:lnTo>
                  <a:lnTo>
                    <a:pt x="396720" y="438911"/>
                  </a:lnTo>
                  <a:lnTo>
                    <a:pt x="12191" y="438911"/>
                  </a:lnTo>
                  <a:lnTo>
                    <a:pt x="12191" y="451103"/>
                  </a:lnTo>
                  <a:lnTo>
                    <a:pt x="24383" y="451103"/>
                  </a:lnTo>
                  <a:lnTo>
                    <a:pt x="24383" y="461771"/>
                  </a:lnTo>
                  <a:lnTo>
                    <a:pt x="486155" y="461771"/>
                  </a:lnTo>
                  <a:close/>
                </a:path>
                <a:path w="486410" h="462279">
                  <a:moveTo>
                    <a:pt x="486155" y="438911"/>
                  </a:moveTo>
                  <a:lnTo>
                    <a:pt x="448055" y="427247"/>
                  </a:lnTo>
                  <a:lnTo>
                    <a:pt x="431291" y="421084"/>
                  </a:lnTo>
                  <a:lnTo>
                    <a:pt x="425195" y="418974"/>
                  </a:lnTo>
                  <a:lnTo>
                    <a:pt x="390143" y="405686"/>
                  </a:lnTo>
                  <a:lnTo>
                    <a:pt x="384047" y="403358"/>
                  </a:lnTo>
                  <a:lnTo>
                    <a:pt x="377951" y="400995"/>
                  </a:lnTo>
                  <a:lnTo>
                    <a:pt x="371855" y="398597"/>
                  </a:lnTo>
                  <a:lnTo>
                    <a:pt x="367283" y="396163"/>
                  </a:lnTo>
                  <a:lnTo>
                    <a:pt x="361187" y="393692"/>
                  </a:lnTo>
                  <a:lnTo>
                    <a:pt x="355091" y="391182"/>
                  </a:lnTo>
                  <a:lnTo>
                    <a:pt x="350519" y="388634"/>
                  </a:lnTo>
                  <a:lnTo>
                    <a:pt x="344423" y="386047"/>
                  </a:lnTo>
                  <a:lnTo>
                    <a:pt x="339851" y="383419"/>
                  </a:lnTo>
                  <a:lnTo>
                    <a:pt x="333755" y="380750"/>
                  </a:lnTo>
                  <a:lnTo>
                    <a:pt x="329183" y="378039"/>
                  </a:lnTo>
                  <a:lnTo>
                    <a:pt x="323087" y="375284"/>
                  </a:lnTo>
                  <a:lnTo>
                    <a:pt x="318515" y="372487"/>
                  </a:lnTo>
                  <a:lnTo>
                    <a:pt x="312419" y="369644"/>
                  </a:lnTo>
                  <a:lnTo>
                    <a:pt x="307847" y="366756"/>
                  </a:lnTo>
                  <a:lnTo>
                    <a:pt x="303275" y="363822"/>
                  </a:lnTo>
                  <a:lnTo>
                    <a:pt x="297179" y="360841"/>
                  </a:lnTo>
                  <a:lnTo>
                    <a:pt x="292607" y="357812"/>
                  </a:lnTo>
                  <a:lnTo>
                    <a:pt x="288035" y="354734"/>
                  </a:lnTo>
                  <a:lnTo>
                    <a:pt x="283463" y="351607"/>
                  </a:lnTo>
                  <a:lnTo>
                    <a:pt x="277367" y="348429"/>
                  </a:lnTo>
                  <a:lnTo>
                    <a:pt x="245363" y="324704"/>
                  </a:lnTo>
                  <a:lnTo>
                    <a:pt x="228599" y="309909"/>
                  </a:lnTo>
                  <a:lnTo>
                    <a:pt x="224027" y="306062"/>
                  </a:lnTo>
                  <a:lnTo>
                    <a:pt x="219455" y="302153"/>
                  </a:lnTo>
                  <a:lnTo>
                    <a:pt x="214883" y="298182"/>
                  </a:lnTo>
                  <a:lnTo>
                    <a:pt x="211835" y="294148"/>
                  </a:lnTo>
                  <a:lnTo>
                    <a:pt x="207263" y="290051"/>
                  </a:lnTo>
                  <a:lnTo>
                    <a:pt x="204215" y="285889"/>
                  </a:lnTo>
                  <a:lnTo>
                    <a:pt x="199643" y="281661"/>
                  </a:lnTo>
                  <a:lnTo>
                    <a:pt x="196595" y="277367"/>
                  </a:lnTo>
                  <a:lnTo>
                    <a:pt x="185927" y="300227"/>
                  </a:lnTo>
                  <a:lnTo>
                    <a:pt x="192023" y="308501"/>
                  </a:lnTo>
                  <a:lnTo>
                    <a:pt x="196595" y="312576"/>
                  </a:lnTo>
                  <a:lnTo>
                    <a:pt x="199643" y="316609"/>
                  </a:lnTo>
                  <a:lnTo>
                    <a:pt x="204215" y="320599"/>
                  </a:lnTo>
                  <a:lnTo>
                    <a:pt x="207263" y="324547"/>
                  </a:lnTo>
                  <a:lnTo>
                    <a:pt x="211835" y="328452"/>
                  </a:lnTo>
                  <a:lnTo>
                    <a:pt x="214883" y="332314"/>
                  </a:lnTo>
                  <a:lnTo>
                    <a:pt x="219455" y="336131"/>
                  </a:lnTo>
                  <a:lnTo>
                    <a:pt x="224027" y="339905"/>
                  </a:lnTo>
                  <a:lnTo>
                    <a:pt x="228599" y="343634"/>
                  </a:lnTo>
                  <a:lnTo>
                    <a:pt x="231647" y="347318"/>
                  </a:lnTo>
                  <a:lnTo>
                    <a:pt x="263651" y="371819"/>
                  </a:lnTo>
                  <a:lnTo>
                    <a:pt x="278891" y="381608"/>
                  </a:lnTo>
                  <a:lnTo>
                    <a:pt x="283463" y="384774"/>
                  </a:lnTo>
                  <a:lnTo>
                    <a:pt x="288035" y="387890"/>
                  </a:lnTo>
                  <a:lnTo>
                    <a:pt x="292607" y="390956"/>
                  </a:lnTo>
                  <a:lnTo>
                    <a:pt x="298703" y="393972"/>
                  </a:lnTo>
                  <a:lnTo>
                    <a:pt x="303275" y="396938"/>
                  </a:lnTo>
                  <a:lnTo>
                    <a:pt x="307847" y="399853"/>
                  </a:lnTo>
                  <a:lnTo>
                    <a:pt x="313943" y="402716"/>
                  </a:lnTo>
                  <a:lnTo>
                    <a:pt x="318515" y="405528"/>
                  </a:lnTo>
                  <a:lnTo>
                    <a:pt x="324611" y="408288"/>
                  </a:lnTo>
                  <a:lnTo>
                    <a:pt x="329183" y="410996"/>
                  </a:lnTo>
                  <a:lnTo>
                    <a:pt x="335279" y="413650"/>
                  </a:lnTo>
                  <a:lnTo>
                    <a:pt x="339851" y="416252"/>
                  </a:lnTo>
                  <a:lnTo>
                    <a:pt x="345947" y="418800"/>
                  </a:lnTo>
                  <a:lnTo>
                    <a:pt x="352043" y="421294"/>
                  </a:lnTo>
                  <a:lnTo>
                    <a:pt x="356615" y="423734"/>
                  </a:lnTo>
                  <a:lnTo>
                    <a:pt x="362711" y="426119"/>
                  </a:lnTo>
                  <a:lnTo>
                    <a:pt x="368807" y="428450"/>
                  </a:lnTo>
                  <a:lnTo>
                    <a:pt x="374903" y="430724"/>
                  </a:lnTo>
                  <a:lnTo>
                    <a:pt x="379475" y="432944"/>
                  </a:lnTo>
                  <a:lnTo>
                    <a:pt x="385571" y="435106"/>
                  </a:lnTo>
                  <a:lnTo>
                    <a:pt x="391667" y="437213"/>
                  </a:lnTo>
                  <a:lnTo>
                    <a:pt x="396720" y="438911"/>
                  </a:lnTo>
                  <a:lnTo>
                    <a:pt x="486155" y="438911"/>
                  </a:lnTo>
                  <a:close/>
                </a:path>
                <a:path w="486410" h="462279">
                  <a:moveTo>
                    <a:pt x="486155" y="461771"/>
                  </a:moveTo>
                  <a:lnTo>
                    <a:pt x="486155" y="438911"/>
                  </a:lnTo>
                  <a:lnTo>
                    <a:pt x="396720" y="438911"/>
                  </a:lnTo>
                  <a:lnTo>
                    <a:pt x="434339" y="450344"/>
                  </a:lnTo>
                  <a:lnTo>
                    <a:pt x="460247" y="456546"/>
                  </a:lnTo>
                  <a:lnTo>
                    <a:pt x="466343" y="457945"/>
                  </a:lnTo>
                  <a:lnTo>
                    <a:pt x="472439" y="459282"/>
                  </a:lnTo>
                  <a:lnTo>
                    <a:pt x="478535" y="460558"/>
                  </a:lnTo>
                  <a:lnTo>
                    <a:pt x="486155" y="461771"/>
                  </a:lnTo>
                  <a:close/>
                </a:path>
              </a:pathLst>
            </a:custGeom>
            <a:solidFill>
              <a:srgbClr val="24211D"/>
            </a:solidFill>
          </p:spPr>
          <p:txBody>
            <a:bodyPr wrap="square" lIns="0" tIns="0" rIns="0" bIns="0" rtlCol="0"/>
            <a:lstStyle/>
            <a:p>
              <a:endParaRPr/>
            </a:p>
          </p:txBody>
        </p:sp>
        <p:sp>
          <p:nvSpPr>
            <p:cNvPr id="33" name="object 33"/>
            <p:cNvSpPr/>
            <p:nvPr/>
          </p:nvSpPr>
          <p:spPr>
            <a:xfrm>
              <a:off x="5030181" y="3121651"/>
              <a:ext cx="2313150" cy="53019"/>
            </a:xfrm>
            <a:custGeom>
              <a:avLst/>
              <a:gdLst/>
              <a:ahLst/>
              <a:cxnLst/>
              <a:rect l="l" t="t" r="r" b="b"/>
              <a:pathLst>
                <a:path w="2705100" h="58420">
                  <a:moveTo>
                    <a:pt x="2705099" y="35051"/>
                  </a:moveTo>
                  <a:lnTo>
                    <a:pt x="2705099" y="0"/>
                  </a:lnTo>
                  <a:lnTo>
                    <a:pt x="0" y="24383"/>
                  </a:lnTo>
                  <a:lnTo>
                    <a:pt x="10667" y="57911"/>
                  </a:lnTo>
                  <a:lnTo>
                    <a:pt x="2705099" y="35051"/>
                  </a:lnTo>
                  <a:close/>
                </a:path>
              </a:pathLst>
            </a:custGeom>
            <a:solidFill>
              <a:srgbClr val="24211D"/>
            </a:solidFill>
          </p:spPr>
          <p:txBody>
            <a:bodyPr wrap="square" lIns="0" tIns="0" rIns="0" bIns="0" rtlCol="0"/>
            <a:lstStyle/>
            <a:p>
              <a:endParaRPr/>
            </a:p>
          </p:txBody>
        </p:sp>
        <p:sp>
          <p:nvSpPr>
            <p:cNvPr id="34" name="object 34"/>
            <p:cNvSpPr/>
            <p:nvPr/>
          </p:nvSpPr>
          <p:spPr>
            <a:xfrm>
              <a:off x="7334209" y="3080156"/>
              <a:ext cx="108599" cy="115261"/>
            </a:xfrm>
            <a:custGeom>
              <a:avLst/>
              <a:gdLst/>
              <a:ahLst/>
              <a:cxnLst/>
              <a:rect l="l" t="t" r="r" b="b"/>
              <a:pathLst>
                <a:path w="127000" h="127000">
                  <a:moveTo>
                    <a:pt x="126491" y="57911"/>
                  </a:moveTo>
                  <a:lnTo>
                    <a:pt x="0" y="0"/>
                  </a:lnTo>
                  <a:lnTo>
                    <a:pt x="0" y="126491"/>
                  </a:lnTo>
                  <a:lnTo>
                    <a:pt x="126491" y="57911"/>
                  </a:lnTo>
                  <a:close/>
                </a:path>
              </a:pathLst>
            </a:custGeom>
            <a:solidFill>
              <a:srgbClr val="24211D"/>
            </a:solidFill>
          </p:spPr>
          <p:txBody>
            <a:bodyPr wrap="square" lIns="0" tIns="0" rIns="0" bIns="0" rtlCol="0"/>
            <a:lstStyle/>
            <a:p>
              <a:endParaRPr/>
            </a:p>
          </p:txBody>
        </p:sp>
        <p:sp>
          <p:nvSpPr>
            <p:cNvPr id="35" name="object 35"/>
            <p:cNvSpPr/>
            <p:nvPr/>
          </p:nvSpPr>
          <p:spPr>
            <a:xfrm>
              <a:off x="1469886" y="3121651"/>
              <a:ext cx="1948258" cy="32273"/>
            </a:xfrm>
            <a:custGeom>
              <a:avLst/>
              <a:gdLst/>
              <a:ahLst/>
              <a:cxnLst/>
              <a:rect l="l" t="t" r="r" b="b"/>
              <a:pathLst>
                <a:path w="2278379" h="35560">
                  <a:moveTo>
                    <a:pt x="2278379" y="24383"/>
                  </a:moveTo>
                  <a:lnTo>
                    <a:pt x="2278379" y="0"/>
                  </a:lnTo>
                  <a:lnTo>
                    <a:pt x="0" y="12191"/>
                  </a:lnTo>
                  <a:lnTo>
                    <a:pt x="0" y="35051"/>
                  </a:lnTo>
                  <a:lnTo>
                    <a:pt x="2278379" y="24383"/>
                  </a:lnTo>
                  <a:close/>
                </a:path>
              </a:pathLst>
            </a:custGeom>
            <a:solidFill>
              <a:srgbClr val="24211D"/>
            </a:solidFill>
          </p:spPr>
          <p:txBody>
            <a:bodyPr wrap="square" lIns="0" tIns="0" rIns="0" bIns="0" rtlCol="0"/>
            <a:lstStyle/>
            <a:p>
              <a:endParaRPr/>
            </a:p>
          </p:txBody>
        </p:sp>
        <p:sp>
          <p:nvSpPr>
            <p:cNvPr id="36" name="object 36"/>
            <p:cNvSpPr/>
            <p:nvPr/>
          </p:nvSpPr>
          <p:spPr>
            <a:xfrm>
              <a:off x="3407719" y="3069092"/>
              <a:ext cx="99368" cy="126210"/>
            </a:xfrm>
            <a:custGeom>
              <a:avLst/>
              <a:gdLst/>
              <a:ahLst/>
              <a:cxnLst/>
              <a:rect l="l" t="t" r="r" b="b"/>
              <a:pathLst>
                <a:path w="116204" h="139064">
                  <a:moveTo>
                    <a:pt x="115823" y="70103"/>
                  </a:moveTo>
                  <a:lnTo>
                    <a:pt x="0" y="0"/>
                  </a:lnTo>
                  <a:lnTo>
                    <a:pt x="0" y="138683"/>
                  </a:lnTo>
                  <a:lnTo>
                    <a:pt x="115823" y="70103"/>
                  </a:lnTo>
                  <a:close/>
                </a:path>
              </a:pathLst>
            </a:custGeom>
            <a:solidFill>
              <a:srgbClr val="24211D"/>
            </a:solidFill>
          </p:spPr>
          <p:txBody>
            <a:bodyPr wrap="square" lIns="0" tIns="0" rIns="0" bIns="0" rtlCol="0"/>
            <a:lstStyle/>
            <a:p>
              <a:endParaRPr/>
            </a:p>
          </p:txBody>
        </p:sp>
        <p:sp>
          <p:nvSpPr>
            <p:cNvPr id="37" name="object 37"/>
            <p:cNvSpPr/>
            <p:nvPr/>
          </p:nvSpPr>
          <p:spPr>
            <a:xfrm>
              <a:off x="3922476" y="3143088"/>
              <a:ext cx="603808" cy="0"/>
            </a:xfrm>
            <a:custGeom>
              <a:avLst/>
              <a:gdLst/>
              <a:ahLst/>
              <a:cxnLst/>
              <a:rect l="l" t="t" r="r" b="b"/>
              <a:pathLst>
                <a:path w="706120">
                  <a:moveTo>
                    <a:pt x="0" y="0"/>
                  </a:moveTo>
                  <a:lnTo>
                    <a:pt x="705611" y="0"/>
                  </a:lnTo>
                </a:path>
              </a:pathLst>
            </a:custGeom>
            <a:ln w="22859">
              <a:solidFill>
                <a:srgbClr val="24211D"/>
              </a:solidFill>
            </a:ln>
          </p:spPr>
          <p:txBody>
            <a:bodyPr wrap="square" lIns="0" tIns="0" rIns="0" bIns="0" rtlCol="0"/>
            <a:lstStyle/>
            <a:p>
              <a:endParaRPr/>
            </a:p>
          </p:txBody>
        </p:sp>
        <p:sp>
          <p:nvSpPr>
            <p:cNvPr id="38" name="object 38"/>
            <p:cNvSpPr/>
            <p:nvPr/>
          </p:nvSpPr>
          <p:spPr>
            <a:xfrm>
              <a:off x="4515424" y="3080157"/>
              <a:ext cx="109685" cy="126210"/>
            </a:xfrm>
            <a:custGeom>
              <a:avLst/>
              <a:gdLst/>
              <a:ahLst/>
              <a:cxnLst/>
              <a:rect l="l" t="t" r="r" b="b"/>
              <a:pathLst>
                <a:path w="128270" h="139064">
                  <a:moveTo>
                    <a:pt x="128015" y="70103"/>
                  </a:moveTo>
                  <a:lnTo>
                    <a:pt x="0" y="0"/>
                  </a:lnTo>
                  <a:lnTo>
                    <a:pt x="0" y="138683"/>
                  </a:lnTo>
                  <a:lnTo>
                    <a:pt x="128015" y="70103"/>
                  </a:lnTo>
                  <a:close/>
                </a:path>
              </a:pathLst>
            </a:custGeom>
            <a:solidFill>
              <a:srgbClr val="24211D"/>
            </a:solidFill>
          </p:spPr>
          <p:txBody>
            <a:bodyPr wrap="square" lIns="0" tIns="0" rIns="0" bIns="0" rtlCol="0"/>
            <a:lstStyle/>
            <a:p>
              <a:endParaRPr/>
            </a:p>
          </p:txBody>
        </p:sp>
        <p:sp>
          <p:nvSpPr>
            <p:cNvPr id="39" name="object 39"/>
            <p:cNvSpPr/>
            <p:nvPr/>
          </p:nvSpPr>
          <p:spPr>
            <a:xfrm>
              <a:off x="2366476" y="2479880"/>
              <a:ext cx="220237" cy="172890"/>
            </a:xfrm>
            <a:prstGeom prst="rect">
              <a:avLst/>
            </a:prstGeom>
            <a:blipFill>
              <a:blip r:embed="rId2" cstate="print"/>
              <a:stretch>
                <a:fillRect/>
              </a:stretch>
            </a:blipFill>
          </p:spPr>
          <p:txBody>
            <a:bodyPr wrap="square" lIns="0" tIns="0" rIns="0" bIns="0" rtlCol="0"/>
            <a:lstStyle/>
            <a:p>
              <a:endParaRPr/>
            </a:p>
          </p:txBody>
        </p:sp>
        <p:sp>
          <p:nvSpPr>
            <p:cNvPr id="40" name="object 40"/>
            <p:cNvSpPr/>
            <p:nvPr/>
          </p:nvSpPr>
          <p:spPr>
            <a:xfrm>
              <a:off x="2366476" y="2479880"/>
              <a:ext cx="220237" cy="172890"/>
            </a:xfrm>
            <a:prstGeom prst="rect">
              <a:avLst/>
            </a:prstGeom>
            <a:blipFill>
              <a:blip r:embed="rId3" cstate="print"/>
              <a:stretch>
                <a:fillRect/>
              </a:stretch>
            </a:blipFill>
          </p:spPr>
          <p:txBody>
            <a:bodyPr wrap="square" lIns="0" tIns="0" rIns="0" bIns="0" rtlCol="0"/>
            <a:lstStyle/>
            <a:p>
              <a:endParaRPr/>
            </a:p>
          </p:txBody>
        </p:sp>
        <p:sp>
          <p:nvSpPr>
            <p:cNvPr id="41" name="object 41"/>
            <p:cNvSpPr/>
            <p:nvPr/>
          </p:nvSpPr>
          <p:spPr>
            <a:xfrm>
              <a:off x="2366476" y="2479880"/>
              <a:ext cx="220237" cy="172890"/>
            </a:xfrm>
            <a:prstGeom prst="rect">
              <a:avLst/>
            </a:prstGeom>
            <a:blipFill>
              <a:blip r:embed="rId4" cstate="print"/>
              <a:stretch>
                <a:fillRect/>
              </a:stretch>
            </a:blipFill>
          </p:spPr>
          <p:txBody>
            <a:bodyPr wrap="square" lIns="0" tIns="0" rIns="0" bIns="0" rtlCol="0"/>
            <a:lstStyle/>
            <a:p>
              <a:endParaRPr/>
            </a:p>
          </p:txBody>
        </p:sp>
        <p:sp>
          <p:nvSpPr>
            <p:cNvPr id="42" name="object 42"/>
            <p:cNvSpPr/>
            <p:nvPr/>
          </p:nvSpPr>
          <p:spPr>
            <a:xfrm>
              <a:off x="2366476" y="2479880"/>
              <a:ext cx="220237" cy="172890"/>
            </a:xfrm>
            <a:prstGeom prst="rect">
              <a:avLst/>
            </a:prstGeom>
            <a:blipFill>
              <a:blip r:embed="rId5" cstate="print"/>
              <a:stretch>
                <a:fillRect/>
              </a:stretch>
            </a:blipFill>
          </p:spPr>
          <p:txBody>
            <a:bodyPr wrap="square" lIns="0" tIns="0" rIns="0" bIns="0" rtlCol="0"/>
            <a:lstStyle/>
            <a:p>
              <a:endParaRPr/>
            </a:p>
          </p:txBody>
        </p:sp>
        <p:sp>
          <p:nvSpPr>
            <p:cNvPr id="43" name="object 43"/>
            <p:cNvSpPr/>
            <p:nvPr/>
          </p:nvSpPr>
          <p:spPr>
            <a:xfrm>
              <a:off x="4097102" y="2499244"/>
              <a:ext cx="239785" cy="172890"/>
            </a:xfrm>
            <a:prstGeom prst="rect">
              <a:avLst/>
            </a:prstGeom>
            <a:blipFill>
              <a:blip r:embed="rId6" cstate="print"/>
              <a:stretch>
                <a:fillRect/>
              </a:stretch>
            </a:blipFill>
          </p:spPr>
          <p:txBody>
            <a:bodyPr wrap="square" lIns="0" tIns="0" rIns="0" bIns="0" rtlCol="0"/>
            <a:lstStyle/>
            <a:p>
              <a:endParaRPr/>
            </a:p>
          </p:txBody>
        </p:sp>
        <p:sp>
          <p:nvSpPr>
            <p:cNvPr id="44" name="object 44"/>
            <p:cNvSpPr/>
            <p:nvPr/>
          </p:nvSpPr>
          <p:spPr>
            <a:xfrm>
              <a:off x="4097102" y="2499244"/>
              <a:ext cx="239785" cy="172890"/>
            </a:xfrm>
            <a:prstGeom prst="rect">
              <a:avLst/>
            </a:prstGeom>
            <a:blipFill>
              <a:blip r:embed="rId7" cstate="print"/>
              <a:stretch>
                <a:fillRect/>
              </a:stretch>
            </a:blipFill>
          </p:spPr>
          <p:txBody>
            <a:bodyPr wrap="square" lIns="0" tIns="0" rIns="0" bIns="0" rtlCol="0"/>
            <a:lstStyle/>
            <a:p>
              <a:endParaRPr/>
            </a:p>
          </p:txBody>
        </p:sp>
        <p:sp>
          <p:nvSpPr>
            <p:cNvPr id="45" name="object 45"/>
            <p:cNvSpPr/>
            <p:nvPr/>
          </p:nvSpPr>
          <p:spPr>
            <a:xfrm>
              <a:off x="4097102" y="2499244"/>
              <a:ext cx="239785" cy="172890"/>
            </a:xfrm>
            <a:prstGeom prst="rect">
              <a:avLst/>
            </a:prstGeom>
            <a:blipFill>
              <a:blip r:embed="rId8" cstate="print"/>
              <a:stretch>
                <a:fillRect/>
              </a:stretch>
            </a:blipFill>
          </p:spPr>
          <p:txBody>
            <a:bodyPr wrap="square" lIns="0" tIns="0" rIns="0" bIns="0" rtlCol="0"/>
            <a:lstStyle/>
            <a:p>
              <a:endParaRPr/>
            </a:p>
          </p:txBody>
        </p:sp>
        <p:sp>
          <p:nvSpPr>
            <p:cNvPr id="46" name="object 46"/>
            <p:cNvSpPr/>
            <p:nvPr/>
          </p:nvSpPr>
          <p:spPr>
            <a:xfrm>
              <a:off x="4097102" y="2499244"/>
              <a:ext cx="239785" cy="172890"/>
            </a:xfrm>
            <a:prstGeom prst="rect">
              <a:avLst/>
            </a:prstGeom>
            <a:blipFill>
              <a:blip r:embed="rId9" cstate="print"/>
              <a:stretch>
                <a:fillRect/>
              </a:stretch>
            </a:blipFill>
          </p:spPr>
          <p:txBody>
            <a:bodyPr wrap="square" lIns="0" tIns="0" rIns="0" bIns="0" rtlCol="0"/>
            <a:lstStyle/>
            <a:p>
              <a:endParaRPr/>
            </a:p>
          </p:txBody>
        </p:sp>
        <p:sp>
          <p:nvSpPr>
            <p:cNvPr id="47" name="object 47"/>
            <p:cNvSpPr/>
            <p:nvPr/>
          </p:nvSpPr>
          <p:spPr>
            <a:xfrm>
              <a:off x="5986718" y="2477114"/>
              <a:ext cx="229359" cy="174273"/>
            </a:xfrm>
            <a:prstGeom prst="rect">
              <a:avLst/>
            </a:prstGeom>
            <a:blipFill>
              <a:blip r:embed="rId10" cstate="print"/>
              <a:stretch>
                <a:fillRect/>
              </a:stretch>
            </a:blipFill>
          </p:spPr>
          <p:txBody>
            <a:bodyPr wrap="square" lIns="0" tIns="0" rIns="0" bIns="0" rtlCol="0"/>
            <a:lstStyle/>
            <a:p>
              <a:endParaRPr/>
            </a:p>
          </p:txBody>
        </p:sp>
        <p:sp>
          <p:nvSpPr>
            <p:cNvPr id="48" name="object 48"/>
            <p:cNvSpPr/>
            <p:nvPr/>
          </p:nvSpPr>
          <p:spPr>
            <a:xfrm>
              <a:off x="5986718" y="2477114"/>
              <a:ext cx="229359" cy="174273"/>
            </a:xfrm>
            <a:prstGeom prst="rect">
              <a:avLst/>
            </a:prstGeom>
            <a:blipFill>
              <a:blip r:embed="rId11" cstate="print"/>
              <a:stretch>
                <a:fillRect/>
              </a:stretch>
            </a:blipFill>
          </p:spPr>
          <p:txBody>
            <a:bodyPr wrap="square" lIns="0" tIns="0" rIns="0" bIns="0" rtlCol="0"/>
            <a:lstStyle/>
            <a:p>
              <a:endParaRPr/>
            </a:p>
          </p:txBody>
        </p:sp>
        <p:sp>
          <p:nvSpPr>
            <p:cNvPr id="49" name="object 49"/>
            <p:cNvSpPr/>
            <p:nvPr/>
          </p:nvSpPr>
          <p:spPr>
            <a:xfrm>
              <a:off x="5986718" y="2477114"/>
              <a:ext cx="229359" cy="174273"/>
            </a:xfrm>
            <a:prstGeom prst="rect">
              <a:avLst/>
            </a:prstGeom>
            <a:blipFill>
              <a:blip r:embed="rId12" cstate="print"/>
              <a:stretch>
                <a:fillRect/>
              </a:stretch>
            </a:blipFill>
          </p:spPr>
          <p:txBody>
            <a:bodyPr wrap="square" lIns="0" tIns="0" rIns="0" bIns="0" rtlCol="0"/>
            <a:lstStyle/>
            <a:p>
              <a:endParaRPr/>
            </a:p>
          </p:txBody>
        </p:sp>
        <p:sp>
          <p:nvSpPr>
            <p:cNvPr id="50" name="object 50"/>
            <p:cNvSpPr/>
            <p:nvPr/>
          </p:nvSpPr>
          <p:spPr>
            <a:xfrm>
              <a:off x="5986718" y="2477114"/>
              <a:ext cx="229359" cy="174273"/>
            </a:xfrm>
            <a:prstGeom prst="rect">
              <a:avLst/>
            </a:prstGeom>
            <a:blipFill>
              <a:blip r:embed="rId13" cstate="print"/>
              <a:stretch>
                <a:fillRect/>
              </a:stretch>
            </a:blipFill>
          </p:spPr>
          <p:txBody>
            <a:bodyPr wrap="square" lIns="0" tIns="0" rIns="0" bIns="0" rtlCol="0"/>
            <a:lstStyle/>
            <a:p>
              <a:endParaRPr/>
            </a:p>
          </p:txBody>
        </p:sp>
        <p:sp>
          <p:nvSpPr>
            <p:cNvPr id="51" name="object 51"/>
            <p:cNvSpPr/>
            <p:nvPr/>
          </p:nvSpPr>
          <p:spPr>
            <a:xfrm>
              <a:off x="5138345" y="3143088"/>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52" name="object 52"/>
            <p:cNvSpPr/>
            <p:nvPr/>
          </p:nvSpPr>
          <p:spPr>
            <a:xfrm>
              <a:off x="5178744" y="3132715"/>
              <a:ext cx="28779" cy="32273"/>
            </a:xfrm>
            <a:custGeom>
              <a:avLst/>
              <a:gdLst/>
              <a:ahLst/>
              <a:cxnLst/>
              <a:rect l="l" t="t" r="r" b="b"/>
              <a:pathLst>
                <a:path w="33654" h="35560">
                  <a:moveTo>
                    <a:pt x="33527" y="35051"/>
                  </a:moveTo>
                  <a:lnTo>
                    <a:pt x="33527" y="0"/>
                  </a:lnTo>
                  <a:lnTo>
                    <a:pt x="0" y="0"/>
                  </a:lnTo>
                  <a:lnTo>
                    <a:pt x="0" y="22859"/>
                  </a:lnTo>
                  <a:lnTo>
                    <a:pt x="33527" y="35051"/>
                  </a:lnTo>
                  <a:close/>
                </a:path>
              </a:pathLst>
            </a:custGeom>
            <a:solidFill>
              <a:srgbClr val="24211D"/>
            </a:solidFill>
          </p:spPr>
          <p:txBody>
            <a:bodyPr wrap="square" lIns="0" tIns="0" rIns="0" bIns="0" rtlCol="0"/>
            <a:lstStyle/>
            <a:p>
              <a:endParaRPr/>
            </a:p>
          </p:txBody>
        </p:sp>
        <p:sp>
          <p:nvSpPr>
            <p:cNvPr id="53" name="object 53"/>
            <p:cNvSpPr/>
            <p:nvPr/>
          </p:nvSpPr>
          <p:spPr>
            <a:xfrm>
              <a:off x="5226963" y="3148621"/>
              <a:ext cx="21177" cy="0"/>
            </a:xfrm>
            <a:custGeom>
              <a:avLst/>
              <a:gdLst/>
              <a:ahLst/>
              <a:cxnLst/>
              <a:rect l="l" t="t" r="r" b="b"/>
              <a:pathLst>
                <a:path w="24764">
                  <a:moveTo>
                    <a:pt x="0" y="0"/>
                  </a:moveTo>
                  <a:lnTo>
                    <a:pt x="24383" y="0"/>
                  </a:lnTo>
                </a:path>
              </a:pathLst>
            </a:custGeom>
            <a:ln w="35051">
              <a:solidFill>
                <a:srgbClr val="24211D"/>
              </a:solidFill>
            </a:ln>
          </p:spPr>
          <p:txBody>
            <a:bodyPr wrap="square" lIns="0" tIns="0" rIns="0" bIns="0" rtlCol="0"/>
            <a:lstStyle/>
            <a:p>
              <a:endParaRPr/>
            </a:p>
          </p:txBody>
        </p:sp>
        <p:sp>
          <p:nvSpPr>
            <p:cNvPr id="54" name="object 54"/>
            <p:cNvSpPr/>
            <p:nvPr/>
          </p:nvSpPr>
          <p:spPr>
            <a:xfrm>
              <a:off x="5267361" y="3148621"/>
              <a:ext cx="30408" cy="0"/>
            </a:xfrm>
            <a:custGeom>
              <a:avLst/>
              <a:gdLst/>
              <a:ahLst/>
              <a:cxnLst/>
              <a:rect l="l" t="t" r="r" b="b"/>
              <a:pathLst>
                <a:path w="35560">
                  <a:moveTo>
                    <a:pt x="0" y="0"/>
                  </a:moveTo>
                  <a:lnTo>
                    <a:pt x="35051" y="0"/>
                  </a:lnTo>
                </a:path>
              </a:pathLst>
            </a:custGeom>
            <a:ln w="35051">
              <a:solidFill>
                <a:srgbClr val="24211D"/>
              </a:solidFill>
            </a:ln>
          </p:spPr>
          <p:txBody>
            <a:bodyPr wrap="square" lIns="0" tIns="0" rIns="0" bIns="0" rtlCol="0"/>
            <a:lstStyle/>
            <a:p>
              <a:endParaRPr/>
            </a:p>
          </p:txBody>
        </p:sp>
        <p:sp>
          <p:nvSpPr>
            <p:cNvPr id="55" name="object 55"/>
            <p:cNvSpPr/>
            <p:nvPr/>
          </p:nvSpPr>
          <p:spPr>
            <a:xfrm>
              <a:off x="5316881" y="3148621"/>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56" name="object 56"/>
            <p:cNvSpPr/>
            <p:nvPr/>
          </p:nvSpPr>
          <p:spPr>
            <a:xfrm>
              <a:off x="5355977" y="3148621"/>
              <a:ext cx="30408" cy="0"/>
            </a:xfrm>
            <a:custGeom>
              <a:avLst/>
              <a:gdLst/>
              <a:ahLst/>
              <a:cxnLst/>
              <a:rect l="l" t="t" r="r" b="b"/>
              <a:pathLst>
                <a:path w="35560">
                  <a:moveTo>
                    <a:pt x="0" y="0"/>
                  </a:moveTo>
                  <a:lnTo>
                    <a:pt x="35051" y="0"/>
                  </a:lnTo>
                </a:path>
              </a:pathLst>
            </a:custGeom>
            <a:ln w="35051">
              <a:solidFill>
                <a:srgbClr val="24211D"/>
              </a:solidFill>
            </a:ln>
          </p:spPr>
          <p:txBody>
            <a:bodyPr wrap="square" lIns="0" tIns="0" rIns="0" bIns="0" rtlCol="0"/>
            <a:lstStyle/>
            <a:p>
              <a:endParaRPr/>
            </a:p>
          </p:txBody>
        </p:sp>
        <p:sp>
          <p:nvSpPr>
            <p:cNvPr id="57" name="object 57"/>
            <p:cNvSpPr/>
            <p:nvPr/>
          </p:nvSpPr>
          <p:spPr>
            <a:xfrm>
              <a:off x="5405498" y="3148621"/>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58" name="object 58"/>
            <p:cNvSpPr/>
            <p:nvPr/>
          </p:nvSpPr>
          <p:spPr>
            <a:xfrm>
              <a:off x="5444594" y="3148621"/>
              <a:ext cx="30408" cy="0"/>
            </a:xfrm>
            <a:custGeom>
              <a:avLst/>
              <a:gdLst/>
              <a:ahLst/>
              <a:cxnLst/>
              <a:rect l="l" t="t" r="r" b="b"/>
              <a:pathLst>
                <a:path w="35560">
                  <a:moveTo>
                    <a:pt x="0" y="0"/>
                  </a:moveTo>
                  <a:lnTo>
                    <a:pt x="35051" y="0"/>
                  </a:lnTo>
                </a:path>
              </a:pathLst>
            </a:custGeom>
            <a:ln w="35051">
              <a:solidFill>
                <a:srgbClr val="24211D"/>
              </a:solidFill>
            </a:ln>
          </p:spPr>
          <p:txBody>
            <a:bodyPr wrap="square" lIns="0" tIns="0" rIns="0" bIns="0" rtlCol="0"/>
            <a:lstStyle/>
            <a:p>
              <a:endParaRPr/>
            </a:p>
          </p:txBody>
        </p:sp>
        <p:sp>
          <p:nvSpPr>
            <p:cNvPr id="59" name="object 59"/>
            <p:cNvSpPr/>
            <p:nvPr/>
          </p:nvSpPr>
          <p:spPr>
            <a:xfrm>
              <a:off x="5494115" y="3148621"/>
              <a:ext cx="21177" cy="0"/>
            </a:xfrm>
            <a:custGeom>
              <a:avLst/>
              <a:gdLst/>
              <a:ahLst/>
              <a:cxnLst/>
              <a:rect l="l" t="t" r="r" b="b"/>
              <a:pathLst>
                <a:path w="24764">
                  <a:moveTo>
                    <a:pt x="0" y="0"/>
                  </a:moveTo>
                  <a:lnTo>
                    <a:pt x="24383" y="0"/>
                  </a:lnTo>
                </a:path>
              </a:pathLst>
            </a:custGeom>
            <a:ln w="35051">
              <a:solidFill>
                <a:srgbClr val="24211D"/>
              </a:solidFill>
            </a:ln>
          </p:spPr>
          <p:txBody>
            <a:bodyPr wrap="square" lIns="0" tIns="0" rIns="0" bIns="0" rtlCol="0"/>
            <a:lstStyle/>
            <a:p>
              <a:endParaRPr/>
            </a:p>
          </p:txBody>
        </p:sp>
        <p:sp>
          <p:nvSpPr>
            <p:cNvPr id="60" name="object 60"/>
            <p:cNvSpPr/>
            <p:nvPr/>
          </p:nvSpPr>
          <p:spPr>
            <a:xfrm>
              <a:off x="5534514" y="3148621"/>
              <a:ext cx="28779" cy="0"/>
            </a:xfrm>
            <a:custGeom>
              <a:avLst/>
              <a:gdLst/>
              <a:ahLst/>
              <a:cxnLst/>
              <a:rect l="l" t="t" r="r" b="b"/>
              <a:pathLst>
                <a:path w="33654">
                  <a:moveTo>
                    <a:pt x="0" y="0"/>
                  </a:moveTo>
                  <a:lnTo>
                    <a:pt x="33527" y="0"/>
                  </a:lnTo>
                </a:path>
              </a:pathLst>
            </a:custGeom>
            <a:ln w="35051">
              <a:solidFill>
                <a:srgbClr val="24211D"/>
              </a:solidFill>
            </a:ln>
          </p:spPr>
          <p:txBody>
            <a:bodyPr wrap="square" lIns="0" tIns="0" rIns="0" bIns="0" rtlCol="0"/>
            <a:lstStyle/>
            <a:p>
              <a:endParaRPr/>
            </a:p>
          </p:txBody>
        </p:sp>
        <p:sp>
          <p:nvSpPr>
            <p:cNvPr id="61" name="object 61"/>
            <p:cNvSpPr/>
            <p:nvPr/>
          </p:nvSpPr>
          <p:spPr>
            <a:xfrm>
              <a:off x="5584033" y="3148621"/>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62" name="object 62"/>
            <p:cNvSpPr/>
            <p:nvPr/>
          </p:nvSpPr>
          <p:spPr>
            <a:xfrm>
              <a:off x="5623130" y="3148621"/>
              <a:ext cx="30408" cy="0"/>
            </a:xfrm>
            <a:custGeom>
              <a:avLst/>
              <a:gdLst/>
              <a:ahLst/>
              <a:cxnLst/>
              <a:rect l="l" t="t" r="r" b="b"/>
              <a:pathLst>
                <a:path w="35559">
                  <a:moveTo>
                    <a:pt x="0" y="0"/>
                  </a:moveTo>
                  <a:lnTo>
                    <a:pt x="35051" y="0"/>
                  </a:lnTo>
                </a:path>
              </a:pathLst>
            </a:custGeom>
            <a:ln w="35051">
              <a:solidFill>
                <a:srgbClr val="24211D"/>
              </a:solidFill>
            </a:ln>
          </p:spPr>
          <p:txBody>
            <a:bodyPr wrap="square" lIns="0" tIns="0" rIns="0" bIns="0" rtlCol="0"/>
            <a:lstStyle/>
            <a:p>
              <a:endParaRPr/>
            </a:p>
          </p:txBody>
        </p:sp>
        <p:sp>
          <p:nvSpPr>
            <p:cNvPr id="63" name="object 63"/>
            <p:cNvSpPr/>
            <p:nvPr/>
          </p:nvSpPr>
          <p:spPr>
            <a:xfrm>
              <a:off x="5672651" y="3148621"/>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64" name="object 64"/>
            <p:cNvSpPr/>
            <p:nvPr/>
          </p:nvSpPr>
          <p:spPr>
            <a:xfrm>
              <a:off x="5722172" y="3148621"/>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65" name="object 65"/>
            <p:cNvSpPr/>
            <p:nvPr/>
          </p:nvSpPr>
          <p:spPr>
            <a:xfrm>
              <a:off x="5761266" y="3148621"/>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66" name="object 66"/>
            <p:cNvSpPr/>
            <p:nvPr/>
          </p:nvSpPr>
          <p:spPr>
            <a:xfrm>
              <a:off x="5810787" y="3148621"/>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67" name="object 67"/>
            <p:cNvSpPr/>
            <p:nvPr/>
          </p:nvSpPr>
          <p:spPr>
            <a:xfrm>
              <a:off x="5851187" y="3148621"/>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68" name="object 68"/>
            <p:cNvSpPr/>
            <p:nvPr/>
          </p:nvSpPr>
          <p:spPr>
            <a:xfrm>
              <a:off x="5899405" y="3148621"/>
              <a:ext cx="21177" cy="0"/>
            </a:xfrm>
            <a:custGeom>
              <a:avLst/>
              <a:gdLst/>
              <a:ahLst/>
              <a:cxnLst/>
              <a:rect l="l" t="t" r="r" b="b"/>
              <a:pathLst>
                <a:path w="24765">
                  <a:moveTo>
                    <a:pt x="0" y="0"/>
                  </a:moveTo>
                  <a:lnTo>
                    <a:pt x="24383" y="0"/>
                  </a:lnTo>
                </a:path>
              </a:pathLst>
            </a:custGeom>
            <a:ln w="35051">
              <a:solidFill>
                <a:srgbClr val="24211D"/>
              </a:solidFill>
            </a:ln>
          </p:spPr>
          <p:txBody>
            <a:bodyPr wrap="square" lIns="0" tIns="0" rIns="0" bIns="0" rtlCol="0"/>
            <a:lstStyle/>
            <a:p>
              <a:endParaRPr/>
            </a:p>
          </p:txBody>
        </p:sp>
        <p:sp>
          <p:nvSpPr>
            <p:cNvPr id="69" name="object 69"/>
            <p:cNvSpPr/>
            <p:nvPr/>
          </p:nvSpPr>
          <p:spPr>
            <a:xfrm>
              <a:off x="5939802" y="3132715"/>
              <a:ext cx="19548" cy="32273"/>
            </a:xfrm>
            <a:custGeom>
              <a:avLst/>
              <a:gdLst/>
              <a:ahLst/>
              <a:cxnLst/>
              <a:rect l="l" t="t" r="r" b="b"/>
              <a:pathLst>
                <a:path w="22859" h="35560">
                  <a:moveTo>
                    <a:pt x="22859" y="35051"/>
                  </a:moveTo>
                  <a:lnTo>
                    <a:pt x="22859" y="12191"/>
                  </a:lnTo>
                  <a:lnTo>
                    <a:pt x="0" y="0"/>
                  </a:lnTo>
                  <a:lnTo>
                    <a:pt x="0" y="35051"/>
                  </a:lnTo>
                  <a:lnTo>
                    <a:pt x="22859" y="35051"/>
                  </a:lnTo>
                  <a:close/>
                </a:path>
              </a:pathLst>
            </a:custGeom>
            <a:solidFill>
              <a:srgbClr val="24211D"/>
            </a:solidFill>
          </p:spPr>
          <p:txBody>
            <a:bodyPr wrap="square" lIns="0" tIns="0" rIns="0" bIns="0" rtlCol="0"/>
            <a:lstStyle/>
            <a:p>
              <a:endParaRPr/>
            </a:p>
          </p:txBody>
        </p:sp>
        <p:sp>
          <p:nvSpPr>
            <p:cNvPr id="70" name="object 70"/>
            <p:cNvSpPr/>
            <p:nvPr/>
          </p:nvSpPr>
          <p:spPr>
            <a:xfrm>
              <a:off x="5989323" y="3154154"/>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71" name="object 71"/>
            <p:cNvSpPr/>
            <p:nvPr/>
          </p:nvSpPr>
          <p:spPr>
            <a:xfrm>
              <a:off x="6028420" y="3154154"/>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72" name="object 72"/>
            <p:cNvSpPr/>
            <p:nvPr/>
          </p:nvSpPr>
          <p:spPr>
            <a:xfrm>
              <a:off x="6077941" y="3154154"/>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73" name="object 73"/>
            <p:cNvSpPr/>
            <p:nvPr/>
          </p:nvSpPr>
          <p:spPr>
            <a:xfrm>
              <a:off x="6117036" y="3154154"/>
              <a:ext cx="21177" cy="0"/>
            </a:xfrm>
            <a:custGeom>
              <a:avLst/>
              <a:gdLst/>
              <a:ahLst/>
              <a:cxnLst/>
              <a:rect l="l" t="t" r="r" b="b"/>
              <a:pathLst>
                <a:path w="24765">
                  <a:moveTo>
                    <a:pt x="0" y="0"/>
                  </a:moveTo>
                  <a:lnTo>
                    <a:pt x="24383" y="0"/>
                  </a:lnTo>
                </a:path>
              </a:pathLst>
            </a:custGeom>
            <a:ln w="22859">
              <a:solidFill>
                <a:srgbClr val="24211D"/>
              </a:solidFill>
            </a:ln>
          </p:spPr>
          <p:txBody>
            <a:bodyPr wrap="square" lIns="0" tIns="0" rIns="0" bIns="0" rtlCol="0"/>
            <a:lstStyle/>
            <a:p>
              <a:endParaRPr/>
            </a:p>
          </p:txBody>
        </p:sp>
        <p:sp>
          <p:nvSpPr>
            <p:cNvPr id="74" name="object 74"/>
            <p:cNvSpPr/>
            <p:nvPr/>
          </p:nvSpPr>
          <p:spPr>
            <a:xfrm>
              <a:off x="6166557" y="3154154"/>
              <a:ext cx="21177" cy="0"/>
            </a:xfrm>
            <a:custGeom>
              <a:avLst/>
              <a:gdLst/>
              <a:ahLst/>
              <a:cxnLst/>
              <a:rect l="l" t="t" r="r" b="b"/>
              <a:pathLst>
                <a:path w="24765">
                  <a:moveTo>
                    <a:pt x="0" y="0"/>
                  </a:moveTo>
                  <a:lnTo>
                    <a:pt x="24383" y="0"/>
                  </a:lnTo>
                </a:path>
              </a:pathLst>
            </a:custGeom>
            <a:ln w="22859">
              <a:solidFill>
                <a:srgbClr val="24211D"/>
              </a:solidFill>
            </a:ln>
          </p:spPr>
          <p:txBody>
            <a:bodyPr wrap="square" lIns="0" tIns="0" rIns="0" bIns="0" rtlCol="0"/>
            <a:lstStyle/>
            <a:p>
              <a:endParaRPr/>
            </a:p>
          </p:txBody>
        </p:sp>
        <p:sp>
          <p:nvSpPr>
            <p:cNvPr id="75" name="object 75"/>
            <p:cNvSpPr/>
            <p:nvPr/>
          </p:nvSpPr>
          <p:spPr>
            <a:xfrm>
              <a:off x="6206956" y="3154154"/>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76" name="object 76"/>
            <p:cNvSpPr/>
            <p:nvPr/>
          </p:nvSpPr>
          <p:spPr>
            <a:xfrm>
              <a:off x="6256477" y="3154154"/>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77" name="object 77"/>
            <p:cNvSpPr/>
            <p:nvPr/>
          </p:nvSpPr>
          <p:spPr>
            <a:xfrm>
              <a:off x="6295571" y="3154154"/>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78" name="object 78"/>
            <p:cNvSpPr/>
            <p:nvPr/>
          </p:nvSpPr>
          <p:spPr>
            <a:xfrm>
              <a:off x="6345092" y="3154154"/>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79" name="object 79"/>
            <p:cNvSpPr/>
            <p:nvPr/>
          </p:nvSpPr>
          <p:spPr>
            <a:xfrm>
              <a:off x="6384188" y="3154154"/>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80" name="object 80"/>
            <p:cNvSpPr/>
            <p:nvPr/>
          </p:nvSpPr>
          <p:spPr>
            <a:xfrm>
              <a:off x="6433709" y="3154154"/>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81" name="object 81"/>
            <p:cNvSpPr/>
            <p:nvPr/>
          </p:nvSpPr>
          <p:spPr>
            <a:xfrm>
              <a:off x="6474107" y="3154154"/>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82" name="object 82"/>
            <p:cNvSpPr/>
            <p:nvPr/>
          </p:nvSpPr>
          <p:spPr>
            <a:xfrm>
              <a:off x="6523628" y="3154154"/>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83" name="object 83"/>
            <p:cNvSpPr/>
            <p:nvPr/>
          </p:nvSpPr>
          <p:spPr>
            <a:xfrm>
              <a:off x="6562724" y="3154154"/>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84" name="object 84"/>
            <p:cNvSpPr/>
            <p:nvPr/>
          </p:nvSpPr>
          <p:spPr>
            <a:xfrm>
              <a:off x="6612245" y="3154154"/>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85" name="object 85"/>
            <p:cNvSpPr/>
            <p:nvPr/>
          </p:nvSpPr>
          <p:spPr>
            <a:xfrm>
              <a:off x="6651341" y="3154154"/>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86" name="object 86"/>
            <p:cNvSpPr/>
            <p:nvPr/>
          </p:nvSpPr>
          <p:spPr>
            <a:xfrm>
              <a:off x="6700862" y="3154154"/>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87" name="object 87"/>
            <p:cNvSpPr/>
            <p:nvPr/>
          </p:nvSpPr>
          <p:spPr>
            <a:xfrm>
              <a:off x="6720409" y="3122341"/>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88" name="object 88"/>
            <p:cNvSpPr/>
            <p:nvPr/>
          </p:nvSpPr>
          <p:spPr>
            <a:xfrm>
              <a:off x="6720409" y="3080156"/>
              <a:ext cx="19548" cy="0"/>
            </a:xfrm>
            <a:custGeom>
              <a:avLst/>
              <a:gdLst/>
              <a:ahLst/>
              <a:cxnLst/>
              <a:rect l="l" t="t" r="r" b="b"/>
              <a:pathLst>
                <a:path w="22859">
                  <a:moveTo>
                    <a:pt x="0" y="0"/>
                  </a:moveTo>
                  <a:lnTo>
                    <a:pt x="22859" y="0"/>
                  </a:lnTo>
                </a:path>
              </a:pathLst>
            </a:custGeom>
            <a:ln w="24383">
              <a:solidFill>
                <a:srgbClr val="24211D"/>
              </a:solidFill>
            </a:ln>
          </p:spPr>
          <p:txBody>
            <a:bodyPr wrap="square" lIns="0" tIns="0" rIns="0" bIns="0" rtlCol="0"/>
            <a:lstStyle/>
            <a:p>
              <a:endParaRPr/>
            </a:p>
          </p:txBody>
        </p:sp>
        <p:sp>
          <p:nvSpPr>
            <p:cNvPr id="89" name="object 89"/>
            <p:cNvSpPr/>
            <p:nvPr/>
          </p:nvSpPr>
          <p:spPr>
            <a:xfrm>
              <a:off x="6720409" y="3027597"/>
              <a:ext cx="19548" cy="0"/>
            </a:xfrm>
            <a:custGeom>
              <a:avLst/>
              <a:gdLst/>
              <a:ahLst/>
              <a:cxnLst/>
              <a:rect l="l" t="t" r="r" b="b"/>
              <a:pathLst>
                <a:path w="22859">
                  <a:moveTo>
                    <a:pt x="0" y="0"/>
                  </a:moveTo>
                  <a:lnTo>
                    <a:pt x="22859" y="0"/>
                  </a:lnTo>
                </a:path>
              </a:pathLst>
            </a:custGeom>
            <a:ln w="24383">
              <a:solidFill>
                <a:srgbClr val="24211D"/>
              </a:solidFill>
            </a:ln>
          </p:spPr>
          <p:txBody>
            <a:bodyPr wrap="square" lIns="0" tIns="0" rIns="0" bIns="0" rtlCol="0"/>
            <a:lstStyle/>
            <a:p>
              <a:endParaRPr/>
            </a:p>
          </p:txBody>
        </p:sp>
        <p:sp>
          <p:nvSpPr>
            <p:cNvPr id="90" name="object 90"/>
            <p:cNvSpPr/>
            <p:nvPr/>
          </p:nvSpPr>
          <p:spPr>
            <a:xfrm>
              <a:off x="6720409" y="298541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91" name="object 91"/>
            <p:cNvSpPr/>
            <p:nvPr/>
          </p:nvSpPr>
          <p:spPr>
            <a:xfrm>
              <a:off x="6720409" y="2932853"/>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92" name="object 92"/>
            <p:cNvSpPr/>
            <p:nvPr/>
          </p:nvSpPr>
          <p:spPr>
            <a:xfrm>
              <a:off x="6720409" y="2885827"/>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93" name="object 93"/>
            <p:cNvSpPr/>
            <p:nvPr/>
          </p:nvSpPr>
          <p:spPr>
            <a:xfrm>
              <a:off x="6720409" y="2838801"/>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94" name="object 94"/>
            <p:cNvSpPr/>
            <p:nvPr/>
          </p:nvSpPr>
          <p:spPr>
            <a:xfrm>
              <a:off x="6720409" y="2791774"/>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95" name="object 95"/>
            <p:cNvSpPr/>
            <p:nvPr/>
          </p:nvSpPr>
          <p:spPr>
            <a:xfrm>
              <a:off x="6720409" y="274474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96" name="object 96"/>
            <p:cNvSpPr/>
            <p:nvPr/>
          </p:nvSpPr>
          <p:spPr>
            <a:xfrm>
              <a:off x="6691739" y="272400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97" name="object 97"/>
            <p:cNvSpPr/>
            <p:nvPr/>
          </p:nvSpPr>
          <p:spPr>
            <a:xfrm>
              <a:off x="6651341" y="272400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98" name="object 98"/>
            <p:cNvSpPr/>
            <p:nvPr/>
          </p:nvSpPr>
          <p:spPr>
            <a:xfrm>
              <a:off x="6601820" y="272400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99" name="object 99"/>
            <p:cNvSpPr/>
            <p:nvPr/>
          </p:nvSpPr>
          <p:spPr>
            <a:xfrm>
              <a:off x="6562724" y="272400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00" name="object 100"/>
            <p:cNvSpPr/>
            <p:nvPr/>
          </p:nvSpPr>
          <p:spPr>
            <a:xfrm>
              <a:off x="6513203" y="272400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01" name="object 101"/>
            <p:cNvSpPr/>
            <p:nvPr/>
          </p:nvSpPr>
          <p:spPr>
            <a:xfrm>
              <a:off x="6474107" y="272400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02" name="object 102"/>
            <p:cNvSpPr/>
            <p:nvPr/>
          </p:nvSpPr>
          <p:spPr>
            <a:xfrm>
              <a:off x="6424586" y="272400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03" name="object 103"/>
            <p:cNvSpPr/>
            <p:nvPr/>
          </p:nvSpPr>
          <p:spPr>
            <a:xfrm>
              <a:off x="6384188" y="272400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04" name="object 104"/>
            <p:cNvSpPr/>
            <p:nvPr/>
          </p:nvSpPr>
          <p:spPr>
            <a:xfrm>
              <a:off x="6334667" y="2724002"/>
              <a:ext cx="21177" cy="0"/>
            </a:xfrm>
            <a:custGeom>
              <a:avLst/>
              <a:gdLst/>
              <a:ahLst/>
              <a:cxnLst/>
              <a:rect l="l" t="t" r="r" b="b"/>
              <a:pathLst>
                <a:path w="24765">
                  <a:moveTo>
                    <a:pt x="0" y="0"/>
                  </a:moveTo>
                  <a:lnTo>
                    <a:pt x="24383" y="0"/>
                  </a:lnTo>
                </a:path>
              </a:pathLst>
            </a:custGeom>
            <a:ln w="22859">
              <a:solidFill>
                <a:srgbClr val="24211D"/>
              </a:solidFill>
            </a:ln>
          </p:spPr>
          <p:txBody>
            <a:bodyPr wrap="square" lIns="0" tIns="0" rIns="0" bIns="0" rtlCol="0"/>
            <a:lstStyle/>
            <a:p>
              <a:endParaRPr/>
            </a:p>
          </p:txBody>
        </p:sp>
        <p:sp>
          <p:nvSpPr>
            <p:cNvPr id="105" name="object 105"/>
            <p:cNvSpPr/>
            <p:nvPr/>
          </p:nvSpPr>
          <p:spPr>
            <a:xfrm>
              <a:off x="6295571" y="272400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06" name="object 106"/>
            <p:cNvSpPr/>
            <p:nvPr/>
          </p:nvSpPr>
          <p:spPr>
            <a:xfrm>
              <a:off x="6246050" y="272400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07" name="object 107"/>
            <p:cNvSpPr/>
            <p:nvPr/>
          </p:nvSpPr>
          <p:spPr>
            <a:xfrm>
              <a:off x="6206956" y="272400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08" name="object 108"/>
            <p:cNvSpPr/>
            <p:nvPr/>
          </p:nvSpPr>
          <p:spPr>
            <a:xfrm>
              <a:off x="6157435" y="272400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09" name="object 109"/>
            <p:cNvSpPr/>
            <p:nvPr/>
          </p:nvSpPr>
          <p:spPr>
            <a:xfrm>
              <a:off x="6117036" y="2724002"/>
              <a:ext cx="21177" cy="0"/>
            </a:xfrm>
            <a:custGeom>
              <a:avLst/>
              <a:gdLst/>
              <a:ahLst/>
              <a:cxnLst/>
              <a:rect l="l" t="t" r="r" b="b"/>
              <a:pathLst>
                <a:path w="24765">
                  <a:moveTo>
                    <a:pt x="0" y="0"/>
                  </a:moveTo>
                  <a:lnTo>
                    <a:pt x="24383" y="0"/>
                  </a:lnTo>
                </a:path>
              </a:pathLst>
            </a:custGeom>
            <a:ln w="22859">
              <a:solidFill>
                <a:srgbClr val="24211D"/>
              </a:solidFill>
            </a:ln>
          </p:spPr>
          <p:txBody>
            <a:bodyPr wrap="square" lIns="0" tIns="0" rIns="0" bIns="0" rtlCol="0"/>
            <a:lstStyle/>
            <a:p>
              <a:endParaRPr/>
            </a:p>
          </p:txBody>
        </p:sp>
        <p:sp>
          <p:nvSpPr>
            <p:cNvPr id="110" name="object 110"/>
            <p:cNvSpPr/>
            <p:nvPr/>
          </p:nvSpPr>
          <p:spPr>
            <a:xfrm>
              <a:off x="6067515" y="2724002"/>
              <a:ext cx="21177" cy="0"/>
            </a:xfrm>
            <a:custGeom>
              <a:avLst/>
              <a:gdLst/>
              <a:ahLst/>
              <a:cxnLst/>
              <a:rect l="l" t="t" r="r" b="b"/>
              <a:pathLst>
                <a:path w="24765">
                  <a:moveTo>
                    <a:pt x="0" y="0"/>
                  </a:moveTo>
                  <a:lnTo>
                    <a:pt x="24383" y="0"/>
                  </a:lnTo>
                </a:path>
              </a:pathLst>
            </a:custGeom>
            <a:ln w="22859">
              <a:solidFill>
                <a:srgbClr val="24211D"/>
              </a:solidFill>
            </a:ln>
          </p:spPr>
          <p:txBody>
            <a:bodyPr wrap="square" lIns="0" tIns="0" rIns="0" bIns="0" rtlCol="0"/>
            <a:lstStyle/>
            <a:p>
              <a:endParaRPr/>
            </a:p>
          </p:txBody>
        </p:sp>
        <p:sp>
          <p:nvSpPr>
            <p:cNvPr id="111" name="object 111"/>
            <p:cNvSpPr/>
            <p:nvPr/>
          </p:nvSpPr>
          <p:spPr>
            <a:xfrm>
              <a:off x="6028420" y="272400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12" name="object 112"/>
            <p:cNvSpPr/>
            <p:nvPr/>
          </p:nvSpPr>
          <p:spPr>
            <a:xfrm>
              <a:off x="5978899" y="272400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13" name="object 113"/>
            <p:cNvSpPr/>
            <p:nvPr/>
          </p:nvSpPr>
          <p:spPr>
            <a:xfrm>
              <a:off x="5929378" y="2724002"/>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114" name="object 114"/>
            <p:cNvSpPr/>
            <p:nvPr/>
          </p:nvSpPr>
          <p:spPr>
            <a:xfrm>
              <a:off x="5890281" y="272400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15" name="object 115"/>
            <p:cNvSpPr/>
            <p:nvPr/>
          </p:nvSpPr>
          <p:spPr>
            <a:xfrm>
              <a:off x="5840760" y="2724002"/>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116" name="object 116"/>
            <p:cNvSpPr/>
            <p:nvPr/>
          </p:nvSpPr>
          <p:spPr>
            <a:xfrm>
              <a:off x="5801666" y="272400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17" name="object 117"/>
            <p:cNvSpPr/>
            <p:nvPr/>
          </p:nvSpPr>
          <p:spPr>
            <a:xfrm>
              <a:off x="5752145" y="2724002"/>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118" name="object 118"/>
            <p:cNvSpPr/>
            <p:nvPr/>
          </p:nvSpPr>
          <p:spPr>
            <a:xfrm>
              <a:off x="5711745" y="272400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19" name="object 119"/>
            <p:cNvSpPr/>
            <p:nvPr/>
          </p:nvSpPr>
          <p:spPr>
            <a:xfrm>
              <a:off x="5662224" y="2724002"/>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120" name="object 120"/>
            <p:cNvSpPr/>
            <p:nvPr/>
          </p:nvSpPr>
          <p:spPr>
            <a:xfrm>
              <a:off x="5623130" y="272400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21" name="object 121"/>
            <p:cNvSpPr/>
            <p:nvPr/>
          </p:nvSpPr>
          <p:spPr>
            <a:xfrm>
              <a:off x="5573609" y="2724002"/>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122" name="object 122"/>
            <p:cNvSpPr/>
            <p:nvPr/>
          </p:nvSpPr>
          <p:spPr>
            <a:xfrm>
              <a:off x="5534513" y="27240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123" name="object 123"/>
            <p:cNvSpPr/>
            <p:nvPr/>
          </p:nvSpPr>
          <p:spPr>
            <a:xfrm>
              <a:off x="5484991" y="2724002"/>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124" name="object 124"/>
            <p:cNvSpPr/>
            <p:nvPr/>
          </p:nvSpPr>
          <p:spPr>
            <a:xfrm>
              <a:off x="5444594" y="2724002"/>
              <a:ext cx="21177" cy="0"/>
            </a:xfrm>
            <a:custGeom>
              <a:avLst/>
              <a:gdLst/>
              <a:ahLst/>
              <a:cxnLst/>
              <a:rect l="l" t="t" r="r" b="b"/>
              <a:pathLst>
                <a:path w="24764">
                  <a:moveTo>
                    <a:pt x="0" y="0"/>
                  </a:moveTo>
                  <a:lnTo>
                    <a:pt x="24383" y="0"/>
                  </a:lnTo>
                </a:path>
              </a:pathLst>
            </a:custGeom>
            <a:ln w="22859">
              <a:solidFill>
                <a:srgbClr val="24211D"/>
              </a:solidFill>
            </a:ln>
          </p:spPr>
          <p:txBody>
            <a:bodyPr wrap="square" lIns="0" tIns="0" rIns="0" bIns="0" rtlCol="0"/>
            <a:lstStyle/>
            <a:p>
              <a:endParaRPr/>
            </a:p>
          </p:txBody>
        </p:sp>
        <p:sp>
          <p:nvSpPr>
            <p:cNvPr id="125" name="object 125"/>
            <p:cNvSpPr/>
            <p:nvPr/>
          </p:nvSpPr>
          <p:spPr>
            <a:xfrm>
              <a:off x="5395072" y="2724002"/>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126" name="object 126"/>
            <p:cNvSpPr/>
            <p:nvPr/>
          </p:nvSpPr>
          <p:spPr>
            <a:xfrm>
              <a:off x="5355977" y="27240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127" name="object 127"/>
            <p:cNvSpPr/>
            <p:nvPr/>
          </p:nvSpPr>
          <p:spPr>
            <a:xfrm>
              <a:off x="5306456" y="2724002"/>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128" name="object 128"/>
            <p:cNvSpPr/>
            <p:nvPr/>
          </p:nvSpPr>
          <p:spPr>
            <a:xfrm>
              <a:off x="5267361" y="27240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129" name="object 129"/>
            <p:cNvSpPr/>
            <p:nvPr/>
          </p:nvSpPr>
          <p:spPr>
            <a:xfrm>
              <a:off x="5217840" y="2724002"/>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130" name="object 130"/>
            <p:cNvSpPr/>
            <p:nvPr/>
          </p:nvSpPr>
          <p:spPr>
            <a:xfrm>
              <a:off x="5178744" y="27240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131" name="object 131"/>
            <p:cNvSpPr/>
            <p:nvPr/>
          </p:nvSpPr>
          <p:spPr>
            <a:xfrm>
              <a:off x="5129224" y="2713628"/>
              <a:ext cx="28779" cy="20747"/>
            </a:xfrm>
            <a:custGeom>
              <a:avLst/>
              <a:gdLst/>
              <a:ahLst/>
              <a:cxnLst/>
              <a:rect l="l" t="t" r="r" b="b"/>
              <a:pathLst>
                <a:path w="33654" h="22860">
                  <a:moveTo>
                    <a:pt x="10667" y="0"/>
                  </a:moveTo>
                  <a:lnTo>
                    <a:pt x="0" y="0"/>
                  </a:lnTo>
                  <a:lnTo>
                    <a:pt x="0" y="10667"/>
                  </a:lnTo>
                  <a:lnTo>
                    <a:pt x="10667" y="0"/>
                  </a:lnTo>
                  <a:close/>
                </a:path>
                <a:path w="33654" h="22860">
                  <a:moveTo>
                    <a:pt x="33527" y="22859"/>
                  </a:moveTo>
                  <a:lnTo>
                    <a:pt x="33527" y="0"/>
                  </a:lnTo>
                  <a:lnTo>
                    <a:pt x="10667" y="0"/>
                  </a:lnTo>
                  <a:lnTo>
                    <a:pt x="0" y="10667"/>
                  </a:lnTo>
                  <a:lnTo>
                    <a:pt x="10667" y="22859"/>
                  </a:lnTo>
                  <a:lnTo>
                    <a:pt x="33527" y="22859"/>
                  </a:lnTo>
                  <a:close/>
                </a:path>
              </a:pathLst>
            </a:custGeom>
            <a:solidFill>
              <a:srgbClr val="24211D"/>
            </a:solidFill>
          </p:spPr>
          <p:txBody>
            <a:bodyPr wrap="square" lIns="0" tIns="0" rIns="0" bIns="0" rtlCol="0"/>
            <a:lstStyle/>
            <a:p>
              <a:endParaRPr/>
            </a:p>
          </p:txBody>
        </p:sp>
        <p:sp>
          <p:nvSpPr>
            <p:cNvPr id="132" name="object 132"/>
            <p:cNvSpPr/>
            <p:nvPr/>
          </p:nvSpPr>
          <p:spPr>
            <a:xfrm>
              <a:off x="5129223" y="2728842"/>
              <a:ext cx="19548" cy="0"/>
            </a:xfrm>
            <a:custGeom>
              <a:avLst/>
              <a:gdLst/>
              <a:ahLst/>
              <a:cxnLst/>
              <a:rect l="l" t="t" r="r" b="b"/>
              <a:pathLst>
                <a:path w="22860">
                  <a:moveTo>
                    <a:pt x="0" y="0"/>
                  </a:moveTo>
                  <a:lnTo>
                    <a:pt x="22859" y="0"/>
                  </a:lnTo>
                </a:path>
              </a:pathLst>
            </a:custGeom>
            <a:ln w="12191">
              <a:solidFill>
                <a:srgbClr val="24211D"/>
              </a:solidFill>
            </a:ln>
          </p:spPr>
          <p:txBody>
            <a:bodyPr wrap="square" lIns="0" tIns="0" rIns="0" bIns="0" rtlCol="0"/>
            <a:lstStyle/>
            <a:p>
              <a:endParaRPr/>
            </a:p>
          </p:txBody>
        </p:sp>
        <p:sp>
          <p:nvSpPr>
            <p:cNvPr id="133" name="object 133"/>
            <p:cNvSpPr/>
            <p:nvPr/>
          </p:nvSpPr>
          <p:spPr>
            <a:xfrm>
              <a:off x="5129223" y="2765495"/>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134" name="object 134"/>
            <p:cNvSpPr/>
            <p:nvPr/>
          </p:nvSpPr>
          <p:spPr>
            <a:xfrm>
              <a:off x="5129223" y="2812521"/>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135" name="object 135"/>
            <p:cNvSpPr/>
            <p:nvPr/>
          </p:nvSpPr>
          <p:spPr>
            <a:xfrm>
              <a:off x="5129223" y="285954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136" name="object 136"/>
            <p:cNvSpPr/>
            <p:nvPr/>
          </p:nvSpPr>
          <p:spPr>
            <a:xfrm>
              <a:off x="5129223" y="2906574"/>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137" name="object 137"/>
            <p:cNvSpPr/>
            <p:nvPr/>
          </p:nvSpPr>
          <p:spPr>
            <a:xfrm>
              <a:off x="5129223" y="2954292"/>
              <a:ext cx="19548" cy="0"/>
            </a:xfrm>
            <a:custGeom>
              <a:avLst/>
              <a:gdLst/>
              <a:ahLst/>
              <a:cxnLst/>
              <a:rect l="l" t="t" r="r" b="b"/>
              <a:pathLst>
                <a:path w="22860">
                  <a:moveTo>
                    <a:pt x="0" y="0"/>
                  </a:moveTo>
                  <a:lnTo>
                    <a:pt x="22859" y="0"/>
                  </a:lnTo>
                </a:path>
              </a:pathLst>
            </a:custGeom>
            <a:ln w="24383">
              <a:solidFill>
                <a:srgbClr val="24211D"/>
              </a:solidFill>
            </a:ln>
          </p:spPr>
          <p:txBody>
            <a:bodyPr wrap="square" lIns="0" tIns="0" rIns="0" bIns="0" rtlCol="0"/>
            <a:lstStyle/>
            <a:p>
              <a:endParaRPr/>
            </a:p>
          </p:txBody>
        </p:sp>
        <p:sp>
          <p:nvSpPr>
            <p:cNvPr id="138" name="object 138"/>
            <p:cNvSpPr/>
            <p:nvPr/>
          </p:nvSpPr>
          <p:spPr>
            <a:xfrm>
              <a:off x="5129223" y="300131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139" name="object 139"/>
            <p:cNvSpPr/>
            <p:nvPr/>
          </p:nvSpPr>
          <p:spPr>
            <a:xfrm>
              <a:off x="5129223" y="3049036"/>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140" name="object 140"/>
            <p:cNvSpPr/>
            <p:nvPr/>
          </p:nvSpPr>
          <p:spPr>
            <a:xfrm>
              <a:off x="5129223" y="3096063"/>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141" name="object 141"/>
            <p:cNvSpPr/>
            <p:nvPr/>
          </p:nvSpPr>
          <p:spPr>
            <a:xfrm>
              <a:off x="5129223" y="3132715"/>
              <a:ext cx="19548" cy="20747"/>
            </a:xfrm>
            <a:custGeom>
              <a:avLst/>
              <a:gdLst/>
              <a:ahLst/>
              <a:cxnLst/>
              <a:rect l="l" t="t" r="r" b="b"/>
              <a:pathLst>
                <a:path w="22860" h="22860">
                  <a:moveTo>
                    <a:pt x="22859" y="12191"/>
                  </a:moveTo>
                  <a:lnTo>
                    <a:pt x="22859" y="0"/>
                  </a:lnTo>
                  <a:lnTo>
                    <a:pt x="0" y="0"/>
                  </a:lnTo>
                  <a:lnTo>
                    <a:pt x="0" y="12191"/>
                  </a:lnTo>
                  <a:lnTo>
                    <a:pt x="10667" y="22859"/>
                  </a:lnTo>
                  <a:lnTo>
                    <a:pt x="22859" y="12191"/>
                  </a:lnTo>
                  <a:close/>
                </a:path>
                <a:path w="22860" h="22860">
                  <a:moveTo>
                    <a:pt x="10667" y="22859"/>
                  </a:moveTo>
                  <a:lnTo>
                    <a:pt x="0" y="12191"/>
                  </a:lnTo>
                  <a:lnTo>
                    <a:pt x="0" y="22859"/>
                  </a:lnTo>
                  <a:lnTo>
                    <a:pt x="10667" y="22859"/>
                  </a:lnTo>
                  <a:close/>
                </a:path>
              </a:pathLst>
            </a:custGeom>
            <a:solidFill>
              <a:srgbClr val="24211D"/>
            </a:solidFill>
          </p:spPr>
          <p:txBody>
            <a:bodyPr wrap="square" lIns="0" tIns="0" rIns="0" bIns="0" rtlCol="0"/>
            <a:lstStyle/>
            <a:p>
              <a:endParaRPr/>
            </a:p>
          </p:txBody>
        </p:sp>
        <p:sp>
          <p:nvSpPr>
            <p:cNvPr id="142" name="object 142"/>
            <p:cNvSpPr/>
            <p:nvPr/>
          </p:nvSpPr>
          <p:spPr>
            <a:xfrm>
              <a:off x="7067056" y="503105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43" name="object 143"/>
            <p:cNvSpPr/>
            <p:nvPr/>
          </p:nvSpPr>
          <p:spPr>
            <a:xfrm>
              <a:off x="7116576" y="503105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44" name="object 144"/>
            <p:cNvSpPr/>
            <p:nvPr/>
          </p:nvSpPr>
          <p:spPr>
            <a:xfrm>
              <a:off x="7155673" y="503105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45" name="object 145"/>
            <p:cNvSpPr/>
            <p:nvPr/>
          </p:nvSpPr>
          <p:spPr>
            <a:xfrm>
              <a:off x="7205194" y="503105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46" name="object 146"/>
            <p:cNvSpPr/>
            <p:nvPr/>
          </p:nvSpPr>
          <p:spPr>
            <a:xfrm>
              <a:off x="7244289" y="5031056"/>
              <a:ext cx="21177" cy="0"/>
            </a:xfrm>
            <a:custGeom>
              <a:avLst/>
              <a:gdLst/>
              <a:ahLst/>
              <a:cxnLst/>
              <a:rect l="l" t="t" r="r" b="b"/>
              <a:pathLst>
                <a:path w="24765">
                  <a:moveTo>
                    <a:pt x="0" y="0"/>
                  </a:moveTo>
                  <a:lnTo>
                    <a:pt x="24383" y="0"/>
                  </a:lnTo>
                </a:path>
              </a:pathLst>
            </a:custGeom>
            <a:ln w="22859">
              <a:solidFill>
                <a:srgbClr val="24211D"/>
              </a:solidFill>
            </a:ln>
          </p:spPr>
          <p:txBody>
            <a:bodyPr wrap="square" lIns="0" tIns="0" rIns="0" bIns="0" rtlCol="0"/>
            <a:lstStyle/>
            <a:p>
              <a:endParaRPr/>
            </a:p>
          </p:txBody>
        </p:sp>
        <p:sp>
          <p:nvSpPr>
            <p:cNvPr id="147" name="object 147"/>
            <p:cNvSpPr/>
            <p:nvPr/>
          </p:nvSpPr>
          <p:spPr>
            <a:xfrm>
              <a:off x="7293810" y="5031056"/>
              <a:ext cx="21177" cy="0"/>
            </a:xfrm>
            <a:custGeom>
              <a:avLst/>
              <a:gdLst/>
              <a:ahLst/>
              <a:cxnLst/>
              <a:rect l="l" t="t" r="r" b="b"/>
              <a:pathLst>
                <a:path w="24765">
                  <a:moveTo>
                    <a:pt x="0" y="0"/>
                  </a:moveTo>
                  <a:lnTo>
                    <a:pt x="24383" y="0"/>
                  </a:lnTo>
                </a:path>
              </a:pathLst>
            </a:custGeom>
            <a:ln w="22859">
              <a:solidFill>
                <a:srgbClr val="24211D"/>
              </a:solidFill>
            </a:ln>
          </p:spPr>
          <p:txBody>
            <a:bodyPr wrap="square" lIns="0" tIns="0" rIns="0" bIns="0" rtlCol="0"/>
            <a:lstStyle/>
            <a:p>
              <a:endParaRPr/>
            </a:p>
          </p:txBody>
        </p:sp>
        <p:sp>
          <p:nvSpPr>
            <p:cNvPr id="148" name="object 148"/>
            <p:cNvSpPr/>
            <p:nvPr/>
          </p:nvSpPr>
          <p:spPr>
            <a:xfrm>
              <a:off x="7334209" y="503105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49" name="object 149"/>
            <p:cNvSpPr/>
            <p:nvPr/>
          </p:nvSpPr>
          <p:spPr>
            <a:xfrm>
              <a:off x="7383730" y="503105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50" name="object 150"/>
            <p:cNvSpPr/>
            <p:nvPr/>
          </p:nvSpPr>
          <p:spPr>
            <a:xfrm>
              <a:off x="7422824" y="503105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51" name="object 151"/>
            <p:cNvSpPr/>
            <p:nvPr/>
          </p:nvSpPr>
          <p:spPr>
            <a:xfrm>
              <a:off x="7472345" y="503105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52" name="object 152"/>
            <p:cNvSpPr/>
            <p:nvPr/>
          </p:nvSpPr>
          <p:spPr>
            <a:xfrm>
              <a:off x="7511442" y="5031056"/>
              <a:ext cx="21177" cy="0"/>
            </a:xfrm>
            <a:custGeom>
              <a:avLst/>
              <a:gdLst/>
              <a:ahLst/>
              <a:cxnLst/>
              <a:rect l="l" t="t" r="r" b="b"/>
              <a:pathLst>
                <a:path w="24765">
                  <a:moveTo>
                    <a:pt x="0" y="0"/>
                  </a:moveTo>
                  <a:lnTo>
                    <a:pt x="24383" y="0"/>
                  </a:lnTo>
                </a:path>
              </a:pathLst>
            </a:custGeom>
            <a:ln w="22859">
              <a:solidFill>
                <a:srgbClr val="24211D"/>
              </a:solidFill>
            </a:ln>
          </p:spPr>
          <p:txBody>
            <a:bodyPr wrap="square" lIns="0" tIns="0" rIns="0" bIns="0" rtlCol="0"/>
            <a:lstStyle/>
            <a:p>
              <a:endParaRPr/>
            </a:p>
          </p:txBody>
        </p:sp>
        <p:sp>
          <p:nvSpPr>
            <p:cNvPr id="153" name="object 153"/>
            <p:cNvSpPr/>
            <p:nvPr/>
          </p:nvSpPr>
          <p:spPr>
            <a:xfrm>
              <a:off x="7560963" y="503105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54" name="object 154"/>
            <p:cNvSpPr/>
            <p:nvPr/>
          </p:nvSpPr>
          <p:spPr>
            <a:xfrm>
              <a:off x="7601361" y="503105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55" name="object 155"/>
            <p:cNvSpPr/>
            <p:nvPr/>
          </p:nvSpPr>
          <p:spPr>
            <a:xfrm>
              <a:off x="7650881" y="503105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56" name="object 156"/>
            <p:cNvSpPr/>
            <p:nvPr/>
          </p:nvSpPr>
          <p:spPr>
            <a:xfrm>
              <a:off x="7689978" y="503105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57" name="object 157"/>
            <p:cNvSpPr/>
            <p:nvPr/>
          </p:nvSpPr>
          <p:spPr>
            <a:xfrm>
              <a:off x="7739499" y="503105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58" name="object 158"/>
            <p:cNvSpPr/>
            <p:nvPr/>
          </p:nvSpPr>
          <p:spPr>
            <a:xfrm>
              <a:off x="7778593" y="5020682"/>
              <a:ext cx="30408" cy="32273"/>
            </a:xfrm>
            <a:custGeom>
              <a:avLst/>
              <a:gdLst/>
              <a:ahLst/>
              <a:cxnLst/>
              <a:rect l="l" t="t" r="r" b="b"/>
              <a:pathLst>
                <a:path w="35559" h="35560">
                  <a:moveTo>
                    <a:pt x="35051" y="0"/>
                  </a:moveTo>
                  <a:lnTo>
                    <a:pt x="0" y="0"/>
                  </a:lnTo>
                  <a:lnTo>
                    <a:pt x="0" y="35051"/>
                  </a:lnTo>
                  <a:lnTo>
                    <a:pt x="22859" y="35051"/>
                  </a:lnTo>
                  <a:lnTo>
                    <a:pt x="35051" y="0"/>
                  </a:lnTo>
                  <a:close/>
                </a:path>
              </a:pathLst>
            </a:custGeom>
            <a:solidFill>
              <a:srgbClr val="24211D"/>
            </a:solidFill>
          </p:spPr>
          <p:txBody>
            <a:bodyPr wrap="square" lIns="0" tIns="0" rIns="0" bIns="0" rtlCol="0"/>
            <a:lstStyle/>
            <a:p>
              <a:endParaRPr/>
            </a:p>
          </p:txBody>
        </p:sp>
        <p:sp>
          <p:nvSpPr>
            <p:cNvPr id="159" name="object 159"/>
            <p:cNvSpPr/>
            <p:nvPr/>
          </p:nvSpPr>
          <p:spPr>
            <a:xfrm>
              <a:off x="7828114" y="5036588"/>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160" name="object 160"/>
            <p:cNvSpPr/>
            <p:nvPr/>
          </p:nvSpPr>
          <p:spPr>
            <a:xfrm>
              <a:off x="7858087" y="4999935"/>
              <a:ext cx="30408" cy="41494"/>
            </a:xfrm>
            <a:custGeom>
              <a:avLst/>
              <a:gdLst/>
              <a:ahLst/>
              <a:cxnLst/>
              <a:rect l="l" t="t" r="r" b="b"/>
              <a:pathLst>
                <a:path w="35559" h="45720">
                  <a:moveTo>
                    <a:pt x="35051" y="22859"/>
                  </a:moveTo>
                  <a:lnTo>
                    <a:pt x="12191" y="0"/>
                  </a:lnTo>
                  <a:lnTo>
                    <a:pt x="0" y="22859"/>
                  </a:lnTo>
                  <a:lnTo>
                    <a:pt x="22859" y="45719"/>
                  </a:lnTo>
                  <a:lnTo>
                    <a:pt x="35051" y="22859"/>
                  </a:lnTo>
                  <a:close/>
                </a:path>
              </a:pathLst>
            </a:custGeom>
            <a:solidFill>
              <a:srgbClr val="24211D"/>
            </a:solidFill>
          </p:spPr>
          <p:txBody>
            <a:bodyPr wrap="square" lIns="0" tIns="0" rIns="0" bIns="0" rtlCol="0"/>
            <a:lstStyle/>
            <a:p>
              <a:endParaRPr/>
            </a:p>
          </p:txBody>
        </p:sp>
        <p:sp>
          <p:nvSpPr>
            <p:cNvPr id="161" name="object 161"/>
            <p:cNvSpPr/>
            <p:nvPr/>
          </p:nvSpPr>
          <p:spPr>
            <a:xfrm>
              <a:off x="7877635" y="4958442"/>
              <a:ext cx="19548" cy="30544"/>
            </a:xfrm>
            <a:custGeom>
              <a:avLst/>
              <a:gdLst/>
              <a:ahLst/>
              <a:cxnLst/>
              <a:rect l="l" t="t" r="r" b="b"/>
              <a:pathLst>
                <a:path w="22859" h="33654">
                  <a:moveTo>
                    <a:pt x="22859" y="33527"/>
                  </a:moveTo>
                  <a:lnTo>
                    <a:pt x="22859" y="10667"/>
                  </a:lnTo>
                  <a:lnTo>
                    <a:pt x="0" y="0"/>
                  </a:lnTo>
                  <a:lnTo>
                    <a:pt x="0" y="22859"/>
                  </a:lnTo>
                  <a:lnTo>
                    <a:pt x="22859" y="33527"/>
                  </a:lnTo>
                  <a:close/>
                </a:path>
              </a:pathLst>
            </a:custGeom>
            <a:solidFill>
              <a:srgbClr val="24211D"/>
            </a:solidFill>
          </p:spPr>
          <p:txBody>
            <a:bodyPr wrap="square" lIns="0" tIns="0" rIns="0" bIns="0" rtlCol="0"/>
            <a:lstStyle/>
            <a:p>
              <a:endParaRPr/>
            </a:p>
          </p:txBody>
        </p:sp>
        <p:sp>
          <p:nvSpPr>
            <p:cNvPr id="162" name="object 162"/>
            <p:cNvSpPr/>
            <p:nvPr/>
          </p:nvSpPr>
          <p:spPr>
            <a:xfrm>
              <a:off x="7868513" y="4915564"/>
              <a:ext cx="28779" cy="32273"/>
            </a:xfrm>
            <a:custGeom>
              <a:avLst/>
              <a:gdLst/>
              <a:ahLst/>
              <a:cxnLst/>
              <a:rect l="l" t="t" r="r" b="b"/>
              <a:pathLst>
                <a:path w="33654" h="35560">
                  <a:moveTo>
                    <a:pt x="33527" y="22859"/>
                  </a:moveTo>
                  <a:lnTo>
                    <a:pt x="22859" y="0"/>
                  </a:lnTo>
                  <a:lnTo>
                    <a:pt x="0" y="12191"/>
                  </a:lnTo>
                  <a:lnTo>
                    <a:pt x="10667" y="35051"/>
                  </a:lnTo>
                  <a:lnTo>
                    <a:pt x="33527" y="22859"/>
                  </a:lnTo>
                  <a:close/>
                </a:path>
              </a:pathLst>
            </a:custGeom>
            <a:solidFill>
              <a:srgbClr val="24211D"/>
            </a:solidFill>
          </p:spPr>
          <p:txBody>
            <a:bodyPr wrap="square" lIns="0" tIns="0" rIns="0" bIns="0" rtlCol="0"/>
            <a:lstStyle/>
            <a:p>
              <a:endParaRPr/>
            </a:p>
          </p:txBody>
        </p:sp>
        <p:sp>
          <p:nvSpPr>
            <p:cNvPr id="163" name="object 163"/>
            <p:cNvSpPr/>
            <p:nvPr/>
          </p:nvSpPr>
          <p:spPr>
            <a:xfrm>
              <a:off x="7847662" y="4874071"/>
              <a:ext cx="30408" cy="32273"/>
            </a:xfrm>
            <a:custGeom>
              <a:avLst/>
              <a:gdLst/>
              <a:ahLst/>
              <a:cxnLst/>
              <a:rect l="l" t="t" r="r" b="b"/>
              <a:pathLst>
                <a:path w="35559" h="35560">
                  <a:moveTo>
                    <a:pt x="35051" y="22859"/>
                  </a:moveTo>
                  <a:lnTo>
                    <a:pt x="24383" y="0"/>
                  </a:lnTo>
                  <a:lnTo>
                    <a:pt x="0" y="10667"/>
                  </a:lnTo>
                  <a:lnTo>
                    <a:pt x="12191" y="35051"/>
                  </a:lnTo>
                  <a:lnTo>
                    <a:pt x="35051" y="22859"/>
                  </a:lnTo>
                  <a:close/>
                </a:path>
              </a:pathLst>
            </a:custGeom>
            <a:solidFill>
              <a:srgbClr val="24211D"/>
            </a:solidFill>
          </p:spPr>
          <p:txBody>
            <a:bodyPr wrap="square" lIns="0" tIns="0" rIns="0" bIns="0" rtlCol="0"/>
            <a:lstStyle/>
            <a:p>
              <a:endParaRPr/>
            </a:p>
          </p:txBody>
        </p:sp>
        <p:sp>
          <p:nvSpPr>
            <p:cNvPr id="164" name="object 164"/>
            <p:cNvSpPr/>
            <p:nvPr/>
          </p:nvSpPr>
          <p:spPr>
            <a:xfrm>
              <a:off x="7828114" y="4832578"/>
              <a:ext cx="30408" cy="30544"/>
            </a:xfrm>
            <a:custGeom>
              <a:avLst/>
              <a:gdLst/>
              <a:ahLst/>
              <a:cxnLst/>
              <a:rect l="l" t="t" r="r" b="b"/>
              <a:pathLst>
                <a:path w="35559" h="33654">
                  <a:moveTo>
                    <a:pt x="35051" y="22859"/>
                  </a:moveTo>
                  <a:lnTo>
                    <a:pt x="22859" y="0"/>
                  </a:lnTo>
                  <a:lnTo>
                    <a:pt x="0" y="10667"/>
                  </a:lnTo>
                  <a:lnTo>
                    <a:pt x="12191" y="33527"/>
                  </a:lnTo>
                  <a:lnTo>
                    <a:pt x="35051" y="22859"/>
                  </a:lnTo>
                  <a:close/>
                </a:path>
              </a:pathLst>
            </a:custGeom>
            <a:solidFill>
              <a:srgbClr val="24211D"/>
            </a:solidFill>
          </p:spPr>
          <p:txBody>
            <a:bodyPr wrap="square" lIns="0" tIns="0" rIns="0" bIns="0" rtlCol="0"/>
            <a:lstStyle/>
            <a:p>
              <a:endParaRPr/>
            </a:p>
          </p:txBody>
        </p:sp>
        <p:sp>
          <p:nvSpPr>
            <p:cNvPr id="165" name="object 165"/>
            <p:cNvSpPr/>
            <p:nvPr/>
          </p:nvSpPr>
          <p:spPr>
            <a:xfrm>
              <a:off x="7798142" y="4789701"/>
              <a:ext cx="40724" cy="32273"/>
            </a:xfrm>
            <a:custGeom>
              <a:avLst/>
              <a:gdLst/>
              <a:ahLst/>
              <a:cxnLst/>
              <a:rect l="l" t="t" r="r" b="b"/>
              <a:pathLst>
                <a:path w="47625" h="35560">
                  <a:moveTo>
                    <a:pt x="47243" y="22859"/>
                  </a:moveTo>
                  <a:lnTo>
                    <a:pt x="35051" y="12191"/>
                  </a:lnTo>
                  <a:lnTo>
                    <a:pt x="24383" y="0"/>
                  </a:lnTo>
                  <a:lnTo>
                    <a:pt x="0" y="12191"/>
                  </a:lnTo>
                  <a:lnTo>
                    <a:pt x="12191" y="22859"/>
                  </a:lnTo>
                  <a:lnTo>
                    <a:pt x="24383" y="35051"/>
                  </a:lnTo>
                  <a:lnTo>
                    <a:pt x="47243" y="22859"/>
                  </a:lnTo>
                  <a:close/>
                </a:path>
              </a:pathLst>
            </a:custGeom>
            <a:solidFill>
              <a:srgbClr val="24211D"/>
            </a:solidFill>
          </p:spPr>
          <p:txBody>
            <a:bodyPr wrap="square" lIns="0" tIns="0" rIns="0" bIns="0" rtlCol="0"/>
            <a:lstStyle/>
            <a:p>
              <a:endParaRPr/>
            </a:p>
          </p:txBody>
        </p:sp>
        <p:sp>
          <p:nvSpPr>
            <p:cNvPr id="166" name="object 166"/>
            <p:cNvSpPr/>
            <p:nvPr/>
          </p:nvSpPr>
          <p:spPr>
            <a:xfrm>
              <a:off x="7778593" y="4748206"/>
              <a:ext cx="30408" cy="32273"/>
            </a:xfrm>
            <a:custGeom>
              <a:avLst/>
              <a:gdLst/>
              <a:ahLst/>
              <a:cxnLst/>
              <a:rect l="l" t="t" r="r" b="b"/>
              <a:pathLst>
                <a:path w="35559" h="35560">
                  <a:moveTo>
                    <a:pt x="35051" y="22859"/>
                  </a:moveTo>
                  <a:lnTo>
                    <a:pt x="22859" y="0"/>
                  </a:lnTo>
                  <a:lnTo>
                    <a:pt x="0" y="10667"/>
                  </a:lnTo>
                  <a:lnTo>
                    <a:pt x="12191" y="35051"/>
                  </a:lnTo>
                  <a:lnTo>
                    <a:pt x="35051" y="22859"/>
                  </a:lnTo>
                  <a:close/>
                </a:path>
              </a:pathLst>
            </a:custGeom>
            <a:solidFill>
              <a:srgbClr val="24211D"/>
            </a:solidFill>
          </p:spPr>
          <p:txBody>
            <a:bodyPr wrap="square" lIns="0" tIns="0" rIns="0" bIns="0" rtlCol="0"/>
            <a:lstStyle/>
            <a:p>
              <a:endParaRPr/>
            </a:p>
          </p:txBody>
        </p:sp>
        <p:sp>
          <p:nvSpPr>
            <p:cNvPr id="167" name="object 167"/>
            <p:cNvSpPr/>
            <p:nvPr/>
          </p:nvSpPr>
          <p:spPr>
            <a:xfrm>
              <a:off x="7769471" y="4706713"/>
              <a:ext cx="28779" cy="30544"/>
            </a:xfrm>
            <a:custGeom>
              <a:avLst/>
              <a:gdLst/>
              <a:ahLst/>
              <a:cxnLst/>
              <a:rect l="l" t="t" r="r" b="b"/>
              <a:pathLst>
                <a:path w="33654" h="33654">
                  <a:moveTo>
                    <a:pt x="33527" y="22859"/>
                  </a:moveTo>
                  <a:lnTo>
                    <a:pt x="22859" y="0"/>
                  </a:lnTo>
                  <a:lnTo>
                    <a:pt x="0" y="0"/>
                  </a:lnTo>
                  <a:lnTo>
                    <a:pt x="10667" y="33527"/>
                  </a:lnTo>
                  <a:lnTo>
                    <a:pt x="33527" y="22859"/>
                  </a:lnTo>
                  <a:close/>
                </a:path>
              </a:pathLst>
            </a:custGeom>
            <a:solidFill>
              <a:srgbClr val="24211D"/>
            </a:solidFill>
          </p:spPr>
          <p:txBody>
            <a:bodyPr wrap="square" lIns="0" tIns="0" rIns="0" bIns="0" rtlCol="0"/>
            <a:lstStyle/>
            <a:p>
              <a:endParaRPr/>
            </a:p>
          </p:txBody>
        </p:sp>
        <p:sp>
          <p:nvSpPr>
            <p:cNvPr id="168" name="object 168"/>
            <p:cNvSpPr/>
            <p:nvPr/>
          </p:nvSpPr>
          <p:spPr>
            <a:xfrm>
              <a:off x="7769472" y="4654154"/>
              <a:ext cx="39095" cy="30544"/>
            </a:xfrm>
            <a:custGeom>
              <a:avLst/>
              <a:gdLst/>
              <a:ahLst/>
              <a:cxnLst/>
              <a:rect l="l" t="t" r="r" b="b"/>
              <a:pathLst>
                <a:path w="45720" h="33654">
                  <a:moveTo>
                    <a:pt x="45719" y="10667"/>
                  </a:moveTo>
                  <a:lnTo>
                    <a:pt x="22859" y="0"/>
                  </a:lnTo>
                  <a:lnTo>
                    <a:pt x="10667" y="22859"/>
                  </a:lnTo>
                  <a:lnTo>
                    <a:pt x="0" y="33527"/>
                  </a:lnTo>
                  <a:lnTo>
                    <a:pt x="33527" y="33527"/>
                  </a:lnTo>
                  <a:lnTo>
                    <a:pt x="33527" y="22859"/>
                  </a:lnTo>
                  <a:lnTo>
                    <a:pt x="45719" y="10667"/>
                  </a:lnTo>
                  <a:close/>
                </a:path>
              </a:pathLst>
            </a:custGeom>
            <a:solidFill>
              <a:srgbClr val="24211D"/>
            </a:solidFill>
          </p:spPr>
          <p:txBody>
            <a:bodyPr wrap="square" lIns="0" tIns="0" rIns="0" bIns="0" rtlCol="0"/>
            <a:lstStyle/>
            <a:p>
              <a:endParaRPr/>
            </a:p>
          </p:txBody>
        </p:sp>
        <p:sp>
          <p:nvSpPr>
            <p:cNvPr id="169" name="object 169"/>
            <p:cNvSpPr/>
            <p:nvPr/>
          </p:nvSpPr>
          <p:spPr>
            <a:xfrm>
              <a:off x="7798142" y="4622342"/>
              <a:ext cx="40724" cy="32273"/>
            </a:xfrm>
            <a:custGeom>
              <a:avLst/>
              <a:gdLst/>
              <a:ahLst/>
              <a:cxnLst/>
              <a:rect l="l" t="t" r="r" b="b"/>
              <a:pathLst>
                <a:path w="47625" h="35560">
                  <a:moveTo>
                    <a:pt x="47243" y="10667"/>
                  </a:moveTo>
                  <a:lnTo>
                    <a:pt x="24383" y="0"/>
                  </a:lnTo>
                  <a:lnTo>
                    <a:pt x="0" y="10667"/>
                  </a:lnTo>
                  <a:lnTo>
                    <a:pt x="24383" y="35051"/>
                  </a:lnTo>
                  <a:lnTo>
                    <a:pt x="47243" y="10667"/>
                  </a:lnTo>
                  <a:close/>
                </a:path>
              </a:pathLst>
            </a:custGeom>
            <a:solidFill>
              <a:srgbClr val="24211D"/>
            </a:solidFill>
          </p:spPr>
          <p:txBody>
            <a:bodyPr wrap="square" lIns="0" tIns="0" rIns="0" bIns="0" rtlCol="0"/>
            <a:lstStyle/>
            <a:p>
              <a:endParaRPr/>
            </a:p>
          </p:txBody>
        </p:sp>
        <p:sp>
          <p:nvSpPr>
            <p:cNvPr id="170" name="object 170"/>
            <p:cNvSpPr/>
            <p:nvPr/>
          </p:nvSpPr>
          <p:spPr>
            <a:xfrm>
              <a:off x="7838541" y="4601595"/>
              <a:ext cx="30408" cy="30544"/>
            </a:xfrm>
            <a:custGeom>
              <a:avLst/>
              <a:gdLst/>
              <a:ahLst/>
              <a:cxnLst/>
              <a:rect l="l" t="t" r="r" b="b"/>
              <a:pathLst>
                <a:path w="35559" h="33654">
                  <a:moveTo>
                    <a:pt x="35051" y="22859"/>
                  </a:moveTo>
                  <a:lnTo>
                    <a:pt x="22859" y="0"/>
                  </a:lnTo>
                  <a:lnTo>
                    <a:pt x="0" y="10667"/>
                  </a:lnTo>
                  <a:lnTo>
                    <a:pt x="10667" y="33527"/>
                  </a:lnTo>
                  <a:lnTo>
                    <a:pt x="35051" y="22859"/>
                  </a:lnTo>
                  <a:close/>
                </a:path>
              </a:pathLst>
            </a:custGeom>
            <a:solidFill>
              <a:srgbClr val="24211D"/>
            </a:solidFill>
          </p:spPr>
          <p:txBody>
            <a:bodyPr wrap="square" lIns="0" tIns="0" rIns="0" bIns="0" rtlCol="0"/>
            <a:lstStyle/>
            <a:p>
              <a:endParaRPr/>
            </a:p>
          </p:txBody>
        </p:sp>
        <p:sp>
          <p:nvSpPr>
            <p:cNvPr id="171" name="object 171"/>
            <p:cNvSpPr/>
            <p:nvPr/>
          </p:nvSpPr>
          <p:spPr>
            <a:xfrm>
              <a:off x="7868513" y="4606436"/>
              <a:ext cx="0" cy="0"/>
            </a:xfrm>
            <a:custGeom>
              <a:avLst/>
              <a:gdLst/>
              <a:ahLst/>
              <a:cxnLst/>
              <a:rect l="l" t="t" r="r" b="b"/>
              <a:pathLst>
                <a:path>
                  <a:moveTo>
                    <a:pt x="0" y="0"/>
                  </a:moveTo>
                  <a:lnTo>
                    <a:pt x="0" y="0"/>
                  </a:lnTo>
                </a:path>
              </a:pathLst>
            </a:custGeom>
            <a:ln w="35051">
              <a:solidFill>
                <a:srgbClr val="24211D"/>
              </a:solidFill>
            </a:ln>
          </p:spPr>
          <p:txBody>
            <a:bodyPr wrap="square" lIns="0" tIns="0" rIns="0" bIns="0" rtlCol="0"/>
            <a:lstStyle/>
            <a:p>
              <a:endParaRPr/>
            </a:p>
          </p:txBody>
        </p:sp>
        <p:sp>
          <p:nvSpPr>
            <p:cNvPr id="172" name="object 172"/>
            <p:cNvSpPr/>
            <p:nvPr/>
          </p:nvSpPr>
          <p:spPr>
            <a:xfrm>
              <a:off x="7818992" y="4606436"/>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173" name="object 173"/>
            <p:cNvSpPr/>
            <p:nvPr/>
          </p:nvSpPr>
          <p:spPr>
            <a:xfrm>
              <a:off x="7778593" y="4606436"/>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174" name="object 174"/>
            <p:cNvSpPr/>
            <p:nvPr/>
          </p:nvSpPr>
          <p:spPr>
            <a:xfrm>
              <a:off x="7729072" y="4606436"/>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175" name="object 175"/>
            <p:cNvSpPr/>
            <p:nvPr/>
          </p:nvSpPr>
          <p:spPr>
            <a:xfrm>
              <a:off x="7689978" y="4606436"/>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176" name="object 176"/>
            <p:cNvSpPr/>
            <p:nvPr/>
          </p:nvSpPr>
          <p:spPr>
            <a:xfrm>
              <a:off x="7640456" y="4606436"/>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177" name="object 177"/>
            <p:cNvSpPr/>
            <p:nvPr/>
          </p:nvSpPr>
          <p:spPr>
            <a:xfrm>
              <a:off x="7601361" y="4606436"/>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178" name="object 178"/>
            <p:cNvSpPr/>
            <p:nvPr/>
          </p:nvSpPr>
          <p:spPr>
            <a:xfrm>
              <a:off x="7551840" y="4606436"/>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179" name="object 179"/>
            <p:cNvSpPr/>
            <p:nvPr/>
          </p:nvSpPr>
          <p:spPr>
            <a:xfrm>
              <a:off x="7502319" y="4606436"/>
              <a:ext cx="30408" cy="0"/>
            </a:xfrm>
            <a:custGeom>
              <a:avLst/>
              <a:gdLst/>
              <a:ahLst/>
              <a:cxnLst/>
              <a:rect l="l" t="t" r="r" b="b"/>
              <a:pathLst>
                <a:path w="35559">
                  <a:moveTo>
                    <a:pt x="0" y="0"/>
                  </a:moveTo>
                  <a:lnTo>
                    <a:pt x="35051" y="0"/>
                  </a:lnTo>
                </a:path>
              </a:pathLst>
            </a:custGeom>
            <a:ln w="35051">
              <a:solidFill>
                <a:srgbClr val="24211D"/>
              </a:solidFill>
            </a:ln>
          </p:spPr>
          <p:txBody>
            <a:bodyPr wrap="square" lIns="0" tIns="0" rIns="0" bIns="0" rtlCol="0"/>
            <a:lstStyle/>
            <a:p>
              <a:endParaRPr/>
            </a:p>
          </p:txBody>
        </p:sp>
        <p:sp>
          <p:nvSpPr>
            <p:cNvPr id="180" name="object 180"/>
            <p:cNvSpPr/>
            <p:nvPr/>
          </p:nvSpPr>
          <p:spPr>
            <a:xfrm>
              <a:off x="7461921" y="4606436"/>
              <a:ext cx="21177" cy="0"/>
            </a:xfrm>
            <a:custGeom>
              <a:avLst/>
              <a:gdLst/>
              <a:ahLst/>
              <a:cxnLst/>
              <a:rect l="l" t="t" r="r" b="b"/>
              <a:pathLst>
                <a:path w="24765">
                  <a:moveTo>
                    <a:pt x="0" y="0"/>
                  </a:moveTo>
                  <a:lnTo>
                    <a:pt x="24383" y="0"/>
                  </a:lnTo>
                </a:path>
              </a:pathLst>
            </a:custGeom>
            <a:ln w="35051">
              <a:solidFill>
                <a:srgbClr val="24211D"/>
              </a:solidFill>
            </a:ln>
          </p:spPr>
          <p:txBody>
            <a:bodyPr wrap="square" lIns="0" tIns="0" rIns="0" bIns="0" rtlCol="0"/>
            <a:lstStyle/>
            <a:p>
              <a:endParaRPr/>
            </a:p>
          </p:txBody>
        </p:sp>
        <p:sp>
          <p:nvSpPr>
            <p:cNvPr id="181" name="object 181"/>
            <p:cNvSpPr/>
            <p:nvPr/>
          </p:nvSpPr>
          <p:spPr>
            <a:xfrm>
              <a:off x="7412400" y="4606436"/>
              <a:ext cx="30408" cy="0"/>
            </a:xfrm>
            <a:custGeom>
              <a:avLst/>
              <a:gdLst/>
              <a:ahLst/>
              <a:cxnLst/>
              <a:rect l="l" t="t" r="r" b="b"/>
              <a:pathLst>
                <a:path w="35559">
                  <a:moveTo>
                    <a:pt x="0" y="0"/>
                  </a:moveTo>
                  <a:lnTo>
                    <a:pt x="35051" y="0"/>
                  </a:lnTo>
                </a:path>
              </a:pathLst>
            </a:custGeom>
            <a:ln w="35051">
              <a:solidFill>
                <a:srgbClr val="24211D"/>
              </a:solidFill>
            </a:ln>
          </p:spPr>
          <p:txBody>
            <a:bodyPr wrap="square" lIns="0" tIns="0" rIns="0" bIns="0" rtlCol="0"/>
            <a:lstStyle/>
            <a:p>
              <a:endParaRPr/>
            </a:p>
          </p:txBody>
        </p:sp>
        <p:sp>
          <p:nvSpPr>
            <p:cNvPr id="182" name="object 182"/>
            <p:cNvSpPr/>
            <p:nvPr/>
          </p:nvSpPr>
          <p:spPr>
            <a:xfrm>
              <a:off x="7373304" y="4606436"/>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183" name="object 183"/>
            <p:cNvSpPr/>
            <p:nvPr/>
          </p:nvSpPr>
          <p:spPr>
            <a:xfrm>
              <a:off x="7323783" y="4606436"/>
              <a:ext cx="30408" cy="0"/>
            </a:xfrm>
            <a:custGeom>
              <a:avLst/>
              <a:gdLst/>
              <a:ahLst/>
              <a:cxnLst/>
              <a:rect l="l" t="t" r="r" b="b"/>
              <a:pathLst>
                <a:path w="35559">
                  <a:moveTo>
                    <a:pt x="0" y="0"/>
                  </a:moveTo>
                  <a:lnTo>
                    <a:pt x="35051" y="0"/>
                  </a:lnTo>
                </a:path>
              </a:pathLst>
            </a:custGeom>
            <a:ln w="35051">
              <a:solidFill>
                <a:srgbClr val="24211D"/>
              </a:solidFill>
            </a:ln>
          </p:spPr>
          <p:txBody>
            <a:bodyPr wrap="square" lIns="0" tIns="0" rIns="0" bIns="0" rtlCol="0"/>
            <a:lstStyle/>
            <a:p>
              <a:endParaRPr/>
            </a:p>
          </p:txBody>
        </p:sp>
        <p:sp>
          <p:nvSpPr>
            <p:cNvPr id="184" name="object 184"/>
            <p:cNvSpPr/>
            <p:nvPr/>
          </p:nvSpPr>
          <p:spPr>
            <a:xfrm>
              <a:off x="7284688" y="4606436"/>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185" name="object 185"/>
            <p:cNvSpPr/>
            <p:nvPr/>
          </p:nvSpPr>
          <p:spPr>
            <a:xfrm>
              <a:off x="7235167" y="4606436"/>
              <a:ext cx="30408" cy="0"/>
            </a:xfrm>
            <a:custGeom>
              <a:avLst/>
              <a:gdLst/>
              <a:ahLst/>
              <a:cxnLst/>
              <a:rect l="l" t="t" r="r" b="b"/>
              <a:pathLst>
                <a:path w="35559">
                  <a:moveTo>
                    <a:pt x="0" y="0"/>
                  </a:moveTo>
                  <a:lnTo>
                    <a:pt x="35051" y="0"/>
                  </a:lnTo>
                </a:path>
              </a:pathLst>
            </a:custGeom>
            <a:ln w="35051">
              <a:solidFill>
                <a:srgbClr val="24211D"/>
              </a:solidFill>
            </a:ln>
          </p:spPr>
          <p:txBody>
            <a:bodyPr wrap="square" lIns="0" tIns="0" rIns="0" bIns="0" rtlCol="0"/>
            <a:lstStyle/>
            <a:p>
              <a:endParaRPr/>
            </a:p>
          </p:txBody>
        </p:sp>
        <p:sp>
          <p:nvSpPr>
            <p:cNvPr id="186" name="object 186"/>
            <p:cNvSpPr/>
            <p:nvPr/>
          </p:nvSpPr>
          <p:spPr>
            <a:xfrm>
              <a:off x="7196071" y="4606436"/>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187" name="object 187"/>
            <p:cNvSpPr/>
            <p:nvPr/>
          </p:nvSpPr>
          <p:spPr>
            <a:xfrm>
              <a:off x="7146550" y="4606436"/>
              <a:ext cx="28779" cy="0"/>
            </a:xfrm>
            <a:custGeom>
              <a:avLst/>
              <a:gdLst/>
              <a:ahLst/>
              <a:cxnLst/>
              <a:rect l="l" t="t" r="r" b="b"/>
              <a:pathLst>
                <a:path w="33654">
                  <a:moveTo>
                    <a:pt x="0" y="0"/>
                  </a:moveTo>
                  <a:lnTo>
                    <a:pt x="33527" y="0"/>
                  </a:lnTo>
                </a:path>
              </a:pathLst>
            </a:custGeom>
            <a:ln w="35051">
              <a:solidFill>
                <a:srgbClr val="24211D"/>
              </a:solidFill>
            </a:ln>
          </p:spPr>
          <p:txBody>
            <a:bodyPr wrap="square" lIns="0" tIns="0" rIns="0" bIns="0" rtlCol="0"/>
            <a:lstStyle/>
            <a:p>
              <a:endParaRPr/>
            </a:p>
          </p:txBody>
        </p:sp>
        <p:sp>
          <p:nvSpPr>
            <p:cNvPr id="188" name="object 188"/>
            <p:cNvSpPr/>
            <p:nvPr/>
          </p:nvSpPr>
          <p:spPr>
            <a:xfrm>
              <a:off x="7106152" y="4606436"/>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189" name="object 189"/>
            <p:cNvSpPr/>
            <p:nvPr/>
          </p:nvSpPr>
          <p:spPr>
            <a:xfrm>
              <a:off x="7056631" y="4590531"/>
              <a:ext cx="30408" cy="32273"/>
            </a:xfrm>
            <a:custGeom>
              <a:avLst/>
              <a:gdLst/>
              <a:ahLst/>
              <a:cxnLst/>
              <a:rect l="l" t="t" r="r" b="b"/>
              <a:pathLst>
                <a:path w="35559" h="35560">
                  <a:moveTo>
                    <a:pt x="12191" y="0"/>
                  </a:moveTo>
                  <a:lnTo>
                    <a:pt x="0" y="0"/>
                  </a:lnTo>
                  <a:lnTo>
                    <a:pt x="0" y="22859"/>
                  </a:lnTo>
                  <a:lnTo>
                    <a:pt x="12191" y="0"/>
                  </a:lnTo>
                  <a:close/>
                </a:path>
                <a:path w="35559" h="35560">
                  <a:moveTo>
                    <a:pt x="35051" y="35051"/>
                  </a:moveTo>
                  <a:lnTo>
                    <a:pt x="35051" y="0"/>
                  </a:lnTo>
                  <a:lnTo>
                    <a:pt x="12191" y="0"/>
                  </a:lnTo>
                  <a:lnTo>
                    <a:pt x="0" y="22859"/>
                  </a:lnTo>
                  <a:lnTo>
                    <a:pt x="12191" y="35051"/>
                  </a:lnTo>
                  <a:lnTo>
                    <a:pt x="35051" y="35051"/>
                  </a:lnTo>
                  <a:close/>
                </a:path>
              </a:pathLst>
            </a:custGeom>
            <a:solidFill>
              <a:srgbClr val="24211D"/>
            </a:solidFill>
          </p:spPr>
          <p:txBody>
            <a:bodyPr wrap="square" lIns="0" tIns="0" rIns="0" bIns="0" rtlCol="0"/>
            <a:lstStyle/>
            <a:p>
              <a:endParaRPr/>
            </a:p>
          </p:txBody>
        </p:sp>
        <p:sp>
          <p:nvSpPr>
            <p:cNvPr id="190" name="object 190"/>
            <p:cNvSpPr/>
            <p:nvPr/>
          </p:nvSpPr>
          <p:spPr>
            <a:xfrm>
              <a:off x="7056631" y="4611277"/>
              <a:ext cx="19548" cy="0"/>
            </a:xfrm>
            <a:custGeom>
              <a:avLst/>
              <a:gdLst/>
              <a:ahLst/>
              <a:cxnLst/>
              <a:rect l="l" t="t" r="r" b="b"/>
              <a:pathLst>
                <a:path w="22859">
                  <a:moveTo>
                    <a:pt x="0" y="0"/>
                  </a:moveTo>
                  <a:lnTo>
                    <a:pt x="22859" y="0"/>
                  </a:lnTo>
                </a:path>
              </a:pathLst>
            </a:custGeom>
            <a:ln w="3175">
              <a:solidFill>
                <a:srgbClr val="24211D"/>
              </a:solidFill>
            </a:ln>
          </p:spPr>
          <p:txBody>
            <a:bodyPr wrap="square" lIns="0" tIns="0" rIns="0" bIns="0" rtlCol="0"/>
            <a:lstStyle/>
            <a:p>
              <a:endParaRPr/>
            </a:p>
          </p:txBody>
        </p:sp>
        <p:sp>
          <p:nvSpPr>
            <p:cNvPr id="191" name="object 191"/>
            <p:cNvSpPr/>
            <p:nvPr/>
          </p:nvSpPr>
          <p:spPr>
            <a:xfrm>
              <a:off x="7056631" y="4647929"/>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192" name="object 192"/>
            <p:cNvSpPr/>
            <p:nvPr/>
          </p:nvSpPr>
          <p:spPr>
            <a:xfrm>
              <a:off x="7056631" y="4695647"/>
              <a:ext cx="19548" cy="0"/>
            </a:xfrm>
            <a:custGeom>
              <a:avLst/>
              <a:gdLst/>
              <a:ahLst/>
              <a:cxnLst/>
              <a:rect l="l" t="t" r="r" b="b"/>
              <a:pathLst>
                <a:path w="22859">
                  <a:moveTo>
                    <a:pt x="0" y="0"/>
                  </a:moveTo>
                  <a:lnTo>
                    <a:pt x="22859" y="0"/>
                  </a:lnTo>
                </a:path>
              </a:pathLst>
            </a:custGeom>
            <a:ln w="24383">
              <a:solidFill>
                <a:srgbClr val="24211D"/>
              </a:solidFill>
            </a:ln>
          </p:spPr>
          <p:txBody>
            <a:bodyPr wrap="square" lIns="0" tIns="0" rIns="0" bIns="0" rtlCol="0"/>
            <a:lstStyle/>
            <a:p>
              <a:endParaRPr/>
            </a:p>
          </p:txBody>
        </p:sp>
        <p:sp>
          <p:nvSpPr>
            <p:cNvPr id="193" name="object 193"/>
            <p:cNvSpPr/>
            <p:nvPr/>
          </p:nvSpPr>
          <p:spPr>
            <a:xfrm>
              <a:off x="7056631" y="4747515"/>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94" name="object 194"/>
            <p:cNvSpPr/>
            <p:nvPr/>
          </p:nvSpPr>
          <p:spPr>
            <a:xfrm>
              <a:off x="7056631" y="479039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95" name="object 195"/>
            <p:cNvSpPr/>
            <p:nvPr/>
          </p:nvSpPr>
          <p:spPr>
            <a:xfrm>
              <a:off x="7056631" y="484295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96" name="object 196"/>
            <p:cNvSpPr/>
            <p:nvPr/>
          </p:nvSpPr>
          <p:spPr>
            <a:xfrm>
              <a:off x="7056631" y="4884445"/>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97" name="object 197"/>
            <p:cNvSpPr/>
            <p:nvPr/>
          </p:nvSpPr>
          <p:spPr>
            <a:xfrm>
              <a:off x="7056631" y="4937004"/>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98" name="object 198"/>
            <p:cNvSpPr/>
            <p:nvPr/>
          </p:nvSpPr>
          <p:spPr>
            <a:xfrm>
              <a:off x="7056631" y="4978497"/>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199" name="object 199"/>
            <p:cNvSpPr/>
            <p:nvPr/>
          </p:nvSpPr>
          <p:spPr>
            <a:xfrm>
              <a:off x="7056631" y="5020682"/>
              <a:ext cx="19548" cy="20747"/>
            </a:xfrm>
            <a:custGeom>
              <a:avLst/>
              <a:gdLst/>
              <a:ahLst/>
              <a:cxnLst/>
              <a:rect l="l" t="t" r="r" b="b"/>
              <a:pathLst>
                <a:path w="22859" h="22860">
                  <a:moveTo>
                    <a:pt x="22859" y="12191"/>
                  </a:moveTo>
                  <a:lnTo>
                    <a:pt x="22859" y="0"/>
                  </a:lnTo>
                  <a:lnTo>
                    <a:pt x="0" y="0"/>
                  </a:lnTo>
                  <a:lnTo>
                    <a:pt x="0" y="12191"/>
                  </a:lnTo>
                  <a:lnTo>
                    <a:pt x="12191" y="22859"/>
                  </a:lnTo>
                  <a:lnTo>
                    <a:pt x="22859" y="12191"/>
                  </a:lnTo>
                  <a:close/>
                </a:path>
                <a:path w="22859" h="22860">
                  <a:moveTo>
                    <a:pt x="12191" y="22859"/>
                  </a:moveTo>
                  <a:lnTo>
                    <a:pt x="0" y="12191"/>
                  </a:lnTo>
                  <a:lnTo>
                    <a:pt x="0" y="22859"/>
                  </a:lnTo>
                  <a:lnTo>
                    <a:pt x="12191" y="22859"/>
                  </a:lnTo>
                  <a:close/>
                </a:path>
              </a:pathLst>
            </a:custGeom>
            <a:solidFill>
              <a:srgbClr val="24211D"/>
            </a:solidFill>
          </p:spPr>
          <p:txBody>
            <a:bodyPr wrap="square" lIns="0" tIns="0" rIns="0" bIns="0" rtlCol="0"/>
            <a:lstStyle/>
            <a:p>
              <a:endParaRPr/>
            </a:p>
          </p:txBody>
        </p:sp>
        <p:sp>
          <p:nvSpPr>
            <p:cNvPr id="200" name="object 200"/>
            <p:cNvSpPr/>
            <p:nvPr/>
          </p:nvSpPr>
          <p:spPr>
            <a:xfrm>
              <a:off x="2092806" y="50518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01" name="object 201"/>
            <p:cNvSpPr/>
            <p:nvPr/>
          </p:nvSpPr>
          <p:spPr>
            <a:xfrm>
              <a:off x="2053712" y="50518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02" name="object 202"/>
            <p:cNvSpPr/>
            <p:nvPr/>
          </p:nvSpPr>
          <p:spPr>
            <a:xfrm>
              <a:off x="2004191" y="50518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03" name="object 203"/>
            <p:cNvSpPr/>
            <p:nvPr/>
          </p:nvSpPr>
          <p:spPr>
            <a:xfrm>
              <a:off x="1954670" y="5041429"/>
              <a:ext cx="30408" cy="20747"/>
            </a:xfrm>
            <a:custGeom>
              <a:avLst/>
              <a:gdLst/>
              <a:ahLst/>
              <a:cxnLst/>
              <a:rect l="l" t="t" r="r" b="b"/>
              <a:pathLst>
                <a:path w="35560" h="22860">
                  <a:moveTo>
                    <a:pt x="35051" y="22859"/>
                  </a:moveTo>
                  <a:lnTo>
                    <a:pt x="35051" y="0"/>
                  </a:lnTo>
                  <a:lnTo>
                    <a:pt x="0" y="0"/>
                  </a:lnTo>
                  <a:lnTo>
                    <a:pt x="10667" y="22859"/>
                  </a:lnTo>
                  <a:lnTo>
                    <a:pt x="35051" y="22859"/>
                  </a:lnTo>
                  <a:close/>
                </a:path>
              </a:pathLst>
            </a:custGeom>
            <a:solidFill>
              <a:srgbClr val="24211D"/>
            </a:solidFill>
          </p:spPr>
          <p:txBody>
            <a:bodyPr wrap="square" lIns="0" tIns="0" rIns="0" bIns="0" rtlCol="0"/>
            <a:lstStyle/>
            <a:p>
              <a:endParaRPr/>
            </a:p>
          </p:txBody>
        </p:sp>
        <p:sp>
          <p:nvSpPr>
            <p:cNvPr id="204" name="object 204"/>
            <p:cNvSpPr/>
            <p:nvPr/>
          </p:nvSpPr>
          <p:spPr>
            <a:xfrm>
              <a:off x="1914272" y="5051802"/>
              <a:ext cx="21177" cy="0"/>
            </a:xfrm>
            <a:custGeom>
              <a:avLst/>
              <a:gdLst/>
              <a:ahLst/>
              <a:cxnLst/>
              <a:rect l="l" t="t" r="r" b="b"/>
              <a:pathLst>
                <a:path w="24764">
                  <a:moveTo>
                    <a:pt x="0" y="0"/>
                  </a:moveTo>
                  <a:lnTo>
                    <a:pt x="24383" y="0"/>
                  </a:lnTo>
                </a:path>
              </a:pathLst>
            </a:custGeom>
            <a:ln w="22859">
              <a:solidFill>
                <a:srgbClr val="24211D"/>
              </a:solidFill>
            </a:ln>
          </p:spPr>
          <p:txBody>
            <a:bodyPr wrap="square" lIns="0" tIns="0" rIns="0" bIns="0" rtlCol="0"/>
            <a:lstStyle/>
            <a:p>
              <a:endParaRPr/>
            </a:p>
          </p:txBody>
        </p:sp>
        <p:sp>
          <p:nvSpPr>
            <p:cNvPr id="205" name="object 205"/>
            <p:cNvSpPr/>
            <p:nvPr/>
          </p:nvSpPr>
          <p:spPr>
            <a:xfrm>
              <a:off x="1866054" y="5051802"/>
              <a:ext cx="28779" cy="0"/>
            </a:xfrm>
            <a:custGeom>
              <a:avLst/>
              <a:gdLst/>
              <a:ahLst/>
              <a:cxnLst/>
              <a:rect l="l" t="t" r="r" b="b"/>
              <a:pathLst>
                <a:path w="33655">
                  <a:moveTo>
                    <a:pt x="0" y="0"/>
                  </a:moveTo>
                  <a:lnTo>
                    <a:pt x="33527" y="0"/>
                  </a:lnTo>
                </a:path>
              </a:pathLst>
            </a:custGeom>
            <a:ln w="22859">
              <a:solidFill>
                <a:srgbClr val="24211D"/>
              </a:solidFill>
            </a:ln>
          </p:spPr>
          <p:txBody>
            <a:bodyPr wrap="square" lIns="0" tIns="0" rIns="0" bIns="0" rtlCol="0"/>
            <a:lstStyle/>
            <a:p>
              <a:endParaRPr/>
            </a:p>
          </p:txBody>
        </p:sp>
        <p:sp>
          <p:nvSpPr>
            <p:cNvPr id="206" name="object 206"/>
            <p:cNvSpPr/>
            <p:nvPr/>
          </p:nvSpPr>
          <p:spPr>
            <a:xfrm>
              <a:off x="1825655" y="50518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07" name="object 207"/>
            <p:cNvSpPr/>
            <p:nvPr/>
          </p:nvSpPr>
          <p:spPr>
            <a:xfrm>
              <a:off x="1776134" y="5051802"/>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208" name="object 208"/>
            <p:cNvSpPr/>
            <p:nvPr/>
          </p:nvSpPr>
          <p:spPr>
            <a:xfrm>
              <a:off x="1737037" y="50518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09" name="object 209"/>
            <p:cNvSpPr/>
            <p:nvPr/>
          </p:nvSpPr>
          <p:spPr>
            <a:xfrm>
              <a:off x="1687517" y="5051802"/>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210" name="object 210"/>
            <p:cNvSpPr/>
            <p:nvPr/>
          </p:nvSpPr>
          <p:spPr>
            <a:xfrm>
              <a:off x="1648421" y="50518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11" name="object 211"/>
            <p:cNvSpPr/>
            <p:nvPr/>
          </p:nvSpPr>
          <p:spPr>
            <a:xfrm>
              <a:off x="1598900" y="5051802"/>
              <a:ext cx="28779" cy="0"/>
            </a:xfrm>
            <a:custGeom>
              <a:avLst/>
              <a:gdLst/>
              <a:ahLst/>
              <a:cxnLst/>
              <a:rect l="l" t="t" r="r" b="b"/>
              <a:pathLst>
                <a:path w="33655">
                  <a:moveTo>
                    <a:pt x="0" y="0"/>
                  </a:moveTo>
                  <a:lnTo>
                    <a:pt x="33527" y="0"/>
                  </a:lnTo>
                </a:path>
              </a:pathLst>
            </a:custGeom>
            <a:ln w="22859">
              <a:solidFill>
                <a:srgbClr val="24211D"/>
              </a:solidFill>
            </a:ln>
          </p:spPr>
          <p:txBody>
            <a:bodyPr wrap="square" lIns="0" tIns="0" rIns="0" bIns="0" rtlCol="0"/>
            <a:lstStyle/>
            <a:p>
              <a:endParaRPr/>
            </a:p>
          </p:txBody>
        </p:sp>
        <p:sp>
          <p:nvSpPr>
            <p:cNvPr id="212" name="object 212"/>
            <p:cNvSpPr/>
            <p:nvPr/>
          </p:nvSpPr>
          <p:spPr>
            <a:xfrm>
              <a:off x="1558501" y="50518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13" name="object 213"/>
            <p:cNvSpPr/>
            <p:nvPr/>
          </p:nvSpPr>
          <p:spPr>
            <a:xfrm>
              <a:off x="1508980" y="5041429"/>
              <a:ext cx="30408" cy="32273"/>
            </a:xfrm>
            <a:custGeom>
              <a:avLst/>
              <a:gdLst/>
              <a:ahLst/>
              <a:cxnLst/>
              <a:rect l="l" t="t" r="r" b="b"/>
              <a:pathLst>
                <a:path w="35560" h="35560">
                  <a:moveTo>
                    <a:pt x="35051" y="22859"/>
                  </a:moveTo>
                  <a:lnTo>
                    <a:pt x="35051" y="0"/>
                  </a:lnTo>
                  <a:lnTo>
                    <a:pt x="0" y="0"/>
                  </a:lnTo>
                  <a:lnTo>
                    <a:pt x="0" y="35051"/>
                  </a:lnTo>
                  <a:lnTo>
                    <a:pt x="35051" y="22859"/>
                  </a:lnTo>
                  <a:close/>
                </a:path>
              </a:pathLst>
            </a:custGeom>
            <a:solidFill>
              <a:srgbClr val="24211D"/>
            </a:solidFill>
          </p:spPr>
          <p:txBody>
            <a:bodyPr wrap="square" lIns="0" tIns="0" rIns="0" bIns="0" rtlCol="0"/>
            <a:lstStyle/>
            <a:p>
              <a:endParaRPr/>
            </a:p>
          </p:txBody>
        </p:sp>
        <p:sp>
          <p:nvSpPr>
            <p:cNvPr id="214" name="object 214"/>
            <p:cNvSpPr/>
            <p:nvPr/>
          </p:nvSpPr>
          <p:spPr>
            <a:xfrm>
              <a:off x="1469886" y="5057336"/>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215" name="object 215"/>
            <p:cNvSpPr/>
            <p:nvPr/>
          </p:nvSpPr>
          <p:spPr>
            <a:xfrm>
              <a:off x="1420364" y="5057336"/>
              <a:ext cx="30408" cy="0"/>
            </a:xfrm>
            <a:custGeom>
              <a:avLst/>
              <a:gdLst/>
              <a:ahLst/>
              <a:cxnLst/>
              <a:rect l="l" t="t" r="r" b="b"/>
              <a:pathLst>
                <a:path w="35560">
                  <a:moveTo>
                    <a:pt x="0" y="0"/>
                  </a:moveTo>
                  <a:lnTo>
                    <a:pt x="35051" y="0"/>
                  </a:lnTo>
                </a:path>
              </a:pathLst>
            </a:custGeom>
            <a:ln w="35051">
              <a:solidFill>
                <a:srgbClr val="24211D"/>
              </a:solidFill>
            </a:ln>
          </p:spPr>
          <p:txBody>
            <a:bodyPr wrap="square" lIns="0" tIns="0" rIns="0" bIns="0" rtlCol="0"/>
            <a:lstStyle/>
            <a:p>
              <a:endParaRPr/>
            </a:p>
          </p:txBody>
        </p:sp>
        <p:sp>
          <p:nvSpPr>
            <p:cNvPr id="216" name="object 216"/>
            <p:cNvSpPr/>
            <p:nvPr/>
          </p:nvSpPr>
          <p:spPr>
            <a:xfrm>
              <a:off x="1381269" y="5057336"/>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217" name="object 217"/>
            <p:cNvSpPr/>
            <p:nvPr/>
          </p:nvSpPr>
          <p:spPr>
            <a:xfrm>
              <a:off x="1331748" y="5057336"/>
              <a:ext cx="30408" cy="0"/>
            </a:xfrm>
            <a:custGeom>
              <a:avLst/>
              <a:gdLst/>
              <a:ahLst/>
              <a:cxnLst/>
              <a:rect l="l" t="t" r="r" b="b"/>
              <a:pathLst>
                <a:path w="35559">
                  <a:moveTo>
                    <a:pt x="0" y="0"/>
                  </a:moveTo>
                  <a:lnTo>
                    <a:pt x="35051" y="0"/>
                  </a:lnTo>
                </a:path>
              </a:pathLst>
            </a:custGeom>
            <a:ln w="35051">
              <a:solidFill>
                <a:srgbClr val="24211D"/>
              </a:solidFill>
            </a:ln>
          </p:spPr>
          <p:txBody>
            <a:bodyPr wrap="square" lIns="0" tIns="0" rIns="0" bIns="0" rtlCol="0"/>
            <a:lstStyle/>
            <a:p>
              <a:endParaRPr/>
            </a:p>
          </p:txBody>
        </p:sp>
        <p:sp>
          <p:nvSpPr>
            <p:cNvPr id="218" name="object 218"/>
            <p:cNvSpPr/>
            <p:nvPr/>
          </p:nvSpPr>
          <p:spPr>
            <a:xfrm>
              <a:off x="1291351" y="5020682"/>
              <a:ext cx="30408" cy="41494"/>
            </a:xfrm>
            <a:custGeom>
              <a:avLst/>
              <a:gdLst/>
              <a:ahLst/>
              <a:cxnLst/>
              <a:rect l="l" t="t" r="r" b="b"/>
              <a:pathLst>
                <a:path w="35559" h="45720">
                  <a:moveTo>
                    <a:pt x="35050" y="22859"/>
                  </a:moveTo>
                  <a:lnTo>
                    <a:pt x="24382" y="0"/>
                  </a:lnTo>
                  <a:lnTo>
                    <a:pt x="0" y="22859"/>
                  </a:lnTo>
                  <a:lnTo>
                    <a:pt x="12191" y="45719"/>
                  </a:lnTo>
                  <a:lnTo>
                    <a:pt x="35050" y="22859"/>
                  </a:lnTo>
                  <a:close/>
                </a:path>
              </a:pathLst>
            </a:custGeom>
            <a:solidFill>
              <a:srgbClr val="24211D"/>
            </a:solidFill>
          </p:spPr>
          <p:txBody>
            <a:bodyPr wrap="square" lIns="0" tIns="0" rIns="0" bIns="0" rtlCol="0"/>
            <a:lstStyle/>
            <a:p>
              <a:endParaRPr/>
            </a:p>
          </p:txBody>
        </p:sp>
        <p:sp>
          <p:nvSpPr>
            <p:cNvPr id="219" name="object 219"/>
            <p:cNvSpPr/>
            <p:nvPr/>
          </p:nvSpPr>
          <p:spPr>
            <a:xfrm>
              <a:off x="1282228" y="4988871"/>
              <a:ext cx="30408" cy="22476"/>
            </a:xfrm>
            <a:custGeom>
              <a:avLst/>
              <a:gdLst/>
              <a:ahLst/>
              <a:cxnLst/>
              <a:rect l="l" t="t" r="r" b="b"/>
              <a:pathLst>
                <a:path w="35559" h="24764">
                  <a:moveTo>
                    <a:pt x="35050" y="12191"/>
                  </a:moveTo>
                  <a:lnTo>
                    <a:pt x="35050" y="0"/>
                  </a:lnTo>
                  <a:lnTo>
                    <a:pt x="0" y="0"/>
                  </a:lnTo>
                  <a:lnTo>
                    <a:pt x="0" y="12191"/>
                  </a:lnTo>
                  <a:lnTo>
                    <a:pt x="10667" y="24383"/>
                  </a:lnTo>
                  <a:lnTo>
                    <a:pt x="35050" y="12191"/>
                  </a:lnTo>
                  <a:close/>
                </a:path>
              </a:pathLst>
            </a:custGeom>
            <a:solidFill>
              <a:srgbClr val="24211D"/>
            </a:solidFill>
          </p:spPr>
          <p:txBody>
            <a:bodyPr wrap="square" lIns="0" tIns="0" rIns="0" bIns="0" rtlCol="0"/>
            <a:lstStyle/>
            <a:p>
              <a:endParaRPr/>
            </a:p>
          </p:txBody>
        </p:sp>
        <p:sp>
          <p:nvSpPr>
            <p:cNvPr id="220" name="object 220"/>
            <p:cNvSpPr/>
            <p:nvPr/>
          </p:nvSpPr>
          <p:spPr>
            <a:xfrm>
              <a:off x="1291351" y="4936312"/>
              <a:ext cx="21177" cy="32273"/>
            </a:xfrm>
            <a:custGeom>
              <a:avLst/>
              <a:gdLst/>
              <a:ahLst/>
              <a:cxnLst/>
              <a:rect l="l" t="t" r="r" b="b"/>
              <a:pathLst>
                <a:path w="24765" h="35560">
                  <a:moveTo>
                    <a:pt x="24382" y="35051"/>
                  </a:moveTo>
                  <a:lnTo>
                    <a:pt x="24382" y="12191"/>
                  </a:lnTo>
                  <a:lnTo>
                    <a:pt x="0" y="0"/>
                  </a:lnTo>
                  <a:lnTo>
                    <a:pt x="0" y="24383"/>
                  </a:lnTo>
                  <a:lnTo>
                    <a:pt x="24382" y="35051"/>
                  </a:lnTo>
                  <a:close/>
                </a:path>
              </a:pathLst>
            </a:custGeom>
            <a:solidFill>
              <a:srgbClr val="24211D"/>
            </a:solidFill>
          </p:spPr>
          <p:txBody>
            <a:bodyPr wrap="square" lIns="0" tIns="0" rIns="0" bIns="0" rtlCol="0"/>
            <a:lstStyle/>
            <a:p>
              <a:endParaRPr/>
            </a:p>
          </p:txBody>
        </p:sp>
        <p:sp>
          <p:nvSpPr>
            <p:cNvPr id="221" name="object 221"/>
            <p:cNvSpPr/>
            <p:nvPr/>
          </p:nvSpPr>
          <p:spPr>
            <a:xfrm>
              <a:off x="1301776" y="4894817"/>
              <a:ext cx="30408" cy="32273"/>
            </a:xfrm>
            <a:custGeom>
              <a:avLst/>
              <a:gdLst/>
              <a:ahLst/>
              <a:cxnLst/>
              <a:rect l="l" t="t" r="r" b="b"/>
              <a:pathLst>
                <a:path w="35559" h="35560">
                  <a:moveTo>
                    <a:pt x="35050" y="12191"/>
                  </a:moveTo>
                  <a:lnTo>
                    <a:pt x="12190" y="0"/>
                  </a:lnTo>
                  <a:lnTo>
                    <a:pt x="0" y="22859"/>
                  </a:lnTo>
                  <a:lnTo>
                    <a:pt x="22858" y="35051"/>
                  </a:lnTo>
                  <a:lnTo>
                    <a:pt x="35050" y="12191"/>
                  </a:lnTo>
                  <a:close/>
                </a:path>
              </a:pathLst>
            </a:custGeom>
            <a:solidFill>
              <a:srgbClr val="24211D"/>
            </a:solidFill>
          </p:spPr>
          <p:txBody>
            <a:bodyPr wrap="square" lIns="0" tIns="0" rIns="0" bIns="0" rtlCol="0"/>
            <a:lstStyle/>
            <a:p>
              <a:endParaRPr/>
            </a:p>
          </p:txBody>
        </p:sp>
        <p:sp>
          <p:nvSpPr>
            <p:cNvPr id="222" name="object 222"/>
            <p:cNvSpPr/>
            <p:nvPr/>
          </p:nvSpPr>
          <p:spPr>
            <a:xfrm>
              <a:off x="1321324" y="4853324"/>
              <a:ext cx="40724" cy="30544"/>
            </a:xfrm>
            <a:custGeom>
              <a:avLst/>
              <a:gdLst/>
              <a:ahLst/>
              <a:cxnLst/>
              <a:rect l="l" t="t" r="r" b="b"/>
              <a:pathLst>
                <a:path w="47625" h="33654">
                  <a:moveTo>
                    <a:pt x="47243" y="10667"/>
                  </a:moveTo>
                  <a:lnTo>
                    <a:pt x="22859" y="0"/>
                  </a:lnTo>
                  <a:lnTo>
                    <a:pt x="0" y="22859"/>
                  </a:lnTo>
                  <a:lnTo>
                    <a:pt x="22859" y="33527"/>
                  </a:lnTo>
                  <a:lnTo>
                    <a:pt x="47243" y="10667"/>
                  </a:lnTo>
                  <a:close/>
                </a:path>
              </a:pathLst>
            </a:custGeom>
            <a:solidFill>
              <a:srgbClr val="24211D"/>
            </a:solidFill>
          </p:spPr>
          <p:txBody>
            <a:bodyPr wrap="square" lIns="0" tIns="0" rIns="0" bIns="0" rtlCol="0"/>
            <a:lstStyle/>
            <a:p>
              <a:endParaRPr/>
            </a:p>
          </p:txBody>
        </p:sp>
        <p:sp>
          <p:nvSpPr>
            <p:cNvPr id="223" name="object 223"/>
            <p:cNvSpPr/>
            <p:nvPr/>
          </p:nvSpPr>
          <p:spPr>
            <a:xfrm>
              <a:off x="1351296" y="4810447"/>
              <a:ext cx="30408" cy="32273"/>
            </a:xfrm>
            <a:custGeom>
              <a:avLst/>
              <a:gdLst/>
              <a:ahLst/>
              <a:cxnLst/>
              <a:rect l="l" t="t" r="r" b="b"/>
              <a:pathLst>
                <a:path w="35559" h="35560">
                  <a:moveTo>
                    <a:pt x="35051" y="12191"/>
                  </a:moveTo>
                  <a:lnTo>
                    <a:pt x="12191" y="0"/>
                  </a:lnTo>
                  <a:lnTo>
                    <a:pt x="0" y="12191"/>
                  </a:lnTo>
                  <a:lnTo>
                    <a:pt x="0" y="24383"/>
                  </a:lnTo>
                  <a:lnTo>
                    <a:pt x="22859" y="35051"/>
                  </a:lnTo>
                  <a:lnTo>
                    <a:pt x="22859" y="24383"/>
                  </a:lnTo>
                  <a:lnTo>
                    <a:pt x="35051" y="12191"/>
                  </a:lnTo>
                  <a:close/>
                </a:path>
              </a:pathLst>
            </a:custGeom>
            <a:solidFill>
              <a:srgbClr val="24211D"/>
            </a:solidFill>
          </p:spPr>
          <p:txBody>
            <a:bodyPr wrap="square" lIns="0" tIns="0" rIns="0" bIns="0" rtlCol="0"/>
            <a:lstStyle/>
            <a:p>
              <a:endParaRPr/>
            </a:p>
          </p:txBody>
        </p:sp>
        <p:sp>
          <p:nvSpPr>
            <p:cNvPr id="224" name="object 224"/>
            <p:cNvSpPr/>
            <p:nvPr/>
          </p:nvSpPr>
          <p:spPr>
            <a:xfrm>
              <a:off x="1370844" y="4768953"/>
              <a:ext cx="30408" cy="32273"/>
            </a:xfrm>
            <a:custGeom>
              <a:avLst/>
              <a:gdLst/>
              <a:ahLst/>
              <a:cxnLst/>
              <a:rect l="l" t="t" r="r" b="b"/>
              <a:pathLst>
                <a:path w="35560" h="35560">
                  <a:moveTo>
                    <a:pt x="35051" y="12191"/>
                  </a:moveTo>
                  <a:lnTo>
                    <a:pt x="12191" y="0"/>
                  </a:lnTo>
                  <a:lnTo>
                    <a:pt x="0" y="22859"/>
                  </a:lnTo>
                  <a:lnTo>
                    <a:pt x="22859" y="35051"/>
                  </a:lnTo>
                  <a:lnTo>
                    <a:pt x="35051" y="12191"/>
                  </a:lnTo>
                  <a:close/>
                </a:path>
              </a:pathLst>
            </a:custGeom>
            <a:solidFill>
              <a:srgbClr val="24211D"/>
            </a:solidFill>
          </p:spPr>
          <p:txBody>
            <a:bodyPr wrap="square" lIns="0" tIns="0" rIns="0" bIns="0" rtlCol="0"/>
            <a:lstStyle/>
            <a:p>
              <a:endParaRPr/>
            </a:p>
          </p:txBody>
        </p:sp>
        <p:sp>
          <p:nvSpPr>
            <p:cNvPr id="225" name="object 225"/>
            <p:cNvSpPr/>
            <p:nvPr/>
          </p:nvSpPr>
          <p:spPr>
            <a:xfrm>
              <a:off x="1381270" y="4727460"/>
              <a:ext cx="28779" cy="30544"/>
            </a:xfrm>
            <a:custGeom>
              <a:avLst/>
              <a:gdLst/>
              <a:ahLst/>
              <a:cxnLst/>
              <a:rect l="l" t="t" r="r" b="b"/>
              <a:pathLst>
                <a:path w="33655" h="33654">
                  <a:moveTo>
                    <a:pt x="33527" y="33527"/>
                  </a:moveTo>
                  <a:lnTo>
                    <a:pt x="33527" y="0"/>
                  </a:lnTo>
                  <a:lnTo>
                    <a:pt x="10667" y="0"/>
                  </a:lnTo>
                  <a:lnTo>
                    <a:pt x="0" y="22859"/>
                  </a:lnTo>
                  <a:lnTo>
                    <a:pt x="33527" y="33527"/>
                  </a:lnTo>
                  <a:close/>
                </a:path>
              </a:pathLst>
            </a:custGeom>
            <a:solidFill>
              <a:srgbClr val="24211D"/>
            </a:solidFill>
          </p:spPr>
          <p:txBody>
            <a:bodyPr wrap="square" lIns="0" tIns="0" rIns="0" bIns="0" rtlCol="0"/>
            <a:lstStyle/>
            <a:p>
              <a:endParaRPr/>
            </a:p>
          </p:txBody>
        </p:sp>
        <p:sp>
          <p:nvSpPr>
            <p:cNvPr id="226" name="object 226"/>
            <p:cNvSpPr/>
            <p:nvPr/>
          </p:nvSpPr>
          <p:spPr>
            <a:xfrm>
              <a:off x="1381270" y="4674900"/>
              <a:ext cx="28779" cy="32273"/>
            </a:xfrm>
            <a:custGeom>
              <a:avLst/>
              <a:gdLst/>
              <a:ahLst/>
              <a:cxnLst/>
              <a:rect l="l" t="t" r="r" b="b"/>
              <a:pathLst>
                <a:path w="33655" h="35560">
                  <a:moveTo>
                    <a:pt x="33527" y="35051"/>
                  </a:moveTo>
                  <a:lnTo>
                    <a:pt x="33527" y="22859"/>
                  </a:lnTo>
                  <a:lnTo>
                    <a:pt x="22859" y="0"/>
                  </a:lnTo>
                  <a:lnTo>
                    <a:pt x="0" y="10667"/>
                  </a:lnTo>
                  <a:lnTo>
                    <a:pt x="10667" y="35051"/>
                  </a:lnTo>
                  <a:lnTo>
                    <a:pt x="33527" y="35051"/>
                  </a:lnTo>
                  <a:close/>
                </a:path>
              </a:pathLst>
            </a:custGeom>
            <a:solidFill>
              <a:srgbClr val="24211D"/>
            </a:solidFill>
          </p:spPr>
          <p:txBody>
            <a:bodyPr wrap="square" lIns="0" tIns="0" rIns="0" bIns="0" rtlCol="0"/>
            <a:lstStyle/>
            <a:p>
              <a:endParaRPr/>
            </a:p>
          </p:txBody>
        </p:sp>
        <p:sp>
          <p:nvSpPr>
            <p:cNvPr id="227" name="object 227"/>
            <p:cNvSpPr/>
            <p:nvPr/>
          </p:nvSpPr>
          <p:spPr>
            <a:xfrm>
              <a:off x="1351296" y="4643089"/>
              <a:ext cx="30408" cy="32273"/>
            </a:xfrm>
            <a:custGeom>
              <a:avLst/>
              <a:gdLst/>
              <a:ahLst/>
              <a:cxnLst/>
              <a:rect l="l" t="t" r="r" b="b"/>
              <a:pathLst>
                <a:path w="35559" h="35560">
                  <a:moveTo>
                    <a:pt x="35051" y="12191"/>
                  </a:moveTo>
                  <a:lnTo>
                    <a:pt x="12191" y="0"/>
                  </a:lnTo>
                  <a:lnTo>
                    <a:pt x="0" y="12191"/>
                  </a:lnTo>
                  <a:lnTo>
                    <a:pt x="12191" y="35051"/>
                  </a:lnTo>
                  <a:lnTo>
                    <a:pt x="35051" y="12191"/>
                  </a:lnTo>
                  <a:close/>
                </a:path>
              </a:pathLst>
            </a:custGeom>
            <a:solidFill>
              <a:srgbClr val="24211D"/>
            </a:solidFill>
          </p:spPr>
          <p:txBody>
            <a:bodyPr wrap="square" lIns="0" tIns="0" rIns="0" bIns="0" rtlCol="0"/>
            <a:lstStyle/>
            <a:p>
              <a:endParaRPr/>
            </a:p>
          </p:txBody>
        </p:sp>
        <p:sp>
          <p:nvSpPr>
            <p:cNvPr id="228" name="object 228"/>
            <p:cNvSpPr/>
            <p:nvPr/>
          </p:nvSpPr>
          <p:spPr>
            <a:xfrm>
              <a:off x="1312201" y="4611277"/>
              <a:ext cx="28779" cy="43223"/>
            </a:xfrm>
            <a:custGeom>
              <a:avLst/>
              <a:gdLst/>
              <a:ahLst/>
              <a:cxnLst/>
              <a:rect l="l" t="t" r="r" b="b"/>
              <a:pathLst>
                <a:path w="33655" h="47625">
                  <a:moveTo>
                    <a:pt x="33527" y="22859"/>
                  </a:moveTo>
                  <a:lnTo>
                    <a:pt x="10667" y="12191"/>
                  </a:lnTo>
                  <a:lnTo>
                    <a:pt x="10667" y="0"/>
                  </a:lnTo>
                  <a:lnTo>
                    <a:pt x="0" y="35051"/>
                  </a:lnTo>
                  <a:lnTo>
                    <a:pt x="22859" y="47243"/>
                  </a:lnTo>
                  <a:lnTo>
                    <a:pt x="33527" y="22859"/>
                  </a:lnTo>
                  <a:close/>
                </a:path>
              </a:pathLst>
            </a:custGeom>
            <a:solidFill>
              <a:srgbClr val="24211D"/>
            </a:solidFill>
          </p:spPr>
          <p:txBody>
            <a:bodyPr wrap="square" lIns="0" tIns="0" rIns="0" bIns="0" rtlCol="0"/>
            <a:lstStyle/>
            <a:p>
              <a:endParaRPr/>
            </a:p>
          </p:txBody>
        </p:sp>
        <p:sp>
          <p:nvSpPr>
            <p:cNvPr id="229" name="object 229"/>
            <p:cNvSpPr/>
            <p:nvPr/>
          </p:nvSpPr>
          <p:spPr>
            <a:xfrm>
              <a:off x="1321323" y="4627183"/>
              <a:ext cx="0" cy="0"/>
            </a:xfrm>
            <a:custGeom>
              <a:avLst/>
              <a:gdLst/>
              <a:ahLst/>
              <a:cxnLst/>
              <a:rect l="l" t="t" r="r" b="b"/>
              <a:pathLst>
                <a:path>
                  <a:moveTo>
                    <a:pt x="0" y="0"/>
                  </a:moveTo>
                  <a:lnTo>
                    <a:pt x="0" y="0"/>
                  </a:lnTo>
                </a:path>
              </a:pathLst>
            </a:custGeom>
            <a:ln w="35051">
              <a:solidFill>
                <a:srgbClr val="24211D"/>
              </a:solidFill>
            </a:ln>
          </p:spPr>
          <p:txBody>
            <a:bodyPr wrap="square" lIns="0" tIns="0" rIns="0" bIns="0" rtlCol="0"/>
            <a:lstStyle/>
            <a:p>
              <a:endParaRPr/>
            </a:p>
          </p:txBody>
        </p:sp>
        <p:sp>
          <p:nvSpPr>
            <p:cNvPr id="230" name="object 230"/>
            <p:cNvSpPr/>
            <p:nvPr/>
          </p:nvSpPr>
          <p:spPr>
            <a:xfrm>
              <a:off x="1340871" y="4627183"/>
              <a:ext cx="21177" cy="0"/>
            </a:xfrm>
            <a:custGeom>
              <a:avLst/>
              <a:gdLst/>
              <a:ahLst/>
              <a:cxnLst/>
              <a:rect l="l" t="t" r="r" b="b"/>
              <a:pathLst>
                <a:path w="24765">
                  <a:moveTo>
                    <a:pt x="0" y="0"/>
                  </a:moveTo>
                  <a:lnTo>
                    <a:pt x="24383" y="0"/>
                  </a:lnTo>
                </a:path>
              </a:pathLst>
            </a:custGeom>
            <a:ln w="35051">
              <a:solidFill>
                <a:srgbClr val="24211D"/>
              </a:solidFill>
            </a:ln>
          </p:spPr>
          <p:txBody>
            <a:bodyPr wrap="square" lIns="0" tIns="0" rIns="0" bIns="0" rtlCol="0"/>
            <a:lstStyle/>
            <a:p>
              <a:endParaRPr/>
            </a:p>
          </p:txBody>
        </p:sp>
        <p:sp>
          <p:nvSpPr>
            <p:cNvPr id="231" name="object 231"/>
            <p:cNvSpPr/>
            <p:nvPr/>
          </p:nvSpPr>
          <p:spPr>
            <a:xfrm>
              <a:off x="1390392" y="4627183"/>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232" name="object 232"/>
            <p:cNvSpPr/>
            <p:nvPr/>
          </p:nvSpPr>
          <p:spPr>
            <a:xfrm>
              <a:off x="1430790" y="4627183"/>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233" name="object 233"/>
            <p:cNvSpPr/>
            <p:nvPr/>
          </p:nvSpPr>
          <p:spPr>
            <a:xfrm>
              <a:off x="1480311" y="4627183"/>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234" name="object 234"/>
            <p:cNvSpPr/>
            <p:nvPr/>
          </p:nvSpPr>
          <p:spPr>
            <a:xfrm>
              <a:off x="1519407" y="4627183"/>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235" name="object 235"/>
            <p:cNvSpPr/>
            <p:nvPr/>
          </p:nvSpPr>
          <p:spPr>
            <a:xfrm>
              <a:off x="1568928" y="4627183"/>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236" name="object 236"/>
            <p:cNvSpPr/>
            <p:nvPr/>
          </p:nvSpPr>
          <p:spPr>
            <a:xfrm>
              <a:off x="1608023" y="4627183"/>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237" name="object 237"/>
            <p:cNvSpPr/>
            <p:nvPr/>
          </p:nvSpPr>
          <p:spPr>
            <a:xfrm>
              <a:off x="1657544" y="4627183"/>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238" name="object 238"/>
            <p:cNvSpPr/>
            <p:nvPr/>
          </p:nvSpPr>
          <p:spPr>
            <a:xfrm>
              <a:off x="1697943" y="4627183"/>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239" name="object 239"/>
            <p:cNvSpPr/>
            <p:nvPr/>
          </p:nvSpPr>
          <p:spPr>
            <a:xfrm>
              <a:off x="1746160" y="4627183"/>
              <a:ext cx="21177" cy="0"/>
            </a:xfrm>
            <a:custGeom>
              <a:avLst/>
              <a:gdLst/>
              <a:ahLst/>
              <a:cxnLst/>
              <a:rect l="l" t="t" r="r" b="b"/>
              <a:pathLst>
                <a:path w="24764">
                  <a:moveTo>
                    <a:pt x="0" y="0"/>
                  </a:moveTo>
                  <a:lnTo>
                    <a:pt x="24383" y="0"/>
                  </a:lnTo>
                </a:path>
              </a:pathLst>
            </a:custGeom>
            <a:ln w="35051">
              <a:solidFill>
                <a:srgbClr val="24211D"/>
              </a:solidFill>
            </a:ln>
          </p:spPr>
          <p:txBody>
            <a:bodyPr wrap="square" lIns="0" tIns="0" rIns="0" bIns="0" rtlCol="0"/>
            <a:lstStyle/>
            <a:p>
              <a:endParaRPr/>
            </a:p>
          </p:txBody>
        </p:sp>
        <p:sp>
          <p:nvSpPr>
            <p:cNvPr id="240" name="object 240"/>
            <p:cNvSpPr/>
            <p:nvPr/>
          </p:nvSpPr>
          <p:spPr>
            <a:xfrm>
              <a:off x="1786558" y="4627183"/>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241" name="object 241"/>
            <p:cNvSpPr/>
            <p:nvPr/>
          </p:nvSpPr>
          <p:spPr>
            <a:xfrm>
              <a:off x="1836079" y="4627183"/>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242" name="object 242"/>
            <p:cNvSpPr/>
            <p:nvPr/>
          </p:nvSpPr>
          <p:spPr>
            <a:xfrm>
              <a:off x="1875176" y="4627183"/>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243" name="object 243"/>
            <p:cNvSpPr/>
            <p:nvPr/>
          </p:nvSpPr>
          <p:spPr>
            <a:xfrm>
              <a:off x="1924696" y="4627183"/>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244" name="object 244"/>
            <p:cNvSpPr/>
            <p:nvPr/>
          </p:nvSpPr>
          <p:spPr>
            <a:xfrm>
              <a:off x="1963793" y="4627183"/>
              <a:ext cx="21177" cy="0"/>
            </a:xfrm>
            <a:custGeom>
              <a:avLst/>
              <a:gdLst/>
              <a:ahLst/>
              <a:cxnLst/>
              <a:rect l="l" t="t" r="r" b="b"/>
              <a:pathLst>
                <a:path w="24764">
                  <a:moveTo>
                    <a:pt x="0" y="0"/>
                  </a:moveTo>
                  <a:lnTo>
                    <a:pt x="24383" y="0"/>
                  </a:lnTo>
                </a:path>
              </a:pathLst>
            </a:custGeom>
            <a:ln w="35051">
              <a:solidFill>
                <a:srgbClr val="24211D"/>
              </a:solidFill>
            </a:ln>
          </p:spPr>
          <p:txBody>
            <a:bodyPr wrap="square" lIns="0" tIns="0" rIns="0" bIns="0" rtlCol="0"/>
            <a:lstStyle/>
            <a:p>
              <a:endParaRPr/>
            </a:p>
          </p:txBody>
        </p:sp>
        <p:sp>
          <p:nvSpPr>
            <p:cNvPr id="245" name="object 245"/>
            <p:cNvSpPr/>
            <p:nvPr/>
          </p:nvSpPr>
          <p:spPr>
            <a:xfrm>
              <a:off x="2013314" y="4627183"/>
              <a:ext cx="21177" cy="0"/>
            </a:xfrm>
            <a:custGeom>
              <a:avLst/>
              <a:gdLst/>
              <a:ahLst/>
              <a:cxnLst/>
              <a:rect l="l" t="t" r="r" b="b"/>
              <a:pathLst>
                <a:path w="24764">
                  <a:moveTo>
                    <a:pt x="0" y="0"/>
                  </a:moveTo>
                  <a:lnTo>
                    <a:pt x="24383" y="0"/>
                  </a:lnTo>
                </a:path>
              </a:pathLst>
            </a:custGeom>
            <a:ln w="35051">
              <a:solidFill>
                <a:srgbClr val="24211D"/>
              </a:solidFill>
            </a:ln>
          </p:spPr>
          <p:txBody>
            <a:bodyPr wrap="square" lIns="0" tIns="0" rIns="0" bIns="0" rtlCol="0"/>
            <a:lstStyle/>
            <a:p>
              <a:endParaRPr/>
            </a:p>
          </p:txBody>
        </p:sp>
        <p:sp>
          <p:nvSpPr>
            <p:cNvPr id="246" name="object 246"/>
            <p:cNvSpPr/>
            <p:nvPr/>
          </p:nvSpPr>
          <p:spPr>
            <a:xfrm>
              <a:off x="2053712" y="4627183"/>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247" name="object 247"/>
            <p:cNvSpPr/>
            <p:nvPr/>
          </p:nvSpPr>
          <p:spPr>
            <a:xfrm>
              <a:off x="2103233" y="4611277"/>
              <a:ext cx="19548" cy="32273"/>
            </a:xfrm>
            <a:custGeom>
              <a:avLst/>
              <a:gdLst/>
              <a:ahLst/>
              <a:cxnLst/>
              <a:rect l="l" t="t" r="r" b="b"/>
              <a:pathLst>
                <a:path w="22860" h="35560">
                  <a:moveTo>
                    <a:pt x="22859" y="22859"/>
                  </a:moveTo>
                  <a:lnTo>
                    <a:pt x="10667" y="0"/>
                  </a:lnTo>
                  <a:lnTo>
                    <a:pt x="0" y="0"/>
                  </a:lnTo>
                  <a:lnTo>
                    <a:pt x="0" y="35051"/>
                  </a:lnTo>
                  <a:lnTo>
                    <a:pt x="10667" y="35051"/>
                  </a:lnTo>
                  <a:lnTo>
                    <a:pt x="22859" y="22859"/>
                  </a:lnTo>
                  <a:close/>
                </a:path>
                <a:path w="22860" h="35560">
                  <a:moveTo>
                    <a:pt x="22859" y="22859"/>
                  </a:moveTo>
                  <a:lnTo>
                    <a:pt x="22859" y="0"/>
                  </a:lnTo>
                  <a:lnTo>
                    <a:pt x="10667" y="0"/>
                  </a:lnTo>
                  <a:lnTo>
                    <a:pt x="22859" y="22859"/>
                  </a:lnTo>
                  <a:close/>
                </a:path>
              </a:pathLst>
            </a:custGeom>
            <a:solidFill>
              <a:srgbClr val="24211D"/>
            </a:solidFill>
          </p:spPr>
          <p:txBody>
            <a:bodyPr wrap="square" lIns="0" tIns="0" rIns="0" bIns="0" rtlCol="0"/>
            <a:lstStyle/>
            <a:p>
              <a:endParaRPr/>
            </a:p>
          </p:txBody>
        </p:sp>
        <p:sp>
          <p:nvSpPr>
            <p:cNvPr id="248" name="object 248"/>
            <p:cNvSpPr/>
            <p:nvPr/>
          </p:nvSpPr>
          <p:spPr>
            <a:xfrm>
              <a:off x="2103233" y="4632024"/>
              <a:ext cx="19548" cy="0"/>
            </a:xfrm>
            <a:custGeom>
              <a:avLst/>
              <a:gdLst/>
              <a:ahLst/>
              <a:cxnLst/>
              <a:rect l="l" t="t" r="r" b="b"/>
              <a:pathLst>
                <a:path w="22860">
                  <a:moveTo>
                    <a:pt x="0" y="0"/>
                  </a:moveTo>
                  <a:lnTo>
                    <a:pt x="22859" y="0"/>
                  </a:lnTo>
                </a:path>
              </a:pathLst>
            </a:custGeom>
            <a:ln w="3175">
              <a:solidFill>
                <a:srgbClr val="24211D"/>
              </a:solidFill>
            </a:ln>
          </p:spPr>
          <p:txBody>
            <a:bodyPr wrap="square" lIns="0" tIns="0" rIns="0" bIns="0" rtlCol="0"/>
            <a:lstStyle/>
            <a:p>
              <a:endParaRPr/>
            </a:p>
          </p:txBody>
        </p:sp>
        <p:sp>
          <p:nvSpPr>
            <p:cNvPr id="249" name="object 249"/>
            <p:cNvSpPr/>
            <p:nvPr/>
          </p:nvSpPr>
          <p:spPr>
            <a:xfrm>
              <a:off x="2103233" y="4674209"/>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50" name="object 250"/>
            <p:cNvSpPr/>
            <p:nvPr/>
          </p:nvSpPr>
          <p:spPr>
            <a:xfrm>
              <a:off x="2103233" y="4717086"/>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51" name="object 251"/>
            <p:cNvSpPr/>
            <p:nvPr/>
          </p:nvSpPr>
          <p:spPr>
            <a:xfrm>
              <a:off x="2103233" y="4768953"/>
              <a:ext cx="19548" cy="0"/>
            </a:xfrm>
            <a:custGeom>
              <a:avLst/>
              <a:gdLst/>
              <a:ahLst/>
              <a:cxnLst/>
              <a:rect l="l" t="t" r="r" b="b"/>
              <a:pathLst>
                <a:path w="22860">
                  <a:moveTo>
                    <a:pt x="0" y="0"/>
                  </a:moveTo>
                  <a:lnTo>
                    <a:pt x="22859" y="0"/>
                  </a:lnTo>
                </a:path>
              </a:pathLst>
            </a:custGeom>
            <a:ln w="24383">
              <a:solidFill>
                <a:srgbClr val="24211D"/>
              </a:solidFill>
            </a:ln>
          </p:spPr>
          <p:txBody>
            <a:bodyPr wrap="square" lIns="0" tIns="0" rIns="0" bIns="0" rtlCol="0"/>
            <a:lstStyle/>
            <a:p>
              <a:endParaRPr/>
            </a:p>
          </p:txBody>
        </p:sp>
        <p:sp>
          <p:nvSpPr>
            <p:cNvPr id="252" name="object 252"/>
            <p:cNvSpPr/>
            <p:nvPr/>
          </p:nvSpPr>
          <p:spPr>
            <a:xfrm>
              <a:off x="2103233" y="4811138"/>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53" name="object 253"/>
            <p:cNvSpPr/>
            <p:nvPr/>
          </p:nvSpPr>
          <p:spPr>
            <a:xfrm>
              <a:off x="2103233" y="486369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54" name="object 254"/>
            <p:cNvSpPr/>
            <p:nvPr/>
          </p:nvSpPr>
          <p:spPr>
            <a:xfrm>
              <a:off x="2103233" y="4905191"/>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55" name="object 255"/>
            <p:cNvSpPr/>
            <p:nvPr/>
          </p:nvSpPr>
          <p:spPr>
            <a:xfrm>
              <a:off x="2103233" y="49577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56" name="object 256"/>
            <p:cNvSpPr/>
            <p:nvPr/>
          </p:nvSpPr>
          <p:spPr>
            <a:xfrm>
              <a:off x="2103233" y="4999935"/>
              <a:ext cx="19548" cy="0"/>
            </a:xfrm>
            <a:custGeom>
              <a:avLst/>
              <a:gdLst/>
              <a:ahLst/>
              <a:cxnLst/>
              <a:rect l="l" t="t" r="r" b="b"/>
              <a:pathLst>
                <a:path w="22860">
                  <a:moveTo>
                    <a:pt x="0" y="0"/>
                  </a:moveTo>
                  <a:lnTo>
                    <a:pt x="22859" y="0"/>
                  </a:lnTo>
                </a:path>
              </a:pathLst>
            </a:custGeom>
            <a:ln w="24383">
              <a:solidFill>
                <a:srgbClr val="24211D"/>
              </a:solidFill>
            </a:ln>
          </p:spPr>
          <p:txBody>
            <a:bodyPr wrap="square" lIns="0" tIns="0" rIns="0" bIns="0" rtlCol="0"/>
            <a:lstStyle/>
            <a:p>
              <a:endParaRPr/>
            </a:p>
          </p:txBody>
        </p:sp>
        <p:sp>
          <p:nvSpPr>
            <p:cNvPr id="257" name="object 257"/>
            <p:cNvSpPr/>
            <p:nvPr/>
          </p:nvSpPr>
          <p:spPr>
            <a:xfrm>
              <a:off x="2103233" y="5041429"/>
              <a:ext cx="19548" cy="20747"/>
            </a:xfrm>
            <a:custGeom>
              <a:avLst/>
              <a:gdLst/>
              <a:ahLst/>
              <a:cxnLst/>
              <a:rect l="l" t="t" r="r" b="b"/>
              <a:pathLst>
                <a:path w="22860" h="22860">
                  <a:moveTo>
                    <a:pt x="22859" y="12191"/>
                  </a:moveTo>
                  <a:lnTo>
                    <a:pt x="22859" y="0"/>
                  </a:lnTo>
                  <a:lnTo>
                    <a:pt x="0" y="0"/>
                  </a:lnTo>
                  <a:lnTo>
                    <a:pt x="0" y="12191"/>
                  </a:lnTo>
                  <a:lnTo>
                    <a:pt x="10667" y="22859"/>
                  </a:lnTo>
                  <a:lnTo>
                    <a:pt x="22859" y="12191"/>
                  </a:lnTo>
                  <a:close/>
                </a:path>
                <a:path w="22860" h="22860">
                  <a:moveTo>
                    <a:pt x="22859" y="22859"/>
                  </a:moveTo>
                  <a:lnTo>
                    <a:pt x="22859" y="12191"/>
                  </a:lnTo>
                  <a:lnTo>
                    <a:pt x="10667" y="22859"/>
                  </a:lnTo>
                  <a:lnTo>
                    <a:pt x="22859" y="22859"/>
                  </a:lnTo>
                  <a:close/>
                </a:path>
              </a:pathLst>
            </a:custGeom>
            <a:solidFill>
              <a:srgbClr val="24211D"/>
            </a:solidFill>
          </p:spPr>
          <p:txBody>
            <a:bodyPr wrap="square" lIns="0" tIns="0" rIns="0" bIns="0" rtlCol="0"/>
            <a:lstStyle/>
            <a:p>
              <a:endParaRPr/>
            </a:p>
          </p:txBody>
        </p:sp>
        <p:sp>
          <p:nvSpPr>
            <p:cNvPr id="258" name="object 258"/>
            <p:cNvSpPr/>
            <p:nvPr/>
          </p:nvSpPr>
          <p:spPr>
            <a:xfrm>
              <a:off x="2152753" y="5042120"/>
              <a:ext cx="28779" cy="0"/>
            </a:xfrm>
            <a:custGeom>
              <a:avLst/>
              <a:gdLst/>
              <a:ahLst/>
              <a:cxnLst/>
              <a:rect l="l" t="t" r="r" b="b"/>
              <a:pathLst>
                <a:path w="33655">
                  <a:moveTo>
                    <a:pt x="0" y="0"/>
                  </a:moveTo>
                  <a:lnTo>
                    <a:pt x="33527" y="0"/>
                  </a:lnTo>
                </a:path>
              </a:pathLst>
            </a:custGeom>
            <a:ln w="22859">
              <a:solidFill>
                <a:srgbClr val="24211D"/>
              </a:solidFill>
            </a:ln>
          </p:spPr>
          <p:txBody>
            <a:bodyPr wrap="square" lIns="0" tIns="0" rIns="0" bIns="0" rtlCol="0"/>
            <a:lstStyle/>
            <a:p>
              <a:endParaRPr/>
            </a:p>
          </p:txBody>
        </p:sp>
        <p:sp>
          <p:nvSpPr>
            <p:cNvPr id="259" name="object 259"/>
            <p:cNvSpPr/>
            <p:nvPr/>
          </p:nvSpPr>
          <p:spPr>
            <a:xfrm>
              <a:off x="2202274" y="504212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60" name="object 260"/>
            <p:cNvSpPr/>
            <p:nvPr/>
          </p:nvSpPr>
          <p:spPr>
            <a:xfrm>
              <a:off x="2241370" y="5042120"/>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261" name="object 261"/>
            <p:cNvSpPr/>
            <p:nvPr/>
          </p:nvSpPr>
          <p:spPr>
            <a:xfrm>
              <a:off x="2290890" y="504212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62" name="object 262"/>
            <p:cNvSpPr/>
            <p:nvPr/>
          </p:nvSpPr>
          <p:spPr>
            <a:xfrm>
              <a:off x="2329986" y="5042120"/>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263" name="object 263"/>
            <p:cNvSpPr/>
            <p:nvPr/>
          </p:nvSpPr>
          <p:spPr>
            <a:xfrm>
              <a:off x="2379508" y="504212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64" name="object 264"/>
            <p:cNvSpPr/>
            <p:nvPr/>
          </p:nvSpPr>
          <p:spPr>
            <a:xfrm>
              <a:off x="2418602" y="5042120"/>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265" name="object 265"/>
            <p:cNvSpPr/>
            <p:nvPr/>
          </p:nvSpPr>
          <p:spPr>
            <a:xfrm>
              <a:off x="2468124" y="5042120"/>
              <a:ext cx="21177" cy="0"/>
            </a:xfrm>
            <a:custGeom>
              <a:avLst/>
              <a:gdLst/>
              <a:ahLst/>
              <a:cxnLst/>
              <a:rect l="l" t="t" r="r" b="b"/>
              <a:pathLst>
                <a:path w="24764">
                  <a:moveTo>
                    <a:pt x="0" y="0"/>
                  </a:moveTo>
                  <a:lnTo>
                    <a:pt x="24383" y="0"/>
                  </a:lnTo>
                </a:path>
              </a:pathLst>
            </a:custGeom>
            <a:ln w="22859">
              <a:solidFill>
                <a:srgbClr val="24211D"/>
              </a:solidFill>
            </a:ln>
          </p:spPr>
          <p:txBody>
            <a:bodyPr wrap="square" lIns="0" tIns="0" rIns="0" bIns="0" rtlCol="0"/>
            <a:lstStyle/>
            <a:p>
              <a:endParaRPr/>
            </a:p>
          </p:txBody>
        </p:sp>
        <p:sp>
          <p:nvSpPr>
            <p:cNvPr id="266" name="object 266"/>
            <p:cNvSpPr/>
            <p:nvPr/>
          </p:nvSpPr>
          <p:spPr>
            <a:xfrm>
              <a:off x="2508523" y="5042120"/>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267" name="object 267"/>
            <p:cNvSpPr/>
            <p:nvPr/>
          </p:nvSpPr>
          <p:spPr>
            <a:xfrm>
              <a:off x="2558044" y="504212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68" name="object 268"/>
            <p:cNvSpPr/>
            <p:nvPr/>
          </p:nvSpPr>
          <p:spPr>
            <a:xfrm>
              <a:off x="2597138" y="5042120"/>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269" name="object 269"/>
            <p:cNvSpPr/>
            <p:nvPr/>
          </p:nvSpPr>
          <p:spPr>
            <a:xfrm>
              <a:off x="2646659" y="504212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70" name="object 270"/>
            <p:cNvSpPr/>
            <p:nvPr/>
          </p:nvSpPr>
          <p:spPr>
            <a:xfrm>
              <a:off x="2685755" y="5042120"/>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271" name="object 271"/>
            <p:cNvSpPr/>
            <p:nvPr/>
          </p:nvSpPr>
          <p:spPr>
            <a:xfrm>
              <a:off x="2735276" y="504212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72" name="object 272"/>
            <p:cNvSpPr/>
            <p:nvPr/>
          </p:nvSpPr>
          <p:spPr>
            <a:xfrm>
              <a:off x="2775675" y="5042120"/>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273" name="object 273"/>
            <p:cNvSpPr/>
            <p:nvPr/>
          </p:nvSpPr>
          <p:spPr>
            <a:xfrm>
              <a:off x="2825195" y="504212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74" name="object 274"/>
            <p:cNvSpPr/>
            <p:nvPr/>
          </p:nvSpPr>
          <p:spPr>
            <a:xfrm>
              <a:off x="2864291" y="5042120"/>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275" name="object 275"/>
            <p:cNvSpPr/>
            <p:nvPr/>
          </p:nvSpPr>
          <p:spPr>
            <a:xfrm>
              <a:off x="2913813" y="504212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76" name="object 276"/>
            <p:cNvSpPr/>
            <p:nvPr/>
          </p:nvSpPr>
          <p:spPr>
            <a:xfrm>
              <a:off x="2963333" y="504212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77" name="object 277"/>
            <p:cNvSpPr/>
            <p:nvPr/>
          </p:nvSpPr>
          <p:spPr>
            <a:xfrm>
              <a:off x="3002429" y="504212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78" name="object 278"/>
            <p:cNvSpPr/>
            <p:nvPr/>
          </p:nvSpPr>
          <p:spPr>
            <a:xfrm>
              <a:off x="3051950" y="504212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79" name="object 279"/>
            <p:cNvSpPr/>
            <p:nvPr/>
          </p:nvSpPr>
          <p:spPr>
            <a:xfrm>
              <a:off x="3091046" y="5042120"/>
              <a:ext cx="21177" cy="0"/>
            </a:xfrm>
            <a:custGeom>
              <a:avLst/>
              <a:gdLst/>
              <a:ahLst/>
              <a:cxnLst/>
              <a:rect l="l" t="t" r="r" b="b"/>
              <a:pathLst>
                <a:path w="24764">
                  <a:moveTo>
                    <a:pt x="0" y="0"/>
                  </a:moveTo>
                  <a:lnTo>
                    <a:pt x="24383" y="0"/>
                  </a:lnTo>
                </a:path>
              </a:pathLst>
            </a:custGeom>
            <a:ln w="22859">
              <a:solidFill>
                <a:srgbClr val="24211D"/>
              </a:solidFill>
            </a:ln>
          </p:spPr>
          <p:txBody>
            <a:bodyPr wrap="square" lIns="0" tIns="0" rIns="0" bIns="0" rtlCol="0"/>
            <a:lstStyle/>
            <a:p>
              <a:endParaRPr/>
            </a:p>
          </p:txBody>
        </p:sp>
        <p:sp>
          <p:nvSpPr>
            <p:cNvPr id="280" name="object 280"/>
            <p:cNvSpPr/>
            <p:nvPr/>
          </p:nvSpPr>
          <p:spPr>
            <a:xfrm>
              <a:off x="3140567" y="5042120"/>
              <a:ext cx="21177" cy="0"/>
            </a:xfrm>
            <a:custGeom>
              <a:avLst/>
              <a:gdLst/>
              <a:ahLst/>
              <a:cxnLst/>
              <a:rect l="l" t="t" r="r" b="b"/>
              <a:pathLst>
                <a:path w="24764">
                  <a:moveTo>
                    <a:pt x="0" y="0"/>
                  </a:moveTo>
                  <a:lnTo>
                    <a:pt x="24383" y="0"/>
                  </a:lnTo>
                </a:path>
              </a:pathLst>
            </a:custGeom>
            <a:ln w="22859">
              <a:solidFill>
                <a:srgbClr val="24211D"/>
              </a:solidFill>
            </a:ln>
          </p:spPr>
          <p:txBody>
            <a:bodyPr wrap="square" lIns="0" tIns="0" rIns="0" bIns="0" rtlCol="0"/>
            <a:lstStyle/>
            <a:p>
              <a:endParaRPr/>
            </a:p>
          </p:txBody>
        </p:sp>
        <p:sp>
          <p:nvSpPr>
            <p:cNvPr id="281" name="object 281"/>
            <p:cNvSpPr/>
            <p:nvPr/>
          </p:nvSpPr>
          <p:spPr>
            <a:xfrm>
              <a:off x="3180965" y="504212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82" name="object 282"/>
            <p:cNvSpPr/>
            <p:nvPr/>
          </p:nvSpPr>
          <p:spPr>
            <a:xfrm>
              <a:off x="3230486" y="504212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83" name="object 283"/>
            <p:cNvSpPr/>
            <p:nvPr/>
          </p:nvSpPr>
          <p:spPr>
            <a:xfrm>
              <a:off x="3269581" y="504212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84" name="object 284"/>
            <p:cNvSpPr/>
            <p:nvPr/>
          </p:nvSpPr>
          <p:spPr>
            <a:xfrm>
              <a:off x="3319102" y="504212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85" name="object 285"/>
            <p:cNvSpPr/>
            <p:nvPr/>
          </p:nvSpPr>
          <p:spPr>
            <a:xfrm>
              <a:off x="3358198" y="5042120"/>
              <a:ext cx="21177" cy="0"/>
            </a:xfrm>
            <a:custGeom>
              <a:avLst/>
              <a:gdLst/>
              <a:ahLst/>
              <a:cxnLst/>
              <a:rect l="l" t="t" r="r" b="b"/>
              <a:pathLst>
                <a:path w="24764">
                  <a:moveTo>
                    <a:pt x="0" y="0"/>
                  </a:moveTo>
                  <a:lnTo>
                    <a:pt x="24383" y="0"/>
                  </a:lnTo>
                </a:path>
              </a:pathLst>
            </a:custGeom>
            <a:ln w="22859">
              <a:solidFill>
                <a:srgbClr val="24211D"/>
              </a:solidFill>
            </a:ln>
          </p:spPr>
          <p:txBody>
            <a:bodyPr wrap="square" lIns="0" tIns="0" rIns="0" bIns="0" rtlCol="0"/>
            <a:lstStyle/>
            <a:p>
              <a:endParaRPr/>
            </a:p>
          </p:txBody>
        </p:sp>
        <p:sp>
          <p:nvSpPr>
            <p:cNvPr id="286" name="object 286"/>
            <p:cNvSpPr/>
            <p:nvPr/>
          </p:nvSpPr>
          <p:spPr>
            <a:xfrm>
              <a:off x="3407719" y="504212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87" name="object 287"/>
            <p:cNvSpPr/>
            <p:nvPr/>
          </p:nvSpPr>
          <p:spPr>
            <a:xfrm>
              <a:off x="3448117" y="504696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288" name="object 288"/>
            <p:cNvSpPr/>
            <p:nvPr/>
          </p:nvSpPr>
          <p:spPr>
            <a:xfrm>
              <a:off x="3497638" y="504696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289" name="object 289"/>
            <p:cNvSpPr/>
            <p:nvPr/>
          </p:nvSpPr>
          <p:spPr>
            <a:xfrm>
              <a:off x="3536733" y="504696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290" name="object 290"/>
            <p:cNvSpPr/>
            <p:nvPr/>
          </p:nvSpPr>
          <p:spPr>
            <a:xfrm>
              <a:off x="3586255" y="504696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291" name="object 291"/>
            <p:cNvSpPr/>
            <p:nvPr/>
          </p:nvSpPr>
          <p:spPr>
            <a:xfrm>
              <a:off x="3625350" y="504696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292" name="object 292"/>
            <p:cNvSpPr/>
            <p:nvPr/>
          </p:nvSpPr>
          <p:spPr>
            <a:xfrm>
              <a:off x="3674870" y="504696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293" name="object 293"/>
            <p:cNvSpPr/>
            <p:nvPr/>
          </p:nvSpPr>
          <p:spPr>
            <a:xfrm>
              <a:off x="3713966" y="5046961"/>
              <a:ext cx="21177" cy="0"/>
            </a:xfrm>
            <a:custGeom>
              <a:avLst/>
              <a:gdLst/>
              <a:ahLst/>
              <a:cxnLst/>
              <a:rect l="l" t="t" r="r" b="b"/>
              <a:pathLst>
                <a:path w="24764">
                  <a:moveTo>
                    <a:pt x="0" y="0"/>
                  </a:moveTo>
                  <a:lnTo>
                    <a:pt x="24383" y="0"/>
                  </a:lnTo>
                </a:path>
              </a:pathLst>
            </a:custGeom>
            <a:ln w="33527">
              <a:solidFill>
                <a:srgbClr val="24211D"/>
              </a:solidFill>
            </a:ln>
          </p:spPr>
          <p:txBody>
            <a:bodyPr wrap="square" lIns="0" tIns="0" rIns="0" bIns="0" rtlCol="0"/>
            <a:lstStyle/>
            <a:p>
              <a:endParaRPr/>
            </a:p>
          </p:txBody>
        </p:sp>
        <p:sp>
          <p:nvSpPr>
            <p:cNvPr id="294" name="object 294"/>
            <p:cNvSpPr/>
            <p:nvPr/>
          </p:nvSpPr>
          <p:spPr>
            <a:xfrm>
              <a:off x="3734818" y="5021373"/>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95" name="object 295"/>
            <p:cNvSpPr/>
            <p:nvPr/>
          </p:nvSpPr>
          <p:spPr>
            <a:xfrm>
              <a:off x="3734818" y="4968815"/>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96" name="object 296"/>
            <p:cNvSpPr/>
            <p:nvPr/>
          </p:nvSpPr>
          <p:spPr>
            <a:xfrm>
              <a:off x="3734818" y="4925938"/>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97" name="object 297"/>
            <p:cNvSpPr/>
            <p:nvPr/>
          </p:nvSpPr>
          <p:spPr>
            <a:xfrm>
              <a:off x="3734818" y="4873379"/>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98" name="object 298"/>
            <p:cNvSpPr/>
            <p:nvPr/>
          </p:nvSpPr>
          <p:spPr>
            <a:xfrm>
              <a:off x="3734818" y="4831886"/>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99" name="object 299"/>
            <p:cNvSpPr/>
            <p:nvPr/>
          </p:nvSpPr>
          <p:spPr>
            <a:xfrm>
              <a:off x="3734818" y="4779326"/>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00" name="object 300"/>
            <p:cNvSpPr/>
            <p:nvPr/>
          </p:nvSpPr>
          <p:spPr>
            <a:xfrm>
              <a:off x="3734818" y="4737834"/>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01" name="object 301"/>
            <p:cNvSpPr/>
            <p:nvPr/>
          </p:nvSpPr>
          <p:spPr>
            <a:xfrm>
              <a:off x="3734818" y="4685275"/>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02" name="object 302"/>
            <p:cNvSpPr/>
            <p:nvPr/>
          </p:nvSpPr>
          <p:spPr>
            <a:xfrm>
              <a:off x="3734818" y="4643089"/>
              <a:ext cx="19548" cy="0"/>
            </a:xfrm>
            <a:custGeom>
              <a:avLst/>
              <a:gdLst/>
              <a:ahLst/>
              <a:cxnLst/>
              <a:rect l="l" t="t" r="r" b="b"/>
              <a:pathLst>
                <a:path w="22860">
                  <a:moveTo>
                    <a:pt x="0" y="0"/>
                  </a:moveTo>
                  <a:lnTo>
                    <a:pt x="22859" y="0"/>
                  </a:lnTo>
                </a:path>
              </a:pathLst>
            </a:custGeom>
            <a:ln w="24383">
              <a:solidFill>
                <a:srgbClr val="24211D"/>
              </a:solidFill>
            </a:ln>
          </p:spPr>
          <p:txBody>
            <a:bodyPr wrap="square" lIns="0" tIns="0" rIns="0" bIns="0" rtlCol="0"/>
            <a:lstStyle/>
            <a:p>
              <a:endParaRPr/>
            </a:p>
          </p:txBody>
        </p:sp>
        <p:sp>
          <p:nvSpPr>
            <p:cNvPr id="303" name="object 303"/>
            <p:cNvSpPr/>
            <p:nvPr/>
          </p:nvSpPr>
          <p:spPr>
            <a:xfrm>
              <a:off x="3713966" y="4616810"/>
              <a:ext cx="21177" cy="0"/>
            </a:xfrm>
            <a:custGeom>
              <a:avLst/>
              <a:gdLst/>
              <a:ahLst/>
              <a:cxnLst/>
              <a:rect l="l" t="t" r="r" b="b"/>
              <a:pathLst>
                <a:path w="24764">
                  <a:moveTo>
                    <a:pt x="0" y="0"/>
                  </a:moveTo>
                  <a:lnTo>
                    <a:pt x="24383" y="0"/>
                  </a:lnTo>
                </a:path>
              </a:pathLst>
            </a:custGeom>
            <a:ln w="33527">
              <a:solidFill>
                <a:srgbClr val="24211D"/>
              </a:solidFill>
            </a:ln>
          </p:spPr>
          <p:txBody>
            <a:bodyPr wrap="square" lIns="0" tIns="0" rIns="0" bIns="0" rtlCol="0"/>
            <a:lstStyle/>
            <a:p>
              <a:endParaRPr/>
            </a:p>
          </p:txBody>
        </p:sp>
        <p:sp>
          <p:nvSpPr>
            <p:cNvPr id="304" name="object 304"/>
            <p:cNvSpPr/>
            <p:nvPr/>
          </p:nvSpPr>
          <p:spPr>
            <a:xfrm>
              <a:off x="3665748" y="461681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05" name="object 305"/>
            <p:cNvSpPr/>
            <p:nvPr/>
          </p:nvSpPr>
          <p:spPr>
            <a:xfrm>
              <a:off x="3625350" y="461681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06" name="object 306"/>
            <p:cNvSpPr/>
            <p:nvPr/>
          </p:nvSpPr>
          <p:spPr>
            <a:xfrm>
              <a:off x="3575829" y="461681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07" name="object 307"/>
            <p:cNvSpPr/>
            <p:nvPr/>
          </p:nvSpPr>
          <p:spPr>
            <a:xfrm>
              <a:off x="3536733" y="461681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08" name="object 308"/>
            <p:cNvSpPr/>
            <p:nvPr/>
          </p:nvSpPr>
          <p:spPr>
            <a:xfrm>
              <a:off x="3487212" y="461681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09" name="object 309"/>
            <p:cNvSpPr/>
            <p:nvPr/>
          </p:nvSpPr>
          <p:spPr>
            <a:xfrm>
              <a:off x="3448117" y="461681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10" name="object 310"/>
            <p:cNvSpPr/>
            <p:nvPr/>
          </p:nvSpPr>
          <p:spPr>
            <a:xfrm>
              <a:off x="3398596" y="461681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11" name="object 311"/>
            <p:cNvSpPr/>
            <p:nvPr/>
          </p:nvSpPr>
          <p:spPr>
            <a:xfrm>
              <a:off x="3358198" y="4616810"/>
              <a:ext cx="21177" cy="0"/>
            </a:xfrm>
            <a:custGeom>
              <a:avLst/>
              <a:gdLst/>
              <a:ahLst/>
              <a:cxnLst/>
              <a:rect l="l" t="t" r="r" b="b"/>
              <a:pathLst>
                <a:path w="24764">
                  <a:moveTo>
                    <a:pt x="0" y="0"/>
                  </a:moveTo>
                  <a:lnTo>
                    <a:pt x="24383" y="0"/>
                  </a:lnTo>
                </a:path>
              </a:pathLst>
            </a:custGeom>
            <a:ln w="33527">
              <a:solidFill>
                <a:srgbClr val="24211D"/>
              </a:solidFill>
            </a:ln>
          </p:spPr>
          <p:txBody>
            <a:bodyPr wrap="square" lIns="0" tIns="0" rIns="0" bIns="0" rtlCol="0"/>
            <a:lstStyle/>
            <a:p>
              <a:endParaRPr/>
            </a:p>
          </p:txBody>
        </p:sp>
        <p:sp>
          <p:nvSpPr>
            <p:cNvPr id="312" name="object 312"/>
            <p:cNvSpPr/>
            <p:nvPr/>
          </p:nvSpPr>
          <p:spPr>
            <a:xfrm>
              <a:off x="3308676" y="4616810"/>
              <a:ext cx="21177" cy="0"/>
            </a:xfrm>
            <a:custGeom>
              <a:avLst/>
              <a:gdLst/>
              <a:ahLst/>
              <a:cxnLst/>
              <a:rect l="l" t="t" r="r" b="b"/>
              <a:pathLst>
                <a:path w="24764">
                  <a:moveTo>
                    <a:pt x="0" y="0"/>
                  </a:moveTo>
                  <a:lnTo>
                    <a:pt x="24383" y="0"/>
                  </a:lnTo>
                </a:path>
              </a:pathLst>
            </a:custGeom>
            <a:ln w="33527">
              <a:solidFill>
                <a:srgbClr val="24211D"/>
              </a:solidFill>
            </a:ln>
          </p:spPr>
          <p:txBody>
            <a:bodyPr wrap="square" lIns="0" tIns="0" rIns="0" bIns="0" rtlCol="0"/>
            <a:lstStyle/>
            <a:p>
              <a:endParaRPr/>
            </a:p>
          </p:txBody>
        </p:sp>
        <p:sp>
          <p:nvSpPr>
            <p:cNvPr id="313" name="object 313"/>
            <p:cNvSpPr/>
            <p:nvPr/>
          </p:nvSpPr>
          <p:spPr>
            <a:xfrm>
              <a:off x="3269581" y="461681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14" name="object 314"/>
            <p:cNvSpPr/>
            <p:nvPr/>
          </p:nvSpPr>
          <p:spPr>
            <a:xfrm>
              <a:off x="3220060" y="461681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15" name="object 315"/>
            <p:cNvSpPr/>
            <p:nvPr/>
          </p:nvSpPr>
          <p:spPr>
            <a:xfrm>
              <a:off x="3170539" y="4616810"/>
              <a:ext cx="30408" cy="0"/>
            </a:xfrm>
            <a:custGeom>
              <a:avLst/>
              <a:gdLst/>
              <a:ahLst/>
              <a:cxnLst/>
              <a:rect l="l" t="t" r="r" b="b"/>
              <a:pathLst>
                <a:path w="35560">
                  <a:moveTo>
                    <a:pt x="0" y="0"/>
                  </a:moveTo>
                  <a:lnTo>
                    <a:pt x="35051" y="0"/>
                  </a:lnTo>
                </a:path>
              </a:pathLst>
            </a:custGeom>
            <a:ln w="33527">
              <a:solidFill>
                <a:srgbClr val="24211D"/>
              </a:solidFill>
            </a:ln>
          </p:spPr>
          <p:txBody>
            <a:bodyPr wrap="square" lIns="0" tIns="0" rIns="0" bIns="0" rtlCol="0"/>
            <a:lstStyle/>
            <a:p>
              <a:endParaRPr/>
            </a:p>
          </p:txBody>
        </p:sp>
        <p:sp>
          <p:nvSpPr>
            <p:cNvPr id="316" name="object 316"/>
            <p:cNvSpPr/>
            <p:nvPr/>
          </p:nvSpPr>
          <p:spPr>
            <a:xfrm>
              <a:off x="3131444" y="461681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17" name="object 317"/>
            <p:cNvSpPr/>
            <p:nvPr/>
          </p:nvSpPr>
          <p:spPr>
            <a:xfrm>
              <a:off x="3081923" y="4616810"/>
              <a:ext cx="30408" cy="0"/>
            </a:xfrm>
            <a:custGeom>
              <a:avLst/>
              <a:gdLst/>
              <a:ahLst/>
              <a:cxnLst/>
              <a:rect l="l" t="t" r="r" b="b"/>
              <a:pathLst>
                <a:path w="35560">
                  <a:moveTo>
                    <a:pt x="0" y="0"/>
                  </a:moveTo>
                  <a:lnTo>
                    <a:pt x="35051" y="0"/>
                  </a:lnTo>
                </a:path>
              </a:pathLst>
            </a:custGeom>
            <a:ln w="33527">
              <a:solidFill>
                <a:srgbClr val="24211D"/>
              </a:solidFill>
            </a:ln>
          </p:spPr>
          <p:txBody>
            <a:bodyPr wrap="square" lIns="0" tIns="0" rIns="0" bIns="0" rtlCol="0"/>
            <a:lstStyle/>
            <a:p>
              <a:endParaRPr/>
            </a:p>
          </p:txBody>
        </p:sp>
        <p:sp>
          <p:nvSpPr>
            <p:cNvPr id="318" name="object 318"/>
            <p:cNvSpPr/>
            <p:nvPr/>
          </p:nvSpPr>
          <p:spPr>
            <a:xfrm>
              <a:off x="3042828" y="461681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19" name="object 319"/>
            <p:cNvSpPr/>
            <p:nvPr/>
          </p:nvSpPr>
          <p:spPr>
            <a:xfrm>
              <a:off x="2993307" y="4616810"/>
              <a:ext cx="28779" cy="0"/>
            </a:xfrm>
            <a:custGeom>
              <a:avLst/>
              <a:gdLst/>
              <a:ahLst/>
              <a:cxnLst/>
              <a:rect l="l" t="t" r="r" b="b"/>
              <a:pathLst>
                <a:path w="33654">
                  <a:moveTo>
                    <a:pt x="0" y="0"/>
                  </a:moveTo>
                  <a:lnTo>
                    <a:pt x="33527" y="0"/>
                  </a:lnTo>
                </a:path>
              </a:pathLst>
            </a:custGeom>
            <a:ln w="33527">
              <a:solidFill>
                <a:srgbClr val="24211D"/>
              </a:solidFill>
            </a:ln>
          </p:spPr>
          <p:txBody>
            <a:bodyPr wrap="square" lIns="0" tIns="0" rIns="0" bIns="0" rtlCol="0"/>
            <a:lstStyle/>
            <a:p>
              <a:endParaRPr/>
            </a:p>
          </p:txBody>
        </p:sp>
        <p:sp>
          <p:nvSpPr>
            <p:cNvPr id="320" name="object 320"/>
            <p:cNvSpPr/>
            <p:nvPr/>
          </p:nvSpPr>
          <p:spPr>
            <a:xfrm>
              <a:off x="2952908" y="461681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21" name="object 321"/>
            <p:cNvSpPr/>
            <p:nvPr/>
          </p:nvSpPr>
          <p:spPr>
            <a:xfrm>
              <a:off x="2903387" y="4616810"/>
              <a:ext cx="30408" cy="0"/>
            </a:xfrm>
            <a:custGeom>
              <a:avLst/>
              <a:gdLst/>
              <a:ahLst/>
              <a:cxnLst/>
              <a:rect l="l" t="t" r="r" b="b"/>
              <a:pathLst>
                <a:path w="35560">
                  <a:moveTo>
                    <a:pt x="0" y="0"/>
                  </a:moveTo>
                  <a:lnTo>
                    <a:pt x="35051" y="0"/>
                  </a:lnTo>
                </a:path>
              </a:pathLst>
            </a:custGeom>
            <a:ln w="33527">
              <a:solidFill>
                <a:srgbClr val="24211D"/>
              </a:solidFill>
            </a:ln>
          </p:spPr>
          <p:txBody>
            <a:bodyPr wrap="square" lIns="0" tIns="0" rIns="0" bIns="0" rtlCol="0"/>
            <a:lstStyle/>
            <a:p>
              <a:endParaRPr/>
            </a:p>
          </p:txBody>
        </p:sp>
        <p:sp>
          <p:nvSpPr>
            <p:cNvPr id="322" name="object 322"/>
            <p:cNvSpPr/>
            <p:nvPr/>
          </p:nvSpPr>
          <p:spPr>
            <a:xfrm>
              <a:off x="2864292" y="461681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23" name="object 323"/>
            <p:cNvSpPr/>
            <p:nvPr/>
          </p:nvSpPr>
          <p:spPr>
            <a:xfrm>
              <a:off x="2814771" y="4616810"/>
              <a:ext cx="30408" cy="0"/>
            </a:xfrm>
            <a:custGeom>
              <a:avLst/>
              <a:gdLst/>
              <a:ahLst/>
              <a:cxnLst/>
              <a:rect l="l" t="t" r="r" b="b"/>
              <a:pathLst>
                <a:path w="35560">
                  <a:moveTo>
                    <a:pt x="0" y="0"/>
                  </a:moveTo>
                  <a:lnTo>
                    <a:pt x="35051" y="0"/>
                  </a:lnTo>
                </a:path>
              </a:pathLst>
            </a:custGeom>
            <a:ln w="33527">
              <a:solidFill>
                <a:srgbClr val="24211D"/>
              </a:solidFill>
            </a:ln>
          </p:spPr>
          <p:txBody>
            <a:bodyPr wrap="square" lIns="0" tIns="0" rIns="0" bIns="0" rtlCol="0"/>
            <a:lstStyle/>
            <a:p>
              <a:endParaRPr/>
            </a:p>
          </p:txBody>
        </p:sp>
        <p:sp>
          <p:nvSpPr>
            <p:cNvPr id="324" name="object 324"/>
            <p:cNvSpPr/>
            <p:nvPr/>
          </p:nvSpPr>
          <p:spPr>
            <a:xfrm>
              <a:off x="2775674" y="461681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25" name="object 325"/>
            <p:cNvSpPr/>
            <p:nvPr/>
          </p:nvSpPr>
          <p:spPr>
            <a:xfrm>
              <a:off x="2726155" y="4616810"/>
              <a:ext cx="28779" cy="0"/>
            </a:xfrm>
            <a:custGeom>
              <a:avLst/>
              <a:gdLst/>
              <a:ahLst/>
              <a:cxnLst/>
              <a:rect l="l" t="t" r="r" b="b"/>
              <a:pathLst>
                <a:path w="33655">
                  <a:moveTo>
                    <a:pt x="0" y="0"/>
                  </a:moveTo>
                  <a:lnTo>
                    <a:pt x="33527" y="0"/>
                  </a:lnTo>
                </a:path>
              </a:pathLst>
            </a:custGeom>
            <a:ln w="33527">
              <a:solidFill>
                <a:srgbClr val="24211D"/>
              </a:solidFill>
            </a:ln>
          </p:spPr>
          <p:txBody>
            <a:bodyPr wrap="square" lIns="0" tIns="0" rIns="0" bIns="0" rtlCol="0"/>
            <a:lstStyle/>
            <a:p>
              <a:endParaRPr/>
            </a:p>
          </p:txBody>
        </p:sp>
        <p:sp>
          <p:nvSpPr>
            <p:cNvPr id="326" name="object 326"/>
            <p:cNvSpPr/>
            <p:nvPr/>
          </p:nvSpPr>
          <p:spPr>
            <a:xfrm>
              <a:off x="2685756" y="4616810"/>
              <a:ext cx="21177" cy="0"/>
            </a:xfrm>
            <a:custGeom>
              <a:avLst/>
              <a:gdLst/>
              <a:ahLst/>
              <a:cxnLst/>
              <a:rect l="l" t="t" r="r" b="b"/>
              <a:pathLst>
                <a:path w="24764">
                  <a:moveTo>
                    <a:pt x="0" y="0"/>
                  </a:moveTo>
                  <a:lnTo>
                    <a:pt x="24383" y="0"/>
                  </a:lnTo>
                </a:path>
              </a:pathLst>
            </a:custGeom>
            <a:ln w="33527">
              <a:solidFill>
                <a:srgbClr val="24211D"/>
              </a:solidFill>
            </a:ln>
          </p:spPr>
          <p:txBody>
            <a:bodyPr wrap="square" lIns="0" tIns="0" rIns="0" bIns="0" rtlCol="0"/>
            <a:lstStyle/>
            <a:p>
              <a:endParaRPr/>
            </a:p>
          </p:txBody>
        </p:sp>
        <p:sp>
          <p:nvSpPr>
            <p:cNvPr id="327" name="object 327"/>
            <p:cNvSpPr/>
            <p:nvPr/>
          </p:nvSpPr>
          <p:spPr>
            <a:xfrm>
              <a:off x="2636234" y="4616810"/>
              <a:ext cx="30408" cy="0"/>
            </a:xfrm>
            <a:custGeom>
              <a:avLst/>
              <a:gdLst/>
              <a:ahLst/>
              <a:cxnLst/>
              <a:rect l="l" t="t" r="r" b="b"/>
              <a:pathLst>
                <a:path w="35560">
                  <a:moveTo>
                    <a:pt x="0" y="0"/>
                  </a:moveTo>
                  <a:lnTo>
                    <a:pt x="35051" y="0"/>
                  </a:lnTo>
                </a:path>
              </a:pathLst>
            </a:custGeom>
            <a:ln w="33527">
              <a:solidFill>
                <a:srgbClr val="24211D"/>
              </a:solidFill>
            </a:ln>
          </p:spPr>
          <p:txBody>
            <a:bodyPr wrap="square" lIns="0" tIns="0" rIns="0" bIns="0" rtlCol="0"/>
            <a:lstStyle/>
            <a:p>
              <a:endParaRPr/>
            </a:p>
          </p:txBody>
        </p:sp>
        <p:sp>
          <p:nvSpPr>
            <p:cNvPr id="328" name="object 328"/>
            <p:cNvSpPr/>
            <p:nvPr/>
          </p:nvSpPr>
          <p:spPr>
            <a:xfrm>
              <a:off x="2597138" y="461681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29" name="object 329"/>
            <p:cNvSpPr/>
            <p:nvPr/>
          </p:nvSpPr>
          <p:spPr>
            <a:xfrm>
              <a:off x="2547617" y="4616810"/>
              <a:ext cx="30408" cy="0"/>
            </a:xfrm>
            <a:custGeom>
              <a:avLst/>
              <a:gdLst/>
              <a:ahLst/>
              <a:cxnLst/>
              <a:rect l="l" t="t" r="r" b="b"/>
              <a:pathLst>
                <a:path w="35560">
                  <a:moveTo>
                    <a:pt x="0" y="0"/>
                  </a:moveTo>
                  <a:lnTo>
                    <a:pt x="35051" y="0"/>
                  </a:lnTo>
                </a:path>
              </a:pathLst>
            </a:custGeom>
            <a:ln w="33527">
              <a:solidFill>
                <a:srgbClr val="24211D"/>
              </a:solidFill>
            </a:ln>
          </p:spPr>
          <p:txBody>
            <a:bodyPr wrap="square" lIns="0" tIns="0" rIns="0" bIns="0" rtlCol="0"/>
            <a:lstStyle/>
            <a:p>
              <a:endParaRPr/>
            </a:p>
          </p:txBody>
        </p:sp>
        <p:sp>
          <p:nvSpPr>
            <p:cNvPr id="330" name="object 330"/>
            <p:cNvSpPr/>
            <p:nvPr/>
          </p:nvSpPr>
          <p:spPr>
            <a:xfrm>
              <a:off x="2508523" y="461681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31" name="object 331"/>
            <p:cNvSpPr/>
            <p:nvPr/>
          </p:nvSpPr>
          <p:spPr>
            <a:xfrm>
              <a:off x="2459001" y="4616810"/>
              <a:ext cx="30408" cy="0"/>
            </a:xfrm>
            <a:custGeom>
              <a:avLst/>
              <a:gdLst/>
              <a:ahLst/>
              <a:cxnLst/>
              <a:rect l="l" t="t" r="r" b="b"/>
              <a:pathLst>
                <a:path w="35560">
                  <a:moveTo>
                    <a:pt x="0" y="0"/>
                  </a:moveTo>
                  <a:lnTo>
                    <a:pt x="35051" y="0"/>
                  </a:lnTo>
                </a:path>
              </a:pathLst>
            </a:custGeom>
            <a:ln w="33527">
              <a:solidFill>
                <a:srgbClr val="24211D"/>
              </a:solidFill>
            </a:ln>
          </p:spPr>
          <p:txBody>
            <a:bodyPr wrap="square" lIns="0" tIns="0" rIns="0" bIns="0" rtlCol="0"/>
            <a:lstStyle/>
            <a:p>
              <a:endParaRPr/>
            </a:p>
          </p:txBody>
        </p:sp>
        <p:sp>
          <p:nvSpPr>
            <p:cNvPr id="332" name="object 332"/>
            <p:cNvSpPr/>
            <p:nvPr/>
          </p:nvSpPr>
          <p:spPr>
            <a:xfrm>
              <a:off x="2418603" y="4616810"/>
              <a:ext cx="21177" cy="0"/>
            </a:xfrm>
            <a:custGeom>
              <a:avLst/>
              <a:gdLst/>
              <a:ahLst/>
              <a:cxnLst/>
              <a:rect l="l" t="t" r="r" b="b"/>
              <a:pathLst>
                <a:path w="24764">
                  <a:moveTo>
                    <a:pt x="0" y="0"/>
                  </a:moveTo>
                  <a:lnTo>
                    <a:pt x="24383" y="0"/>
                  </a:lnTo>
                </a:path>
              </a:pathLst>
            </a:custGeom>
            <a:ln w="33527">
              <a:solidFill>
                <a:srgbClr val="24211D"/>
              </a:solidFill>
            </a:ln>
          </p:spPr>
          <p:txBody>
            <a:bodyPr wrap="square" lIns="0" tIns="0" rIns="0" bIns="0" rtlCol="0"/>
            <a:lstStyle/>
            <a:p>
              <a:endParaRPr/>
            </a:p>
          </p:txBody>
        </p:sp>
        <p:sp>
          <p:nvSpPr>
            <p:cNvPr id="333" name="object 333"/>
            <p:cNvSpPr/>
            <p:nvPr/>
          </p:nvSpPr>
          <p:spPr>
            <a:xfrm>
              <a:off x="2370386" y="4616810"/>
              <a:ext cx="28779" cy="0"/>
            </a:xfrm>
            <a:custGeom>
              <a:avLst/>
              <a:gdLst/>
              <a:ahLst/>
              <a:cxnLst/>
              <a:rect l="l" t="t" r="r" b="b"/>
              <a:pathLst>
                <a:path w="33655">
                  <a:moveTo>
                    <a:pt x="0" y="0"/>
                  </a:moveTo>
                  <a:lnTo>
                    <a:pt x="33527" y="0"/>
                  </a:lnTo>
                </a:path>
              </a:pathLst>
            </a:custGeom>
            <a:ln w="33527">
              <a:solidFill>
                <a:srgbClr val="24211D"/>
              </a:solidFill>
            </a:ln>
          </p:spPr>
          <p:txBody>
            <a:bodyPr wrap="square" lIns="0" tIns="0" rIns="0" bIns="0" rtlCol="0"/>
            <a:lstStyle/>
            <a:p>
              <a:endParaRPr/>
            </a:p>
          </p:txBody>
        </p:sp>
        <p:sp>
          <p:nvSpPr>
            <p:cNvPr id="334" name="object 334"/>
            <p:cNvSpPr/>
            <p:nvPr/>
          </p:nvSpPr>
          <p:spPr>
            <a:xfrm>
              <a:off x="2329987" y="461681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35" name="object 335"/>
            <p:cNvSpPr/>
            <p:nvPr/>
          </p:nvSpPr>
          <p:spPr>
            <a:xfrm>
              <a:off x="2280466" y="4616810"/>
              <a:ext cx="30408" cy="0"/>
            </a:xfrm>
            <a:custGeom>
              <a:avLst/>
              <a:gdLst/>
              <a:ahLst/>
              <a:cxnLst/>
              <a:rect l="l" t="t" r="r" b="b"/>
              <a:pathLst>
                <a:path w="35560">
                  <a:moveTo>
                    <a:pt x="0" y="0"/>
                  </a:moveTo>
                  <a:lnTo>
                    <a:pt x="35051" y="0"/>
                  </a:lnTo>
                </a:path>
              </a:pathLst>
            </a:custGeom>
            <a:ln w="33527">
              <a:solidFill>
                <a:srgbClr val="24211D"/>
              </a:solidFill>
            </a:ln>
          </p:spPr>
          <p:txBody>
            <a:bodyPr wrap="square" lIns="0" tIns="0" rIns="0" bIns="0" rtlCol="0"/>
            <a:lstStyle/>
            <a:p>
              <a:endParaRPr/>
            </a:p>
          </p:txBody>
        </p:sp>
        <p:sp>
          <p:nvSpPr>
            <p:cNvPr id="336" name="object 336"/>
            <p:cNvSpPr/>
            <p:nvPr/>
          </p:nvSpPr>
          <p:spPr>
            <a:xfrm>
              <a:off x="2241370" y="461681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37" name="object 337"/>
            <p:cNvSpPr/>
            <p:nvPr/>
          </p:nvSpPr>
          <p:spPr>
            <a:xfrm>
              <a:off x="2191849" y="461681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38" name="object 338"/>
            <p:cNvSpPr/>
            <p:nvPr/>
          </p:nvSpPr>
          <p:spPr>
            <a:xfrm>
              <a:off x="2142328" y="4601595"/>
              <a:ext cx="30408" cy="30544"/>
            </a:xfrm>
            <a:custGeom>
              <a:avLst/>
              <a:gdLst/>
              <a:ahLst/>
              <a:cxnLst/>
              <a:rect l="l" t="t" r="r" b="b"/>
              <a:pathLst>
                <a:path w="35560" h="33654">
                  <a:moveTo>
                    <a:pt x="12191" y="0"/>
                  </a:moveTo>
                  <a:lnTo>
                    <a:pt x="0" y="0"/>
                  </a:lnTo>
                  <a:lnTo>
                    <a:pt x="0" y="22859"/>
                  </a:lnTo>
                  <a:lnTo>
                    <a:pt x="12191" y="0"/>
                  </a:lnTo>
                  <a:close/>
                </a:path>
                <a:path w="35560" h="33654">
                  <a:moveTo>
                    <a:pt x="35051" y="33527"/>
                  </a:moveTo>
                  <a:lnTo>
                    <a:pt x="35051" y="0"/>
                  </a:lnTo>
                  <a:lnTo>
                    <a:pt x="12191" y="0"/>
                  </a:lnTo>
                  <a:lnTo>
                    <a:pt x="0" y="22859"/>
                  </a:lnTo>
                  <a:lnTo>
                    <a:pt x="12191" y="33527"/>
                  </a:lnTo>
                  <a:lnTo>
                    <a:pt x="35051" y="33527"/>
                  </a:lnTo>
                  <a:close/>
                </a:path>
              </a:pathLst>
            </a:custGeom>
            <a:solidFill>
              <a:srgbClr val="24211D"/>
            </a:solidFill>
          </p:spPr>
          <p:txBody>
            <a:bodyPr wrap="square" lIns="0" tIns="0" rIns="0" bIns="0" rtlCol="0"/>
            <a:lstStyle/>
            <a:p>
              <a:endParaRPr/>
            </a:p>
          </p:txBody>
        </p:sp>
        <p:sp>
          <p:nvSpPr>
            <p:cNvPr id="339" name="object 339"/>
            <p:cNvSpPr/>
            <p:nvPr/>
          </p:nvSpPr>
          <p:spPr>
            <a:xfrm>
              <a:off x="2142328" y="4622342"/>
              <a:ext cx="19548" cy="0"/>
            </a:xfrm>
            <a:custGeom>
              <a:avLst/>
              <a:gdLst/>
              <a:ahLst/>
              <a:cxnLst/>
              <a:rect l="l" t="t" r="r" b="b"/>
              <a:pathLst>
                <a:path w="22860">
                  <a:moveTo>
                    <a:pt x="0" y="0"/>
                  </a:moveTo>
                  <a:lnTo>
                    <a:pt x="22859" y="0"/>
                  </a:lnTo>
                </a:path>
              </a:pathLst>
            </a:custGeom>
            <a:ln w="3175">
              <a:solidFill>
                <a:srgbClr val="24211D"/>
              </a:solidFill>
            </a:ln>
          </p:spPr>
          <p:txBody>
            <a:bodyPr wrap="square" lIns="0" tIns="0" rIns="0" bIns="0" rtlCol="0"/>
            <a:lstStyle/>
            <a:p>
              <a:endParaRPr/>
            </a:p>
          </p:txBody>
        </p:sp>
        <p:sp>
          <p:nvSpPr>
            <p:cNvPr id="340" name="object 340"/>
            <p:cNvSpPr/>
            <p:nvPr/>
          </p:nvSpPr>
          <p:spPr>
            <a:xfrm>
              <a:off x="2142328" y="4658995"/>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341" name="object 341"/>
            <p:cNvSpPr/>
            <p:nvPr/>
          </p:nvSpPr>
          <p:spPr>
            <a:xfrm>
              <a:off x="2142328" y="4706021"/>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42" name="object 342"/>
            <p:cNvSpPr/>
            <p:nvPr/>
          </p:nvSpPr>
          <p:spPr>
            <a:xfrm>
              <a:off x="2142328" y="4753047"/>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343" name="object 343"/>
            <p:cNvSpPr/>
            <p:nvPr/>
          </p:nvSpPr>
          <p:spPr>
            <a:xfrm>
              <a:off x="2142328" y="4800073"/>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44" name="object 344"/>
            <p:cNvSpPr/>
            <p:nvPr/>
          </p:nvSpPr>
          <p:spPr>
            <a:xfrm>
              <a:off x="2142328" y="484779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45" name="object 345"/>
            <p:cNvSpPr/>
            <p:nvPr/>
          </p:nvSpPr>
          <p:spPr>
            <a:xfrm>
              <a:off x="2142328" y="4894817"/>
              <a:ext cx="19548" cy="0"/>
            </a:xfrm>
            <a:custGeom>
              <a:avLst/>
              <a:gdLst/>
              <a:ahLst/>
              <a:cxnLst/>
              <a:rect l="l" t="t" r="r" b="b"/>
              <a:pathLst>
                <a:path w="22860">
                  <a:moveTo>
                    <a:pt x="0" y="0"/>
                  </a:moveTo>
                  <a:lnTo>
                    <a:pt x="22859" y="0"/>
                  </a:lnTo>
                </a:path>
              </a:pathLst>
            </a:custGeom>
            <a:ln w="24383">
              <a:solidFill>
                <a:srgbClr val="24211D"/>
              </a:solidFill>
            </a:ln>
          </p:spPr>
          <p:txBody>
            <a:bodyPr wrap="square" lIns="0" tIns="0" rIns="0" bIns="0" rtlCol="0"/>
            <a:lstStyle/>
            <a:p>
              <a:endParaRPr/>
            </a:p>
          </p:txBody>
        </p:sp>
        <p:sp>
          <p:nvSpPr>
            <p:cNvPr id="346" name="object 346"/>
            <p:cNvSpPr/>
            <p:nvPr/>
          </p:nvSpPr>
          <p:spPr>
            <a:xfrm>
              <a:off x="2142328" y="4947376"/>
              <a:ext cx="19548" cy="0"/>
            </a:xfrm>
            <a:custGeom>
              <a:avLst/>
              <a:gdLst/>
              <a:ahLst/>
              <a:cxnLst/>
              <a:rect l="l" t="t" r="r" b="b"/>
              <a:pathLst>
                <a:path w="22860">
                  <a:moveTo>
                    <a:pt x="0" y="0"/>
                  </a:moveTo>
                  <a:lnTo>
                    <a:pt x="22859" y="0"/>
                  </a:lnTo>
                </a:path>
              </a:pathLst>
            </a:custGeom>
            <a:ln w="24383">
              <a:solidFill>
                <a:srgbClr val="24211D"/>
              </a:solidFill>
            </a:ln>
          </p:spPr>
          <p:txBody>
            <a:bodyPr wrap="square" lIns="0" tIns="0" rIns="0" bIns="0" rtlCol="0"/>
            <a:lstStyle/>
            <a:p>
              <a:endParaRPr/>
            </a:p>
          </p:txBody>
        </p:sp>
        <p:sp>
          <p:nvSpPr>
            <p:cNvPr id="347" name="object 347"/>
            <p:cNvSpPr/>
            <p:nvPr/>
          </p:nvSpPr>
          <p:spPr>
            <a:xfrm>
              <a:off x="2142328" y="498956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48" name="object 348"/>
            <p:cNvSpPr/>
            <p:nvPr/>
          </p:nvSpPr>
          <p:spPr>
            <a:xfrm>
              <a:off x="2142328" y="5031748"/>
              <a:ext cx="19548" cy="20747"/>
            </a:xfrm>
            <a:custGeom>
              <a:avLst/>
              <a:gdLst/>
              <a:ahLst/>
              <a:cxnLst/>
              <a:rect l="l" t="t" r="r" b="b"/>
              <a:pathLst>
                <a:path w="22860" h="22860">
                  <a:moveTo>
                    <a:pt x="22859" y="10667"/>
                  </a:moveTo>
                  <a:lnTo>
                    <a:pt x="22859" y="0"/>
                  </a:lnTo>
                  <a:lnTo>
                    <a:pt x="0" y="0"/>
                  </a:lnTo>
                  <a:lnTo>
                    <a:pt x="0" y="10667"/>
                  </a:lnTo>
                  <a:lnTo>
                    <a:pt x="12191" y="22859"/>
                  </a:lnTo>
                  <a:lnTo>
                    <a:pt x="22859" y="10667"/>
                  </a:lnTo>
                  <a:close/>
                </a:path>
                <a:path w="22860" h="22860">
                  <a:moveTo>
                    <a:pt x="12191" y="22859"/>
                  </a:moveTo>
                  <a:lnTo>
                    <a:pt x="0" y="10667"/>
                  </a:lnTo>
                  <a:lnTo>
                    <a:pt x="0" y="22859"/>
                  </a:lnTo>
                  <a:lnTo>
                    <a:pt x="12191" y="22859"/>
                  </a:lnTo>
                  <a:close/>
                </a:path>
              </a:pathLst>
            </a:custGeom>
            <a:solidFill>
              <a:srgbClr val="24211D"/>
            </a:solidFill>
          </p:spPr>
          <p:txBody>
            <a:bodyPr wrap="square" lIns="0" tIns="0" rIns="0" bIns="0" rtlCol="0"/>
            <a:lstStyle/>
            <a:p>
              <a:endParaRPr/>
            </a:p>
          </p:txBody>
        </p:sp>
        <p:sp>
          <p:nvSpPr>
            <p:cNvPr id="349" name="object 349"/>
            <p:cNvSpPr/>
            <p:nvPr/>
          </p:nvSpPr>
          <p:spPr>
            <a:xfrm>
              <a:off x="3773913" y="5042120"/>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350" name="object 350"/>
            <p:cNvSpPr/>
            <p:nvPr/>
          </p:nvSpPr>
          <p:spPr>
            <a:xfrm>
              <a:off x="3823434" y="5031748"/>
              <a:ext cx="19548" cy="30544"/>
            </a:xfrm>
            <a:custGeom>
              <a:avLst/>
              <a:gdLst/>
              <a:ahLst/>
              <a:cxnLst/>
              <a:rect l="l" t="t" r="r" b="b"/>
              <a:pathLst>
                <a:path w="22860" h="33654">
                  <a:moveTo>
                    <a:pt x="22859" y="33527"/>
                  </a:moveTo>
                  <a:lnTo>
                    <a:pt x="22859" y="0"/>
                  </a:lnTo>
                  <a:lnTo>
                    <a:pt x="0" y="0"/>
                  </a:lnTo>
                  <a:lnTo>
                    <a:pt x="0" y="22859"/>
                  </a:lnTo>
                  <a:lnTo>
                    <a:pt x="22859" y="33527"/>
                  </a:lnTo>
                  <a:close/>
                </a:path>
              </a:pathLst>
            </a:custGeom>
            <a:solidFill>
              <a:srgbClr val="24211D"/>
            </a:solidFill>
          </p:spPr>
          <p:txBody>
            <a:bodyPr wrap="square" lIns="0" tIns="0" rIns="0" bIns="0" rtlCol="0"/>
            <a:lstStyle/>
            <a:p>
              <a:endParaRPr/>
            </a:p>
          </p:txBody>
        </p:sp>
        <p:sp>
          <p:nvSpPr>
            <p:cNvPr id="351" name="object 351"/>
            <p:cNvSpPr/>
            <p:nvPr/>
          </p:nvSpPr>
          <p:spPr>
            <a:xfrm>
              <a:off x="3862529" y="5046961"/>
              <a:ext cx="30408" cy="0"/>
            </a:xfrm>
            <a:custGeom>
              <a:avLst/>
              <a:gdLst/>
              <a:ahLst/>
              <a:cxnLst/>
              <a:rect l="l" t="t" r="r" b="b"/>
              <a:pathLst>
                <a:path w="35560">
                  <a:moveTo>
                    <a:pt x="0" y="0"/>
                  </a:moveTo>
                  <a:lnTo>
                    <a:pt x="35051" y="0"/>
                  </a:lnTo>
                </a:path>
              </a:pathLst>
            </a:custGeom>
            <a:ln w="33527">
              <a:solidFill>
                <a:srgbClr val="24211D"/>
              </a:solidFill>
            </a:ln>
          </p:spPr>
          <p:txBody>
            <a:bodyPr wrap="square" lIns="0" tIns="0" rIns="0" bIns="0" rtlCol="0"/>
            <a:lstStyle/>
            <a:p>
              <a:endParaRPr/>
            </a:p>
          </p:txBody>
        </p:sp>
        <p:sp>
          <p:nvSpPr>
            <p:cNvPr id="352" name="object 352"/>
            <p:cNvSpPr/>
            <p:nvPr/>
          </p:nvSpPr>
          <p:spPr>
            <a:xfrm>
              <a:off x="3912050" y="504696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53" name="object 353"/>
            <p:cNvSpPr/>
            <p:nvPr/>
          </p:nvSpPr>
          <p:spPr>
            <a:xfrm>
              <a:off x="3952449" y="5046961"/>
              <a:ext cx="28779" cy="0"/>
            </a:xfrm>
            <a:custGeom>
              <a:avLst/>
              <a:gdLst/>
              <a:ahLst/>
              <a:cxnLst/>
              <a:rect l="l" t="t" r="r" b="b"/>
              <a:pathLst>
                <a:path w="33654">
                  <a:moveTo>
                    <a:pt x="0" y="0"/>
                  </a:moveTo>
                  <a:lnTo>
                    <a:pt x="33527" y="0"/>
                  </a:lnTo>
                </a:path>
              </a:pathLst>
            </a:custGeom>
            <a:ln w="33527">
              <a:solidFill>
                <a:srgbClr val="24211D"/>
              </a:solidFill>
            </a:ln>
          </p:spPr>
          <p:txBody>
            <a:bodyPr wrap="square" lIns="0" tIns="0" rIns="0" bIns="0" rtlCol="0"/>
            <a:lstStyle/>
            <a:p>
              <a:endParaRPr/>
            </a:p>
          </p:txBody>
        </p:sp>
        <p:sp>
          <p:nvSpPr>
            <p:cNvPr id="354" name="object 354"/>
            <p:cNvSpPr/>
            <p:nvPr/>
          </p:nvSpPr>
          <p:spPr>
            <a:xfrm>
              <a:off x="4001970" y="504696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55" name="object 355"/>
            <p:cNvSpPr/>
            <p:nvPr/>
          </p:nvSpPr>
          <p:spPr>
            <a:xfrm>
              <a:off x="4050188" y="5046961"/>
              <a:ext cx="21177" cy="0"/>
            </a:xfrm>
            <a:custGeom>
              <a:avLst/>
              <a:gdLst/>
              <a:ahLst/>
              <a:cxnLst/>
              <a:rect l="l" t="t" r="r" b="b"/>
              <a:pathLst>
                <a:path w="24764">
                  <a:moveTo>
                    <a:pt x="0" y="0"/>
                  </a:moveTo>
                  <a:lnTo>
                    <a:pt x="24383" y="0"/>
                  </a:lnTo>
                </a:path>
              </a:pathLst>
            </a:custGeom>
            <a:ln w="33527">
              <a:solidFill>
                <a:srgbClr val="24211D"/>
              </a:solidFill>
            </a:ln>
          </p:spPr>
          <p:txBody>
            <a:bodyPr wrap="square" lIns="0" tIns="0" rIns="0" bIns="0" rtlCol="0"/>
            <a:lstStyle/>
            <a:p>
              <a:endParaRPr/>
            </a:p>
          </p:txBody>
        </p:sp>
        <p:sp>
          <p:nvSpPr>
            <p:cNvPr id="356" name="object 356"/>
            <p:cNvSpPr/>
            <p:nvPr/>
          </p:nvSpPr>
          <p:spPr>
            <a:xfrm>
              <a:off x="4090586" y="504696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57" name="object 357"/>
            <p:cNvSpPr/>
            <p:nvPr/>
          </p:nvSpPr>
          <p:spPr>
            <a:xfrm>
              <a:off x="4140107" y="504696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58" name="object 358"/>
            <p:cNvSpPr/>
            <p:nvPr/>
          </p:nvSpPr>
          <p:spPr>
            <a:xfrm>
              <a:off x="4179202" y="504696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59" name="object 359"/>
            <p:cNvSpPr/>
            <p:nvPr/>
          </p:nvSpPr>
          <p:spPr>
            <a:xfrm>
              <a:off x="4228723" y="504696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60" name="object 360"/>
            <p:cNvSpPr/>
            <p:nvPr/>
          </p:nvSpPr>
          <p:spPr>
            <a:xfrm>
              <a:off x="4267819" y="5046961"/>
              <a:ext cx="21177" cy="0"/>
            </a:xfrm>
            <a:custGeom>
              <a:avLst/>
              <a:gdLst/>
              <a:ahLst/>
              <a:cxnLst/>
              <a:rect l="l" t="t" r="r" b="b"/>
              <a:pathLst>
                <a:path w="24764">
                  <a:moveTo>
                    <a:pt x="0" y="0"/>
                  </a:moveTo>
                  <a:lnTo>
                    <a:pt x="24383" y="0"/>
                  </a:lnTo>
                </a:path>
              </a:pathLst>
            </a:custGeom>
            <a:ln w="33527">
              <a:solidFill>
                <a:srgbClr val="24211D"/>
              </a:solidFill>
            </a:ln>
          </p:spPr>
          <p:txBody>
            <a:bodyPr wrap="square" lIns="0" tIns="0" rIns="0" bIns="0" rtlCol="0"/>
            <a:lstStyle/>
            <a:p>
              <a:endParaRPr/>
            </a:p>
          </p:txBody>
        </p:sp>
        <p:sp>
          <p:nvSpPr>
            <p:cNvPr id="361" name="object 361"/>
            <p:cNvSpPr/>
            <p:nvPr/>
          </p:nvSpPr>
          <p:spPr>
            <a:xfrm>
              <a:off x="4317340" y="5046961"/>
              <a:ext cx="21177" cy="0"/>
            </a:xfrm>
            <a:custGeom>
              <a:avLst/>
              <a:gdLst/>
              <a:ahLst/>
              <a:cxnLst/>
              <a:rect l="l" t="t" r="r" b="b"/>
              <a:pathLst>
                <a:path w="24764">
                  <a:moveTo>
                    <a:pt x="0" y="0"/>
                  </a:moveTo>
                  <a:lnTo>
                    <a:pt x="24383" y="0"/>
                  </a:lnTo>
                </a:path>
              </a:pathLst>
            </a:custGeom>
            <a:ln w="33527">
              <a:solidFill>
                <a:srgbClr val="24211D"/>
              </a:solidFill>
            </a:ln>
          </p:spPr>
          <p:txBody>
            <a:bodyPr wrap="square" lIns="0" tIns="0" rIns="0" bIns="0" rtlCol="0"/>
            <a:lstStyle/>
            <a:p>
              <a:endParaRPr/>
            </a:p>
          </p:txBody>
        </p:sp>
        <p:sp>
          <p:nvSpPr>
            <p:cNvPr id="362" name="object 362"/>
            <p:cNvSpPr/>
            <p:nvPr/>
          </p:nvSpPr>
          <p:spPr>
            <a:xfrm>
              <a:off x="4357738" y="504696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63" name="object 363"/>
            <p:cNvSpPr/>
            <p:nvPr/>
          </p:nvSpPr>
          <p:spPr>
            <a:xfrm>
              <a:off x="4407259" y="504696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64" name="object 364"/>
            <p:cNvSpPr/>
            <p:nvPr/>
          </p:nvSpPr>
          <p:spPr>
            <a:xfrm>
              <a:off x="4446355" y="504696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65" name="object 365"/>
            <p:cNvSpPr/>
            <p:nvPr/>
          </p:nvSpPr>
          <p:spPr>
            <a:xfrm>
              <a:off x="4495876" y="504696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66" name="object 366"/>
            <p:cNvSpPr/>
            <p:nvPr/>
          </p:nvSpPr>
          <p:spPr>
            <a:xfrm>
              <a:off x="4534971" y="504696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67" name="object 367"/>
            <p:cNvSpPr/>
            <p:nvPr/>
          </p:nvSpPr>
          <p:spPr>
            <a:xfrm>
              <a:off x="4584492" y="504696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368" name="object 368"/>
            <p:cNvSpPr/>
            <p:nvPr/>
          </p:nvSpPr>
          <p:spPr>
            <a:xfrm>
              <a:off x="4624891" y="50518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69" name="object 369"/>
            <p:cNvSpPr/>
            <p:nvPr/>
          </p:nvSpPr>
          <p:spPr>
            <a:xfrm>
              <a:off x="4674412" y="50518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70" name="object 370"/>
            <p:cNvSpPr/>
            <p:nvPr/>
          </p:nvSpPr>
          <p:spPr>
            <a:xfrm>
              <a:off x="4713508" y="50518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71" name="object 371"/>
            <p:cNvSpPr/>
            <p:nvPr/>
          </p:nvSpPr>
          <p:spPr>
            <a:xfrm>
              <a:off x="4763028" y="50518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72" name="object 372"/>
            <p:cNvSpPr/>
            <p:nvPr/>
          </p:nvSpPr>
          <p:spPr>
            <a:xfrm>
              <a:off x="4802125" y="50518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73" name="object 373"/>
            <p:cNvSpPr/>
            <p:nvPr/>
          </p:nvSpPr>
          <p:spPr>
            <a:xfrm>
              <a:off x="4851645" y="50518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74" name="object 374"/>
            <p:cNvSpPr/>
            <p:nvPr/>
          </p:nvSpPr>
          <p:spPr>
            <a:xfrm>
              <a:off x="4890741" y="5051802"/>
              <a:ext cx="21177" cy="0"/>
            </a:xfrm>
            <a:custGeom>
              <a:avLst/>
              <a:gdLst/>
              <a:ahLst/>
              <a:cxnLst/>
              <a:rect l="l" t="t" r="r" b="b"/>
              <a:pathLst>
                <a:path w="24764">
                  <a:moveTo>
                    <a:pt x="0" y="0"/>
                  </a:moveTo>
                  <a:lnTo>
                    <a:pt x="24383" y="0"/>
                  </a:lnTo>
                </a:path>
              </a:pathLst>
            </a:custGeom>
            <a:ln w="22859">
              <a:solidFill>
                <a:srgbClr val="24211D"/>
              </a:solidFill>
            </a:ln>
          </p:spPr>
          <p:txBody>
            <a:bodyPr wrap="square" lIns="0" tIns="0" rIns="0" bIns="0" rtlCol="0"/>
            <a:lstStyle/>
            <a:p>
              <a:endParaRPr/>
            </a:p>
          </p:txBody>
        </p:sp>
        <p:sp>
          <p:nvSpPr>
            <p:cNvPr id="375" name="object 375"/>
            <p:cNvSpPr/>
            <p:nvPr/>
          </p:nvSpPr>
          <p:spPr>
            <a:xfrm>
              <a:off x="4940262" y="5051802"/>
              <a:ext cx="21177" cy="0"/>
            </a:xfrm>
            <a:custGeom>
              <a:avLst/>
              <a:gdLst/>
              <a:ahLst/>
              <a:cxnLst/>
              <a:rect l="l" t="t" r="r" b="b"/>
              <a:pathLst>
                <a:path w="24764">
                  <a:moveTo>
                    <a:pt x="0" y="0"/>
                  </a:moveTo>
                  <a:lnTo>
                    <a:pt x="24383" y="0"/>
                  </a:lnTo>
                </a:path>
              </a:pathLst>
            </a:custGeom>
            <a:ln w="22859">
              <a:solidFill>
                <a:srgbClr val="24211D"/>
              </a:solidFill>
            </a:ln>
          </p:spPr>
          <p:txBody>
            <a:bodyPr wrap="square" lIns="0" tIns="0" rIns="0" bIns="0" rtlCol="0"/>
            <a:lstStyle/>
            <a:p>
              <a:endParaRPr/>
            </a:p>
          </p:txBody>
        </p:sp>
        <p:sp>
          <p:nvSpPr>
            <p:cNvPr id="376" name="object 376"/>
            <p:cNvSpPr/>
            <p:nvPr/>
          </p:nvSpPr>
          <p:spPr>
            <a:xfrm>
              <a:off x="4980661" y="5051802"/>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377" name="object 377"/>
            <p:cNvSpPr/>
            <p:nvPr/>
          </p:nvSpPr>
          <p:spPr>
            <a:xfrm>
              <a:off x="5030182" y="50518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78" name="object 378"/>
            <p:cNvSpPr/>
            <p:nvPr/>
          </p:nvSpPr>
          <p:spPr>
            <a:xfrm>
              <a:off x="5069276" y="5051802"/>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379" name="object 379"/>
            <p:cNvSpPr/>
            <p:nvPr/>
          </p:nvSpPr>
          <p:spPr>
            <a:xfrm>
              <a:off x="5118798" y="50518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80" name="object 380"/>
            <p:cNvSpPr/>
            <p:nvPr/>
          </p:nvSpPr>
          <p:spPr>
            <a:xfrm>
              <a:off x="5157893" y="5051802"/>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381" name="object 381"/>
            <p:cNvSpPr/>
            <p:nvPr/>
          </p:nvSpPr>
          <p:spPr>
            <a:xfrm>
              <a:off x="5207414" y="50518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82" name="object 382"/>
            <p:cNvSpPr/>
            <p:nvPr/>
          </p:nvSpPr>
          <p:spPr>
            <a:xfrm>
              <a:off x="5247813" y="5051802"/>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383" name="object 383"/>
            <p:cNvSpPr/>
            <p:nvPr/>
          </p:nvSpPr>
          <p:spPr>
            <a:xfrm>
              <a:off x="5297333" y="505180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84" name="object 384"/>
            <p:cNvSpPr/>
            <p:nvPr/>
          </p:nvSpPr>
          <p:spPr>
            <a:xfrm>
              <a:off x="5336429" y="5051802"/>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385" name="object 385"/>
            <p:cNvSpPr/>
            <p:nvPr/>
          </p:nvSpPr>
          <p:spPr>
            <a:xfrm>
              <a:off x="5355977" y="5021373"/>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86" name="object 386"/>
            <p:cNvSpPr/>
            <p:nvPr/>
          </p:nvSpPr>
          <p:spPr>
            <a:xfrm>
              <a:off x="5355977" y="497849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87" name="object 387"/>
            <p:cNvSpPr/>
            <p:nvPr/>
          </p:nvSpPr>
          <p:spPr>
            <a:xfrm>
              <a:off x="5355977" y="4925938"/>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88" name="object 388"/>
            <p:cNvSpPr/>
            <p:nvPr/>
          </p:nvSpPr>
          <p:spPr>
            <a:xfrm>
              <a:off x="5355977" y="4884445"/>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89" name="object 389"/>
            <p:cNvSpPr/>
            <p:nvPr/>
          </p:nvSpPr>
          <p:spPr>
            <a:xfrm>
              <a:off x="5355977" y="4831886"/>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90" name="object 390"/>
            <p:cNvSpPr/>
            <p:nvPr/>
          </p:nvSpPr>
          <p:spPr>
            <a:xfrm>
              <a:off x="5355977" y="4784859"/>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391" name="object 391"/>
            <p:cNvSpPr/>
            <p:nvPr/>
          </p:nvSpPr>
          <p:spPr>
            <a:xfrm>
              <a:off x="5355977" y="4737834"/>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92" name="object 392"/>
            <p:cNvSpPr/>
            <p:nvPr/>
          </p:nvSpPr>
          <p:spPr>
            <a:xfrm>
              <a:off x="5355977" y="4690806"/>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393" name="object 393"/>
            <p:cNvSpPr/>
            <p:nvPr/>
          </p:nvSpPr>
          <p:spPr>
            <a:xfrm>
              <a:off x="5355977" y="4643089"/>
              <a:ext cx="19548" cy="0"/>
            </a:xfrm>
            <a:custGeom>
              <a:avLst/>
              <a:gdLst/>
              <a:ahLst/>
              <a:cxnLst/>
              <a:rect l="l" t="t" r="r" b="b"/>
              <a:pathLst>
                <a:path w="22860">
                  <a:moveTo>
                    <a:pt x="0" y="0"/>
                  </a:moveTo>
                  <a:lnTo>
                    <a:pt x="22859" y="0"/>
                  </a:lnTo>
                </a:path>
              </a:pathLst>
            </a:custGeom>
            <a:ln w="24383">
              <a:solidFill>
                <a:srgbClr val="24211D"/>
              </a:solidFill>
            </a:ln>
          </p:spPr>
          <p:txBody>
            <a:bodyPr wrap="square" lIns="0" tIns="0" rIns="0" bIns="0" rtlCol="0"/>
            <a:lstStyle/>
            <a:p>
              <a:endParaRPr/>
            </a:p>
          </p:txBody>
        </p:sp>
        <p:sp>
          <p:nvSpPr>
            <p:cNvPr id="394" name="object 394"/>
            <p:cNvSpPr/>
            <p:nvPr/>
          </p:nvSpPr>
          <p:spPr>
            <a:xfrm>
              <a:off x="5336429"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95" name="object 395"/>
            <p:cNvSpPr/>
            <p:nvPr/>
          </p:nvSpPr>
          <p:spPr>
            <a:xfrm>
              <a:off x="5286908" y="4621650"/>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396" name="object 396"/>
            <p:cNvSpPr/>
            <p:nvPr/>
          </p:nvSpPr>
          <p:spPr>
            <a:xfrm>
              <a:off x="5247812"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97" name="object 397"/>
            <p:cNvSpPr/>
            <p:nvPr/>
          </p:nvSpPr>
          <p:spPr>
            <a:xfrm>
              <a:off x="5198292" y="4621650"/>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398" name="object 398"/>
            <p:cNvSpPr/>
            <p:nvPr/>
          </p:nvSpPr>
          <p:spPr>
            <a:xfrm>
              <a:off x="5157893" y="4621650"/>
              <a:ext cx="21177" cy="0"/>
            </a:xfrm>
            <a:custGeom>
              <a:avLst/>
              <a:gdLst/>
              <a:ahLst/>
              <a:cxnLst/>
              <a:rect l="l" t="t" r="r" b="b"/>
              <a:pathLst>
                <a:path w="24764">
                  <a:moveTo>
                    <a:pt x="0" y="0"/>
                  </a:moveTo>
                  <a:lnTo>
                    <a:pt x="24383" y="0"/>
                  </a:lnTo>
                </a:path>
              </a:pathLst>
            </a:custGeom>
            <a:ln w="22859">
              <a:solidFill>
                <a:srgbClr val="24211D"/>
              </a:solidFill>
            </a:ln>
          </p:spPr>
          <p:txBody>
            <a:bodyPr wrap="square" lIns="0" tIns="0" rIns="0" bIns="0" rtlCol="0"/>
            <a:lstStyle/>
            <a:p>
              <a:endParaRPr/>
            </a:p>
          </p:txBody>
        </p:sp>
        <p:sp>
          <p:nvSpPr>
            <p:cNvPr id="399" name="object 399"/>
            <p:cNvSpPr/>
            <p:nvPr/>
          </p:nvSpPr>
          <p:spPr>
            <a:xfrm>
              <a:off x="5108372" y="4621650"/>
              <a:ext cx="21177" cy="0"/>
            </a:xfrm>
            <a:custGeom>
              <a:avLst/>
              <a:gdLst/>
              <a:ahLst/>
              <a:cxnLst/>
              <a:rect l="l" t="t" r="r" b="b"/>
              <a:pathLst>
                <a:path w="24764">
                  <a:moveTo>
                    <a:pt x="0" y="0"/>
                  </a:moveTo>
                  <a:lnTo>
                    <a:pt x="24383" y="0"/>
                  </a:lnTo>
                </a:path>
              </a:pathLst>
            </a:custGeom>
            <a:ln w="22859">
              <a:solidFill>
                <a:srgbClr val="24211D"/>
              </a:solidFill>
            </a:ln>
          </p:spPr>
          <p:txBody>
            <a:bodyPr wrap="square" lIns="0" tIns="0" rIns="0" bIns="0" rtlCol="0"/>
            <a:lstStyle/>
            <a:p>
              <a:endParaRPr/>
            </a:p>
          </p:txBody>
        </p:sp>
        <p:sp>
          <p:nvSpPr>
            <p:cNvPr id="400" name="object 400"/>
            <p:cNvSpPr/>
            <p:nvPr/>
          </p:nvSpPr>
          <p:spPr>
            <a:xfrm>
              <a:off x="5069276"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01" name="object 401"/>
            <p:cNvSpPr/>
            <p:nvPr/>
          </p:nvSpPr>
          <p:spPr>
            <a:xfrm>
              <a:off x="5019755"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02" name="object 402"/>
            <p:cNvSpPr/>
            <p:nvPr/>
          </p:nvSpPr>
          <p:spPr>
            <a:xfrm>
              <a:off x="4980661"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03" name="object 403"/>
            <p:cNvSpPr/>
            <p:nvPr/>
          </p:nvSpPr>
          <p:spPr>
            <a:xfrm>
              <a:off x="4931140"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04" name="object 404"/>
            <p:cNvSpPr/>
            <p:nvPr/>
          </p:nvSpPr>
          <p:spPr>
            <a:xfrm>
              <a:off x="4890741" y="4621650"/>
              <a:ext cx="21177" cy="0"/>
            </a:xfrm>
            <a:custGeom>
              <a:avLst/>
              <a:gdLst/>
              <a:ahLst/>
              <a:cxnLst/>
              <a:rect l="l" t="t" r="r" b="b"/>
              <a:pathLst>
                <a:path w="24764">
                  <a:moveTo>
                    <a:pt x="0" y="0"/>
                  </a:moveTo>
                  <a:lnTo>
                    <a:pt x="24383" y="0"/>
                  </a:lnTo>
                </a:path>
              </a:pathLst>
            </a:custGeom>
            <a:ln w="22859">
              <a:solidFill>
                <a:srgbClr val="24211D"/>
              </a:solidFill>
            </a:ln>
          </p:spPr>
          <p:txBody>
            <a:bodyPr wrap="square" lIns="0" tIns="0" rIns="0" bIns="0" rtlCol="0"/>
            <a:lstStyle/>
            <a:p>
              <a:endParaRPr/>
            </a:p>
          </p:txBody>
        </p:sp>
        <p:sp>
          <p:nvSpPr>
            <p:cNvPr id="405" name="object 405"/>
            <p:cNvSpPr/>
            <p:nvPr/>
          </p:nvSpPr>
          <p:spPr>
            <a:xfrm>
              <a:off x="4842523"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06" name="object 406"/>
            <p:cNvSpPr/>
            <p:nvPr/>
          </p:nvSpPr>
          <p:spPr>
            <a:xfrm>
              <a:off x="4802125"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07" name="object 407"/>
            <p:cNvSpPr/>
            <p:nvPr/>
          </p:nvSpPr>
          <p:spPr>
            <a:xfrm>
              <a:off x="4752604"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08" name="object 408"/>
            <p:cNvSpPr/>
            <p:nvPr/>
          </p:nvSpPr>
          <p:spPr>
            <a:xfrm>
              <a:off x="4713508"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09" name="object 409"/>
            <p:cNvSpPr/>
            <p:nvPr/>
          </p:nvSpPr>
          <p:spPr>
            <a:xfrm>
              <a:off x="4663987"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10" name="object 410"/>
            <p:cNvSpPr/>
            <p:nvPr/>
          </p:nvSpPr>
          <p:spPr>
            <a:xfrm>
              <a:off x="4624891"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11" name="object 411"/>
            <p:cNvSpPr/>
            <p:nvPr/>
          </p:nvSpPr>
          <p:spPr>
            <a:xfrm>
              <a:off x="4575371"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12" name="object 412"/>
            <p:cNvSpPr/>
            <p:nvPr/>
          </p:nvSpPr>
          <p:spPr>
            <a:xfrm>
              <a:off x="4534971"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13" name="object 413"/>
            <p:cNvSpPr/>
            <p:nvPr/>
          </p:nvSpPr>
          <p:spPr>
            <a:xfrm>
              <a:off x="4485452" y="4621650"/>
              <a:ext cx="21177" cy="0"/>
            </a:xfrm>
            <a:custGeom>
              <a:avLst/>
              <a:gdLst/>
              <a:ahLst/>
              <a:cxnLst/>
              <a:rect l="l" t="t" r="r" b="b"/>
              <a:pathLst>
                <a:path w="24764">
                  <a:moveTo>
                    <a:pt x="0" y="0"/>
                  </a:moveTo>
                  <a:lnTo>
                    <a:pt x="24383" y="0"/>
                  </a:lnTo>
                </a:path>
              </a:pathLst>
            </a:custGeom>
            <a:ln w="22859">
              <a:solidFill>
                <a:srgbClr val="24211D"/>
              </a:solidFill>
            </a:ln>
          </p:spPr>
          <p:txBody>
            <a:bodyPr wrap="square" lIns="0" tIns="0" rIns="0" bIns="0" rtlCol="0"/>
            <a:lstStyle/>
            <a:p>
              <a:endParaRPr/>
            </a:p>
          </p:txBody>
        </p:sp>
        <p:sp>
          <p:nvSpPr>
            <p:cNvPr id="414" name="object 414"/>
            <p:cNvSpPr/>
            <p:nvPr/>
          </p:nvSpPr>
          <p:spPr>
            <a:xfrm>
              <a:off x="4446355"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15" name="object 415"/>
            <p:cNvSpPr/>
            <p:nvPr/>
          </p:nvSpPr>
          <p:spPr>
            <a:xfrm>
              <a:off x="4396834"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16" name="object 416"/>
            <p:cNvSpPr/>
            <p:nvPr/>
          </p:nvSpPr>
          <p:spPr>
            <a:xfrm>
              <a:off x="4357738"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17" name="object 417"/>
            <p:cNvSpPr/>
            <p:nvPr/>
          </p:nvSpPr>
          <p:spPr>
            <a:xfrm>
              <a:off x="4308217"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18" name="object 418"/>
            <p:cNvSpPr/>
            <p:nvPr/>
          </p:nvSpPr>
          <p:spPr>
            <a:xfrm>
              <a:off x="4267819" y="4621650"/>
              <a:ext cx="21177" cy="0"/>
            </a:xfrm>
            <a:custGeom>
              <a:avLst/>
              <a:gdLst/>
              <a:ahLst/>
              <a:cxnLst/>
              <a:rect l="l" t="t" r="r" b="b"/>
              <a:pathLst>
                <a:path w="24764">
                  <a:moveTo>
                    <a:pt x="0" y="0"/>
                  </a:moveTo>
                  <a:lnTo>
                    <a:pt x="24383" y="0"/>
                  </a:lnTo>
                </a:path>
              </a:pathLst>
            </a:custGeom>
            <a:ln w="22859">
              <a:solidFill>
                <a:srgbClr val="24211D"/>
              </a:solidFill>
            </a:ln>
          </p:spPr>
          <p:txBody>
            <a:bodyPr wrap="square" lIns="0" tIns="0" rIns="0" bIns="0" rtlCol="0"/>
            <a:lstStyle/>
            <a:p>
              <a:endParaRPr/>
            </a:p>
          </p:txBody>
        </p:sp>
        <p:sp>
          <p:nvSpPr>
            <p:cNvPr id="419" name="object 419"/>
            <p:cNvSpPr/>
            <p:nvPr/>
          </p:nvSpPr>
          <p:spPr>
            <a:xfrm>
              <a:off x="4218298" y="4621650"/>
              <a:ext cx="21177" cy="0"/>
            </a:xfrm>
            <a:custGeom>
              <a:avLst/>
              <a:gdLst/>
              <a:ahLst/>
              <a:cxnLst/>
              <a:rect l="l" t="t" r="r" b="b"/>
              <a:pathLst>
                <a:path w="24764">
                  <a:moveTo>
                    <a:pt x="0" y="0"/>
                  </a:moveTo>
                  <a:lnTo>
                    <a:pt x="24383" y="0"/>
                  </a:lnTo>
                </a:path>
              </a:pathLst>
            </a:custGeom>
            <a:ln w="22859">
              <a:solidFill>
                <a:srgbClr val="24211D"/>
              </a:solidFill>
            </a:ln>
          </p:spPr>
          <p:txBody>
            <a:bodyPr wrap="square" lIns="0" tIns="0" rIns="0" bIns="0" rtlCol="0"/>
            <a:lstStyle/>
            <a:p>
              <a:endParaRPr/>
            </a:p>
          </p:txBody>
        </p:sp>
        <p:sp>
          <p:nvSpPr>
            <p:cNvPr id="420" name="object 420"/>
            <p:cNvSpPr/>
            <p:nvPr/>
          </p:nvSpPr>
          <p:spPr>
            <a:xfrm>
              <a:off x="4170080" y="4621650"/>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421" name="object 421"/>
            <p:cNvSpPr/>
            <p:nvPr/>
          </p:nvSpPr>
          <p:spPr>
            <a:xfrm>
              <a:off x="4129681"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22" name="object 422"/>
            <p:cNvSpPr/>
            <p:nvPr/>
          </p:nvSpPr>
          <p:spPr>
            <a:xfrm>
              <a:off x="4080160" y="4621650"/>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423" name="object 423"/>
            <p:cNvSpPr/>
            <p:nvPr/>
          </p:nvSpPr>
          <p:spPr>
            <a:xfrm>
              <a:off x="4041065"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24" name="object 424"/>
            <p:cNvSpPr/>
            <p:nvPr/>
          </p:nvSpPr>
          <p:spPr>
            <a:xfrm>
              <a:off x="3991544" y="4621650"/>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425" name="object 425"/>
            <p:cNvSpPr/>
            <p:nvPr/>
          </p:nvSpPr>
          <p:spPr>
            <a:xfrm>
              <a:off x="3952448"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26" name="object 426"/>
            <p:cNvSpPr/>
            <p:nvPr/>
          </p:nvSpPr>
          <p:spPr>
            <a:xfrm>
              <a:off x="3902928" y="4621650"/>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427" name="object 427"/>
            <p:cNvSpPr/>
            <p:nvPr/>
          </p:nvSpPr>
          <p:spPr>
            <a:xfrm>
              <a:off x="3862529" y="46216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28" name="object 428"/>
            <p:cNvSpPr/>
            <p:nvPr/>
          </p:nvSpPr>
          <p:spPr>
            <a:xfrm>
              <a:off x="3813008" y="4621650"/>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429" name="object 429"/>
            <p:cNvSpPr/>
            <p:nvPr/>
          </p:nvSpPr>
          <p:spPr>
            <a:xfrm>
              <a:off x="3763487" y="4611277"/>
              <a:ext cx="30408" cy="20747"/>
            </a:xfrm>
            <a:custGeom>
              <a:avLst/>
              <a:gdLst/>
              <a:ahLst/>
              <a:cxnLst/>
              <a:rect l="l" t="t" r="r" b="b"/>
              <a:pathLst>
                <a:path w="35560" h="22860">
                  <a:moveTo>
                    <a:pt x="12191" y="0"/>
                  </a:moveTo>
                  <a:lnTo>
                    <a:pt x="0" y="0"/>
                  </a:lnTo>
                  <a:lnTo>
                    <a:pt x="0" y="12191"/>
                  </a:lnTo>
                  <a:lnTo>
                    <a:pt x="12191" y="0"/>
                  </a:lnTo>
                  <a:close/>
                </a:path>
                <a:path w="35560" h="22860">
                  <a:moveTo>
                    <a:pt x="35051" y="22859"/>
                  </a:moveTo>
                  <a:lnTo>
                    <a:pt x="35051" y="0"/>
                  </a:lnTo>
                  <a:lnTo>
                    <a:pt x="12191" y="0"/>
                  </a:lnTo>
                  <a:lnTo>
                    <a:pt x="0" y="12191"/>
                  </a:lnTo>
                  <a:lnTo>
                    <a:pt x="12191" y="22859"/>
                  </a:lnTo>
                  <a:lnTo>
                    <a:pt x="35051" y="22859"/>
                  </a:lnTo>
                  <a:close/>
                </a:path>
              </a:pathLst>
            </a:custGeom>
            <a:solidFill>
              <a:srgbClr val="24211D"/>
            </a:solidFill>
          </p:spPr>
          <p:txBody>
            <a:bodyPr wrap="square" lIns="0" tIns="0" rIns="0" bIns="0" rtlCol="0"/>
            <a:lstStyle/>
            <a:p>
              <a:endParaRPr/>
            </a:p>
          </p:txBody>
        </p:sp>
        <p:sp>
          <p:nvSpPr>
            <p:cNvPr id="430" name="object 430"/>
            <p:cNvSpPr/>
            <p:nvPr/>
          </p:nvSpPr>
          <p:spPr>
            <a:xfrm>
              <a:off x="3763487" y="4627183"/>
              <a:ext cx="30408" cy="0"/>
            </a:xfrm>
            <a:custGeom>
              <a:avLst/>
              <a:gdLst/>
              <a:ahLst/>
              <a:cxnLst/>
              <a:rect l="l" t="t" r="r" b="b"/>
              <a:pathLst>
                <a:path w="35560">
                  <a:moveTo>
                    <a:pt x="0" y="0"/>
                  </a:moveTo>
                  <a:lnTo>
                    <a:pt x="35051" y="0"/>
                  </a:lnTo>
                </a:path>
              </a:pathLst>
            </a:custGeom>
            <a:ln w="10667">
              <a:solidFill>
                <a:srgbClr val="24211D"/>
              </a:solidFill>
            </a:ln>
          </p:spPr>
          <p:txBody>
            <a:bodyPr wrap="square" lIns="0" tIns="0" rIns="0" bIns="0" rtlCol="0"/>
            <a:lstStyle/>
            <a:p>
              <a:endParaRPr/>
            </a:p>
          </p:txBody>
        </p:sp>
        <p:sp>
          <p:nvSpPr>
            <p:cNvPr id="431" name="object 431"/>
            <p:cNvSpPr/>
            <p:nvPr/>
          </p:nvSpPr>
          <p:spPr>
            <a:xfrm>
              <a:off x="3763487" y="4664527"/>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432" name="object 432"/>
            <p:cNvSpPr/>
            <p:nvPr/>
          </p:nvSpPr>
          <p:spPr>
            <a:xfrm>
              <a:off x="3763487" y="4711554"/>
              <a:ext cx="30408" cy="0"/>
            </a:xfrm>
            <a:custGeom>
              <a:avLst/>
              <a:gdLst/>
              <a:ahLst/>
              <a:cxnLst/>
              <a:rect l="l" t="t" r="r" b="b"/>
              <a:pathLst>
                <a:path w="35560">
                  <a:moveTo>
                    <a:pt x="0" y="0"/>
                  </a:moveTo>
                  <a:lnTo>
                    <a:pt x="35051" y="0"/>
                  </a:lnTo>
                </a:path>
              </a:pathLst>
            </a:custGeom>
            <a:ln w="35051">
              <a:solidFill>
                <a:srgbClr val="24211D"/>
              </a:solidFill>
            </a:ln>
          </p:spPr>
          <p:txBody>
            <a:bodyPr wrap="square" lIns="0" tIns="0" rIns="0" bIns="0" rtlCol="0"/>
            <a:lstStyle/>
            <a:p>
              <a:endParaRPr/>
            </a:p>
          </p:txBody>
        </p:sp>
        <p:sp>
          <p:nvSpPr>
            <p:cNvPr id="433" name="object 433"/>
            <p:cNvSpPr/>
            <p:nvPr/>
          </p:nvSpPr>
          <p:spPr>
            <a:xfrm>
              <a:off x="3763487" y="4758580"/>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434" name="object 434"/>
            <p:cNvSpPr/>
            <p:nvPr/>
          </p:nvSpPr>
          <p:spPr>
            <a:xfrm>
              <a:off x="3763487" y="4805606"/>
              <a:ext cx="30408" cy="0"/>
            </a:xfrm>
            <a:custGeom>
              <a:avLst/>
              <a:gdLst/>
              <a:ahLst/>
              <a:cxnLst/>
              <a:rect l="l" t="t" r="r" b="b"/>
              <a:pathLst>
                <a:path w="35560">
                  <a:moveTo>
                    <a:pt x="0" y="0"/>
                  </a:moveTo>
                  <a:lnTo>
                    <a:pt x="35051" y="0"/>
                  </a:lnTo>
                </a:path>
              </a:pathLst>
            </a:custGeom>
            <a:ln w="35051">
              <a:solidFill>
                <a:srgbClr val="24211D"/>
              </a:solidFill>
            </a:ln>
          </p:spPr>
          <p:txBody>
            <a:bodyPr wrap="square" lIns="0" tIns="0" rIns="0" bIns="0" rtlCol="0"/>
            <a:lstStyle/>
            <a:p>
              <a:endParaRPr/>
            </a:p>
          </p:txBody>
        </p:sp>
        <p:sp>
          <p:nvSpPr>
            <p:cNvPr id="435" name="object 435"/>
            <p:cNvSpPr/>
            <p:nvPr/>
          </p:nvSpPr>
          <p:spPr>
            <a:xfrm>
              <a:off x="3763487" y="4852632"/>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436" name="object 436"/>
            <p:cNvSpPr/>
            <p:nvPr/>
          </p:nvSpPr>
          <p:spPr>
            <a:xfrm>
              <a:off x="3763487" y="4899658"/>
              <a:ext cx="30408" cy="0"/>
            </a:xfrm>
            <a:custGeom>
              <a:avLst/>
              <a:gdLst/>
              <a:ahLst/>
              <a:cxnLst/>
              <a:rect l="l" t="t" r="r" b="b"/>
              <a:pathLst>
                <a:path w="35560">
                  <a:moveTo>
                    <a:pt x="0" y="0"/>
                  </a:moveTo>
                  <a:lnTo>
                    <a:pt x="35051" y="0"/>
                  </a:lnTo>
                </a:path>
              </a:pathLst>
            </a:custGeom>
            <a:ln w="35051">
              <a:solidFill>
                <a:srgbClr val="24211D"/>
              </a:solidFill>
            </a:ln>
          </p:spPr>
          <p:txBody>
            <a:bodyPr wrap="square" lIns="0" tIns="0" rIns="0" bIns="0" rtlCol="0"/>
            <a:lstStyle/>
            <a:p>
              <a:endParaRPr/>
            </a:p>
          </p:txBody>
        </p:sp>
        <p:sp>
          <p:nvSpPr>
            <p:cNvPr id="437" name="object 437"/>
            <p:cNvSpPr/>
            <p:nvPr/>
          </p:nvSpPr>
          <p:spPr>
            <a:xfrm>
              <a:off x="3763487" y="4947376"/>
              <a:ext cx="30408" cy="0"/>
            </a:xfrm>
            <a:custGeom>
              <a:avLst/>
              <a:gdLst/>
              <a:ahLst/>
              <a:cxnLst/>
              <a:rect l="l" t="t" r="r" b="b"/>
              <a:pathLst>
                <a:path w="35560">
                  <a:moveTo>
                    <a:pt x="0" y="0"/>
                  </a:moveTo>
                  <a:lnTo>
                    <a:pt x="35051" y="0"/>
                  </a:lnTo>
                </a:path>
              </a:pathLst>
            </a:custGeom>
            <a:ln w="24383">
              <a:solidFill>
                <a:srgbClr val="24211D"/>
              </a:solidFill>
            </a:ln>
          </p:spPr>
          <p:txBody>
            <a:bodyPr wrap="square" lIns="0" tIns="0" rIns="0" bIns="0" rtlCol="0"/>
            <a:lstStyle/>
            <a:p>
              <a:endParaRPr/>
            </a:p>
          </p:txBody>
        </p:sp>
        <p:sp>
          <p:nvSpPr>
            <p:cNvPr id="438" name="object 438"/>
            <p:cNvSpPr/>
            <p:nvPr/>
          </p:nvSpPr>
          <p:spPr>
            <a:xfrm>
              <a:off x="3763487" y="4995094"/>
              <a:ext cx="30408" cy="0"/>
            </a:xfrm>
            <a:custGeom>
              <a:avLst/>
              <a:gdLst/>
              <a:ahLst/>
              <a:cxnLst/>
              <a:rect l="l" t="t" r="r" b="b"/>
              <a:pathLst>
                <a:path w="35560">
                  <a:moveTo>
                    <a:pt x="0" y="0"/>
                  </a:moveTo>
                  <a:lnTo>
                    <a:pt x="35051" y="0"/>
                  </a:lnTo>
                </a:path>
              </a:pathLst>
            </a:custGeom>
            <a:ln w="35051">
              <a:solidFill>
                <a:srgbClr val="24211D"/>
              </a:solidFill>
            </a:ln>
          </p:spPr>
          <p:txBody>
            <a:bodyPr wrap="square" lIns="0" tIns="0" rIns="0" bIns="0" rtlCol="0"/>
            <a:lstStyle/>
            <a:p>
              <a:endParaRPr/>
            </a:p>
          </p:txBody>
        </p:sp>
        <p:sp>
          <p:nvSpPr>
            <p:cNvPr id="439" name="object 439"/>
            <p:cNvSpPr/>
            <p:nvPr/>
          </p:nvSpPr>
          <p:spPr>
            <a:xfrm>
              <a:off x="3763487" y="5031748"/>
              <a:ext cx="30408" cy="20747"/>
            </a:xfrm>
            <a:custGeom>
              <a:avLst/>
              <a:gdLst/>
              <a:ahLst/>
              <a:cxnLst/>
              <a:rect l="l" t="t" r="r" b="b"/>
              <a:pathLst>
                <a:path w="35560" h="22860">
                  <a:moveTo>
                    <a:pt x="35051" y="10667"/>
                  </a:moveTo>
                  <a:lnTo>
                    <a:pt x="35051" y="0"/>
                  </a:lnTo>
                  <a:lnTo>
                    <a:pt x="0" y="0"/>
                  </a:lnTo>
                  <a:lnTo>
                    <a:pt x="0" y="10667"/>
                  </a:lnTo>
                  <a:lnTo>
                    <a:pt x="12191" y="22859"/>
                  </a:lnTo>
                  <a:lnTo>
                    <a:pt x="35051" y="10667"/>
                  </a:lnTo>
                  <a:close/>
                </a:path>
                <a:path w="35560" h="22860">
                  <a:moveTo>
                    <a:pt x="12191" y="22859"/>
                  </a:moveTo>
                  <a:lnTo>
                    <a:pt x="0" y="10667"/>
                  </a:lnTo>
                  <a:lnTo>
                    <a:pt x="0" y="22859"/>
                  </a:lnTo>
                  <a:lnTo>
                    <a:pt x="12191" y="22859"/>
                  </a:lnTo>
                  <a:close/>
                </a:path>
              </a:pathLst>
            </a:custGeom>
            <a:solidFill>
              <a:srgbClr val="24211D"/>
            </a:solidFill>
          </p:spPr>
          <p:txBody>
            <a:bodyPr wrap="square" lIns="0" tIns="0" rIns="0" bIns="0" rtlCol="0"/>
            <a:lstStyle/>
            <a:p>
              <a:endParaRPr/>
            </a:p>
          </p:txBody>
        </p:sp>
        <p:sp>
          <p:nvSpPr>
            <p:cNvPr id="440" name="object 440"/>
            <p:cNvSpPr/>
            <p:nvPr/>
          </p:nvSpPr>
          <p:spPr>
            <a:xfrm>
              <a:off x="5425045" y="504212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41" name="object 441"/>
            <p:cNvSpPr/>
            <p:nvPr/>
          </p:nvSpPr>
          <p:spPr>
            <a:xfrm>
              <a:off x="5465444" y="504212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42" name="object 442"/>
            <p:cNvSpPr/>
            <p:nvPr/>
          </p:nvSpPr>
          <p:spPr>
            <a:xfrm>
              <a:off x="5514965" y="504212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43" name="object 443"/>
            <p:cNvSpPr/>
            <p:nvPr/>
          </p:nvSpPr>
          <p:spPr>
            <a:xfrm>
              <a:off x="5554060" y="504212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44" name="object 444"/>
            <p:cNvSpPr/>
            <p:nvPr/>
          </p:nvSpPr>
          <p:spPr>
            <a:xfrm>
              <a:off x="5603582" y="504212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45" name="object 445"/>
            <p:cNvSpPr/>
            <p:nvPr/>
          </p:nvSpPr>
          <p:spPr>
            <a:xfrm>
              <a:off x="5642677" y="504212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46" name="object 446"/>
            <p:cNvSpPr/>
            <p:nvPr/>
          </p:nvSpPr>
          <p:spPr>
            <a:xfrm>
              <a:off x="5692198" y="504212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47" name="object 447"/>
            <p:cNvSpPr/>
            <p:nvPr/>
          </p:nvSpPr>
          <p:spPr>
            <a:xfrm>
              <a:off x="5731293" y="5042120"/>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448" name="object 448"/>
            <p:cNvSpPr/>
            <p:nvPr/>
          </p:nvSpPr>
          <p:spPr>
            <a:xfrm>
              <a:off x="5780814" y="5042120"/>
              <a:ext cx="21177" cy="0"/>
            </a:xfrm>
            <a:custGeom>
              <a:avLst/>
              <a:gdLst/>
              <a:ahLst/>
              <a:cxnLst/>
              <a:rect l="l" t="t" r="r" b="b"/>
              <a:pathLst>
                <a:path w="24765">
                  <a:moveTo>
                    <a:pt x="0" y="0"/>
                  </a:moveTo>
                  <a:lnTo>
                    <a:pt x="24383" y="0"/>
                  </a:lnTo>
                </a:path>
              </a:pathLst>
            </a:custGeom>
            <a:ln w="22859">
              <a:solidFill>
                <a:srgbClr val="24211D"/>
              </a:solidFill>
            </a:ln>
          </p:spPr>
          <p:txBody>
            <a:bodyPr wrap="square" lIns="0" tIns="0" rIns="0" bIns="0" rtlCol="0"/>
            <a:lstStyle/>
            <a:p>
              <a:endParaRPr/>
            </a:p>
          </p:txBody>
        </p:sp>
        <p:sp>
          <p:nvSpPr>
            <p:cNvPr id="449" name="object 449"/>
            <p:cNvSpPr/>
            <p:nvPr/>
          </p:nvSpPr>
          <p:spPr>
            <a:xfrm>
              <a:off x="5821213" y="5042120"/>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450" name="object 450"/>
            <p:cNvSpPr/>
            <p:nvPr/>
          </p:nvSpPr>
          <p:spPr>
            <a:xfrm>
              <a:off x="5870734" y="504212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51" name="object 451"/>
            <p:cNvSpPr/>
            <p:nvPr/>
          </p:nvSpPr>
          <p:spPr>
            <a:xfrm>
              <a:off x="5909829" y="5042120"/>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452" name="object 452"/>
            <p:cNvSpPr/>
            <p:nvPr/>
          </p:nvSpPr>
          <p:spPr>
            <a:xfrm>
              <a:off x="5959350" y="504212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53" name="object 453"/>
            <p:cNvSpPr/>
            <p:nvPr/>
          </p:nvSpPr>
          <p:spPr>
            <a:xfrm>
              <a:off x="5998446" y="5042120"/>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454" name="object 454"/>
            <p:cNvSpPr/>
            <p:nvPr/>
          </p:nvSpPr>
          <p:spPr>
            <a:xfrm>
              <a:off x="6047967" y="504212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55" name="object 455"/>
            <p:cNvSpPr/>
            <p:nvPr/>
          </p:nvSpPr>
          <p:spPr>
            <a:xfrm>
              <a:off x="6088366" y="5042120"/>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456" name="object 456"/>
            <p:cNvSpPr/>
            <p:nvPr/>
          </p:nvSpPr>
          <p:spPr>
            <a:xfrm>
              <a:off x="6137886" y="504212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57" name="object 457"/>
            <p:cNvSpPr/>
            <p:nvPr/>
          </p:nvSpPr>
          <p:spPr>
            <a:xfrm>
              <a:off x="6176982" y="5042120"/>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458" name="object 458"/>
            <p:cNvSpPr/>
            <p:nvPr/>
          </p:nvSpPr>
          <p:spPr>
            <a:xfrm>
              <a:off x="6226503" y="504212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59" name="object 459"/>
            <p:cNvSpPr/>
            <p:nvPr/>
          </p:nvSpPr>
          <p:spPr>
            <a:xfrm>
              <a:off x="6265598" y="5042120"/>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460" name="object 460"/>
            <p:cNvSpPr/>
            <p:nvPr/>
          </p:nvSpPr>
          <p:spPr>
            <a:xfrm>
              <a:off x="6315119" y="504212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61" name="object 461"/>
            <p:cNvSpPr/>
            <p:nvPr/>
          </p:nvSpPr>
          <p:spPr>
            <a:xfrm>
              <a:off x="6355519" y="5042120"/>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462" name="object 462"/>
            <p:cNvSpPr/>
            <p:nvPr/>
          </p:nvSpPr>
          <p:spPr>
            <a:xfrm>
              <a:off x="6403737" y="5042120"/>
              <a:ext cx="21177" cy="0"/>
            </a:xfrm>
            <a:custGeom>
              <a:avLst/>
              <a:gdLst/>
              <a:ahLst/>
              <a:cxnLst/>
              <a:rect l="l" t="t" r="r" b="b"/>
              <a:pathLst>
                <a:path w="24765">
                  <a:moveTo>
                    <a:pt x="0" y="0"/>
                  </a:moveTo>
                  <a:lnTo>
                    <a:pt x="24383" y="0"/>
                  </a:lnTo>
                </a:path>
              </a:pathLst>
            </a:custGeom>
            <a:ln w="22859">
              <a:solidFill>
                <a:srgbClr val="24211D"/>
              </a:solidFill>
            </a:ln>
          </p:spPr>
          <p:txBody>
            <a:bodyPr wrap="square" lIns="0" tIns="0" rIns="0" bIns="0" rtlCol="0"/>
            <a:lstStyle/>
            <a:p>
              <a:endParaRPr/>
            </a:p>
          </p:txBody>
        </p:sp>
        <p:sp>
          <p:nvSpPr>
            <p:cNvPr id="463" name="object 463"/>
            <p:cNvSpPr/>
            <p:nvPr/>
          </p:nvSpPr>
          <p:spPr>
            <a:xfrm>
              <a:off x="6444134" y="5042120"/>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464" name="object 464"/>
            <p:cNvSpPr/>
            <p:nvPr/>
          </p:nvSpPr>
          <p:spPr>
            <a:xfrm>
              <a:off x="6493655" y="504212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65" name="object 465"/>
            <p:cNvSpPr/>
            <p:nvPr/>
          </p:nvSpPr>
          <p:spPr>
            <a:xfrm>
              <a:off x="6532751" y="5042120"/>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466" name="object 466"/>
            <p:cNvSpPr/>
            <p:nvPr/>
          </p:nvSpPr>
          <p:spPr>
            <a:xfrm>
              <a:off x="6582272" y="504212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67" name="object 467"/>
            <p:cNvSpPr/>
            <p:nvPr/>
          </p:nvSpPr>
          <p:spPr>
            <a:xfrm>
              <a:off x="6621367" y="5042120"/>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468" name="object 468"/>
            <p:cNvSpPr/>
            <p:nvPr/>
          </p:nvSpPr>
          <p:spPr>
            <a:xfrm>
              <a:off x="6670888" y="5042120"/>
              <a:ext cx="21177" cy="0"/>
            </a:xfrm>
            <a:custGeom>
              <a:avLst/>
              <a:gdLst/>
              <a:ahLst/>
              <a:cxnLst/>
              <a:rect l="l" t="t" r="r" b="b"/>
              <a:pathLst>
                <a:path w="24765">
                  <a:moveTo>
                    <a:pt x="0" y="0"/>
                  </a:moveTo>
                  <a:lnTo>
                    <a:pt x="24383" y="0"/>
                  </a:lnTo>
                </a:path>
              </a:pathLst>
            </a:custGeom>
            <a:ln w="22859">
              <a:solidFill>
                <a:srgbClr val="24211D"/>
              </a:solidFill>
            </a:ln>
          </p:spPr>
          <p:txBody>
            <a:bodyPr wrap="square" lIns="0" tIns="0" rIns="0" bIns="0" rtlCol="0"/>
            <a:lstStyle/>
            <a:p>
              <a:endParaRPr/>
            </a:p>
          </p:txBody>
        </p:sp>
        <p:sp>
          <p:nvSpPr>
            <p:cNvPr id="469" name="object 469"/>
            <p:cNvSpPr/>
            <p:nvPr/>
          </p:nvSpPr>
          <p:spPr>
            <a:xfrm>
              <a:off x="6720409" y="504212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70" name="object 470"/>
            <p:cNvSpPr/>
            <p:nvPr/>
          </p:nvSpPr>
          <p:spPr>
            <a:xfrm>
              <a:off x="6760808" y="504212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71" name="object 471"/>
            <p:cNvSpPr/>
            <p:nvPr/>
          </p:nvSpPr>
          <p:spPr>
            <a:xfrm>
              <a:off x="6810329" y="504212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72" name="object 472"/>
            <p:cNvSpPr/>
            <p:nvPr/>
          </p:nvSpPr>
          <p:spPr>
            <a:xfrm>
              <a:off x="6849424" y="504212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73" name="object 473"/>
            <p:cNvSpPr/>
            <p:nvPr/>
          </p:nvSpPr>
          <p:spPr>
            <a:xfrm>
              <a:off x="6898945" y="504212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74" name="object 474"/>
            <p:cNvSpPr/>
            <p:nvPr/>
          </p:nvSpPr>
          <p:spPr>
            <a:xfrm>
              <a:off x="6938040" y="504212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75" name="object 475"/>
            <p:cNvSpPr/>
            <p:nvPr/>
          </p:nvSpPr>
          <p:spPr>
            <a:xfrm>
              <a:off x="6987561" y="5042120"/>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76" name="object 476"/>
            <p:cNvSpPr/>
            <p:nvPr/>
          </p:nvSpPr>
          <p:spPr>
            <a:xfrm>
              <a:off x="6997987" y="5015841"/>
              <a:ext cx="30408" cy="0"/>
            </a:xfrm>
            <a:custGeom>
              <a:avLst/>
              <a:gdLst/>
              <a:ahLst/>
              <a:cxnLst/>
              <a:rect l="l" t="t" r="r" b="b"/>
              <a:pathLst>
                <a:path w="35559">
                  <a:moveTo>
                    <a:pt x="0" y="0"/>
                  </a:moveTo>
                  <a:lnTo>
                    <a:pt x="35051" y="0"/>
                  </a:lnTo>
                </a:path>
              </a:pathLst>
            </a:custGeom>
            <a:ln w="35051">
              <a:solidFill>
                <a:srgbClr val="24211D"/>
              </a:solidFill>
            </a:ln>
          </p:spPr>
          <p:txBody>
            <a:bodyPr wrap="square" lIns="0" tIns="0" rIns="0" bIns="0" rtlCol="0"/>
            <a:lstStyle/>
            <a:p>
              <a:endParaRPr/>
            </a:p>
          </p:txBody>
        </p:sp>
        <p:sp>
          <p:nvSpPr>
            <p:cNvPr id="477" name="object 477"/>
            <p:cNvSpPr/>
            <p:nvPr/>
          </p:nvSpPr>
          <p:spPr>
            <a:xfrm>
              <a:off x="6997987" y="4968815"/>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478" name="object 478"/>
            <p:cNvSpPr/>
            <p:nvPr/>
          </p:nvSpPr>
          <p:spPr>
            <a:xfrm>
              <a:off x="6997987" y="4921097"/>
              <a:ext cx="30408" cy="0"/>
            </a:xfrm>
            <a:custGeom>
              <a:avLst/>
              <a:gdLst/>
              <a:ahLst/>
              <a:cxnLst/>
              <a:rect l="l" t="t" r="r" b="b"/>
              <a:pathLst>
                <a:path w="35559">
                  <a:moveTo>
                    <a:pt x="0" y="0"/>
                  </a:moveTo>
                  <a:lnTo>
                    <a:pt x="35051" y="0"/>
                  </a:lnTo>
                </a:path>
              </a:pathLst>
            </a:custGeom>
            <a:ln w="33527">
              <a:solidFill>
                <a:srgbClr val="24211D"/>
              </a:solidFill>
            </a:ln>
          </p:spPr>
          <p:txBody>
            <a:bodyPr wrap="square" lIns="0" tIns="0" rIns="0" bIns="0" rtlCol="0"/>
            <a:lstStyle/>
            <a:p>
              <a:endParaRPr/>
            </a:p>
          </p:txBody>
        </p:sp>
        <p:sp>
          <p:nvSpPr>
            <p:cNvPr id="479" name="object 479"/>
            <p:cNvSpPr/>
            <p:nvPr/>
          </p:nvSpPr>
          <p:spPr>
            <a:xfrm>
              <a:off x="6997987" y="4873379"/>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480" name="object 480"/>
            <p:cNvSpPr/>
            <p:nvPr/>
          </p:nvSpPr>
          <p:spPr>
            <a:xfrm>
              <a:off x="6997987" y="4826353"/>
              <a:ext cx="30408" cy="0"/>
            </a:xfrm>
            <a:custGeom>
              <a:avLst/>
              <a:gdLst/>
              <a:ahLst/>
              <a:cxnLst/>
              <a:rect l="l" t="t" r="r" b="b"/>
              <a:pathLst>
                <a:path w="35559">
                  <a:moveTo>
                    <a:pt x="0" y="0"/>
                  </a:moveTo>
                  <a:lnTo>
                    <a:pt x="35051" y="0"/>
                  </a:lnTo>
                </a:path>
              </a:pathLst>
            </a:custGeom>
            <a:ln w="35051">
              <a:solidFill>
                <a:srgbClr val="24211D"/>
              </a:solidFill>
            </a:ln>
          </p:spPr>
          <p:txBody>
            <a:bodyPr wrap="square" lIns="0" tIns="0" rIns="0" bIns="0" rtlCol="0"/>
            <a:lstStyle/>
            <a:p>
              <a:endParaRPr/>
            </a:p>
          </p:txBody>
        </p:sp>
        <p:sp>
          <p:nvSpPr>
            <p:cNvPr id="481" name="object 481"/>
            <p:cNvSpPr/>
            <p:nvPr/>
          </p:nvSpPr>
          <p:spPr>
            <a:xfrm>
              <a:off x="6997987" y="4779326"/>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482" name="object 482"/>
            <p:cNvSpPr/>
            <p:nvPr/>
          </p:nvSpPr>
          <p:spPr>
            <a:xfrm>
              <a:off x="6997987" y="4732300"/>
              <a:ext cx="30408" cy="0"/>
            </a:xfrm>
            <a:custGeom>
              <a:avLst/>
              <a:gdLst/>
              <a:ahLst/>
              <a:cxnLst/>
              <a:rect l="l" t="t" r="r" b="b"/>
              <a:pathLst>
                <a:path w="35559">
                  <a:moveTo>
                    <a:pt x="0" y="0"/>
                  </a:moveTo>
                  <a:lnTo>
                    <a:pt x="35051" y="0"/>
                  </a:lnTo>
                </a:path>
              </a:pathLst>
            </a:custGeom>
            <a:ln w="35051">
              <a:solidFill>
                <a:srgbClr val="24211D"/>
              </a:solidFill>
            </a:ln>
          </p:spPr>
          <p:txBody>
            <a:bodyPr wrap="square" lIns="0" tIns="0" rIns="0" bIns="0" rtlCol="0"/>
            <a:lstStyle/>
            <a:p>
              <a:endParaRPr/>
            </a:p>
          </p:txBody>
        </p:sp>
        <p:sp>
          <p:nvSpPr>
            <p:cNvPr id="483" name="object 483"/>
            <p:cNvSpPr/>
            <p:nvPr/>
          </p:nvSpPr>
          <p:spPr>
            <a:xfrm>
              <a:off x="6997987" y="4685275"/>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484" name="object 484"/>
            <p:cNvSpPr/>
            <p:nvPr/>
          </p:nvSpPr>
          <p:spPr>
            <a:xfrm>
              <a:off x="6997987" y="4638248"/>
              <a:ext cx="30408" cy="0"/>
            </a:xfrm>
            <a:custGeom>
              <a:avLst/>
              <a:gdLst/>
              <a:ahLst/>
              <a:cxnLst/>
              <a:rect l="l" t="t" r="r" b="b"/>
              <a:pathLst>
                <a:path w="35559">
                  <a:moveTo>
                    <a:pt x="0" y="0"/>
                  </a:moveTo>
                  <a:lnTo>
                    <a:pt x="35051" y="0"/>
                  </a:lnTo>
                </a:path>
              </a:pathLst>
            </a:custGeom>
            <a:ln w="35051">
              <a:solidFill>
                <a:srgbClr val="24211D"/>
              </a:solidFill>
            </a:ln>
          </p:spPr>
          <p:txBody>
            <a:bodyPr wrap="square" lIns="0" tIns="0" rIns="0" bIns="0" rtlCol="0"/>
            <a:lstStyle/>
            <a:p>
              <a:endParaRPr/>
            </a:p>
          </p:txBody>
        </p:sp>
        <p:sp>
          <p:nvSpPr>
            <p:cNvPr id="485" name="object 485"/>
            <p:cNvSpPr/>
            <p:nvPr/>
          </p:nvSpPr>
          <p:spPr>
            <a:xfrm>
              <a:off x="6978439" y="461196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86" name="object 486"/>
            <p:cNvSpPr/>
            <p:nvPr/>
          </p:nvSpPr>
          <p:spPr>
            <a:xfrm>
              <a:off x="6938040" y="461196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87" name="object 487"/>
            <p:cNvSpPr/>
            <p:nvPr/>
          </p:nvSpPr>
          <p:spPr>
            <a:xfrm>
              <a:off x="6888519" y="461196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88" name="object 488"/>
            <p:cNvSpPr/>
            <p:nvPr/>
          </p:nvSpPr>
          <p:spPr>
            <a:xfrm>
              <a:off x="6838998" y="4611968"/>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489" name="object 489"/>
            <p:cNvSpPr/>
            <p:nvPr/>
          </p:nvSpPr>
          <p:spPr>
            <a:xfrm>
              <a:off x="6799903" y="461196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90" name="object 490"/>
            <p:cNvSpPr/>
            <p:nvPr/>
          </p:nvSpPr>
          <p:spPr>
            <a:xfrm>
              <a:off x="6750382" y="4611968"/>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491" name="object 491"/>
            <p:cNvSpPr/>
            <p:nvPr/>
          </p:nvSpPr>
          <p:spPr>
            <a:xfrm>
              <a:off x="6711287" y="461196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92" name="object 492"/>
            <p:cNvSpPr/>
            <p:nvPr/>
          </p:nvSpPr>
          <p:spPr>
            <a:xfrm>
              <a:off x="6661766" y="4611968"/>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493" name="object 493"/>
            <p:cNvSpPr/>
            <p:nvPr/>
          </p:nvSpPr>
          <p:spPr>
            <a:xfrm>
              <a:off x="6621367" y="4611968"/>
              <a:ext cx="21177" cy="0"/>
            </a:xfrm>
            <a:custGeom>
              <a:avLst/>
              <a:gdLst/>
              <a:ahLst/>
              <a:cxnLst/>
              <a:rect l="l" t="t" r="r" b="b"/>
              <a:pathLst>
                <a:path w="24765">
                  <a:moveTo>
                    <a:pt x="0" y="0"/>
                  </a:moveTo>
                  <a:lnTo>
                    <a:pt x="24383" y="0"/>
                  </a:lnTo>
                </a:path>
              </a:pathLst>
            </a:custGeom>
            <a:ln w="22859">
              <a:solidFill>
                <a:srgbClr val="24211D"/>
              </a:solidFill>
            </a:ln>
          </p:spPr>
          <p:txBody>
            <a:bodyPr wrap="square" lIns="0" tIns="0" rIns="0" bIns="0" rtlCol="0"/>
            <a:lstStyle/>
            <a:p>
              <a:endParaRPr/>
            </a:p>
          </p:txBody>
        </p:sp>
        <p:sp>
          <p:nvSpPr>
            <p:cNvPr id="494" name="object 494"/>
            <p:cNvSpPr/>
            <p:nvPr/>
          </p:nvSpPr>
          <p:spPr>
            <a:xfrm>
              <a:off x="6571846" y="4611968"/>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495" name="object 495"/>
            <p:cNvSpPr/>
            <p:nvPr/>
          </p:nvSpPr>
          <p:spPr>
            <a:xfrm>
              <a:off x="6532751" y="461196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96" name="object 496"/>
            <p:cNvSpPr/>
            <p:nvPr/>
          </p:nvSpPr>
          <p:spPr>
            <a:xfrm>
              <a:off x="6483230" y="4611968"/>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497" name="object 497"/>
            <p:cNvSpPr/>
            <p:nvPr/>
          </p:nvSpPr>
          <p:spPr>
            <a:xfrm>
              <a:off x="6444134" y="461196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98" name="object 498"/>
            <p:cNvSpPr/>
            <p:nvPr/>
          </p:nvSpPr>
          <p:spPr>
            <a:xfrm>
              <a:off x="6394613" y="4611968"/>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499" name="object 499"/>
            <p:cNvSpPr/>
            <p:nvPr/>
          </p:nvSpPr>
          <p:spPr>
            <a:xfrm>
              <a:off x="6355519" y="461196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00" name="object 500"/>
            <p:cNvSpPr/>
            <p:nvPr/>
          </p:nvSpPr>
          <p:spPr>
            <a:xfrm>
              <a:off x="6305998" y="4611968"/>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501" name="object 501"/>
            <p:cNvSpPr/>
            <p:nvPr/>
          </p:nvSpPr>
          <p:spPr>
            <a:xfrm>
              <a:off x="6265598" y="461196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02" name="object 502"/>
            <p:cNvSpPr/>
            <p:nvPr/>
          </p:nvSpPr>
          <p:spPr>
            <a:xfrm>
              <a:off x="6216077" y="4611968"/>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503" name="object 503"/>
            <p:cNvSpPr/>
            <p:nvPr/>
          </p:nvSpPr>
          <p:spPr>
            <a:xfrm>
              <a:off x="6176982" y="461196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04" name="object 504"/>
            <p:cNvSpPr/>
            <p:nvPr/>
          </p:nvSpPr>
          <p:spPr>
            <a:xfrm>
              <a:off x="6127461" y="4611968"/>
              <a:ext cx="30408" cy="0"/>
            </a:xfrm>
            <a:custGeom>
              <a:avLst/>
              <a:gdLst/>
              <a:ahLst/>
              <a:cxnLst/>
              <a:rect l="l" t="t" r="r" b="b"/>
              <a:pathLst>
                <a:path w="35559">
                  <a:moveTo>
                    <a:pt x="0" y="0"/>
                  </a:moveTo>
                  <a:lnTo>
                    <a:pt x="35051" y="0"/>
                  </a:lnTo>
                </a:path>
              </a:pathLst>
            </a:custGeom>
            <a:ln w="22859">
              <a:solidFill>
                <a:srgbClr val="24211D"/>
              </a:solidFill>
            </a:ln>
          </p:spPr>
          <p:txBody>
            <a:bodyPr wrap="square" lIns="0" tIns="0" rIns="0" bIns="0" rtlCol="0"/>
            <a:lstStyle/>
            <a:p>
              <a:endParaRPr/>
            </a:p>
          </p:txBody>
        </p:sp>
        <p:sp>
          <p:nvSpPr>
            <p:cNvPr id="505" name="object 505"/>
            <p:cNvSpPr/>
            <p:nvPr/>
          </p:nvSpPr>
          <p:spPr>
            <a:xfrm>
              <a:off x="6088365" y="461196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06" name="object 506"/>
            <p:cNvSpPr/>
            <p:nvPr/>
          </p:nvSpPr>
          <p:spPr>
            <a:xfrm>
              <a:off x="6038845" y="4611968"/>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507" name="object 507"/>
            <p:cNvSpPr/>
            <p:nvPr/>
          </p:nvSpPr>
          <p:spPr>
            <a:xfrm>
              <a:off x="5998447" y="4611968"/>
              <a:ext cx="21177" cy="0"/>
            </a:xfrm>
            <a:custGeom>
              <a:avLst/>
              <a:gdLst/>
              <a:ahLst/>
              <a:cxnLst/>
              <a:rect l="l" t="t" r="r" b="b"/>
              <a:pathLst>
                <a:path w="24765">
                  <a:moveTo>
                    <a:pt x="0" y="0"/>
                  </a:moveTo>
                  <a:lnTo>
                    <a:pt x="24383" y="0"/>
                  </a:lnTo>
                </a:path>
              </a:pathLst>
            </a:custGeom>
            <a:ln w="22859">
              <a:solidFill>
                <a:srgbClr val="24211D"/>
              </a:solidFill>
            </a:ln>
          </p:spPr>
          <p:txBody>
            <a:bodyPr wrap="square" lIns="0" tIns="0" rIns="0" bIns="0" rtlCol="0"/>
            <a:lstStyle/>
            <a:p>
              <a:endParaRPr/>
            </a:p>
          </p:txBody>
        </p:sp>
        <p:sp>
          <p:nvSpPr>
            <p:cNvPr id="508" name="object 508"/>
            <p:cNvSpPr/>
            <p:nvPr/>
          </p:nvSpPr>
          <p:spPr>
            <a:xfrm>
              <a:off x="5948926" y="4611968"/>
              <a:ext cx="21177" cy="0"/>
            </a:xfrm>
            <a:custGeom>
              <a:avLst/>
              <a:gdLst/>
              <a:ahLst/>
              <a:cxnLst/>
              <a:rect l="l" t="t" r="r" b="b"/>
              <a:pathLst>
                <a:path w="24765">
                  <a:moveTo>
                    <a:pt x="0" y="0"/>
                  </a:moveTo>
                  <a:lnTo>
                    <a:pt x="24383" y="0"/>
                  </a:lnTo>
                </a:path>
              </a:pathLst>
            </a:custGeom>
            <a:ln w="22859">
              <a:solidFill>
                <a:srgbClr val="24211D"/>
              </a:solidFill>
            </a:ln>
          </p:spPr>
          <p:txBody>
            <a:bodyPr wrap="square" lIns="0" tIns="0" rIns="0" bIns="0" rtlCol="0"/>
            <a:lstStyle/>
            <a:p>
              <a:endParaRPr/>
            </a:p>
          </p:txBody>
        </p:sp>
        <p:sp>
          <p:nvSpPr>
            <p:cNvPr id="509" name="object 509"/>
            <p:cNvSpPr/>
            <p:nvPr/>
          </p:nvSpPr>
          <p:spPr>
            <a:xfrm>
              <a:off x="5909829" y="461196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10" name="object 510"/>
            <p:cNvSpPr/>
            <p:nvPr/>
          </p:nvSpPr>
          <p:spPr>
            <a:xfrm>
              <a:off x="5860308" y="461196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11" name="object 511"/>
            <p:cNvSpPr/>
            <p:nvPr/>
          </p:nvSpPr>
          <p:spPr>
            <a:xfrm>
              <a:off x="5821214" y="461196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12" name="object 512"/>
            <p:cNvSpPr/>
            <p:nvPr/>
          </p:nvSpPr>
          <p:spPr>
            <a:xfrm>
              <a:off x="5771693" y="461196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13" name="object 513"/>
            <p:cNvSpPr/>
            <p:nvPr/>
          </p:nvSpPr>
          <p:spPr>
            <a:xfrm>
              <a:off x="5731293" y="4611968"/>
              <a:ext cx="21177" cy="0"/>
            </a:xfrm>
            <a:custGeom>
              <a:avLst/>
              <a:gdLst/>
              <a:ahLst/>
              <a:cxnLst/>
              <a:rect l="l" t="t" r="r" b="b"/>
              <a:pathLst>
                <a:path w="24765">
                  <a:moveTo>
                    <a:pt x="0" y="0"/>
                  </a:moveTo>
                  <a:lnTo>
                    <a:pt x="24383" y="0"/>
                  </a:lnTo>
                </a:path>
              </a:pathLst>
            </a:custGeom>
            <a:ln w="22859">
              <a:solidFill>
                <a:srgbClr val="24211D"/>
              </a:solidFill>
            </a:ln>
          </p:spPr>
          <p:txBody>
            <a:bodyPr wrap="square" lIns="0" tIns="0" rIns="0" bIns="0" rtlCol="0"/>
            <a:lstStyle/>
            <a:p>
              <a:endParaRPr/>
            </a:p>
          </p:txBody>
        </p:sp>
        <p:sp>
          <p:nvSpPr>
            <p:cNvPr id="514" name="object 514"/>
            <p:cNvSpPr/>
            <p:nvPr/>
          </p:nvSpPr>
          <p:spPr>
            <a:xfrm>
              <a:off x="5683075" y="461196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15" name="object 515"/>
            <p:cNvSpPr/>
            <p:nvPr/>
          </p:nvSpPr>
          <p:spPr>
            <a:xfrm>
              <a:off x="5642677" y="461196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16" name="object 516"/>
            <p:cNvSpPr/>
            <p:nvPr/>
          </p:nvSpPr>
          <p:spPr>
            <a:xfrm>
              <a:off x="5593157" y="461196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17" name="object 517"/>
            <p:cNvSpPr/>
            <p:nvPr/>
          </p:nvSpPr>
          <p:spPr>
            <a:xfrm>
              <a:off x="5554060" y="461196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18" name="object 518"/>
            <p:cNvSpPr/>
            <p:nvPr/>
          </p:nvSpPr>
          <p:spPr>
            <a:xfrm>
              <a:off x="5504539" y="4611968"/>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519" name="object 519"/>
            <p:cNvSpPr/>
            <p:nvPr/>
          </p:nvSpPr>
          <p:spPr>
            <a:xfrm>
              <a:off x="5465444" y="4611968"/>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520" name="object 520"/>
            <p:cNvSpPr/>
            <p:nvPr/>
          </p:nvSpPr>
          <p:spPr>
            <a:xfrm>
              <a:off x="5415923" y="4601595"/>
              <a:ext cx="19548" cy="20747"/>
            </a:xfrm>
            <a:custGeom>
              <a:avLst/>
              <a:gdLst/>
              <a:ahLst/>
              <a:cxnLst/>
              <a:rect l="l" t="t" r="r" b="b"/>
              <a:pathLst>
                <a:path w="22860" h="22860">
                  <a:moveTo>
                    <a:pt x="10667" y="0"/>
                  </a:moveTo>
                  <a:lnTo>
                    <a:pt x="0" y="0"/>
                  </a:lnTo>
                  <a:lnTo>
                    <a:pt x="0" y="10667"/>
                  </a:lnTo>
                  <a:lnTo>
                    <a:pt x="10667" y="0"/>
                  </a:lnTo>
                  <a:close/>
                </a:path>
                <a:path w="22860" h="22860">
                  <a:moveTo>
                    <a:pt x="22859" y="22859"/>
                  </a:moveTo>
                  <a:lnTo>
                    <a:pt x="22859" y="0"/>
                  </a:lnTo>
                  <a:lnTo>
                    <a:pt x="10667" y="0"/>
                  </a:lnTo>
                  <a:lnTo>
                    <a:pt x="0" y="10667"/>
                  </a:lnTo>
                  <a:lnTo>
                    <a:pt x="10667" y="22859"/>
                  </a:lnTo>
                  <a:lnTo>
                    <a:pt x="22859" y="22859"/>
                  </a:lnTo>
                  <a:close/>
                </a:path>
              </a:pathLst>
            </a:custGeom>
            <a:solidFill>
              <a:srgbClr val="24211D"/>
            </a:solidFill>
          </p:spPr>
          <p:txBody>
            <a:bodyPr wrap="square" lIns="0" tIns="0" rIns="0" bIns="0" rtlCol="0"/>
            <a:lstStyle/>
            <a:p>
              <a:endParaRPr/>
            </a:p>
          </p:txBody>
        </p:sp>
        <p:sp>
          <p:nvSpPr>
            <p:cNvPr id="521" name="object 521"/>
            <p:cNvSpPr/>
            <p:nvPr/>
          </p:nvSpPr>
          <p:spPr>
            <a:xfrm>
              <a:off x="5415923" y="4616810"/>
              <a:ext cx="19548" cy="0"/>
            </a:xfrm>
            <a:custGeom>
              <a:avLst/>
              <a:gdLst/>
              <a:ahLst/>
              <a:cxnLst/>
              <a:rect l="l" t="t" r="r" b="b"/>
              <a:pathLst>
                <a:path w="22860">
                  <a:moveTo>
                    <a:pt x="0" y="0"/>
                  </a:moveTo>
                  <a:lnTo>
                    <a:pt x="22859" y="0"/>
                  </a:lnTo>
                </a:path>
              </a:pathLst>
            </a:custGeom>
            <a:ln w="12191">
              <a:solidFill>
                <a:srgbClr val="24211D"/>
              </a:solidFill>
            </a:ln>
          </p:spPr>
          <p:txBody>
            <a:bodyPr wrap="square" lIns="0" tIns="0" rIns="0" bIns="0" rtlCol="0"/>
            <a:lstStyle/>
            <a:p>
              <a:endParaRPr/>
            </a:p>
          </p:txBody>
        </p:sp>
        <p:sp>
          <p:nvSpPr>
            <p:cNvPr id="522" name="object 522"/>
            <p:cNvSpPr/>
            <p:nvPr/>
          </p:nvSpPr>
          <p:spPr>
            <a:xfrm>
              <a:off x="5415923" y="465346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523" name="object 523"/>
            <p:cNvSpPr/>
            <p:nvPr/>
          </p:nvSpPr>
          <p:spPr>
            <a:xfrm>
              <a:off x="5415923" y="4706021"/>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524" name="object 524"/>
            <p:cNvSpPr/>
            <p:nvPr/>
          </p:nvSpPr>
          <p:spPr>
            <a:xfrm>
              <a:off x="5415923" y="4747515"/>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525" name="object 525"/>
            <p:cNvSpPr/>
            <p:nvPr/>
          </p:nvSpPr>
          <p:spPr>
            <a:xfrm>
              <a:off x="5415923" y="4800073"/>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526" name="object 526"/>
            <p:cNvSpPr/>
            <p:nvPr/>
          </p:nvSpPr>
          <p:spPr>
            <a:xfrm>
              <a:off x="5415923" y="4842950"/>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527" name="object 527"/>
            <p:cNvSpPr/>
            <p:nvPr/>
          </p:nvSpPr>
          <p:spPr>
            <a:xfrm>
              <a:off x="5415923" y="4894817"/>
              <a:ext cx="19548" cy="0"/>
            </a:xfrm>
            <a:custGeom>
              <a:avLst/>
              <a:gdLst/>
              <a:ahLst/>
              <a:cxnLst/>
              <a:rect l="l" t="t" r="r" b="b"/>
              <a:pathLst>
                <a:path w="22860">
                  <a:moveTo>
                    <a:pt x="0" y="0"/>
                  </a:moveTo>
                  <a:lnTo>
                    <a:pt x="22859" y="0"/>
                  </a:lnTo>
                </a:path>
              </a:pathLst>
            </a:custGeom>
            <a:ln w="24383">
              <a:solidFill>
                <a:srgbClr val="24211D"/>
              </a:solidFill>
            </a:ln>
          </p:spPr>
          <p:txBody>
            <a:bodyPr wrap="square" lIns="0" tIns="0" rIns="0" bIns="0" rtlCol="0"/>
            <a:lstStyle/>
            <a:p>
              <a:endParaRPr/>
            </a:p>
          </p:txBody>
        </p:sp>
        <p:sp>
          <p:nvSpPr>
            <p:cNvPr id="528" name="object 528"/>
            <p:cNvSpPr/>
            <p:nvPr/>
          </p:nvSpPr>
          <p:spPr>
            <a:xfrm>
              <a:off x="5415923" y="4942535"/>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529" name="object 529"/>
            <p:cNvSpPr/>
            <p:nvPr/>
          </p:nvSpPr>
          <p:spPr>
            <a:xfrm>
              <a:off x="5415923" y="498956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530" name="object 530"/>
            <p:cNvSpPr/>
            <p:nvPr/>
          </p:nvSpPr>
          <p:spPr>
            <a:xfrm>
              <a:off x="5415923" y="5020682"/>
              <a:ext cx="19548" cy="32273"/>
            </a:xfrm>
            <a:custGeom>
              <a:avLst/>
              <a:gdLst/>
              <a:ahLst/>
              <a:cxnLst/>
              <a:rect l="l" t="t" r="r" b="b"/>
              <a:pathLst>
                <a:path w="22860" h="35560">
                  <a:moveTo>
                    <a:pt x="22859" y="22859"/>
                  </a:moveTo>
                  <a:lnTo>
                    <a:pt x="22859" y="0"/>
                  </a:lnTo>
                  <a:lnTo>
                    <a:pt x="0" y="0"/>
                  </a:lnTo>
                  <a:lnTo>
                    <a:pt x="0" y="22859"/>
                  </a:lnTo>
                  <a:lnTo>
                    <a:pt x="10667" y="35051"/>
                  </a:lnTo>
                  <a:lnTo>
                    <a:pt x="22859" y="22859"/>
                  </a:lnTo>
                  <a:close/>
                </a:path>
                <a:path w="22860" h="35560">
                  <a:moveTo>
                    <a:pt x="10667" y="35051"/>
                  </a:moveTo>
                  <a:lnTo>
                    <a:pt x="0" y="22859"/>
                  </a:lnTo>
                  <a:lnTo>
                    <a:pt x="0" y="35051"/>
                  </a:lnTo>
                  <a:lnTo>
                    <a:pt x="10667" y="35051"/>
                  </a:lnTo>
                  <a:close/>
                </a:path>
              </a:pathLst>
            </a:custGeom>
            <a:solidFill>
              <a:srgbClr val="24211D"/>
            </a:solidFill>
          </p:spPr>
          <p:txBody>
            <a:bodyPr wrap="square" lIns="0" tIns="0" rIns="0" bIns="0" rtlCol="0"/>
            <a:lstStyle/>
            <a:p>
              <a:endParaRPr/>
            </a:p>
          </p:txBody>
        </p:sp>
        <p:sp>
          <p:nvSpPr>
            <p:cNvPr id="531" name="object 531"/>
            <p:cNvSpPr/>
            <p:nvPr/>
          </p:nvSpPr>
          <p:spPr>
            <a:xfrm>
              <a:off x="2221822" y="4810447"/>
              <a:ext cx="276383" cy="231097"/>
            </a:xfrm>
            <a:custGeom>
              <a:avLst/>
              <a:gdLst/>
              <a:ahLst/>
              <a:cxnLst/>
              <a:rect l="l" t="t" r="r" b="b"/>
              <a:pathLst>
                <a:path w="323214" h="254635">
                  <a:moveTo>
                    <a:pt x="149351" y="128015"/>
                  </a:moveTo>
                  <a:lnTo>
                    <a:pt x="118362" y="102744"/>
                  </a:lnTo>
                  <a:lnTo>
                    <a:pt x="82811" y="70676"/>
                  </a:lnTo>
                  <a:lnTo>
                    <a:pt x="46965" y="36114"/>
                  </a:lnTo>
                  <a:lnTo>
                    <a:pt x="10667" y="0"/>
                  </a:lnTo>
                  <a:lnTo>
                    <a:pt x="0" y="24383"/>
                  </a:lnTo>
                  <a:lnTo>
                    <a:pt x="38881" y="60600"/>
                  </a:lnTo>
                  <a:lnTo>
                    <a:pt x="90810" y="106666"/>
                  </a:lnTo>
                  <a:lnTo>
                    <a:pt x="105451" y="119846"/>
                  </a:lnTo>
                  <a:lnTo>
                    <a:pt x="134079" y="146447"/>
                  </a:lnTo>
                  <a:lnTo>
                    <a:pt x="138683" y="150875"/>
                  </a:lnTo>
                  <a:lnTo>
                    <a:pt x="149351" y="128015"/>
                  </a:lnTo>
                  <a:close/>
                </a:path>
                <a:path w="323214" h="254635">
                  <a:moveTo>
                    <a:pt x="323087" y="231647"/>
                  </a:moveTo>
                  <a:lnTo>
                    <a:pt x="286234" y="215469"/>
                  </a:lnTo>
                  <a:lnTo>
                    <a:pt x="249381" y="196086"/>
                  </a:lnTo>
                  <a:lnTo>
                    <a:pt x="212528" y="173587"/>
                  </a:lnTo>
                  <a:lnTo>
                    <a:pt x="180940" y="151887"/>
                  </a:lnTo>
                  <a:lnTo>
                    <a:pt x="149351" y="128015"/>
                  </a:lnTo>
                  <a:lnTo>
                    <a:pt x="138683" y="150875"/>
                  </a:lnTo>
                  <a:lnTo>
                    <a:pt x="172981" y="176953"/>
                  </a:lnTo>
                  <a:lnTo>
                    <a:pt x="206314" y="200618"/>
                  </a:lnTo>
                  <a:lnTo>
                    <a:pt x="242748" y="223234"/>
                  </a:lnTo>
                  <a:lnTo>
                    <a:pt x="282282" y="243046"/>
                  </a:lnTo>
                  <a:lnTo>
                    <a:pt x="312419" y="254507"/>
                  </a:lnTo>
                  <a:lnTo>
                    <a:pt x="323087" y="231647"/>
                  </a:lnTo>
                  <a:close/>
                </a:path>
              </a:pathLst>
            </a:custGeom>
            <a:solidFill>
              <a:srgbClr val="24211D"/>
            </a:solidFill>
          </p:spPr>
          <p:txBody>
            <a:bodyPr wrap="square" lIns="0" tIns="0" rIns="0" bIns="0" rtlCol="0"/>
            <a:lstStyle/>
            <a:p>
              <a:endParaRPr/>
            </a:p>
          </p:txBody>
        </p:sp>
        <p:sp>
          <p:nvSpPr>
            <p:cNvPr id="532" name="object 532"/>
            <p:cNvSpPr/>
            <p:nvPr/>
          </p:nvSpPr>
          <p:spPr>
            <a:xfrm>
              <a:off x="3862529" y="4800765"/>
              <a:ext cx="278012" cy="240894"/>
            </a:xfrm>
            <a:custGeom>
              <a:avLst/>
              <a:gdLst/>
              <a:ahLst/>
              <a:cxnLst/>
              <a:rect l="l" t="t" r="r" b="b"/>
              <a:pathLst>
                <a:path w="325120" h="265429">
                  <a:moveTo>
                    <a:pt x="163067" y="126491"/>
                  </a:moveTo>
                  <a:lnTo>
                    <a:pt x="126498" y="102069"/>
                  </a:lnTo>
                  <a:lnTo>
                    <a:pt x="92418" y="75253"/>
                  </a:lnTo>
                  <a:lnTo>
                    <a:pt x="60252" y="46715"/>
                  </a:lnTo>
                  <a:lnTo>
                    <a:pt x="29426" y="17124"/>
                  </a:lnTo>
                  <a:lnTo>
                    <a:pt x="12191" y="0"/>
                  </a:lnTo>
                  <a:lnTo>
                    <a:pt x="0" y="22859"/>
                  </a:lnTo>
                  <a:lnTo>
                    <a:pt x="54267" y="75755"/>
                  </a:lnTo>
                  <a:lnTo>
                    <a:pt x="85501" y="105134"/>
                  </a:lnTo>
                  <a:lnTo>
                    <a:pt x="116555" y="132122"/>
                  </a:lnTo>
                  <a:lnTo>
                    <a:pt x="138683" y="149351"/>
                  </a:lnTo>
                  <a:lnTo>
                    <a:pt x="163067" y="126491"/>
                  </a:lnTo>
                  <a:close/>
                </a:path>
                <a:path w="325120" h="265429">
                  <a:moveTo>
                    <a:pt x="324611" y="242315"/>
                  </a:moveTo>
                  <a:lnTo>
                    <a:pt x="282667" y="216875"/>
                  </a:lnTo>
                  <a:lnTo>
                    <a:pt x="246786" y="194031"/>
                  </a:lnTo>
                  <a:lnTo>
                    <a:pt x="212400" y="169728"/>
                  </a:lnTo>
                  <a:lnTo>
                    <a:pt x="180209" y="143094"/>
                  </a:lnTo>
                  <a:lnTo>
                    <a:pt x="163067" y="126491"/>
                  </a:lnTo>
                  <a:lnTo>
                    <a:pt x="138683" y="149351"/>
                  </a:lnTo>
                  <a:lnTo>
                    <a:pt x="169343" y="173283"/>
                  </a:lnTo>
                  <a:lnTo>
                    <a:pt x="205112" y="198792"/>
                  </a:lnTo>
                  <a:lnTo>
                    <a:pt x="240881" y="222239"/>
                  </a:lnTo>
                  <a:lnTo>
                    <a:pt x="276650" y="244180"/>
                  </a:lnTo>
                  <a:lnTo>
                    <a:pt x="312419" y="265175"/>
                  </a:lnTo>
                  <a:lnTo>
                    <a:pt x="324611" y="242315"/>
                  </a:lnTo>
                  <a:close/>
                </a:path>
              </a:pathLst>
            </a:custGeom>
            <a:solidFill>
              <a:srgbClr val="24211D"/>
            </a:solidFill>
          </p:spPr>
          <p:txBody>
            <a:bodyPr wrap="square" lIns="0" tIns="0" rIns="0" bIns="0" rtlCol="0"/>
            <a:lstStyle/>
            <a:p>
              <a:endParaRPr/>
            </a:p>
          </p:txBody>
        </p:sp>
        <p:sp>
          <p:nvSpPr>
            <p:cNvPr id="533" name="object 533"/>
            <p:cNvSpPr/>
            <p:nvPr/>
          </p:nvSpPr>
          <p:spPr>
            <a:xfrm>
              <a:off x="5504540" y="4832578"/>
              <a:ext cx="276383" cy="199401"/>
            </a:xfrm>
            <a:custGeom>
              <a:avLst/>
              <a:gdLst/>
              <a:ahLst/>
              <a:cxnLst/>
              <a:rect l="l" t="t" r="r" b="b"/>
              <a:pathLst>
                <a:path w="323215" h="219710">
                  <a:moveTo>
                    <a:pt x="161543" y="103631"/>
                  </a:moveTo>
                  <a:lnTo>
                    <a:pt x="121717" y="84968"/>
                  </a:lnTo>
                  <a:lnTo>
                    <a:pt x="86024" y="62171"/>
                  </a:lnTo>
                  <a:lnTo>
                    <a:pt x="54336" y="35369"/>
                  </a:lnTo>
                  <a:lnTo>
                    <a:pt x="26524" y="4691"/>
                  </a:lnTo>
                  <a:lnTo>
                    <a:pt x="22859" y="0"/>
                  </a:lnTo>
                  <a:lnTo>
                    <a:pt x="0" y="10667"/>
                  </a:lnTo>
                  <a:lnTo>
                    <a:pt x="31310" y="40130"/>
                  </a:lnTo>
                  <a:lnTo>
                    <a:pt x="63717" y="67066"/>
                  </a:lnTo>
                  <a:lnTo>
                    <a:pt x="97855" y="92212"/>
                  </a:lnTo>
                  <a:lnTo>
                    <a:pt x="134354" y="116305"/>
                  </a:lnTo>
                  <a:lnTo>
                    <a:pt x="150875" y="126491"/>
                  </a:lnTo>
                  <a:lnTo>
                    <a:pt x="161543" y="103631"/>
                  </a:lnTo>
                  <a:close/>
                </a:path>
                <a:path w="323215" h="219710">
                  <a:moveTo>
                    <a:pt x="323087" y="196595"/>
                  </a:moveTo>
                  <a:lnTo>
                    <a:pt x="289688" y="177436"/>
                  </a:lnTo>
                  <a:lnTo>
                    <a:pt x="246260" y="154320"/>
                  </a:lnTo>
                  <a:lnTo>
                    <a:pt x="235683" y="148712"/>
                  </a:lnTo>
                  <a:lnTo>
                    <a:pt x="199815" y="128752"/>
                  </a:lnTo>
                  <a:lnTo>
                    <a:pt x="166144" y="106986"/>
                  </a:lnTo>
                  <a:lnTo>
                    <a:pt x="161543" y="103631"/>
                  </a:lnTo>
                  <a:lnTo>
                    <a:pt x="150875" y="126491"/>
                  </a:lnTo>
                  <a:lnTo>
                    <a:pt x="183572" y="148652"/>
                  </a:lnTo>
                  <a:lnTo>
                    <a:pt x="219156" y="168767"/>
                  </a:lnTo>
                  <a:lnTo>
                    <a:pt x="256785" y="188522"/>
                  </a:lnTo>
                  <a:lnTo>
                    <a:pt x="262278" y="191413"/>
                  </a:lnTo>
                  <a:lnTo>
                    <a:pt x="301214" y="212817"/>
                  </a:lnTo>
                  <a:lnTo>
                    <a:pt x="312419" y="219455"/>
                  </a:lnTo>
                  <a:lnTo>
                    <a:pt x="323087" y="196595"/>
                  </a:lnTo>
                  <a:close/>
                </a:path>
              </a:pathLst>
            </a:custGeom>
            <a:solidFill>
              <a:srgbClr val="24211D"/>
            </a:solidFill>
          </p:spPr>
          <p:txBody>
            <a:bodyPr wrap="square" lIns="0" tIns="0" rIns="0" bIns="0" rtlCol="0"/>
            <a:lstStyle/>
            <a:p>
              <a:endParaRPr/>
            </a:p>
          </p:txBody>
        </p:sp>
        <p:sp>
          <p:nvSpPr>
            <p:cNvPr id="534" name="object 534"/>
            <p:cNvSpPr/>
            <p:nvPr/>
          </p:nvSpPr>
          <p:spPr>
            <a:xfrm>
              <a:off x="7125699" y="4800765"/>
              <a:ext cx="307877" cy="231097"/>
            </a:xfrm>
            <a:custGeom>
              <a:avLst/>
              <a:gdLst/>
              <a:ahLst/>
              <a:cxnLst/>
              <a:rect l="l" t="t" r="r" b="b"/>
              <a:pathLst>
                <a:path w="360045" h="254635">
                  <a:moveTo>
                    <a:pt x="173735" y="126491"/>
                  </a:moveTo>
                  <a:lnTo>
                    <a:pt x="122643" y="86103"/>
                  </a:lnTo>
                  <a:lnTo>
                    <a:pt x="89933" y="59459"/>
                  </a:lnTo>
                  <a:lnTo>
                    <a:pt x="58864" y="32623"/>
                  </a:lnTo>
                  <a:lnTo>
                    <a:pt x="28670" y="4255"/>
                  </a:lnTo>
                  <a:lnTo>
                    <a:pt x="24383" y="0"/>
                  </a:lnTo>
                  <a:lnTo>
                    <a:pt x="0" y="22859"/>
                  </a:lnTo>
                  <a:lnTo>
                    <a:pt x="31402" y="50616"/>
                  </a:lnTo>
                  <a:lnTo>
                    <a:pt x="65074" y="76103"/>
                  </a:lnTo>
                  <a:lnTo>
                    <a:pt x="100404" y="99932"/>
                  </a:lnTo>
                  <a:lnTo>
                    <a:pt x="136781" y="122714"/>
                  </a:lnTo>
                  <a:lnTo>
                    <a:pt x="163067" y="138683"/>
                  </a:lnTo>
                  <a:lnTo>
                    <a:pt x="173735" y="126491"/>
                  </a:lnTo>
                  <a:close/>
                </a:path>
                <a:path w="360045" h="254635">
                  <a:moveTo>
                    <a:pt x="359663" y="231647"/>
                  </a:moveTo>
                  <a:lnTo>
                    <a:pt x="324623" y="213621"/>
                  </a:lnTo>
                  <a:lnTo>
                    <a:pt x="285969" y="192590"/>
                  </a:lnTo>
                  <a:lnTo>
                    <a:pt x="249154" y="171558"/>
                  </a:lnTo>
                  <a:lnTo>
                    <a:pt x="213592" y="150527"/>
                  </a:lnTo>
                  <a:lnTo>
                    <a:pt x="173735" y="126491"/>
                  </a:lnTo>
                  <a:lnTo>
                    <a:pt x="163067" y="138683"/>
                  </a:lnTo>
                  <a:lnTo>
                    <a:pt x="193718" y="161950"/>
                  </a:lnTo>
                  <a:lnTo>
                    <a:pt x="229411" y="187045"/>
                  </a:lnTo>
                  <a:lnTo>
                    <a:pt x="270016" y="213704"/>
                  </a:lnTo>
                  <a:lnTo>
                    <a:pt x="335279" y="254507"/>
                  </a:lnTo>
                  <a:lnTo>
                    <a:pt x="359663" y="231647"/>
                  </a:lnTo>
                  <a:close/>
                </a:path>
              </a:pathLst>
            </a:custGeom>
            <a:solidFill>
              <a:srgbClr val="24211D"/>
            </a:solidFill>
          </p:spPr>
          <p:txBody>
            <a:bodyPr wrap="square" lIns="0" tIns="0" rIns="0" bIns="0" rtlCol="0"/>
            <a:lstStyle/>
            <a:p>
              <a:endParaRPr/>
            </a:p>
          </p:txBody>
        </p:sp>
        <p:sp>
          <p:nvSpPr>
            <p:cNvPr id="535" name="object 535"/>
            <p:cNvSpPr/>
            <p:nvPr/>
          </p:nvSpPr>
          <p:spPr>
            <a:xfrm>
              <a:off x="3582345" y="3074624"/>
              <a:ext cx="50823" cy="150760"/>
            </a:xfrm>
            <a:prstGeom prst="rect">
              <a:avLst/>
            </a:prstGeom>
            <a:blipFill>
              <a:blip r:embed="rId14" cstate="print"/>
              <a:stretch>
                <a:fillRect/>
              </a:stretch>
            </a:blipFill>
          </p:spPr>
          <p:txBody>
            <a:bodyPr wrap="square" lIns="0" tIns="0" rIns="0" bIns="0" rtlCol="0"/>
            <a:lstStyle/>
            <a:p>
              <a:endParaRPr/>
            </a:p>
          </p:txBody>
        </p:sp>
        <p:sp>
          <p:nvSpPr>
            <p:cNvPr id="536" name="object 536"/>
            <p:cNvSpPr/>
            <p:nvPr/>
          </p:nvSpPr>
          <p:spPr>
            <a:xfrm>
              <a:off x="3582345" y="3074624"/>
              <a:ext cx="50823" cy="150760"/>
            </a:xfrm>
            <a:prstGeom prst="rect">
              <a:avLst/>
            </a:prstGeom>
            <a:blipFill>
              <a:blip r:embed="rId15" cstate="print"/>
              <a:stretch>
                <a:fillRect/>
              </a:stretch>
            </a:blipFill>
          </p:spPr>
          <p:txBody>
            <a:bodyPr wrap="square" lIns="0" tIns="0" rIns="0" bIns="0" rtlCol="0"/>
            <a:lstStyle/>
            <a:p>
              <a:endParaRPr/>
            </a:p>
          </p:txBody>
        </p:sp>
        <p:sp>
          <p:nvSpPr>
            <p:cNvPr id="537" name="object 537"/>
            <p:cNvSpPr/>
            <p:nvPr/>
          </p:nvSpPr>
          <p:spPr>
            <a:xfrm>
              <a:off x="3582345" y="3074624"/>
              <a:ext cx="50823" cy="150760"/>
            </a:xfrm>
            <a:prstGeom prst="rect">
              <a:avLst/>
            </a:prstGeom>
            <a:blipFill>
              <a:blip r:embed="rId16" cstate="print"/>
              <a:stretch>
                <a:fillRect/>
              </a:stretch>
            </a:blipFill>
          </p:spPr>
          <p:txBody>
            <a:bodyPr wrap="square" lIns="0" tIns="0" rIns="0" bIns="0" rtlCol="0"/>
            <a:lstStyle/>
            <a:p>
              <a:endParaRPr/>
            </a:p>
          </p:txBody>
        </p:sp>
        <p:sp>
          <p:nvSpPr>
            <p:cNvPr id="538" name="object 538"/>
            <p:cNvSpPr/>
            <p:nvPr/>
          </p:nvSpPr>
          <p:spPr>
            <a:xfrm>
              <a:off x="3582345" y="3074624"/>
              <a:ext cx="50823" cy="150760"/>
            </a:xfrm>
            <a:prstGeom prst="rect">
              <a:avLst/>
            </a:prstGeom>
            <a:blipFill>
              <a:blip r:embed="rId17" cstate="print"/>
              <a:stretch>
                <a:fillRect/>
              </a:stretch>
            </a:blipFill>
          </p:spPr>
          <p:txBody>
            <a:bodyPr wrap="square" lIns="0" tIns="0" rIns="0" bIns="0" rtlCol="0"/>
            <a:lstStyle/>
            <a:p>
              <a:endParaRPr/>
            </a:p>
          </p:txBody>
        </p:sp>
        <p:sp>
          <p:nvSpPr>
            <p:cNvPr id="539" name="object 539"/>
            <p:cNvSpPr/>
            <p:nvPr/>
          </p:nvSpPr>
          <p:spPr>
            <a:xfrm>
              <a:off x="4663988" y="3067708"/>
              <a:ext cx="50823" cy="150760"/>
            </a:xfrm>
            <a:prstGeom prst="rect">
              <a:avLst/>
            </a:prstGeom>
            <a:blipFill>
              <a:blip r:embed="rId18" cstate="print"/>
              <a:stretch>
                <a:fillRect/>
              </a:stretch>
            </a:blipFill>
          </p:spPr>
          <p:txBody>
            <a:bodyPr wrap="square" lIns="0" tIns="0" rIns="0" bIns="0" rtlCol="0"/>
            <a:lstStyle/>
            <a:p>
              <a:endParaRPr/>
            </a:p>
          </p:txBody>
        </p:sp>
        <p:sp>
          <p:nvSpPr>
            <p:cNvPr id="540" name="object 540"/>
            <p:cNvSpPr/>
            <p:nvPr/>
          </p:nvSpPr>
          <p:spPr>
            <a:xfrm>
              <a:off x="4663988" y="3067708"/>
              <a:ext cx="50823" cy="150760"/>
            </a:xfrm>
            <a:prstGeom prst="rect">
              <a:avLst/>
            </a:prstGeom>
            <a:blipFill>
              <a:blip r:embed="rId19" cstate="print"/>
              <a:stretch>
                <a:fillRect/>
              </a:stretch>
            </a:blipFill>
          </p:spPr>
          <p:txBody>
            <a:bodyPr wrap="square" lIns="0" tIns="0" rIns="0" bIns="0" rtlCol="0"/>
            <a:lstStyle/>
            <a:p>
              <a:endParaRPr/>
            </a:p>
          </p:txBody>
        </p:sp>
        <p:sp>
          <p:nvSpPr>
            <p:cNvPr id="541" name="object 541"/>
            <p:cNvSpPr/>
            <p:nvPr/>
          </p:nvSpPr>
          <p:spPr>
            <a:xfrm>
              <a:off x="4663988" y="3067708"/>
              <a:ext cx="50823" cy="150760"/>
            </a:xfrm>
            <a:prstGeom prst="rect">
              <a:avLst/>
            </a:prstGeom>
            <a:blipFill>
              <a:blip r:embed="rId20" cstate="print"/>
              <a:stretch>
                <a:fillRect/>
              </a:stretch>
            </a:blipFill>
          </p:spPr>
          <p:txBody>
            <a:bodyPr wrap="square" lIns="0" tIns="0" rIns="0" bIns="0" rtlCol="0"/>
            <a:lstStyle/>
            <a:p>
              <a:endParaRPr/>
            </a:p>
          </p:txBody>
        </p:sp>
        <p:sp>
          <p:nvSpPr>
            <p:cNvPr id="542" name="object 542"/>
            <p:cNvSpPr/>
            <p:nvPr/>
          </p:nvSpPr>
          <p:spPr>
            <a:xfrm>
              <a:off x="4663988" y="3067708"/>
              <a:ext cx="50823" cy="150760"/>
            </a:xfrm>
            <a:prstGeom prst="rect">
              <a:avLst/>
            </a:prstGeom>
            <a:blipFill>
              <a:blip r:embed="rId21" cstate="print"/>
              <a:stretch>
                <a:fillRect/>
              </a:stretch>
            </a:blipFill>
          </p:spPr>
          <p:txBody>
            <a:bodyPr wrap="square" lIns="0" tIns="0" rIns="0" bIns="0" rtlCol="0"/>
            <a:lstStyle/>
            <a:p>
              <a:endParaRPr/>
            </a:p>
          </p:txBody>
        </p:sp>
        <p:sp>
          <p:nvSpPr>
            <p:cNvPr id="543" name="object 543"/>
            <p:cNvSpPr/>
            <p:nvPr/>
          </p:nvSpPr>
          <p:spPr>
            <a:xfrm>
              <a:off x="7484075" y="3060793"/>
              <a:ext cx="50823" cy="150760"/>
            </a:xfrm>
            <a:prstGeom prst="rect">
              <a:avLst/>
            </a:prstGeom>
            <a:blipFill>
              <a:blip r:embed="rId22" cstate="print"/>
              <a:stretch>
                <a:fillRect/>
              </a:stretch>
            </a:blipFill>
          </p:spPr>
          <p:txBody>
            <a:bodyPr wrap="square" lIns="0" tIns="0" rIns="0" bIns="0" rtlCol="0"/>
            <a:lstStyle/>
            <a:p>
              <a:endParaRPr/>
            </a:p>
          </p:txBody>
        </p:sp>
        <p:sp>
          <p:nvSpPr>
            <p:cNvPr id="544" name="object 544"/>
            <p:cNvSpPr/>
            <p:nvPr/>
          </p:nvSpPr>
          <p:spPr>
            <a:xfrm>
              <a:off x="7484075" y="3060793"/>
              <a:ext cx="50823" cy="150760"/>
            </a:xfrm>
            <a:prstGeom prst="rect">
              <a:avLst/>
            </a:prstGeom>
            <a:blipFill>
              <a:blip r:embed="rId23" cstate="print"/>
              <a:stretch>
                <a:fillRect/>
              </a:stretch>
            </a:blipFill>
          </p:spPr>
          <p:txBody>
            <a:bodyPr wrap="square" lIns="0" tIns="0" rIns="0" bIns="0" rtlCol="0"/>
            <a:lstStyle/>
            <a:p>
              <a:endParaRPr/>
            </a:p>
          </p:txBody>
        </p:sp>
        <p:sp>
          <p:nvSpPr>
            <p:cNvPr id="545" name="object 545"/>
            <p:cNvSpPr/>
            <p:nvPr/>
          </p:nvSpPr>
          <p:spPr>
            <a:xfrm>
              <a:off x="7484075" y="3060793"/>
              <a:ext cx="50823" cy="150760"/>
            </a:xfrm>
            <a:prstGeom prst="rect">
              <a:avLst/>
            </a:prstGeom>
            <a:blipFill>
              <a:blip r:embed="rId24" cstate="print"/>
              <a:stretch>
                <a:fillRect/>
              </a:stretch>
            </a:blipFill>
          </p:spPr>
          <p:txBody>
            <a:bodyPr wrap="square" lIns="0" tIns="0" rIns="0" bIns="0" rtlCol="0"/>
            <a:lstStyle/>
            <a:p>
              <a:endParaRPr/>
            </a:p>
          </p:txBody>
        </p:sp>
        <p:sp>
          <p:nvSpPr>
            <p:cNvPr id="546" name="object 546"/>
            <p:cNvSpPr/>
            <p:nvPr/>
          </p:nvSpPr>
          <p:spPr>
            <a:xfrm>
              <a:off x="7484075" y="3060793"/>
              <a:ext cx="50823" cy="150760"/>
            </a:xfrm>
            <a:prstGeom prst="rect">
              <a:avLst/>
            </a:prstGeom>
            <a:blipFill>
              <a:blip r:embed="rId25" cstate="print"/>
              <a:stretch>
                <a:fillRect/>
              </a:stretch>
            </a:blipFill>
          </p:spPr>
          <p:txBody>
            <a:bodyPr wrap="square" lIns="0" tIns="0" rIns="0" bIns="0" rtlCol="0"/>
            <a:lstStyle/>
            <a:p>
              <a:endParaRPr/>
            </a:p>
          </p:txBody>
        </p:sp>
        <p:sp>
          <p:nvSpPr>
            <p:cNvPr id="547" name="object 547"/>
            <p:cNvSpPr/>
            <p:nvPr/>
          </p:nvSpPr>
          <p:spPr>
            <a:xfrm>
              <a:off x="8279017" y="4152079"/>
              <a:ext cx="50823" cy="150760"/>
            </a:xfrm>
            <a:prstGeom prst="rect">
              <a:avLst/>
            </a:prstGeom>
            <a:blipFill>
              <a:blip r:embed="rId26" cstate="print"/>
              <a:stretch>
                <a:fillRect/>
              </a:stretch>
            </a:blipFill>
          </p:spPr>
          <p:txBody>
            <a:bodyPr wrap="square" lIns="0" tIns="0" rIns="0" bIns="0" rtlCol="0"/>
            <a:lstStyle/>
            <a:p>
              <a:endParaRPr/>
            </a:p>
          </p:txBody>
        </p:sp>
        <p:sp>
          <p:nvSpPr>
            <p:cNvPr id="548" name="object 548"/>
            <p:cNvSpPr/>
            <p:nvPr/>
          </p:nvSpPr>
          <p:spPr>
            <a:xfrm>
              <a:off x="8279017" y="4152079"/>
              <a:ext cx="50823" cy="150760"/>
            </a:xfrm>
            <a:prstGeom prst="rect">
              <a:avLst/>
            </a:prstGeom>
            <a:blipFill>
              <a:blip r:embed="rId27" cstate="print"/>
              <a:stretch>
                <a:fillRect/>
              </a:stretch>
            </a:blipFill>
          </p:spPr>
          <p:txBody>
            <a:bodyPr wrap="square" lIns="0" tIns="0" rIns="0" bIns="0" rtlCol="0"/>
            <a:lstStyle/>
            <a:p>
              <a:endParaRPr/>
            </a:p>
          </p:txBody>
        </p:sp>
        <p:sp>
          <p:nvSpPr>
            <p:cNvPr id="549" name="object 549"/>
            <p:cNvSpPr/>
            <p:nvPr/>
          </p:nvSpPr>
          <p:spPr>
            <a:xfrm>
              <a:off x="8279017" y="4152079"/>
              <a:ext cx="50823" cy="150760"/>
            </a:xfrm>
            <a:prstGeom prst="rect">
              <a:avLst/>
            </a:prstGeom>
            <a:blipFill>
              <a:blip r:embed="rId28" cstate="print"/>
              <a:stretch>
                <a:fillRect/>
              </a:stretch>
            </a:blipFill>
          </p:spPr>
          <p:txBody>
            <a:bodyPr wrap="square" lIns="0" tIns="0" rIns="0" bIns="0" rtlCol="0"/>
            <a:lstStyle/>
            <a:p>
              <a:endParaRPr/>
            </a:p>
          </p:txBody>
        </p:sp>
        <p:sp>
          <p:nvSpPr>
            <p:cNvPr id="550" name="object 550"/>
            <p:cNvSpPr/>
            <p:nvPr/>
          </p:nvSpPr>
          <p:spPr>
            <a:xfrm>
              <a:off x="8279017" y="4152079"/>
              <a:ext cx="50823" cy="150760"/>
            </a:xfrm>
            <a:prstGeom prst="rect">
              <a:avLst/>
            </a:prstGeom>
            <a:blipFill>
              <a:blip r:embed="rId29" cstate="print"/>
              <a:stretch>
                <a:fillRect/>
              </a:stretch>
            </a:blipFill>
          </p:spPr>
          <p:txBody>
            <a:bodyPr wrap="square" lIns="0" tIns="0" rIns="0" bIns="0" rtlCol="0"/>
            <a:lstStyle/>
            <a:p>
              <a:endParaRPr/>
            </a:p>
          </p:txBody>
        </p:sp>
        <p:sp>
          <p:nvSpPr>
            <p:cNvPr id="551" name="object 551"/>
            <p:cNvSpPr/>
            <p:nvPr/>
          </p:nvSpPr>
          <p:spPr>
            <a:xfrm>
              <a:off x="8275107" y="4948760"/>
              <a:ext cx="50823" cy="150760"/>
            </a:xfrm>
            <a:prstGeom prst="rect">
              <a:avLst/>
            </a:prstGeom>
            <a:blipFill>
              <a:blip r:embed="rId30" cstate="print"/>
              <a:stretch>
                <a:fillRect/>
              </a:stretch>
            </a:blipFill>
          </p:spPr>
          <p:txBody>
            <a:bodyPr wrap="square" lIns="0" tIns="0" rIns="0" bIns="0" rtlCol="0"/>
            <a:lstStyle/>
            <a:p>
              <a:endParaRPr/>
            </a:p>
          </p:txBody>
        </p:sp>
        <p:sp>
          <p:nvSpPr>
            <p:cNvPr id="552" name="object 552"/>
            <p:cNvSpPr/>
            <p:nvPr/>
          </p:nvSpPr>
          <p:spPr>
            <a:xfrm>
              <a:off x="8275107" y="4948760"/>
              <a:ext cx="50823" cy="150760"/>
            </a:xfrm>
            <a:prstGeom prst="rect">
              <a:avLst/>
            </a:prstGeom>
            <a:blipFill>
              <a:blip r:embed="rId31" cstate="print"/>
              <a:stretch>
                <a:fillRect/>
              </a:stretch>
            </a:blipFill>
          </p:spPr>
          <p:txBody>
            <a:bodyPr wrap="square" lIns="0" tIns="0" rIns="0" bIns="0" rtlCol="0"/>
            <a:lstStyle/>
            <a:p>
              <a:endParaRPr/>
            </a:p>
          </p:txBody>
        </p:sp>
        <p:sp>
          <p:nvSpPr>
            <p:cNvPr id="553" name="object 553"/>
            <p:cNvSpPr/>
            <p:nvPr/>
          </p:nvSpPr>
          <p:spPr>
            <a:xfrm>
              <a:off x="8275107" y="4948760"/>
              <a:ext cx="50823" cy="150760"/>
            </a:xfrm>
            <a:prstGeom prst="rect">
              <a:avLst/>
            </a:prstGeom>
            <a:blipFill>
              <a:blip r:embed="rId32" cstate="print"/>
              <a:stretch>
                <a:fillRect/>
              </a:stretch>
            </a:blipFill>
          </p:spPr>
          <p:txBody>
            <a:bodyPr wrap="square" lIns="0" tIns="0" rIns="0" bIns="0" rtlCol="0"/>
            <a:lstStyle/>
            <a:p>
              <a:endParaRPr/>
            </a:p>
          </p:txBody>
        </p:sp>
        <p:sp>
          <p:nvSpPr>
            <p:cNvPr id="554" name="object 554"/>
            <p:cNvSpPr/>
            <p:nvPr/>
          </p:nvSpPr>
          <p:spPr>
            <a:xfrm>
              <a:off x="8275107" y="4948760"/>
              <a:ext cx="50823" cy="150760"/>
            </a:xfrm>
            <a:prstGeom prst="rect">
              <a:avLst/>
            </a:prstGeom>
            <a:blipFill>
              <a:blip r:embed="rId33" cstate="print"/>
              <a:stretch>
                <a:fillRect/>
              </a:stretch>
            </a:blipFill>
          </p:spPr>
          <p:txBody>
            <a:bodyPr wrap="square" lIns="0" tIns="0" rIns="0" bIns="0" rtlCol="0"/>
            <a:lstStyle/>
            <a:p>
              <a:endParaRPr/>
            </a:p>
          </p:txBody>
        </p:sp>
        <p:sp>
          <p:nvSpPr>
            <p:cNvPr id="555" name="object 555"/>
            <p:cNvSpPr/>
            <p:nvPr/>
          </p:nvSpPr>
          <p:spPr>
            <a:xfrm>
              <a:off x="871726" y="3529673"/>
              <a:ext cx="1632886" cy="197786"/>
            </a:xfrm>
            <a:prstGeom prst="rect">
              <a:avLst/>
            </a:prstGeom>
            <a:blipFill>
              <a:blip r:embed="rId34" cstate="print"/>
              <a:stretch>
                <a:fillRect/>
              </a:stretch>
            </a:blipFill>
          </p:spPr>
          <p:txBody>
            <a:bodyPr wrap="square" lIns="0" tIns="0" rIns="0" bIns="0" rtlCol="0"/>
            <a:lstStyle/>
            <a:p>
              <a:endParaRPr/>
            </a:p>
          </p:txBody>
        </p:sp>
        <p:sp>
          <p:nvSpPr>
            <p:cNvPr id="556" name="object 556"/>
            <p:cNvSpPr/>
            <p:nvPr/>
          </p:nvSpPr>
          <p:spPr>
            <a:xfrm>
              <a:off x="871726" y="3529673"/>
              <a:ext cx="1632886" cy="197786"/>
            </a:xfrm>
            <a:prstGeom prst="rect">
              <a:avLst/>
            </a:prstGeom>
            <a:blipFill>
              <a:blip r:embed="rId35" cstate="print"/>
              <a:stretch>
                <a:fillRect/>
              </a:stretch>
            </a:blipFill>
          </p:spPr>
          <p:txBody>
            <a:bodyPr wrap="square" lIns="0" tIns="0" rIns="0" bIns="0" rtlCol="0"/>
            <a:lstStyle/>
            <a:p>
              <a:endParaRPr/>
            </a:p>
          </p:txBody>
        </p:sp>
        <p:sp>
          <p:nvSpPr>
            <p:cNvPr id="557" name="object 557"/>
            <p:cNvSpPr/>
            <p:nvPr/>
          </p:nvSpPr>
          <p:spPr>
            <a:xfrm>
              <a:off x="871726" y="3529673"/>
              <a:ext cx="1632886" cy="197786"/>
            </a:xfrm>
            <a:prstGeom prst="rect">
              <a:avLst/>
            </a:prstGeom>
            <a:blipFill>
              <a:blip r:embed="rId36" cstate="print"/>
              <a:stretch>
                <a:fillRect/>
              </a:stretch>
            </a:blipFill>
          </p:spPr>
          <p:txBody>
            <a:bodyPr wrap="square" lIns="0" tIns="0" rIns="0" bIns="0" rtlCol="0"/>
            <a:lstStyle/>
            <a:p>
              <a:endParaRPr/>
            </a:p>
          </p:txBody>
        </p:sp>
        <p:sp>
          <p:nvSpPr>
            <p:cNvPr id="558" name="object 558"/>
            <p:cNvSpPr/>
            <p:nvPr/>
          </p:nvSpPr>
          <p:spPr>
            <a:xfrm>
              <a:off x="871726" y="3529673"/>
              <a:ext cx="1632886" cy="197786"/>
            </a:xfrm>
            <a:prstGeom prst="rect">
              <a:avLst/>
            </a:prstGeom>
            <a:blipFill>
              <a:blip r:embed="rId37" cstate="print"/>
              <a:stretch>
                <a:fillRect/>
              </a:stretch>
            </a:blipFill>
          </p:spPr>
          <p:txBody>
            <a:bodyPr wrap="square" lIns="0" tIns="0" rIns="0" bIns="0" rtlCol="0"/>
            <a:lstStyle/>
            <a:p>
              <a:endParaRPr/>
            </a:p>
          </p:txBody>
        </p:sp>
        <p:sp>
          <p:nvSpPr>
            <p:cNvPr id="559" name="object 559"/>
            <p:cNvSpPr/>
            <p:nvPr/>
          </p:nvSpPr>
          <p:spPr>
            <a:xfrm>
              <a:off x="2157966" y="3193573"/>
              <a:ext cx="643771" cy="197786"/>
            </a:xfrm>
            <a:prstGeom prst="rect">
              <a:avLst/>
            </a:prstGeom>
            <a:blipFill>
              <a:blip r:embed="rId38" cstate="print"/>
              <a:stretch>
                <a:fillRect/>
              </a:stretch>
            </a:blipFill>
          </p:spPr>
          <p:txBody>
            <a:bodyPr wrap="square" lIns="0" tIns="0" rIns="0" bIns="0" rtlCol="0"/>
            <a:lstStyle/>
            <a:p>
              <a:endParaRPr/>
            </a:p>
          </p:txBody>
        </p:sp>
        <p:sp>
          <p:nvSpPr>
            <p:cNvPr id="560" name="object 560"/>
            <p:cNvSpPr/>
            <p:nvPr/>
          </p:nvSpPr>
          <p:spPr>
            <a:xfrm>
              <a:off x="2157966" y="3193573"/>
              <a:ext cx="643771" cy="197786"/>
            </a:xfrm>
            <a:prstGeom prst="rect">
              <a:avLst/>
            </a:prstGeom>
            <a:blipFill>
              <a:blip r:embed="rId39" cstate="print"/>
              <a:stretch>
                <a:fillRect/>
              </a:stretch>
            </a:blipFill>
          </p:spPr>
          <p:txBody>
            <a:bodyPr wrap="square" lIns="0" tIns="0" rIns="0" bIns="0" rtlCol="0"/>
            <a:lstStyle/>
            <a:p>
              <a:endParaRPr/>
            </a:p>
          </p:txBody>
        </p:sp>
        <p:sp>
          <p:nvSpPr>
            <p:cNvPr id="561" name="object 561"/>
            <p:cNvSpPr/>
            <p:nvPr/>
          </p:nvSpPr>
          <p:spPr>
            <a:xfrm>
              <a:off x="2157966" y="3193573"/>
              <a:ext cx="643771" cy="197786"/>
            </a:xfrm>
            <a:prstGeom prst="rect">
              <a:avLst/>
            </a:prstGeom>
            <a:blipFill>
              <a:blip r:embed="rId40" cstate="print"/>
              <a:stretch>
                <a:fillRect/>
              </a:stretch>
            </a:blipFill>
          </p:spPr>
          <p:txBody>
            <a:bodyPr wrap="square" lIns="0" tIns="0" rIns="0" bIns="0" rtlCol="0"/>
            <a:lstStyle/>
            <a:p>
              <a:endParaRPr/>
            </a:p>
          </p:txBody>
        </p:sp>
        <p:sp>
          <p:nvSpPr>
            <p:cNvPr id="562" name="object 562"/>
            <p:cNvSpPr/>
            <p:nvPr/>
          </p:nvSpPr>
          <p:spPr>
            <a:xfrm>
              <a:off x="2157966" y="3193573"/>
              <a:ext cx="643771" cy="197786"/>
            </a:xfrm>
            <a:prstGeom prst="rect">
              <a:avLst/>
            </a:prstGeom>
            <a:blipFill>
              <a:blip r:embed="rId41" cstate="print"/>
              <a:stretch>
                <a:fillRect/>
              </a:stretch>
            </a:blipFill>
          </p:spPr>
          <p:txBody>
            <a:bodyPr wrap="square" lIns="0" tIns="0" rIns="0" bIns="0" rtlCol="0"/>
            <a:lstStyle/>
            <a:p>
              <a:endParaRPr/>
            </a:p>
          </p:txBody>
        </p:sp>
        <p:sp>
          <p:nvSpPr>
            <p:cNvPr id="563" name="object 563"/>
            <p:cNvSpPr/>
            <p:nvPr/>
          </p:nvSpPr>
          <p:spPr>
            <a:xfrm>
              <a:off x="3955056" y="3251665"/>
              <a:ext cx="753239" cy="156292"/>
            </a:xfrm>
            <a:prstGeom prst="rect">
              <a:avLst/>
            </a:prstGeom>
            <a:blipFill>
              <a:blip r:embed="rId42" cstate="print"/>
              <a:stretch>
                <a:fillRect/>
              </a:stretch>
            </a:blipFill>
          </p:spPr>
          <p:txBody>
            <a:bodyPr wrap="square" lIns="0" tIns="0" rIns="0" bIns="0" rtlCol="0"/>
            <a:lstStyle/>
            <a:p>
              <a:endParaRPr/>
            </a:p>
          </p:txBody>
        </p:sp>
        <p:sp>
          <p:nvSpPr>
            <p:cNvPr id="564" name="object 564"/>
            <p:cNvSpPr/>
            <p:nvPr/>
          </p:nvSpPr>
          <p:spPr>
            <a:xfrm>
              <a:off x="3955056" y="3251665"/>
              <a:ext cx="753239" cy="156292"/>
            </a:xfrm>
            <a:prstGeom prst="rect">
              <a:avLst/>
            </a:prstGeom>
            <a:blipFill>
              <a:blip r:embed="rId43" cstate="print"/>
              <a:stretch>
                <a:fillRect/>
              </a:stretch>
            </a:blipFill>
          </p:spPr>
          <p:txBody>
            <a:bodyPr wrap="square" lIns="0" tIns="0" rIns="0" bIns="0" rtlCol="0"/>
            <a:lstStyle/>
            <a:p>
              <a:endParaRPr/>
            </a:p>
          </p:txBody>
        </p:sp>
        <p:sp>
          <p:nvSpPr>
            <p:cNvPr id="565" name="object 565"/>
            <p:cNvSpPr/>
            <p:nvPr/>
          </p:nvSpPr>
          <p:spPr>
            <a:xfrm>
              <a:off x="3955056" y="3251665"/>
              <a:ext cx="753239" cy="156292"/>
            </a:xfrm>
            <a:prstGeom prst="rect">
              <a:avLst/>
            </a:prstGeom>
            <a:blipFill>
              <a:blip r:embed="rId44" cstate="print"/>
              <a:stretch>
                <a:fillRect/>
              </a:stretch>
            </a:blipFill>
          </p:spPr>
          <p:txBody>
            <a:bodyPr wrap="square" lIns="0" tIns="0" rIns="0" bIns="0" rtlCol="0"/>
            <a:lstStyle/>
            <a:p>
              <a:endParaRPr/>
            </a:p>
          </p:txBody>
        </p:sp>
        <p:sp>
          <p:nvSpPr>
            <p:cNvPr id="566" name="object 566"/>
            <p:cNvSpPr/>
            <p:nvPr/>
          </p:nvSpPr>
          <p:spPr>
            <a:xfrm>
              <a:off x="3955056" y="3251665"/>
              <a:ext cx="753239" cy="156292"/>
            </a:xfrm>
            <a:prstGeom prst="rect">
              <a:avLst/>
            </a:prstGeom>
            <a:blipFill>
              <a:blip r:embed="rId45" cstate="print"/>
              <a:stretch>
                <a:fillRect/>
              </a:stretch>
            </a:blipFill>
          </p:spPr>
          <p:txBody>
            <a:bodyPr wrap="square" lIns="0" tIns="0" rIns="0" bIns="0" rtlCol="0"/>
            <a:lstStyle/>
            <a:p>
              <a:endParaRPr/>
            </a:p>
          </p:txBody>
        </p:sp>
        <p:sp>
          <p:nvSpPr>
            <p:cNvPr id="567" name="object 567"/>
            <p:cNvSpPr/>
            <p:nvPr/>
          </p:nvSpPr>
          <p:spPr>
            <a:xfrm>
              <a:off x="5277786" y="3225386"/>
              <a:ext cx="1468686" cy="197786"/>
            </a:xfrm>
            <a:prstGeom prst="rect">
              <a:avLst/>
            </a:prstGeom>
            <a:blipFill>
              <a:blip r:embed="rId46" cstate="print"/>
              <a:stretch>
                <a:fillRect/>
              </a:stretch>
            </a:blipFill>
          </p:spPr>
          <p:txBody>
            <a:bodyPr wrap="square" lIns="0" tIns="0" rIns="0" bIns="0" rtlCol="0"/>
            <a:lstStyle/>
            <a:p>
              <a:endParaRPr/>
            </a:p>
          </p:txBody>
        </p:sp>
        <p:sp>
          <p:nvSpPr>
            <p:cNvPr id="568" name="object 568"/>
            <p:cNvSpPr/>
            <p:nvPr/>
          </p:nvSpPr>
          <p:spPr>
            <a:xfrm>
              <a:off x="5277786" y="3225386"/>
              <a:ext cx="1468686" cy="197786"/>
            </a:xfrm>
            <a:prstGeom prst="rect">
              <a:avLst/>
            </a:prstGeom>
            <a:blipFill>
              <a:blip r:embed="rId47" cstate="print"/>
              <a:stretch>
                <a:fillRect/>
              </a:stretch>
            </a:blipFill>
          </p:spPr>
          <p:txBody>
            <a:bodyPr wrap="square" lIns="0" tIns="0" rIns="0" bIns="0" rtlCol="0"/>
            <a:lstStyle/>
            <a:p>
              <a:endParaRPr/>
            </a:p>
          </p:txBody>
        </p:sp>
        <p:sp>
          <p:nvSpPr>
            <p:cNvPr id="569" name="object 569"/>
            <p:cNvSpPr/>
            <p:nvPr/>
          </p:nvSpPr>
          <p:spPr>
            <a:xfrm>
              <a:off x="5277786" y="3225386"/>
              <a:ext cx="1468686" cy="197786"/>
            </a:xfrm>
            <a:prstGeom prst="rect">
              <a:avLst/>
            </a:prstGeom>
            <a:blipFill>
              <a:blip r:embed="rId48" cstate="print"/>
              <a:stretch>
                <a:fillRect/>
              </a:stretch>
            </a:blipFill>
          </p:spPr>
          <p:txBody>
            <a:bodyPr wrap="square" lIns="0" tIns="0" rIns="0" bIns="0" rtlCol="0"/>
            <a:lstStyle/>
            <a:p>
              <a:endParaRPr/>
            </a:p>
          </p:txBody>
        </p:sp>
        <p:sp>
          <p:nvSpPr>
            <p:cNvPr id="570" name="object 570"/>
            <p:cNvSpPr/>
            <p:nvPr/>
          </p:nvSpPr>
          <p:spPr>
            <a:xfrm>
              <a:off x="5277786" y="3225386"/>
              <a:ext cx="1468686" cy="197786"/>
            </a:xfrm>
            <a:prstGeom prst="rect">
              <a:avLst/>
            </a:prstGeom>
            <a:blipFill>
              <a:blip r:embed="rId49" cstate="print"/>
              <a:stretch>
                <a:fillRect/>
              </a:stretch>
            </a:blipFill>
          </p:spPr>
          <p:txBody>
            <a:bodyPr wrap="square" lIns="0" tIns="0" rIns="0" bIns="0" rtlCol="0"/>
            <a:lstStyle/>
            <a:p>
              <a:endParaRPr/>
            </a:p>
          </p:txBody>
        </p:sp>
        <p:sp>
          <p:nvSpPr>
            <p:cNvPr id="571" name="object 571"/>
            <p:cNvSpPr/>
            <p:nvPr/>
          </p:nvSpPr>
          <p:spPr>
            <a:xfrm>
              <a:off x="3805189" y="1965357"/>
              <a:ext cx="875848" cy="389004"/>
            </a:xfrm>
            <a:custGeom>
              <a:avLst/>
              <a:gdLst/>
              <a:ahLst/>
              <a:cxnLst/>
              <a:rect l="l" t="t" r="r" b="b"/>
              <a:pathLst>
                <a:path w="1024254" h="428625">
                  <a:moveTo>
                    <a:pt x="0" y="0"/>
                  </a:moveTo>
                  <a:lnTo>
                    <a:pt x="0" y="428243"/>
                  </a:lnTo>
                  <a:lnTo>
                    <a:pt x="1024127" y="428243"/>
                  </a:lnTo>
                  <a:lnTo>
                    <a:pt x="1024127" y="0"/>
                  </a:lnTo>
                  <a:lnTo>
                    <a:pt x="0" y="0"/>
                  </a:lnTo>
                  <a:close/>
                </a:path>
              </a:pathLst>
            </a:custGeom>
            <a:solidFill>
              <a:srgbClr val="ACDBC7"/>
            </a:solidFill>
          </p:spPr>
          <p:txBody>
            <a:bodyPr wrap="square" lIns="0" tIns="0" rIns="0" bIns="0" rtlCol="0"/>
            <a:lstStyle/>
            <a:p>
              <a:endParaRPr/>
            </a:p>
          </p:txBody>
        </p:sp>
        <p:sp>
          <p:nvSpPr>
            <p:cNvPr id="572" name="object 572"/>
            <p:cNvSpPr/>
            <p:nvPr/>
          </p:nvSpPr>
          <p:spPr>
            <a:xfrm>
              <a:off x="3796606" y="1960516"/>
              <a:ext cx="27150" cy="0"/>
            </a:xfrm>
            <a:custGeom>
              <a:avLst/>
              <a:gdLst/>
              <a:ahLst/>
              <a:cxnLst/>
              <a:rect l="l" t="t" r="r" b="b"/>
              <a:pathLst>
                <a:path w="31750">
                  <a:moveTo>
                    <a:pt x="0" y="0"/>
                  </a:moveTo>
                  <a:lnTo>
                    <a:pt x="31750" y="0"/>
                  </a:lnTo>
                </a:path>
              </a:pathLst>
            </a:custGeom>
            <a:ln w="10667">
              <a:solidFill>
                <a:srgbClr val="24211D"/>
              </a:solidFill>
            </a:ln>
          </p:spPr>
          <p:txBody>
            <a:bodyPr wrap="square" lIns="0" tIns="0" rIns="0" bIns="0" rtlCol="0"/>
            <a:lstStyle/>
            <a:p>
              <a:endParaRPr/>
            </a:p>
          </p:txBody>
        </p:sp>
        <p:sp>
          <p:nvSpPr>
            <p:cNvPr id="573" name="object 573"/>
            <p:cNvSpPr/>
            <p:nvPr/>
          </p:nvSpPr>
          <p:spPr>
            <a:xfrm>
              <a:off x="3823756" y="1965356"/>
              <a:ext cx="849241" cy="0"/>
            </a:xfrm>
            <a:custGeom>
              <a:avLst/>
              <a:gdLst/>
              <a:ahLst/>
              <a:cxnLst/>
              <a:rect l="l" t="t" r="r" b="b"/>
              <a:pathLst>
                <a:path w="993139">
                  <a:moveTo>
                    <a:pt x="0" y="0"/>
                  </a:moveTo>
                  <a:lnTo>
                    <a:pt x="993139" y="0"/>
                  </a:lnTo>
                </a:path>
              </a:pathLst>
            </a:custGeom>
            <a:ln w="21335">
              <a:solidFill>
                <a:srgbClr val="24211D"/>
              </a:solidFill>
            </a:ln>
          </p:spPr>
          <p:txBody>
            <a:bodyPr wrap="square" lIns="0" tIns="0" rIns="0" bIns="0" rtlCol="0"/>
            <a:lstStyle/>
            <a:p>
              <a:endParaRPr/>
            </a:p>
          </p:txBody>
        </p:sp>
        <p:sp>
          <p:nvSpPr>
            <p:cNvPr id="574" name="object 574"/>
            <p:cNvSpPr/>
            <p:nvPr/>
          </p:nvSpPr>
          <p:spPr>
            <a:xfrm>
              <a:off x="4672996" y="1960516"/>
              <a:ext cx="26064" cy="0"/>
            </a:xfrm>
            <a:custGeom>
              <a:avLst/>
              <a:gdLst/>
              <a:ahLst/>
              <a:cxnLst/>
              <a:rect l="l" t="t" r="r" b="b"/>
              <a:pathLst>
                <a:path w="30479">
                  <a:moveTo>
                    <a:pt x="0" y="0"/>
                  </a:moveTo>
                  <a:lnTo>
                    <a:pt x="30480" y="0"/>
                  </a:lnTo>
                </a:path>
              </a:pathLst>
            </a:custGeom>
            <a:ln w="10667">
              <a:solidFill>
                <a:srgbClr val="24211D"/>
              </a:solidFill>
            </a:ln>
          </p:spPr>
          <p:txBody>
            <a:bodyPr wrap="square" lIns="0" tIns="0" rIns="0" bIns="0" rtlCol="0"/>
            <a:lstStyle/>
            <a:p>
              <a:endParaRPr/>
            </a:p>
          </p:txBody>
        </p:sp>
        <p:sp>
          <p:nvSpPr>
            <p:cNvPr id="575" name="object 575"/>
            <p:cNvSpPr/>
            <p:nvPr/>
          </p:nvSpPr>
          <p:spPr>
            <a:xfrm>
              <a:off x="3800950" y="1965357"/>
              <a:ext cx="0" cy="389004"/>
            </a:xfrm>
            <a:custGeom>
              <a:avLst/>
              <a:gdLst/>
              <a:ahLst/>
              <a:cxnLst/>
              <a:rect l="l" t="t" r="r" b="b"/>
              <a:pathLst>
                <a:path h="428625">
                  <a:moveTo>
                    <a:pt x="0" y="0"/>
                  </a:moveTo>
                  <a:lnTo>
                    <a:pt x="0" y="428243"/>
                  </a:lnTo>
                </a:path>
              </a:pathLst>
            </a:custGeom>
            <a:ln w="10160">
              <a:solidFill>
                <a:srgbClr val="24211D"/>
              </a:solidFill>
            </a:ln>
          </p:spPr>
          <p:txBody>
            <a:bodyPr wrap="square" lIns="0" tIns="0" rIns="0" bIns="0" rtlCol="0"/>
            <a:lstStyle/>
            <a:p>
              <a:endParaRPr/>
            </a:p>
          </p:txBody>
        </p:sp>
        <p:sp>
          <p:nvSpPr>
            <p:cNvPr id="576" name="object 576"/>
            <p:cNvSpPr/>
            <p:nvPr/>
          </p:nvSpPr>
          <p:spPr>
            <a:xfrm>
              <a:off x="3796066" y="2358164"/>
              <a:ext cx="27692" cy="0"/>
            </a:xfrm>
            <a:custGeom>
              <a:avLst/>
              <a:gdLst/>
              <a:ahLst/>
              <a:cxnLst/>
              <a:rect l="l" t="t" r="r" b="b"/>
              <a:pathLst>
                <a:path w="32385">
                  <a:moveTo>
                    <a:pt x="0" y="0"/>
                  </a:moveTo>
                  <a:lnTo>
                    <a:pt x="32003" y="0"/>
                  </a:lnTo>
                </a:path>
              </a:pathLst>
            </a:custGeom>
            <a:ln w="9143">
              <a:solidFill>
                <a:srgbClr val="24211D"/>
              </a:solidFill>
            </a:ln>
          </p:spPr>
          <p:txBody>
            <a:bodyPr wrap="square" lIns="0" tIns="0" rIns="0" bIns="0" rtlCol="0"/>
            <a:lstStyle/>
            <a:p>
              <a:endParaRPr/>
            </a:p>
          </p:txBody>
        </p:sp>
        <p:sp>
          <p:nvSpPr>
            <p:cNvPr id="577" name="object 577"/>
            <p:cNvSpPr/>
            <p:nvPr/>
          </p:nvSpPr>
          <p:spPr>
            <a:xfrm>
              <a:off x="3814473" y="1965357"/>
              <a:ext cx="0" cy="389004"/>
            </a:xfrm>
            <a:custGeom>
              <a:avLst/>
              <a:gdLst/>
              <a:ahLst/>
              <a:cxnLst/>
              <a:rect l="l" t="t" r="r" b="b"/>
              <a:pathLst>
                <a:path h="428625">
                  <a:moveTo>
                    <a:pt x="0" y="0"/>
                  </a:moveTo>
                  <a:lnTo>
                    <a:pt x="0" y="428243"/>
                  </a:lnTo>
                </a:path>
              </a:pathLst>
            </a:custGeom>
            <a:ln w="21712">
              <a:solidFill>
                <a:srgbClr val="24211D"/>
              </a:solidFill>
            </a:ln>
          </p:spPr>
          <p:txBody>
            <a:bodyPr wrap="square" lIns="0" tIns="0" rIns="0" bIns="0" rtlCol="0"/>
            <a:lstStyle/>
            <a:p>
              <a:endParaRPr/>
            </a:p>
          </p:txBody>
        </p:sp>
        <p:sp>
          <p:nvSpPr>
            <p:cNvPr id="578" name="object 578"/>
            <p:cNvSpPr/>
            <p:nvPr/>
          </p:nvSpPr>
          <p:spPr>
            <a:xfrm>
              <a:off x="3823756" y="2353323"/>
              <a:ext cx="849241" cy="0"/>
            </a:xfrm>
            <a:custGeom>
              <a:avLst/>
              <a:gdLst/>
              <a:ahLst/>
              <a:cxnLst/>
              <a:rect l="l" t="t" r="r" b="b"/>
              <a:pathLst>
                <a:path w="993139">
                  <a:moveTo>
                    <a:pt x="0" y="0"/>
                  </a:moveTo>
                  <a:lnTo>
                    <a:pt x="993139" y="0"/>
                  </a:lnTo>
                </a:path>
              </a:pathLst>
            </a:custGeom>
            <a:ln w="19811">
              <a:solidFill>
                <a:srgbClr val="24211D"/>
              </a:solidFill>
            </a:ln>
          </p:spPr>
          <p:txBody>
            <a:bodyPr wrap="square" lIns="0" tIns="0" rIns="0" bIns="0" rtlCol="0"/>
            <a:lstStyle/>
            <a:p>
              <a:endParaRPr/>
            </a:p>
          </p:txBody>
        </p:sp>
        <p:sp>
          <p:nvSpPr>
            <p:cNvPr id="579" name="object 579"/>
            <p:cNvSpPr/>
            <p:nvPr/>
          </p:nvSpPr>
          <p:spPr>
            <a:xfrm>
              <a:off x="4689829" y="1965357"/>
              <a:ext cx="0" cy="389004"/>
            </a:xfrm>
            <a:custGeom>
              <a:avLst/>
              <a:gdLst/>
              <a:ahLst/>
              <a:cxnLst/>
              <a:rect l="l" t="t" r="r" b="b"/>
              <a:pathLst>
                <a:path h="428625">
                  <a:moveTo>
                    <a:pt x="0" y="0"/>
                  </a:moveTo>
                  <a:lnTo>
                    <a:pt x="0" y="428243"/>
                  </a:lnTo>
                </a:path>
              </a:pathLst>
            </a:custGeom>
            <a:ln w="21589">
              <a:solidFill>
                <a:srgbClr val="24211D"/>
              </a:solidFill>
            </a:ln>
          </p:spPr>
          <p:txBody>
            <a:bodyPr wrap="square" lIns="0" tIns="0" rIns="0" bIns="0" rtlCol="0"/>
            <a:lstStyle/>
            <a:p>
              <a:endParaRPr/>
            </a:p>
          </p:txBody>
        </p:sp>
        <p:sp>
          <p:nvSpPr>
            <p:cNvPr id="580" name="object 580"/>
            <p:cNvSpPr/>
            <p:nvPr/>
          </p:nvSpPr>
          <p:spPr>
            <a:xfrm>
              <a:off x="4676962" y="1965357"/>
              <a:ext cx="0" cy="389004"/>
            </a:xfrm>
            <a:custGeom>
              <a:avLst/>
              <a:gdLst/>
              <a:ahLst/>
              <a:cxnLst/>
              <a:rect l="l" t="t" r="r" b="b"/>
              <a:pathLst>
                <a:path h="428625">
                  <a:moveTo>
                    <a:pt x="0" y="0"/>
                  </a:moveTo>
                  <a:lnTo>
                    <a:pt x="0" y="428243"/>
                  </a:lnTo>
                </a:path>
              </a:pathLst>
            </a:custGeom>
            <a:ln w="9275">
              <a:solidFill>
                <a:srgbClr val="24211D"/>
              </a:solidFill>
            </a:ln>
          </p:spPr>
          <p:txBody>
            <a:bodyPr wrap="square" lIns="0" tIns="0" rIns="0" bIns="0" rtlCol="0"/>
            <a:lstStyle/>
            <a:p>
              <a:endParaRPr/>
            </a:p>
          </p:txBody>
        </p:sp>
        <p:sp>
          <p:nvSpPr>
            <p:cNvPr id="581" name="object 581"/>
            <p:cNvSpPr/>
            <p:nvPr/>
          </p:nvSpPr>
          <p:spPr>
            <a:xfrm>
              <a:off x="4673109" y="2358164"/>
              <a:ext cx="26064" cy="0"/>
            </a:xfrm>
            <a:custGeom>
              <a:avLst/>
              <a:gdLst/>
              <a:ahLst/>
              <a:cxnLst/>
              <a:rect l="l" t="t" r="r" b="b"/>
              <a:pathLst>
                <a:path w="30479">
                  <a:moveTo>
                    <a:pt x="0" y="0"/>
                  </a:moveTo>
                  <a:lnTo>
                    <a:pt x="30479" y="0"/>
                  </a:lnTo>
                </a:path>
              </a:pathLst>
            </a:custGeom>
            <a:ln w="9143">
              <a:solidFill>
                <a:srgbClr val="24211D"/>
              </a:solidFill>
            </a:ln>
          </p:spPr>
          <p:txBody>
            <a:bodyPr wrap="square" lIns="0" tIns="0" rIns="0" bIns="0" rtlCol="0"/>
            <a:lstStyle/>
            <a:p>
              <a:endParaRPr/>
            </a:p>
          </p:txBody>
        </p:sp>
        <p:sp>
          <p:nvSpPr>
            <p:cNvPr id="582" name="object 582"/>
            <p:cNvSpPr/>
            <p:nvPr/>
          </p:nvSpPr>
          <p:spPr>
            <a:xfrm>
              <a:off x="2892961" y="2062177"/>
              <a:ext cx="271061" cy="207468"/>
            </a:xfrm>
            <a:prstGeom prst="rect">
              <a:avLst/>
            </a:prstGeom>
            <a:blipFill>
              <a:blip r:embed="rId50" cstate="print"/>
              <a:stretch>
                <a:fillRect/>
              </a:stretch>
            </a:blipFill>
          </p:spPr>
          <p:txBody>
            <a:bodyPr wrap="square" lIns="0" tIns="0" rIns="0" bIns="0" rtlCol="0"/>
            <a:lstStyle/>
            <a:p>
              <a:endParaRPr/>
            </a:p>
          </p:txBody>
        </p:sp>
        <p:sp>
          <p:nvSpPr>
            <p:cNvPr id="583" name="object 583"/>
            <p:cNvSpPr/>
            <p:nvPr/>
          </p:nvSpPr>
          <p:spPr>
            <a:xfrm>
              <a:off x="2892961" y="2062177"/>
              <a:ext cx="271061" cy="207468"/>
            </a:xfrm>
            <a:prstGeom prst="rect">
              <a:avLst/>
            </a:prstGeom>
            <a:blipFill>
              <a:blip r:embed="rId51" cstate="print"/>
              <a:stretch>
                <a:fillRect/>
              </a:stretch>
            </a:blipFill>
          </p:spPr>
          <p:txBody>
            <a:bodyPr wrap="square" lIns="0" tIns="0" rIns="0" bIns="0" rtlCol="0"/>
            <a:lstStyle/>
            <a:p>
              <a:endParaRPr/>
            </a:p>
          </p:txBody>
        </p:sp>
        <p:sp>
          <p:nvSpPr>
            <p:cNvPr id="584" name="object 584"/>
            <p:cNvSpPr/>
            <p:nvPr/>
          </p:nvSpPr>
          <p:spPr>
            <a:xfrm>
              <a:off x="2892961" y="2062177"/>
              <a:ext cx="271061" cy="207468"/>
            </a:xfrm>
            <a:prstGeom prst="rect">
              <a:avLst/>
            </a:prstGeom>
            <a:blipFill>
              <a:blip r:embed="rId52" cstate="print"/>
              <a:stretch>
                <a:fillRect/>
              </a:stretch>
            </a:blipFill>
          </p:spPr>
          <p:txBody>
            <a:bodyPr wrap="square" lIns="0" tIns="0" rIns="0" bIns="0" rtlCol="0"/>
            <a:lstStyle/>
            <a:p>
              <a:endParaRPr/>
            </a:p>
          </p:txBody>
        </p:sp>
        <p:sp>
          <p:nvSpPr>
            <p:cNvPr id="585" name="object 585"/>
            <p:cNvSpPr/>
            <p:nvPr/>
          </p:nvSpPr>
          <p:spPr>
            <a:xfrm>
              <a:off x="2892961" y="2062177"/>
              <a:ext cx="271061" cy="207468"/>
            </a:xfrm>
            <a:prstGeom prst="rect">
              <a:avLst/>
            </a:prstGeom>
            <a:blipFill>
              <a:blip r:embed="rId53" cstate="print"/>
              <a:stretch>
                <a:fillRect/>
              </a:stretch>
            </a:blipFill>
          </p:spPr>
          <p:txBody>
            <a:bodyPr wrap="square" lIns="0" tIns="0" rIns="0" bIns="0" rtlCol="0"/>
            <a:lstStyle/>
            <a:p>
              <a:endParaRPr/>
            </a:p>
          </p:txBody>
        </p:sp>
        <p:sp>
          <p:nvSpPr>
            <p:cNvPr id="586" name="object 586"/>
            <p:cNvSpPr/>
            <p:nvPr/>
          </p:nvSpPr>
          <p:spPr>
            <a:xfrm>
              <a:off x="4063220" y="2059409"/>
              <a:ext cx="294518" cy="217150"/>
            </a:xfrm>
            <a:prstGeom prst="rect">
              <a:avLst/>
            </a:prstGeom>
            <a:blipFill>
              <a:blip r:embed="rId54" cstate="print"/>
              <a:stretch>
                <a:fillRect/>
              </a:stretch>
            </a:blipFill>
          </p:spPr>
          <p:txBody>
            <a:bodyPr wrap="square" lIns="0" tIns="0" rIns="0" bIns="0" rtlCol="0"/>
            <a:lstStyle/>
            <a:p>
              <a:endParaRPr/>
            </a:p>
          </p:txBody>
        </p:sp>
        <p:sp>
          <p:nvSpPr>
            <p:cNvPr id="587" name="object 587"/>
            <p:cNvSpPr/>
            <p:nvPr/>
          </p:nvSpPr>
          <p:spPr>
            <a:xfrm>
              <a:off x="4063220" y="2059409"/>
              <a:ext cx="294518" cy="217150"/>
            </a:xfrm>
            <a:prstGeom prst="rect">
              <a:avLst/>
            </a:prstGeom>
            <a:blipFill>
              <a:blip r:embed="rId55" cstate="print"/>
              <a:stretch>
                <a:fillRect/>
              </a:stretch>
            </a:blipFill>
          </p:spPr>
          <p:txBody>
            <a:bodyPr wrap="square" lIns="0" tIns="0" rIns="0" bIns="0" rtlCol="0"/>
            <a:lstStyle/>
            <a:p>
              <a:endParaRPr/>
            </a:p>
          </p:txBody>
        </p:sp>
        <p:sp>
          <p:nvSpPr>
            <p:cNvPr id="588" name="object 588"/>
            <p:cNvSpPr/>
            <p:nvPr/>
          </p:nvSpPr>
          <p:spPr>
            <a:xfrm>
              <a:off x="4063220" y="2059409"/>
              <a:ext cx="294518" cy="217150"/>
            </a:xfrm>
            <a:prstGeom prst="rect">
              <a:avLst/>
            </a:prstGeom>
            <a:blipFill>
              <a:blip r:embed="rId56" cstate="print"/>
              <a:stretch>
                <a:fillRect/>
              </a:stretch>
            </a:blipFill>
          </p:spPr>
          <p:txBody>
            <a:bodyPr wrap="square" lIns="0" tIns="0" rIns="0" bIns="0" rtlCol="0"/>
            <a:lstStyle/>
            <a:p>
              <a:endParaRPr/>
            </a:p>
          </p:txBody>
        </p:sp>
        <p:sp>
          <p:nvSpPr>
            <p:cNvPr id="589" name="object 589"/>
            <p:cNvSpPr/>
            <p:nvPr/>
          </p:nvSpPr>
          <p:spPr>
            <a:xfrm>
              <a:off x="4063220" y="2059409"/>
              <a:ext cx="294518" cy="217150"/>
            </a:xfrm>
            <a:prstGeom prst="rect">
              <a:avLst/>
            </a:prstGeom>
            <a:blipFill>
              <a:blip r:embed="rId57" cstate="print"/>
              <a:stretch>
                <a:fillRect/>
              </a:stretch>
            </a:blipFill>
          </p:spPr>
          <p:txBody>
            <a:bodyPr wrap="square" lIns="0" tIns="0" rIns="0" bIns="0" rtlCol="0"/>
            <a:lstStyle/>
            <a:p>
              <a:endParaRPr/>
            </a:p>
          </p:txBody>
        </p:sp>
        <p:sp>
          <p:nvSpPr>
            <p:cNvPr id="590" name="object 590"/>
            <p:cNvSpPr/>
            <p:nvPr/>
          </p:nvSpPr>
          <p:spPr>
            <a:xfrm>
              <a:off x="5382041" y="2038663"/>
              <a:ext cx="242392" cy="186721"/>
            </a:xfrm>
            <a:prstGeom prst="rect">
              <a:avLst/>
            </a:prstGeom>
            <a:blipFill>
              <a:blip r:embed="rId58" cstate="print"/>
              <a:stretch>
                <a:fillRect/>
              </a:stretch>
            </a:blipFill>
          </p:spPr>
          <p:txBody>
            <a:bodyPr wrap="square" lIns="0" tIns="0" rIns="0" bIns="0" rtlCol="0"/>
            <a:lstStyle/>
            <a:p>
              <a:endParaRPr/>
            </a:p>
          </p:txBody>
        </p:sp>
        <p:sp>
          <p:nvSpPr>
            <p:cNvPr id="591" name="object 591"/>
            <p:cNvSpPr/>
            <p:nvPr/>
          </p:nvSpPr>
          <p:spPr>
            <a:xfrm>
              <a:off x="5382041" y="2038663"/>
              <a:ext cx="242392" cy="186721"/>
            </a:xfrm>
            <a:prstGeom prst="rect">
              <a:avLst/>
            </a:prstGeom>
            <a:blipFill>
              <a:blip r:embed="rId59" cstate="print"/>
              <a:stretch>
                <a:fillRect/>
              </a:stretch>
            </a:blipFill>
          </p:spPr>
          <p:txBody>
            <a:bodyPr wrap="square" lIns="0" tIns="0" rIns="0" bIns="0" rtlCol="0"/>
            <a:lstStyle/>
            <a:p>
              <a:endParaRPr/>
            </a:p>
          </p:txBody>
        </p:sp>
        <p:sp>
          <p:nvSpPr>
            <p:cNvPr id="592" name="object 592"/>
            <p:cNvSpPr/>
            <p:nvPr/>
          </p:nvSpPr>
          <p:spPr>
            <a:xfrm>
              <a:off x="5382041" y="2038663"/>
              <a:ext cx="242392" cy="186721"/>
            </a:xfrm>
            <a:prstGeom prst="rect">
              <a:avLst/>
            </a:prstGeom>
            <a:blipFill>
              <a:blip r:embed="rId60" cstate="print"/>
              <a:stretch>
                <a:fillRect/>
              </a:stretch>
            </a:blipFill>
          </p:spPr>
          <p:txBody>
            <a:bodyPr wrap="square" lIns="0" tIns="0" rIns="0" bIns="0" rtlCol="0"/>
            <a:lstStyle/>
            <a:p>
              <a:endParaRPr/>
            </a:p>
          </p:txBody>
        </p:sp>
        <p:sp>
          <p:nvSpPr>
            <p:cNvPr id="593" name="object 593"/>
            <p:cNvSpPr/>
            <p:nvPr/>
          </p:nvSpPr>
          <p:spPr>
            <a:xfrm>
              <a:off x="5382041" y="2038663"/>
              <a:ext cx="242392" cy="186721"/>
            </a:xfrm>
            <a:prstGeom prst="rect">
              <a:avLst/>
            </a:prstGeom>
            <a:blipFill>
              <a:blip r:embed="rId61" cstate="print"/>
              <a:stretch>
                <a:fillRect/>
              </a:stretch>
            </a:blipFill>
          </p:spPr>
          <p:txBody>
            <a:bodyPr wrap="square" lIns="0" tIns="0" rIns="0" bIns="0" rtlCol="0"/>
            <a:lstStyle/>
            <a:p>
              <a:endParaRPr/>
            </a:p>
          </p:txBody>
        </p:sp>
        <p:sp>
          <p:nvSpPr>
            <p:cNvPr id="594" name="object 594"/>
            <p:cNvSpPr/>
            <p:nvPr/>
          </p:nvSpPr>
          <p:spPr>
            <a:xfrm>
              <a:off x="3253943" y="2168676"/>
              <a:ext cx="473490" cy="0"/>
            </a:xfrm>
            <a:custGeom>
              <a:avLst/>
              <a:gdLst/>
              <a:ahLst/>
              <a:cxnLst/>
              <a:rect l="l" t="t" r="r" b="b"/>
              <a:pathLst>
                <a:path w="553720">
                  <a:moveTo>
                    <a:pt x="0" y="0"/>
                  </a:moveTo>
                  <a:lnTo>
                    <a:pt x="553211" y="0"/>
                  </a:lnTo>
                </a:path>
              </a:pathLst>
            </a:custGeom>
            <a:ln w="21335">
              <a:solidFill>
                <a:srgbClr val="24211D"/>
              </a:solidFill>
            </a:ln>
          </p:spPr>
          <p:txBody>
            <a:bodyPr wrap="square" lIns="0" tIns="0" rIns="0" bIns="0" rtlCol="0"/>
            <a:lstStyle/>
            <a:p>
              <a:endParaRPr/>
            </a:p>
          </p:txBody>
        </p:sp>
        <p:sp>
          <p:nvSpPr>
            <p:cNvPr id="595" name="object 595"/>
            <p:cNvSpPr/>
            <p:nvPr/>
          </p:nvSpPr>
          <p:spPr>
            <a:xfrm>
              <a:off x="3717877" y="2113351"/>
              <a:ext cx="87422" cy="110650"/>
            </a:xfrm>
            <a:custGeom>
              <a:avLst/>
              <a:gdLst/>
              <a:ahLst/>
              <a:cxnLst/>
              <a:rect l="l" t="t" r="r" b="b"/>
              <a:pathLst>
                <a:path w="102235" h="121919">
                  <a:moveTo>
                    <a:pt x="102107" y="60959"/>
                  </a:moveTo>
                  <a:lnTo>
                    <a:pt x="0" y="0"/>
                  </a:lnTo>
                  <a:lnTo>
                    <a:pt x="0" y="121919"/>
                  </a:lnTo>
                  <a:lnTo>
                    <a:pt x="102107" y="60959"/>
                  </a:lnTo>
                  <a:close/>
                </a:path>
              </a:pathLst>
            </a:custGeom>
            <a:solidFill>
              <a:srgbClr val="24211D"/>
            </a:solidFill>
          </p:spPr>
          <p:txBody>
            <a:bodyPr wrap="square" lIns="0" tIns="0" rIns="0" bIns="0" rtlCol="0"/>
            <a:lstStyle/>
            <a:p>
              <a:endParaRPr/>
            </a:p>
          </p:txBody>
        </p:sp>
        <p:sp>
          <p:nvSpPr>
            <p:cNvPr id="596" name="object 596"/>
            <p:cNvSpPr/>
            <p:nvPr/>
          </p:nvSpPr>
          <p:spPr>
            <a:xfrm>
              <a:off x="4708295" y="2164527"/>
              <a:ext cx="464259" cy="0"/>
            </a:xfrm>
            <a:custGeom>
              <a:avLst/>
              <a:gdLst/>
              <a:ahLst/>
              <a:cxnLst/>
              <a:rect l="l" t="t" r="r" b="b"/>
              <a:pathLst>
                <a:path w="542925">
                  <a:moveTo>
                    <a:pt x="0" y="0"/>
                  </a:moveTo>
                  <a:lnTo>
                    <a:pt x="542543" y="0"/>
                  </a:lnTo>
                </a:path>
              </a:pathLst>
            </a:custGeom>
            <a:ln w="30479">
              <a:solidFill>
                <a:srgbClr val="24211D"/>
              </a:solidFill>
            </a:ln>
          </p:spPr>
          <p:txBody>
            <a:bodyPr wrap="square" lIns="0" tIns="0" rIns="0" bIns="0" rtlCol="0"/>
            <a:lstStyle/>
            <a:p>
              <a:endParaRPr/>
            </a:p>
          </p:txBody>
        </p:sp>
        <p:sp>
          <p:nvSpPr>
            <p:cNvPr id="597" name="object 597"/>
            <p:cNvSpPr/>
            <p:nvPr/>
          </p:nvSpPr>
          <p:spPr>
            <a:xfrm>
              <a:off x="5163105" y="2113351"/>
              <a:ext cx="96653" cy="101429"/>
            </a:xfrm>
            <a:custGeom>
              <a:avLst/>
              <a:gdLst/>
              <a:ahLst/>
              <a:cxnLst/>
              <a:rect l="l" t="t" r="r" b="b"/>
              <a:pathLst>
                <a:path w="113029" h="111760">
                  <a:moveTo>
                    <a:pt x="112775" y="60959"/>
                  </a:moveTo>
                  <a:lnTo>
                    <a:pt x="0" y="0"/>
                  </a:lnTo>
                  <a:lnTo>
                    <a:pt x="0" y="111251"/>
                  </a:lnTo>
                  <a:lnTo>
                    <a:pt x="112775" y="60959"/>
                  </a:lnTo>
                  <a:close/>
                </a:path>
              </a:pathLst>
            </a:custGeom>
            <a:solidFill>
              <a:srgbClr val="24211D"/>
            </a:solidFill>
          </p:spPr>
          <p:txBody>
            <a:bodyPr wrap="square" lIns="0" tIns="0" rIns="0" bIns="0" rtlCol="0"/>
            <a:lstStyle/>
            <a:p>
              <a:endParaRPr/>
            </a:p>
          </p:txBody>
        </p:sp>
      </p:grpSp>
    </p:spTree>
    <p:extLst>
      <p:ext uri="{BB962C8B-B14F-4D97-AF65-F5344CB8AC3E}">
        <p14:creationId xmlns:p14="http://schemas.microsoft.com/office/powerpoint/2010/main" val="39516613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11560" y="116632"/>
            <a:ext cx="8208912" cy="1235208"/>
          </a:xfrm>
          <a:prstGeom prst="rect">
            <a:avLst/>
          </a:prstGeom>
        </p:spPr>
        <p:txBody>
          <a:bodyPr vert="horz" wrap="square" lIns="91440" tIns="45720" rIns="91440" bIns="45720" rtlCol="0" anchor="ctr">
            <a:normAutofit/>
          </a:bodyPr>
          <a:lstStyle/>
          <a:p>
            <a:pPr algn="ctr" rtl="0">
              <a:spcBef>
                <a:spcPct val="0"/>
              </a:spcBef>
            </a:pPr>
            <a:r>
              <a:rPr lang="el-GR" sz="2800" b="1" kern="1200" dirty="0">
                <a:latin typeface="Cambria Math" pitchFamily="18" charset="0"/>
                <a:ea typeface="Cambria Math" pitchFamily="18" charset="0"/>
                <a:cs typeface="+mj-cs"/>
              </a:rPr>
              <a:t>Διάστημα Προστασίας </a:t>
            </a:r>
            <a:r>
              <a:rPr lang="el-GR" sz="2800" b="1" kern="1200" dirty="0" smtClean="0">
                <a:latin typeface="Cambria Math" pitchFamily="18" charset="0"/>
                <a:ea typeface="Cambria Math" pitchFamily="18" charset="0"/>
                <a:cs typeface="+mj-cs"/>
              </a:rPr>
              <a:t>(</a:t>
            </a:r>
            <a:r>
              <a:rPr lang="en-US" sz="2800" b="1" kern="1200" dirty="0" smtClean="0">
                <a:latin typeface="Cambria Math" pitchFamily="18" charset="0"/>
                <a:ea typeface="Cambria Math" pitchFamily="18" charset="0"/>
                <a:cs typeface="+mj-cs"/>
              </a:rPr>
              <a:t>Guard Interval) </a:t>
            </a:r>
            <a:br>
              <a:rPr lang="en-US" sz="2800" b="1" kern="1200" dirty="0" smtClean="0">
                <a:latin typeface="Cambria Math" pitchFamily="18" charset="0"/>
                <a:ea typeface="Cambria Math" pitchFamily="18" charset="0"/>
                <a:cs typeface="+mj-cs"/>
              </a:rPr>
            </a:br>
            <a:r>
              <a:rPr lang="el-GR" sz="2800" b="1" kern="1200" dirty="0" smtClean="0">
                <a:latin typeface="Cambria Math" pitchFamily="18" charset="0"/>
                <a:ea typeface="Cambria Math" pitchFamily="18" charset="0"/>
                <a:cs typeface="+mj-cs"/>
              </a:rPr>
              <a:t>για </a:t>
            </a:r>
            <a:r>
              <a:rPr lang="el-GR" sz="2800" b="1" kern="1200" dirty="0">
                <a:latin typeface="Cambria Math" pitchFamily="18" charset="0"/>
                <a:ea typeface="Cambria Math" pitchFamily="18" charset="0"/>
                <a:cs typeface="+mj-cs"/>
              </a:rPr>
              <a:t>την Αποφυγή της </a:t>
            </a:r>
            <a:r>
              <a:rPr lang="el-GR" sz="2800" b="1" kern="1200" dirty="0" err="1">
                <a:latin typeface="Cambria Math" pitchFamily="18" charset="0"/>
                <a:ea typeface="Cambria Math" pitchFamily="18" charset="0"/>
                <a:cs typeface="+mj-cs"/>
              </a:rPr>
              <a:t>Διασυμβολικής</a:t>
            </a:r>
            <a:r>
              <a:rPr lang="el-GR" sz="2800" b="1" kern="1200" dirty="0">
                <a:latin typeface="Cambria Math" pitchFamily="18" charset="0"/>
                <a:ea typeface="Cambria Math" pitchFamily="18" charset="0"/>
                <a:cs typeface="+mj-cs"/>
              </a:rPr>
              <a:t> Παρεμβολής</a:t>
            </a:r>
            <a:endParaRPr sz="2800" b="1" kern="1200" dirty="0">
              <a:latin typeface="Cambria Math" pitchFamily="18" charset="0"/>
              <a:ea typeface="Cambria Math" pitchFamily="18" charset="0"/>
              <a:cs typeface="+mj-cs"/>
            </a:endParaRPr>
          </a:p>
        </p:txBody>
      </p:sp>
      <p:grpSp>
        <p:nvGrpSpPr>
          <p:cNvPr id="513" name="Group 512"/>
          <p:cNvGrpSpPr/>
          <p:nvPr/>
        </p:nvGrpSpPr>
        <p:grpSpPr>
          <a:xfrm>
            <a:off x="863015" y="2348880"/>
            <a:ext cx="7525409" cy="3159060"/>
            <a:chOff x="1008560" y="2136929"/>
            <a:chExt cx="7128409" cy="2840940"/>
          </a:xfrm>
        </p:grpSpPr>
        <p:sp>
          <p:nvSpPr>
            <p:cNvPr id="3" name="object 3"/>
            <p:cNvSpPr/>
            <p:nvPr/>
          </p:nvSpPr>
          <p:spPr>
            <a:xfrm>
              <a:off x="4073645" y="2141078"/>
              <a:ext cx="807973" cy="352697"/>
            </a:xfrm>
            <a:custGeom>
              <a:avLst/>
              <a:gdLst/>
              <a:ahLst/>
              <a:cxnLst/>
              <a:rect l="l" t="t" r="r" b="b"/>
              <a:pathLst>
                <a:path w="944879" h="388619">
                  <a:moveTo>
                    <a:pt x="0" y="0"/>
                  </a:moveTo>
                  <a:lnTo>
                    <a:pt x="0" y="388619"/>
                  </a:lnTo>
                  <a:lnTo>
                    <a:pt x="944879" y="388619"/>
                  </a:lnTo>
                  <a:lnTo>
                    <a:pt x="944879" y="0"/>
                  </a:lnTo>
                  <a:lnTo>
                    <a:pt x="0" y="0"/>
                  </a:lnTo>
                  <a:close/>
                </a:path>
              </a:pathLst>
            </a:custGeom>
            <a:solidFill>
              <a:srgbClr val="ACDBC7"/>
            </a:solidFill>
          </p:spPr>
          <p:txBody>
            <a:bodyPr wrap="square" lIns="0" tIns="0" rIns="0" bIns="0" rtlCol="0"/>
            <a:lstStyle/>
            <a:p>
              <a:endParaRPr/>
            </a:p>
          </p:txBody>
        </p:sp>
        <p:sp>
          <p:nvSpPr>
            <p:cNvPr id="4" name="object 4"/>
            <p:cNvSpPr/>
            <p:nvPr/>
          </p:nvSpPr>
          <p:spPr>
            <a:xfrm>
              <a:off x="4064844" y="2136929"/>
              <a:ext cx="24977" cy="0"/>
            </a:xfrm>
            <a:custGeom>
              <a:avLst/>
              <a:gdLst/>
              <a:ahLst/>
              <a:cxnLst/>
              <a:rect l="l" t="t" r="r" b="b"/>
              <a:pathLst>
                <a:path w="29210">
                  <a:moveTo>
                    <a:pt x="0" y="0"/>
                  </a:moveTo>
                  <a:lnTo>
                    <a:pt x="29210" y="0"/>
                  </a:lnTo>
                </a:path>
              </a:pathLst>
            </a:custGeom>
            <a:ln w="9143">
              <a:solidFill>
                <a:srgbClr val="24211D"/>
              </a:solidFill>
            </a:ln>
          </p:spPr>
          <p:txBody>
            <a:bodyPr wrap="square" lIns="0" tIns="0" rIns="0" bIns="0" rtlCol="0"/>
            <a:lstStyle/>
            <a:p>
              <a:endParaRPr/>
            </a:p>
          </p:txBody>
        </p:sp>
        <p:sp>
          <p:nvSpPr>
            <p:cNvPr id="5" name="object 5"/>
            <p:cNvSpPr/>
            <p:nvPr/>
          </p:nvSpPr>
          <p:spPr>
            <a:xfrm>
              <a:off x="4089823" y="2141078"/>
              <a:ext cx="782995" cy="0"/>
            </a:xfrm>
            <a:custGeom>
              <a:avLst/>
              <a:gdLst/>
              <a:ahLst/>
              <a:cxnLst/>
              <a:rect l="l" t="t" r="r" b="b"/>
              <a:pathLst>
                <a:path w="915670">
                  <a:moveTo>
                    <a:pt x="0" y="0"/>
                  </a:moveTo>
                  <a:lnTo>
                    <a:pt x="915670" y="0"/>
                  </a:lnTo>
                </a:path>
              </a:pathLst>
            </a:custGeom>
            <a:ln w="18287">
              <a:solidFill>
                <a:srgbClr val="24211D"/>
              </a:solidFill>
            </a:ln>
          </p:spPr>
          <p:txBody>
            <a:bodyPr wrap="square" lIns="0" tIns="0" rIns="0" bIns="0" rtlCol="0"/>
            <a:lstStyle/>
            <a:p>
              <a:endParaRPr/>
            </a:p>
          </p:txBody>
        </p:sp>
        <p:sp>
          <p:nvSpPr>
            <p:cNvPr id="6" name="object 6"/>
            <p:cNvSpPr/>
            <p:nvPr/>
          </p:nvSpPr>
          <p:spPr>
            <a:xfrm>
              <a:off x="4872818" y="2136929"/>
              <a:ext cx="24977" cy="0"/>
            </a:xfrm>
            <a:custGeom>
              <a:avLst/>
              <a:gdLst/>
              <a:ahLst/>
              <a:cxnLst/>
              <a:rect l="l" t="t" r="r" b="b"/>
              <a:pathLst>
                <a:path w="29210">
                  <a:moveTo>
                    <a:pt x="0" y="0"/>
                  </a:moveTo>
                  <a:lnTo>
                    <a:pt x="29209" y="0"/>
                  </a:lnTo>
                </a:path>
              </a:pathLst>
            </a:custGeom>
            <a:ln w="9143">
              <a:solidFill>
                <a:srgbClr val="24211D"/>
              </a:solidFill>
            </a:ln>
          </p:spPr>
          <p:txBody>
            <a:bodyPr wrap="square" lIns="0" tIns="0" rIns="0" bIns="0" rtlCol="0"/>
            <a:lstStyle/>
            <a:p>
              <a:endParaRPr/>
            </a:p>
          </p:txBody>
        </p:sp>
        <p:sp>
          <p:nvSpPr>
            <p:cNvPr id="7" name="object 7"/>
            <p:cNvSpPr/>
            <p:nvPr/>
          </p:nvSpPr>
          <p:spPr>
            <a:xfrm>
              <a:off x="4069189" y="2141078"/>
              <a:ext cx="0" cy="352697"/>
            </a:xfrm>
            <a:custGeom>
              <a:avLst/>
              <a:gdLst/>
              <a:ahLst/>
              <a:cxnLst/>
              <a:rect l="l" t="t" r="r" b="b"/>
              <a:pathLst>
                <a:path h="388619">
                  <a:moveTo>
                    <a:pt x="0" y="0"/>
                  </a:moveTo>
                  <a:lnTo>
                    <a:pt x="0" y="388619"/>
                  </a:lnTo>
                </a:path>
              </a:pathLst>
            </a:custGeom>
            <a:ln w="10160">
              <a:solidFill>
                <a:srgbClr val="24211D"/>
              </a:solidFill>
            </a:ln>
          </p:spPr>
          <p:txBody>
            <a:bodyPr wrap="square" lIns="0" tIns="0" rIns="0" bIns="0" rtlCol="0"/>
            <a:lstStyle/>
            <a:p>
              <a:endParaRPr/>
            </a:p>
          </p:txBody>
        </p:sp>
        <p:sp>
          <p:nvSpPr>
            <p:cNvPr id="8" name="object 8"/>
            <p:cNvSpPr/>
            <p:nvPr/>
          </p:nvSpPr>
          <p:spPr>
            <a:xfrm>
              <a:off x="4064523" y="2497926"/>
              <a:ext cx="24977" cy="0"/>
            </a:xfrm>
            <a:custGeom>
              <a:avLst/>
              <a:gdLst/>
              <a:ahLst/>
              <a:cxnLst/>
              <a:rect l="l" t="t" r="r" b="b"/>
              <a:pathLst>
                <a:path w="29210">
                  <a:moveTo>
                    <a:pt x="0" y="0"/>
                  </a:moveTo>
                  <a:lnTo>
                    <a:pt x="28955" y="0"/>
                  </a:lnTo>
                </a:path>
              </a:pathLst>
            </a:custGeom>
            <a:ln w="9143">
              <a:solidFill>
                <a:srgbClr val="24211D"/>
              </a:solidFill>
            </a:ln>
          </p:spPr>
          <p:txBody>
            <a:bodyPr wrap="square" lIns="0" tIns="0" rIns="0" bIns="0" rtlCol="0"/>
            <a:lstStyle/>
            <a:p>
              <a:endParaRPr/>
            </a:p>
          </p:txBody>
        </p:sp>
        <p:sp>
          <p:nvSpPr>
            <p:cNvPr id="9" name="object 9"/>
            <p:cNvSpPr/>
            <p:nvPr/>
          </p:nvSpPr>
          <p:spPr>
            <a:xfrm>
              <a:off x="4081677" y="2141078"/>
              <a:ext cx="0" cy="352697"/>
            </a:xfrm>
            <a:custGeom>
              <a:avLst/>
              <a:gdLst/>
              <a:ahLst/>
              <a:cxnLst/>
              <a:rect l="l" t="t" r="r" b="b"/>
              <a:pathLst>
                <a:path h="388619">
                  <a:moveTo>
                    <a:pt x="0" y="0"/>
                  </a:moveTo>
                  <a:lnTo>
                    <a:pt x="0" y="388619"/>
                  </a:lnTo>
                </a:path>
              </a:pathLst>
            </a:custGeom>
            <a:ln w="19050">
              <a:solidFill>
                <a:srgbClr val="24211D"/>
              </a:solidFill>
            </a:ln>
          </p:spPr>
          <p:txBody>
            <a:bodyPr wrap="square" lIns="0" tIns="0" rIns="0" bIns="0" rtlCol="0"/>
            <a:lstStyle/>
            <a:p>
              <a:endParaRPr/>
            </a:p>
          </p:txBody>
        </p:sp>
        <p:sp>
          <p:nvSpPr>
            <p:cNvPr id="10" name="object 10"/>
            <p:cNvSpPr/>
            <p:nvPr/>
          </p:nvSpPr>
          <p:spPr>
            <a:xfrm>
              <a:off x="4089823" y="2493776"/>
              <a:ext cx="782995" cy="0"/>
            </a:xfrm>
            <a:custGeom>
              <a:avLst/>
              <a:gdLst/>
              <a:ahLst/>
              <a:cxnLst/>
              <a:rect l="l" t="t" r="r" b="b"/>
              <a:pathLst>
                <a:path w="915670">
                  <a:moveTo>
                    <a:pt x="0" y="0"/>
                  </a:moveTo>
                  <a:lnTo>
                    <a:pt x="915670" y="0"/>
                  </a:lnTo>
                </a:path>
              </a:pathLst>
            </a:custGeom>
            <a:ln w="18287">
              <a:solidFill>
                <a:srgbClr val="24211D"/>
              </a:solidFill>
            </a:ln>
          </p:spPr>
          <p:txBody>
            <a:bodyPr wrap="square" lIns="0" tIns="0" rIns="0" bIns="0" rtlCol="0"/>
            <a:lstStyle/>
            <a:p>
              <a:endParaRPr/>
            </a:p>
          </p:txBody>
        </p:sp>
        <p:sp>
          <p:nvSpPr>
            <p:cNvPr id="11" name="object 11"/>
            <p:cNvSpPr/>
            <p:nvPr/>
          </p:nvSpPr>
          <p:spPr>
            <a:xfrm>
              <a:off x="4889651" y="2141078"/>
              <a:ext cx="0" cy="352697"/>
            </a:xfrm>
            <a:custGeom>
              <a:avLst/>
              <a:gdLst/>
              <a:ahLst/>
              <a:cxnLst/>
              <a:rect l="l" t="t" r="r" b="b"/>
              <a:pathLst>
                <a:path h="388619">
                  <a:moveTo>
                    <a:pt x="0" y="0"/>
                  </a:moveTo>
                  <a:lnTo>
                    <a:pt x="0" y="388619"/>
                  </a:lnTo>
                </a:path>
              </a:pathLst>
            </a:custGeom>
            <a:ln w="19050">
              <a:solidFill>
                <a:srgbClr val="24211D"/>
              </a:solidFill>
            </a:ln>
          </p:spPr>
          <p:txBody>
            <a:bodyPr wrap="square" lIns="0" tIns="0" rIns="0" bIns="0" rtlCol="0"/>
            <a:lstStyle/>
            <a:p>
              <a:endParaRPr/>
            </a:p>
          </p:txBody>
        </p:sp>
        <p:sp>
          <p:nvSpPr>
            <p:cNvPr id="12" name="object 12"/>
            <p:cNvSpPr/>
            <p:nvPr/>
          </p:nvSpPr>
          <p:spPr>
            <a:xfrm>
              <a:off x="4877057" y="2141078"/>
              <a:ext cx="0" cy="352697"/>
            </a:xfrm>
            <a:custGeom>
              <a:avLst/>
              <a:gdLst/>
              <a:ahLst/>
              <a:cxnLst/>
              <a:rect l="l" t="t" r="r" b="b"/>
              <a:pathLst>
                <a:path h="388619">
                  <a:moveTo>
                    <a:pt x="0" y="0"/>
                  </a:moveTo>
                  <a:lnTo>
                    <a:pt x="0" y="388619"/>
                  </a:lnTo>
                </a:path>
              </a:pathLst>
            </a:custGeom>
            <a:ln w="10667">
              <a:solidFill>
                <a:srgbClr val="24211D"/>
              </a:solidFill>
            </a:ln>
          </p:spPr>
          <p:txBody>
            <a:bodyPr wrap="square" lIns="0" tIns="0" rIns="0" bIns="0" rtlCol="0"/>
            <a:lstStyle/>
            <a:p>
              <a:endParaRPr/>
            </a:p>
          </p:txBody>
        </p:sp>
        <p:sp>
          <p:nvSpPr>
            <p:cNvPr id="13" name="object 13"/>
            <p:cNvSpPr/>
            <p:nvPr/>
          </p:nvSpPr>
          <p:spPr>
            <a:xfrm>
              <a:off x="4872496" y="2497926"/>
              <a:ext cx="24977" cy="0"/>
            </a:xfrm>
            <a:custGeom>
              <a:avLst/>
              <a:gdLst/>
              <a:ahLst/>
              <a:cxnLst/>
              <a:rect l="l" t="t" r="r" b="b"/>
              <a:pathLst>
                <a:path w="29210">
                  <a:moveTo>
                    <a:pt x="0" y="0"/>
                  </a:moveTo>
                  <a:lnTo>
                    <a:pt x="28955" y="0"/>
                  </a:lnTo>
                </a:path>
              </a:pathLst>
            </a:custGeom>
            <a:ln w="9143">
              <a:solidFill>
                <a:srgbClr val="24211D"/>
              </a:solidFill>
            </a:ln>
          </p:spPr>
          <p:txBody>
            <a:bodyPr wrap="square" lIns="0" tIns="0" rIns="0" bIns="0" rtlCol="0"/>
            <a:lstStyle/>
            <a:p>
              <a:endParaRPr/>
            </a:p>
          </p:txBody>
        </p:sp>
        <p:sp>
          <p:nvSpPr>
            <p:cNvPr id="14" name="object 14"/>
            <p:cNvSpPr/>
            <p:nvPr/>
          </p:nvSpPr>
          <p:spPr>
            <a:xfrm>
              <a:off x="3231789" y="2229600"/>
              <a:ext cx="251513" cy="185338"/>
            </a:xfrm>
            <a:prstGeom prst="rect">
              <a:avLst/>
            </a:prstGeom>
            <a:blipFill>
              <a:blip r:embed="rId2" cstate="print"/>
              <a:stretch>
                <a:fillRect/>
              </a:stretch>
            </a:blipFill>
          </p:spPr>
          <p:txBody>
            <a:bodyPr wrap="square" lIns="0" tIns="0" rIns="0" bIns="0" rtlCol="0"/>
            <a:lstStyle/>
            <a:p>
              <a:endParaRPr/>
            </a:p>
          </p:txBody>
        </p:sp>
        <p:sp>
          <p:nvSpPr>
            <p:cNvPr id="15" name="object 15"/>
            <p:cNvSpPr/>
            <p:nvPr/>
          </p:nvSpPr>
          <p:spPr>
            <a:xfrm>
              <a:off x="3231789" y="2229600"/>
              <a:ext cx="251513" cy="185338"/>
            </a:xfrm>
            <a:prstGeom prst="rect">
              <a:avLst/>
            </a:prstGeom>
            <a:blipFill>
              <a:blip r:embed="rId3" cstate="print"/>
              <a:stretch>
                <a:fillRect/>
              </a:stretch>
            </a:blipFill>
          </p:spPr>
          <p:txBody>
            <a:bodyPr wrap="square" lIns="0" tIns="0" rIns="0" bIns="0" rtlCol="0"/>
            <a:lstStyle/>
            <a:p>
              <a:endParaRPr/>
            </a:p>
          </p:txBody>
        </p:sp>
        <p:sp>
          <p:nvSpPr>
            <p:cNvPr id="16" name="object 16"/>
            <p:cNvSpPr/>
            <p:nvPr/>
          </p:nvSpPr>
          <p:spPr>
            <a:xfrm>
              <a:off x="3231789" y="2229600"/>
              <a:ext cx="251513" cy="185338"/>
            </a:xfrm>
            <a:prstGeom prst="rect">
              <a:avLst/>
            </a:prstGeom>
            <a:blipFill>
              <a:blip r:embed="rId4" cstate="print"/>
              <a:stretch>
                <a:fillRect/>
              </a:stretch>
            </a:blipFill>
          </p:spPr>
          <p:txBody>
            <a:bodyPr wrap="square" lIns="0" tIns="0" rIns="0" bIns="0" rtlCol="0"/>
            <a:lstStyle/>
            <a:p>
              <a:endParaRPr/>
            </a:p>
          </p:txBody>
        </p:sp>
        <p:sp>
          <p:nvSpPr>
            <p:cNvPr id="17" name="object 17"/>
            <p:cNvSpPr/>
            <p:nvPr/>
          </p:nvSpPr>
          <p:spPr>
            <a:xfrm>
              <a:off x="3231789" y="2229600"/>
              <a:ext cx="251513" cy="185338"/>
            </a:xfrm>
            <a:prstGeom prst="rect">
              <a:avLst/>
            </a:prstGeom>
            <a:blipFill>
              <a:blip r:embed="rId5" cstate="print"/>
              <a:stretch>
                <a:fillRect/>
              </a:stretch>
            </a:blipFill>
          </p:spPr>
          <p:txBody>
            <a:bodyPr wrap="square" lIns="0" tIns="0" rIns="0" bIns="0" rtlCol="0"/>
            <a:lstStyle/>
            <a:p>
              <a:endParaRPr/>
            </a:p>
          </p:txBody>
        </p:sp>
        <p:sp>
          <p:nvSpPr>
            <p:cNvPr id="18" name="object 18"/>
            <p:cNvSpPr/>
            <p:nvPr/>
          </p:nvSpPr>
          <p:spPr>
            <a:xfrm>
              <a:off x="4310824" y="2225450"/>
              <a:ext cx="272364" cy="197786"/>
            </a:xfrm>
            <a:prstGeom prst="rect">
              <a:avLst/>
            </a:prstGeom>
            <a:blipFill>
              <a:blip r:embed="rId6" cstate="print"/>
              <a:stretch>
                <a:fillRect/>
              </a:stretch>
            </a:blipFill>
          </p:spPr>
          <p:txBody>
            <a:bodyPr wrap="square" lIns="0" tIns="0" rIns="0" bIns="0" rtlCol="0"/>
            <a:lstStyle/>
            <a:p>
              <a:endParaRPr/>
            </a:p>
          </p:txBody>
        </p:sp>
        <p:sp>
          <p:nvSpPr>
            <p:cNvPr id="19" name="object 19"/>
            <p:cNvSpPr/>
            <p:nvPr/>
          </p:nvSpPr>
          <p:spPr>
            <a:xfrm>
              <a:off x="4310824" y="2225450"/>
              <a:ext cx="272364" cy="197786"/>
            </a:xfrm>
            <a:prstGeom prst="rect">
              <a:avLst/>
            </a:prstGeom>
            <a:blipFill>
              <a:blip r:embed="rId7" cstate="print"/>
              <a:stretch>
                <a:fillRect/>
              </a:stretch>
            </a:blipFill>
          </p:spPr>
          <p:txBody>
            <a:bodyPr wrap="square" lIns="0" tIns="0" rIns="0" bIns="0" rtlCol="0"/>
            <a:lstStyle/>
            <a:p>
              <a:endParaRPr/>
            </a:p>
          </p:txBody>
        </p:sp>
        <p:sp>
          <p:nvSpPr>
            <p:cNvPr id="20" name="object 20"/>
            <p:cNvSpPr/>
            <p:nvPr/>
          </p:nvSpPr>
          <p:spPr>
            <a:xfrm>
              <a:off x="4310824" y="2225450"/>
              <a:ext cx="272364" cy="197786"/>
            </a:xfrm>
            <a:prstGeom prst="rect">
              <a:avLst/>
            </a:prstGeom>
            <a:blipFill>
              <a:blip r:embed="rId8" cstate="print"/>
              <a:stretch>
                <a:fillRect/>
              </a:stretch>
            </a:blipFill>
          </p:spPr>
          <p:txBody>
            <a:bodyPr wrap="square" lIns="0" tIns="0" rIns="0" bIns="0" rtlCol="0"/>
            <a:lstStyle/>
            <a:p>
              <a:endParaRPr/>
            </a:p>
          </p:txBody>
        </p:sp>
        <p:sp>
          <p:nvSpPr>
            <p:cNvPr id="21" name="object 21"/>
            <p:cNvSpPr/>
            <p:nvPr/>
          </p:nvSpPr>
          <p:spPr>
            <a:xfrm>
              <a:off x="4310824" y="2225450"/>
              <a:ext cx="272364" cy="197786"/>
            </a:xfrm>
            <a:prstGeom prst="rect">
              <a:avLst/>
            </a:prstGeom>
            <a:blipFill>
              <a:blip r:embed="rId9" cstate="print"/>
              <a:stretch>
                <a:fillRect/>
              </a:stretch>
            </a:blipFill>
          </p:spPr>
          <p:txBody>
            <a:bodyPr wrap="square" lIns="0" tIns="0" rIns="0" bIns="0" rtlCol="0"/>
            <a:lstStyle/>
            <a:p>
              <a:endParaRPr/>
            </a:p>
          </p:txBody>
        </p:sp>
        <p:sp>
          <p:nvSpPr>
            <p:cNvPr id="22" name="object 22"/>
            <p:cNvSpPr/>
            <p:nvPr/>
          </p:nvSpPr>
          <p:spPr>
            <a:xfrm>
              <a:off x="5526695" y="2207469"/>
              <a:ext cx="224147" cy="171507"/>
            </a:xfrm>
            <a:prstGeom prst="rect">
              <a:avLst/>
            </a:prstGeom>
            <a:blipFill>
              <a:blip r:embed="rId10" cstate="print"/>
              <a:stretch>
                <a:fillRect/>
              </a:stretch>
            </a:blipFill>
          </p:spPr>
          <p:txBody>
            <a:bodyPr wrap="square" lIns="0" tIns="0" rIns="0" bIns="0" rtlCol="0"/>
            <a:lstStyle/>
            <a:p>
              <a:endParaRPr/>
            </a:p>
          </p:txBody>
        </p:sp>
        <p:sp>
          <p:nvSpPr>
            <p:cNvPr id="23" name="object 23"/>
            <p:cNvSpPr/>
            <p:nvPr/>
          </p:nvSpPr>
          <p:spPr>
            <a:xfrm>
              <a:off x="5526695" y="2207469"/>
              <a:ext cx="224147" cy="171507"/>
            </a:xfrm>
            <a:prstGeom prst="rect">
              <a:avLst/>
            </a:prstGeom>
            <a:blipFill>
              <a:blip r:embed="rId11" cstate="print"/>
              <a:stretch>
                <a:fillRect/>
              </a:stretch>
            </a:blipFill>
          </p:spPr>
          <p:txBody>
            <a:bodyPr wrap="square" lIns="0" tIns="0" rIns="0" bIns="0" rtlCol="0"/>
            <a:lstStyle/>
            <a:p>
              <a:endParaRPr/>
            </a:p>
          </p:txBody>
        </p:sp>
        <p:sp>
          <p:nvSpPr>
            <p:cNvPr id="24" name="object 24"/>
            <p:cNvSpPr/>
            <p:nvPr/>
          </p:nvSpPr>
          <p:spPr>
            <a:xfrm>
              <a:off x="5526695" y="2207469"/>
              <a:ext cx="224147" cy="171507"/>
            </a:xfrm>
            <a:prstGeom prst="rect">
              <a:avLst/>
            </a:prstGeom>
            <a:blipFill>
              <a:blip r:embed="rId12" cstate="print"/>
              <a:stretch>
                <a:fillRect/>
              </a:stretch>
            </a:blipFill>
          </p:spPr>
          <p:txBody>
            <a:bodyPr wrap="square" lIns="0" tIns="0" rIns="0" bIns="0" rtlCol="0"/>
            <a:lstStyle/>
            <a:p>
              <a:endParaRPr/>
            </a:p>
          </p:txBody>
        </p:sp>
        <p:sp>
          <p:nvSpPr>
            <p:cNvPr id="25" name="object 25"/>
            <p:cNvSpPr/>
            <p:nvPr/>
          </p:nvSpPr>
          <p:spPr>
            <a:xfrm>
              <a:off x="5526695" y="2207469"/>
              <a:ext cx="224147" cy="171507"/>
            </a:xfrm>
            <a:prstGeom prst="rect">
              <a:avLst/>
            </a:prstGeom>
            <a:blipFill>
              <a:blip r:embed="rId13" cstate="print"/>
              <a:stretch>
                <a:fillRect/>
              </a:stretch>
            </a:blipFill>
          </p:spPr>
          <p:txBody>
            <a:bodyPr wrap="square" lIns="0" tIns="0" rIns="0" bIns="0" rtlCol="0"/>
            <a:lstStyle/>
            <a:p>
              <a:endParaRPr/>
            </a:p>
          </p:txBody>
        </p:sp>
        <p:sp>
          <p:nvSpPr>
            <p:cNvPr id="26" name="object 26"/>
            <p:cNvSpPr/>
            <p:nvPr/>
          </p:nvSpPr>
          <p:spPr>
            <a:xfrm>
              <a:off x="3564101" y="2325726"/>
              <a:ext cx="436566" cy="0"/>
            </a:xfrm>
            <a:custGeom>
              <a:avLst/>
              <a:gdLst/>
              <a:ahLst/>
              <a:cxnLst/>
              <a:rect l="l" t="t" r="r" b="b"/>
              <a:pathLst>
                <a:path w="510539">
                  <a:moveTo>
                    <a:pt x="0" y="0"/>
                  </a:moveTo>
                  <a:lnTo>
                    <a:pt x="510539" y="0"/>
                  </a:lnTo>
                </a:path>
              </a:pathLst>
            </a:custGeom>
            <a:ln w="19811">
              <a:solidFill>
                <a:srgbClr val="24211D"/>
              </a:solidFill>
            </a:ln>
          </p:spPr>
          <p:txBody>
            <a:bodyPr wrap="square" lIns="0" tIns="0" rIns="0" bIns="0" rtlCol="0"/>
            <a:lstStyle/>
            <a:p>
              <a:endParaRPr/>
            </a:p>
          </p:txBody>
        </p:sp>
        <p:sp>
          <p:nvSpPr>
            <p:cNvPr id="27" name="object 27"/>
            <p:cNvSpPr/>
            <p:nvPr/>
          </p:nvSpPr>
          <p:spPr>
            <a:xfrm>
              <a:off x="3992848" y="2275242"/>
              <a:ext cx="80906" cy="101429"/>
            </a:xfrm>
            <a:custGeom>
              <a:avLst/>
              <a:gdLst/>
              <a:ahLst/>
              <a:cxnLst/>
              <a:rect l="l" t="t" r="r" b="b"/>
              <a:pathLst>
                <a:path w="94614" h="111760">
                  <a:moveTo>
                    <a:pt x="94487" y="56387"/>
                  </a:moveTo>
                  <a:lnTo>
                    <a:pt x="0" y="0"/>
                  </a:lnTo>
                  <a:lnTo>
                    <a:pt x="0" y="111251"/>
                  </a:lnTo>
                  <a:lnTo>
                    <a:pt x="94487" y="56387"/>
                  </a:lnTo>
                  <a:close/>
                </a:path>
              </a:pathLst>
            </a:custGeom>
            <a:solidFill>
              <a:srgbClr val="24211D"/>
            </a:solidFill>
          </p:spPr>
          <p:txBody>
            <a:bodyPr wrap="square" lIns="0" tIns="0" rIns="0" bIns="0" rtlCol="0"/>
            <a:lstStyle/>
            <a:p>
              <a:endParaRPr/>
            </a:p>
          </p:txBody>
        </p:sp>
        <p:sp>
          <p:nvSpPr>
            <p:cNvPr id="28" name="object 28"/>
            <p:cNvSpPr/>
            <p:nvPr/>
          </p:nvSpPr>
          <p:spPr>
            <a:xfrm>
              <a:off x="4905075" y="2321576"/>
              <a:ext cx="428964" cy="0"/>
            </a:xfrm>
            <a:custGeom>
              <a:avLst/>
              <a:gdLst/>
              <a:ahLst/>
              <a:cxnLst/>
              <a:rect l="l" t="t" r="r" b="b"/>
              <a:pathLst>
                <a:path w="501650">
                  <a:moveTo>
                    <a:pt x="0" y="0"/>
                  </a:moveTo>
                  <a:lnTo>
                    <a:pt x="501395" y="0"/>
                  </a:lnTo>
                </a:path>
              </a:pathLst>
            </a:custGeom>
            <a:ln w="28955">
              <a:solidFill>
                <a:srgbClr val="24211D"/>
              </a:solidFill>
            </a:ln>
          </p:spPr>
          <p:txBody>
            <a:bodyPr wrap="square" lIns="0" tIns="0" rIns="0" bIns="0" rtlCol="0"/>
            <a:lstStyle/>
            <a:p>
              <a:endParaRPr/>
            </a:p>
          </p:txBody>
        </p:sp>
        <p:sp>
          <p:nvSpPr>
            <p:cNvPr id="29" name="object 29"/>
            <p:cNvSpPr/>
            <p:nvPr/>
          </p:nvSpPr>
          <p:spPr>
            <a:xfrm>
              <a:off x="5326004" y="2275242"/>
              <a:ext cx="89050" cy="92785"/>
            </a:xfrm>
            <a:custGeom>
              <a:avLst/>
              <a:gdLst/>
              <a:ahLst/>
              <a:cxnLst/>
              <a:rect l="l" t="t" r="r" b="b"/>
              <a:pathLst>
                <a:path w="104139" h="102235">
                  <a:moveTo>
                    <a:pt x="103631" y="56387"/>
                  </a:moveTo>
                  <a:lnTo>
                    <a:pt x="0" y="0"/>
                  </a:lnTo>
                  <a:lnTo>
                    <a:pt x="0" y="102107"/>
                  </a:lnTo>
                  <a:lnTo>
                    <a:pt x="103631" y="56387"/>
                  </a:lnTo>
                  <a:close/>
                </a:path>
              </a:pathLst>
            </a:custGeom>
            <a:solidFill>
              <a:srgbClr val="24211D"/>
            </a:solidFill>
          </p:spPr>
          <p:txBody>
            <a:bodyPr wrap="square" lIns="0" tIns="0" rIns="0" bIns="0" rtlCol="0"/>
            <a:lstStyle/>
            <a:p>
              <a:endParaRPr/>
            </a:p>
          </p:txBody>
        </p:sp>
        <p:sp>
          <p:nvSpPr>
            <p:cNvPr id="30" name="object 30"/>
            <p:cNvSpPr/>
            <p:nvPr/>
          </p:nvSpPr>
          <p:spPr>
            <a:xfrm>
              <a:off x="2326077" y="2822960"/>
              <a:ext cx="1261915" cy="316966"/>
            </a:xfrm>
            <a:custGeom>
              <a:avLst/>
              <a:gdLst/>
              <a:ahLst/>
              <a:cxnLst/>
              <a:rect l="l" t="t" r="r" b="b"/>
              <a:pathLst>
                <a:path w="1475739" h="349250">
                  <a:moveTo>
                    <a:pt x="0" y="0"/>
                  </a:moveTo>
                  <a:lnTo>
                    <a:pt x="0" y="348995"/>
                  </a:lnTo>
                  <a:lnTo>
                    <a:pt x="1475231" y="348995"/>
                  </a:lnTo>
                  <a:lnTo>
                    <a:pt x="1475231" y="0"/>
                  </a:lnTo>
                  <a:lnTo>
                    <a:pt x="0" y="0"/>
                  </a:lnTo>
                  <a:close/>
                </a:path>
              </a:pathLst>
            </a:custGeom>
            <a:solidFill>
              <a:srgbClr val="FCF900"/>
            </a:solidFill>
          </p:spPr>
          <p:txBody>
            <a:bodyPr wrap="square" lIns="0" tIns="0" rIns="0" bIns="0" rtlCol="0"/>
            <a:lstStyle/>
            <a:p>
              <a:endParaRPr/>
            </a:p>
          </p:txBody>
        </p:sp>
        <p:sp>
          <p:nvSpPr>
            <p:cNvPr id="31" name="object 31"/>
            <p:cNvSpPr/>
            <p:nvPr/>
          </p:nvSpPr>
          <p:spPr>
            <a:xfrm>
              <a:off x="2318259" y="2806362"/>
              <a:ext cx="1285264" cy="350392"/>
            </a:xfrm>
            <a:custGeom>
              <a:avLst/>
              <a:gdLst/>
              <a:ahLst/>
              <a:cxnLst/>
              <a:rect l="l" t="t" r="r" b="b"/>
              <a:pathLst>
                <a:path w="1503045" h="386079">
                  <a:moveTo>
                    <a:pt x="1502663" y="18287"/>
                  </a:moveTo>
                  <a:lnTo>
                    <a:pt x="1502663" y="0"/>
                  </a:lnTo>
                  <a:lnTo>
                    <a:pt x="0" y="0"/>
                  </a:lnTo>
                  <a:lnTo>
                    <a:pt x="0" y="18287"/>
                  </a:lnTo>
                  <a:lnTo>
                    <a:pt x="27431" y="18287"/>
                  </a:lnTo>
                  <a:lnTo>
                    <a:pt x="27431" y="27431"/>
                  </a:lnTo>
                  <a:lnTo>
                    <a:pt x="1475231" y="27431"/>
                  </a:lnTo>
                  <a:lnTo>
                    <a:pt x="1475231" y="18287"/>
                  </a:lnTo>
                  <a:lnTo>
                    <a:pt x="1502663" y="18287"/>
                  </a:lnTo>
                  <a:close/>
                </a:path>
                <a:path w="1503045" h="386079">
                  <a:moveTo>
                    <a:pt x="27431" y="18287"/>
                  </a:moveTo>
                  <a:lnTo>
                    <a:pt x="0" y="18287"/>
                  </a:lnTo>
                  <a:lnTo>
                    <a:pt x="0" y="367283"/>
                  </a:lnTo>
                  <a:lnTo>
                    <a:pt x="9143" y="367283"/>
                  </a:lnTo>
                  <a:lnTo>
                    <a:pt x="9143" y="27431"/>
                  </a:lnTo>
                  <a:lnTo>
                    <a:pt x="27192" y="27431"/>
                  </a:lnTo>
                  <a:lnTo>
                    <a:pt x="27431" y="18287"/>
                  </a:lnTo>
                  <a:close/>
                </a:path>
                <a:path w="1503045" h="386079">
                  <a:moveTo>
                    <a:pt x="1484375" y="367283"/>
                  </a:moveTo>
                  <a:lnTo>
                    <a:pt x="1484375" y="359663"/>
                  </a:lnTo>
                  <a:lnTo>
                    <a:pt x="18487" y="359663"/>
                  </a:lnTo>
                  <a:lnTo>
                    <a:pt x="18287" y="367283"/>
                  </a:lnTo>
                  <a:lnTo>
                    <a:pt x="0" y="367283"/>
                  </a:lnTo>
                  <a:lnTo>
                    <a:pt x="0" y="385571"/>
                  </a:lnTo>
                  <a:lnTo>
                    <a:pt x="9143" y="385571"/>
                  </a:lnTo>
                  <a:lnTo>
                    <a:pt x="1475231" y="376484"/>
                  </a:lnTo>
                  <a:lnTo>
                    <a:pt x="1475231" y="367283"/>
                  </a:lnTo>
                  <a:lnTo>
                    <a:pt x="1484375" y="367283"/>
                  </a:lnTo>
                  <a:close/>
                </a:path>
                <a:path w="1503045" h="386079">
                  <a:moveTo>
                    <a:pt x="27192" y="27431"/>
                  </a:moveTo>
                  <a:lnTo>
                    <a:pt x="9143" y="27431"/>
                  </a:lnTo>
                  <a:lnTo>
                    <a:pt x="9143" y="359663"/>
                  </a:lnTo>
                  <a:lnTo>
                    <a:pt x="18487" y="359663"/>
                  </a:lnTo>
                  <a:lnTo>
                    <a:pt x="27192" y="27431"/>
                  </a:lnTo>
                  <a:close/>
                </a:path>
                <a:path w="1503045" h="386079">
                  <a:moveTo>
                    <a:pt x="18487" y="359663"/>
                  </a:moveTo>
                  <a:lnTo>
                    <a:pt x="9143" y="359663"/>
                  </a:lnTo>
                  <a:lnTo>
                    <a:pt x="9143" y="367283"/>
                  </a:lnTo>
                  <a:lnTo>
                    <a:pt x="18287" y="367283"/>
                  </a:lnTo>
                  <a:lnTo>
                    <a:pt x="18487" y="359663"/>
                  </a:lnTo>
                  <a:close/>
                </a:path>
                <a:path w="1503045" h="386079">
                  <a:moveTo>
                    <a:pt x="27431" y="27431"/>
                  </a:moveTo>
                  <a:lnTo>
                    <a:pt x="27431" y="18287"/>
                  </a:lnTo>
                  <a:lnTo>
                    <a:pt x="27192" y="27431"/>
                  </a:lnTo>
                  <a:lnTo>
                    <a:pt x="27431" y="27431"/>
                  </a:lnTo>
                  <a:close/>
                </a:path>
                <a:path w="1503045" h="386079">
                  <a:moveTo>
                    <a:pt x="1502663" y="367283"/>
                  </a:moveTo>
                  <a:lnTo>
                    <a:pt x="1502663" y="18287"/>
                  </a:lnTo>
                  <a:lnTo>
                    <a:pt x="1475231" y="18287"/>
                  </a:lnTo>
                  <a:lnTo>
                    <a:pt x="1475231" y="27431"/>
                  </a:lnTo>
                  <a:lnTo>
                    <a:pt x="1484375" y="27431"/>
                  </a:lnTo>
                  <a:lnTo>
                    <a:pt x="1484375" y="367283"/>
                  </a:lnTo>
                  <a:lnTo>
                    <a:pt x="1502663" y="367283"/>
                  </a:lnTo>
                  <a:close/>
                </a:path>
                <a:path w="1503045" h="386079">
                  <a:moveTo>
                    <a:pt x="1484375" y="359663"/>
                  </a:moveTo>
                  <a:lnTo>
                    <a:pt x="1484375" y="27431"/>
                  </a:lnTo>
                  <a:lnTo>
                    <a:pt x="1475231" y="27431"/>
                  </a:lnTo>
                  <a:lnTo>
                    <a:pt x="1475231" y="359663"/>
                  </a:lnTo>
                  <a:lnTo>
                    <a:pt x="1484375" y="359663"/>
                  </a:lnTo>
                  <a:close/>
                </a:path>
                <a:path w="1503045" h="386079">
                  <a:moveTo>
                    <a:pt x="1502663" y="376427"/>
                  </a:moveTo>
                  <a:lnTo>
                    <a:pt x="1502663" y="367283"/>
                  </a:lnTo>
                  <a:lnTo>
                    <a:pt x="1475231" y="367283"/>
                  </a:lnTo>
                  <a:lnTo>
                    <a:pt x="1475231" y="376484"/>
                  </a:lnTo>
                  <a:lnTo>
                    <a:pt x="1484375" y="376427"/>
                  </a:lnTo>
                  <a:lnTo>
                    <a:pt x="1502663" y="376427"/>
                  </a:lnTo>
                  <a:close/>
                </a:path>
              </a:pathLst>
            </a:custGeom>
            <a:solidFill>
              <a:srgbClr val="24211D"/>
            </a:solidFill>
          </p:spPr>
          <p:txBody>
            <a:bodyPr wrap="square" lIns="0" tIns="0" rIns="0" bIns="0" rtlCol="0"/>
            <a:lstStyle/>
            <a:p>
              <a:endParaRPr/>
            </a:p>
          </p:txBody>
        </p:sp>
        <p:sp>
          <p:nvSpPr>
            <p:cNvPr id="32" name="object 32"/>
            <p:cNvSpPr/>
            <p:nvPr/>
          </p:nvSpPr>
          <p:spPr>
            <a:xfrm>
              <a:off x="5058851" y="2822959"/>
              <a:ext cx="1595313" cy="325035"/>
            </a:xfrm>
            <a:custGeom>
              <a:avLst/>
              <a:gdLst/>
              <a:ahLst/>
              <a:cxnLst/>
              <a:rect l="l" t="t" r="r" b="b"/>
              <a:pathLst>
                <a:path w="1865629" h="358139">
                  <a:moveTo>
                    <a:pt x="1865375" y="348995"/>
                  </a:moveTo>
                  <a:lnTo>
                    <a:pt x="1824322" y="335127"/>
                  </a:lnTo>
                  <a:lnTo>
                    <a:pt x="1784922" y="318287"/>
                  </a:lnTo>
                  <a:lnTo>
                    <a:pt x="1747257" y="298695"/>
                  </a:lnTo>
                  <a:lnTo>
                    <a:pt x="1711411" y="276573"/>
                  </a:lnTo>
                  <a:lnTo>
                    <a:pt x="1677466" y="252141"/>
                  </a:lnTo>
                  <a:lnTo>
                    <a:pt x="1645507" y="225620"/>
                  </a:lnTo>
                  <a:lnTo>
                    <a:pt x="1615617" y="197230"/>
                  </a:lnTo>
                  <a:lnTo>
                    <a:pt x="1587878" y="167192"/>
                  </a:lnTo>
                  <a:lnTo>
                    <a:pt x="1562375" y="135726"/>
                  </a:lnTo>
                  <a:lnTo>
                    <a:pt x="1539190" y="103054"/>
                  </a:lnTo>
                  <a:lnTo>
                    <a:pt x="1518406" y="69395"/>
                  </a:lnTo>
                  <a:lnTo>
                    <a:pt x="1500107" y="34970"/>
                  </a:lnTo>
                  <a:lnTo>
                    <a:pt x="1484375" y="0"/>
                  </a:lnTo>
                  <a:lnTo>
                    <a:pt x="336803" y="0"/>
                  </a:lnTo>
                  <a:lnTo>
                    <a:pt x="299513" y="10138"/>
                  </a:lnTo>
                  <a:lnTo>
                    <a:pt x="258803" y="25136"/>
                  </a:lnTo>
                  <a:lnTo>
                    <a:pt x="221071" y="43353"/>
                  </a:lnTo>
                  <a:lnTo>
                    <a:pt x="186284" y="64588"/>
                  </a:lnTo>
                  <a:lnTo>
                    <a:pt x="154406" y="88639"/>
                  </a:lnTo>
                  <a:lnTo>
                    <a:pt x="125404" y="115303"/>
                  </a:lnTo>
                  <a:lnTo>
                    <a:pt x="99242" y="144378"/>
                  </a:lnTo>
                  <a:lnTo>
                    <a:pt x="75886" y="175662"/>
                  </a:lnTo>
                  <a:lnTo>
                    <a:pt x="55303" y="208953"/>
                  </a:lnTo>
                  <a:lnTo>
                    <a:pt x="37457" y="244048"/>
                  </a:lnTo>
                  <a:lnTo>
                    <a:pt x="22314" y="280746"/>
                  </a:lnTo>
                  <a:lnTo>
                    <a:pt x="9840" y="318844"/>
                  </a:lnTo>
                  <a:lnTo>
                    <a:pt x="0" y="358139"/>
                  </a:lnTo>
                  <a:lnTo>
                    <a:pt x="1865375" y="348995"/>
                  </a:lnTo>
                  <a:close/>
                </a:path>
              </a:pathLst>
            </a:custGeom>
            <a:solidFill>
              <a:srgbClr val="FCF900"/>
            </a:solidFill>
          </p:spPr>
          <p:txBody>
            <a:bodyPr wrap="square" lIns="0" tIns="0" rIns="0" bIns="0" rtlCol="0"/>
            <a:lstStyle/>
            <a:p>
              <a:endParaRPr/>
            </a:p>
          </p:txBody>
        </p:sp>
        <p:sp>
          <p:nvSpPr>
            <p:cNvPr id="33" name="object 33"/>
            <p:cNvSpPr/>
            <p:nvPr/>
          </p:nvSpPr>
          <p:spPr>
            <a:xfrm>
              <a:off x="5051032" y="2814661"/>
              <a:ext cx="1602915" cy="341747"/>
            </a:xfrm>
            <a:custGeom>
              <a:avLst/>
              <a:gdLst/>
              <a:ahLst/>
              <a:cxnLst/>
              <a:rect l="l" t="t" r="r" b="b"/>
              <a:pathLst>
                <a:path w="1874520" h="376554">
                  <a:moveTo>
                    <a:pt x="15239" y="358078"/>
                  </a:moveTo>
                  <a:lnTo>
                    <a:pt x="15239" y="309094"/>
                  </a:lnTo>
                  <a:lnTo>
                    <a:pt x="0" y="314853"/>
                  </a:lnTo>
                  <a:lnTo>
                    <a:pt x="0" y="358139"/>
                  </a:lnTo>
                  <a:lnTo>
                    <a:pt x="15239" y="358078"/>
                  </a:lnTo>
                  <a:close/>
                </a:path>
                <a:path w="1874520" h="376554">
                  <a:moveTo>
                    <a:pt x="1874519" y="367283"/>
                  </a:moveTo>
                  <a:lnTo>
                    <a:pt x="1874519" y="350519"/>
                  </a:lnTo>
                  <a:lnTo>
                    <a:pt x="0" y="358139"/>
                  </a:lnTo>
                  <a:lnTo>
                    <a:pt x="0" y="367283"/>
                  </a:lnTo>
                  <a:lnTo>
                    <a:pt x="15239" y="367283"/>
                  </a:lnTo>
                  <a:lnTo>
                    <a:pt x="15239" y="376353"/>
                  </a:lnTo>
                  <a:lnTo>
                    <a:pt x="1813559" y="367581"/>
                  </a:lnTo>
                  <a:lnTo>
                    <a:pt x="1813559" y="351260"/>
                  </a:lnTo>
                  <a:lnTo>
                    <a:pt x="1828799" y="353463"/>
                  </a:lnTo>
                  <a:lnTo>
                    <a:pt x="1828799" y="355610"/>
                  </a:lnTo>
                  <a:lnTo>
                    <a:pt x="1844039" y="357702"/>
                  </a:lnTo>
                  <a:lnTo>
                    <a:pt x="1844039" y="361712"/>
                  </a:lnTo>
                  <a:lnTo>
                    <a:pt x="1859279" y="363629"/>
                  </a:lnTo>
                  <a:lnTo>
                    <a:pt x="1859279" y="365486"/>
                  </a:lnTo>
                  <a:lnTo>
                    <a:pt x="1874519" y="367283"/>
                  </a:lnTo>
                  <a:close/>
                </a:path>
                <a:path w="1874520" h="376554">
                  <a:moveTo>
                    <a:pt x="15239" y="376353"/>
                  </a:moveTo>
                  <a:lnTo>
                    <a:pt x="15239" y="367283"/>
                  </a:lnTo>
                  <a:lnTo>
                    <a:pt x="0" y="367283"/>
                  </a:lnTo>
                  <a:lnTo>
                    <a:pt x="0" y="376427"/>
                  </a:lnTo>
                  <a:lnTo>
                    <a:pt x="15239" y="376353"/>
                  </a:lnTo>
                  <a:close/>
                </a:path>
                <a:path w="1874520" h="376554">
                  <a:moveTo>
                    <a:pt x="30479" y="348600"/>
                  </a:moveTo>
                  <a:lnTo>
                    <a:pt x="30479" y="269372"/>
                  </a:lnTo>
                  <a:lnTo>
                    <a:pt x="15239" y="274973"/>
                  </a:lnTo>
                  <a:lnTo>
                    <a:pt x="15239" y="354797"/>
                  </a:lnTo>
                  <a:lnTo>
                    <a:pt x="30479" y="348600"/>
                  </a:lnTo>
                  <a:close/>
                </a:path>
                <a:path w="1874520" h="376554">
                  <a:moveTo>
                    <a:pt x="45719" y="294340"/>
                  </a:moveTo>
                  <a:lnTo>
                    <a:pt x="45719" y="236410"/>
                  </a:lnTo>
                  <a:lnTo>
                    <a:pt x="30479" y="241820"/>
                  </a:lnTo>
                  <a:lnTo>
                    <a:pt x="30479" y="300226"/>
                  </a:lnTo>
                  <a:lnTo>
                    <a:pt x="45719" y="294340"/>
                  </a:lnTo>
                  <a:close/>
                </a:path>
                <a:path w="1874520" h="376554">
                  <a:moveTo>
                    <a:pt x="60959" y="254237"/>
                  </a:moveTo>
                  <a:lnTo>
                    <a:pt x="60959" y="209939"/>
                  </a:lnTo>
                  <a:lnTo>
                    <a:pt x="45719" y="215151"/>
                  </a:lnTo>
                  <a:lnTo>
                    <a:pt x="45719" y="259843"/>
                  </a:lnTo>
                  <a:lnTo>
                    <a:pt x="60959" y="254237"/>
                  </a:lnTo>
                  <a:close/>
                </a:path>
                <a:path w="1874520" h="376554">
                  <a:moveTo>
                    <a:pt x="76199" y="221523"/>
                  </a:moveTo>
                  <a:lnTo>
                    <a:pt x="76199" y="184562"/>
                  </a:lnTo>
                  <a:lnTo>
                    <a:pt x="60959" y="189541"/>
                  </a:lnTo>
                  <a:lnTo>
                    <a:pt x="60959" y="226862"/>
                  </a:lnTo>
                  <a:lnTo>
                    <a:pt x="76199" y="221523"/>
                  </a:lnTo>
                  <a:close/>
                </a:path>
                <a:path w="1874520" h="376554">
                  <a:moveTo>
                    <a:pt x="91439" y="195545"/>
                  </a:moveTo>
                  <a:lnTo>
                    <a:pt x="91439" y="165166"/>
                  </a:lnTo>
                  <a:lnTo>
                    <a:pt x="76199" y="169934"/>
                  </a:lnTo>
                  <a:lnTo>
                    <a:pt x="76199" y="200643"/>
                  </a:lnTo>
                  <a:lnTo>
                    <a:pt x="91439" y="195545"/>
                  </a:lnTo>
                  <a:close/>
                </a:path>
                <a:path w="1874520" h="376554">
                  <a:moveTo>
                    <a:pt x="106679" y="170826"/>
                  </a:moveTo>
                  <a:lnTo>
                    <a:pt x="106679" y="146675"/>
                  </a:lnTo>
                  <a:lnTo>
                    <a:pt x="91439" y="151208"/>
                  </a:lnTo>
                  <a:lnTo>
                    <a:pt x="91439" y="175665"/>
                  </a:lnTo>
                  <a:lnTo>
                    <a:pt x="106679" y="170826"/>
                  </a:lnTo>
                  <a:close/>
                </a:path>
                <a:path w="1874520" h="376554">
                  <a:moveTo>
                    <a:pt x="121919" y="147453"/>
                  </a:moveTo>
                  <a:lnTo>
                    <a:pt x="121919" y="129176"/>
                  </a:lnTo>
                  <a:lnTo>
                    <a:pt x="106679" y="133453"/>
                  </a:lnTo>
                  <a:lnTo>
                    <a:pt x="106679" y="152016"/>
                  </a:lnTo>
                  <a:lnTo>
                    <a:pt x="121919" y="147453"/>
                  </a:lnTo>
                  <a:close/>
                </a:path>
                <a:path w="1874520" h="376554">
                  <a:moveTo>
                    <a:pt x="137159" y="130126"/>
                  </a:moveTo>
                  <a:lnTo>
                    <a:pt x="137159" y="112159"/>
                  </a:lnTo>
                  <a:lnTo>
                    <a:pt x="121919" y="116368"/>
                  </a:lnTo>
                  <a:lnTo>
                    <a:pt x="121919" y="134111"/>
                  </a:lnTo>
                  <a:lnTo>
                    <a:pt x="137159" y="130126"/>
                  </a:lnTo>
                  <a:close/>
                </a:path>
                <a:path w="1874520" h="376554">
                  <a:moveTo>
                    <a:pt x="152399" y="118359"/>
                  </a:moveTo>
                  <a:lnTo>
                    <a:pt x="152399" y="95939"/>
                  </a:lnTo>
                  <a:lnTo>
                    <a:pt x="137159" y="99900"/>
                  </a:lnTo>
                  <a:lnTo>
                    <a:pt x="137159" y="122248"/>
                  </a:lnTo>
                  <a:lnTo>
                    <a:pt x="152399" y="118359"/>
                  </a:lnTo>
                  <a:close/>
                </a:path>
                <a:path w="1874520" h="376554">
                  <a:moveTo>
                    <a:pt x="167639" y="103193"/>
                  </a:moveTo>
                  <a:lnTo>
                    <a:pt x="167639" y="84437"/>
                  </a:lnTo>
                  <a:lnTo>
                    <a:pt x="152399" y="88207"/>
                  </a:lnTo>
                  <a:lnTo>
                    <a:pt x="152399" y="106922"/>
                  </a:lnTo>
                  <a:lnTo>
                    <a:pt x="167639" y="103193"/>
                  </a:lnTo>
                  <a:close/>
                </a:path>
                <a:path w="1874520" h="376554">
                  <a:moveTo>
                    <a:pt x="182879" y="92279"/>
                  </a:moveTo>
                  <a:lnTo>
                    <a:pt x="182879" y="70015"/>
                  </a:lnTo>
                  <a:lnTo>
                    <a:pt x="167639" y="73521"/>
                  </a:lnTo>
                  <a:lnTo>
                    <a:pt x="167639" y="95869"/>
                  </a:lnTo>
                  <a:lnTo>
                    <a:pt x="182879" y="92279"/>
                  </a:lnTo>
                  <a:close/>
                </a:path>
                <a:path w="1874520" h="376554">
                  <a:moveTo>
                    <a:pt x="198119" y="81820"/>
                  </a:moveTo>
                  <a:lnTo>
                    <a:pt x="198119" y="59905"/>
                  </a:lnTo>
                  <a:lnTo>
                    <a:pt x="182879" y="63207"/>
                  </a:lnTo>
                  <a:lnTo>
                    <a:pt x="182879" y="85252"/>
                  </a:lnTo>
                  <a:lnTo>
                    <a:pt x="198119" y="81820"/>
                  </a:lnTo>
                  <a:close/>
                </a:path>
                <a:path w="1874520" h="376554">
                  <a:moveTo>
                    <a:pt x="213359" y="71870"/>
                  </a:moveTo>
                  <a:lnTo>
                    <a:pt x="213359" y="50416"/>
                  </a:lnTo>
                  <a:lnTo>
                    <a:pt x="198119" y="53509"/>
                  </a:lnTo>
                  <a:lnTo>
                    <a:pt x="198119" y="75127"/>
                  </a:lnTo>
                  <a:lnTo>
                    <a:pt x="213359" y="71870"/>
                  </a:lnTo>
                  <a:close/>
                </a:path>
                <a:path w="1874520" h="376554">
                  <a:moveTo>
                    <a:pt x="228599" y="62483"/>
                  </a:moveTo>
                  <a:lnTo>
                    <a:pt x="228599" y="41565"/>
                  </a:lnTo>
                  <a:lnTo>
                    <a:pt x="213359" y="44444"/>
                  </a:lnTo>
                  <a:lnTo>
                    <a:pt x="213359" y="65546"/>
                  </a:lnTo>
                  <a:lnTo>
                    <a:pt x="228599" y="62483"/>
                  </a:lnTo>
                  <a:close/>
                </a:path>
                <a:path w="1874520" h="376554">
                  <a:moveTo>
                    <a:pt x="243839" y="53714"/>
                  </a:moveTo>
                  <a:lnTo>
                    <a:pt x="243839" y="33367"/>
                  </a:lnTo>
                  <a:lnTo>
                    <a:pt x="228599" y="36026"/>
                  </a:lnTo>
                  <a:lnTo>
                    <a:pt x="228599" y="56565"/>
                  </a:lnTo>
                  <a:lnTo>
                    <a:pt x="243839" y="53714"/>
                  </a:lnTo>
                  <a:close/>
                </a:path>
                <a:path w="1874520" h="376554">
                  <a:moveTo>
                    <a:pt x="259079" y="45616"/>
                  </a:moveTo>
                  <a:lnTo>
                    <a:pt x="259079" y="25838"/>
                  </a:lnTo>
                  <a:lnTo>
                    <a:pt x="243839" y="28273"/>
                  </a:lnTo>
                  <a:lnTo>
                    <a:pt x="243839" y="48238"/>
                  </a:lnTo>
                  <a:lnTo>
                    <a:pt x="259079" y="45616"/>
                  </a:lnTo>
                  <a:close/>
                </a:path>
                <a:path w="1874520" h="376554">
                  <a:moveTo>
                    <a:pt x="274319" y="40617"/>
                  </a:moveTo>
                  <a:lnTo>
                    <a:pt x="274319" y="18993"/>
                  </a:lnTo>
                  <a:lnTo>
                    <a:pt x="259079" y="21198"/>
                  </a:lnTo>
                  <a:lnTo>
                    <a:pt x="259079" y="43075"/>
                  </a:lnTo>
                  <a:lnTo>
                    <a:pt x="274319" y="40617"/>
                  </a:lnTo>
                  <a:close/>
                </a:path>
                <a:path w="1874520" h="376554">
                  <a:moveTo>
                    <a:pt x="289559" y="33758"/>
                  </a:moveTo>
                  <a:lnTo>
                    <a:pt x="289559" y="14818"/>
                  </a:lnTo>
                  <a:lnTo>
                    <a:pt x="274319" y="16866"/>
                  </a:lnTo>
                  <a:lnTo>
                    <a:pt x="274319" y="35956"/>
                  </a:lnTo>
                  <a:lnTo>
                    <a:pt x="289559" y="33758"/>
                  </a:lnTo>
                  <a:close/>
                </a:path>
                <a:path w="1874520" h="376554">
                  <a:moveTo>
                    <a:pt x="304799" y="27714"/>
                  </a:moveTo>
                  <a:lnTo>
                    <a:pt x="304799" y="9148"/>
                  </a:lnTo>
                  <a:lnTo>
                    <a:pt x="289559" y="10958"/>
                  </a:lnTo>
                  <a:lnTo>
                    <a:pt x="289559" y="29635"/>
                  </a:lnTo>
                  <a:lnTo>
                    <a:pt x="304799" y="27714"/>
                  </a:lnTo>
                  <a:close/>
                </a:path>
                <a:path w="1874520" h="376554">
                  <a:moveTo>
                    <a:pt x="320039" y="24164"/>
                  </a:moveTo>
                  <a:lnTo>
                    <a:pt x="320039" y="5770"/>
                  </a:lnTo>
                  <a:lnTo>
                    <a:pt x="304799" y="7418"/>
                  </a:lnTo>
                  <a:lnTo>
                    <a:pt x="304799" y="25890"/>
                  </a:lnTo>
                  <a:lnTo>
                    <a:pt x="320039" y="24164"/>
                  </a:lnTo>
                  <a:close/>
                </a:path>
                <a:path w="1874520" h="376554">
                  <a:moveTo>
                    <a:pt x="335279" y="19599"/>
                  </a:moveTo>
                  <a:lnTo>
                    <a:pt x="335279" y="1317"/>
                  </a:lnTo>
                  <a:lnTo>
                    <a:pt x="320039" y="2719"/>
                  </a:lnTo>
                  <a:lnTo>
                    <a:pt x="320039" y="21017"/>
                  </a:lnTo>
                  <a:lnTo>
                    <a:pt x="335279" y="19599"/>
                  </a:lnTo>
                  <a:close/>
                </a:path>
                <a:path w="1874520" h="376554">
                  <a:moveTo>
                    <a:pt x="1493519" y="9143"/>
                  </a:moveTo>
                  <a:lnTo>
                    <a:pt x="1493519" y="0"/>
                  </a:lnTo>
                  <a:lnTo>
                    <a:pt x="335279" y="0"/>
                  </a:lnTo>
                  <a:lnTo>
                    <a:pt x="335279" y="18287"/>
                  </a:lnTo>
                  <a:lnTo>
                    <a:pt x="1478279" y="18287"/>
                  </a:lnTo>
                  <a:lnTo>
                    <a:pt x="1478279" y="9143"/>
                  </a:lnTo>
                  <a:lnTo>
                    <a:pt x="1493519" y="9143"/>
                  </a:lnTo>
                  <a:close/>
                </a:path>
                <a:path w="1874520" h="376554">
                  <a:moveTo>
                    <a:pt x="1493519" y="18287"/>
                  </a:moveTo>
                  <a:lnTo>
                    <a:pt x="1493519" y="9143"/>
                  </a:lnTo>
                  <a:lnTo>
                    <a:pt x="1478279" y="9143"/>
                  </a:lnTo>
                  <a:lnTo>
                    <a:pt x="1478279" y="18287"/>
                  </a:lnTo>
                  <a:lnTo>
                    <a:pt x="1493519" y="18287"/>
                  </a:lnTo>
                  <a:close/>
                </a:path>
                <a:path w="1874520" h="376554">
                  <a:moveTo>
                    <a:pt x="1493519" y="32197"/>
                  </a:moveTo>
                  <a:lnTo>
                    <a:pt x="1493519" y="18287"/>
                  </a:lnTo>
                  <a:lnTo>
                    <a:pt x="1478279" y="18287"/>
                  </a:lnTo>
                  <a:lnTo>
                    <a:pt x="1478279" y="26507"/>
                  </a:lnTo>
                  <a:lnTo>
                    <a:pt x="1493519" y="32197"/>
                  </a:lnTo>
                  <a:close/>
                </a:path>
                <a:path w="1874520" h="376554">
                  <a:moveTo>
                    <a:pt x="1508759" y="65379"/>
                  </a:moveTo>
                  <a:lnTo>
                    <a:pt x="1508759" y="23914"/>
                  </a:lnTo>
                  <a:lnTo>
                    <a:pt x="1493519" y="18965"/>
                  </a:lnTo>
                  <a:lnTo>
                    <a:pt x="1493519" y="59957"/>
                  </a:lnTo>
                  <a:lnTo>
                    <a:pt x="1508759" y="65379"/>
                  </a:lnTo>
                  <a:close/>
                </a:path>
                <a:path w="1874520" h="376554">
                  <a:moveTo>
                    <a:pt x="1523999" y="91905"/>
                  </a:moveTo>
                  <a:lnTo>
                    <a:pt x="1523999" y="54010"/>
                  </a:lnTo>
                  <a:lnTo>
                    <a:pt x="1508759" y="48955"/>
                  </a:lnTo>
                  <a:lnTo>
                    <a:pt x="1508759" y="86674"/>
                  </a:lnTo>
                  <a:lnTo>
                    <a:pt x="1523999" y="91905"/>
                  </a:lnTo>
                  <a:close/>
                </a:path>
                <a:path w="1874520" h="376554">
                  <a:moveTo>
                    <a:pt x="1539239" y="117557"/>
                  </a:moveTo>
                  <a:lnTo>
                    <a:pt x="1539239" y="79409"/>
                  </a:lnTo>
                  <a:lnTo>
                    <a:pt x="1523999" y="74319"/>
                  </a:lnTo>
                  <a:lnTo>
                    <a:pt x="1523999" y="112490"/>
                  </a:lnTo>
                  <a:lnTo>
                    <a:pt x="1539239" y="117557"/>
                  </a:lnTo>
                  <a:close/>
                </a:path>
                <a:path w="1874520" h="376554">
                  <a:moveTo>
                    <a:pt x="1554479" y="142476"/>
                  </a:moveTo>
                  <a:lnTo>
                    <a:pt x="1554479" y="104841"/>
                  </a:lnTo>
                  <a:lnTo>
                    <a:pt x="1539239" y="99763"/>
                  </a:lnTo>
                  <a:lnTo>
                    <a:pt x="1539239" y="137544"/>
                  </a:lnTo>
                  <a:lnTo>
                    <a:pt x="1554479" y="142476"/>
                  </a:lnTo>
                  <a:close/>
                </a:path>
                <a:path w="1874520" h="376554">
                  <a:moveTo>
                    <a:pt x="1569719" y="161979"/>
                  </a:moveTo>
                  <a:lnTo>
                    <a:pt x="1569719" y="130063"/>
                  </a:lnTo>
                  <a:lnTo>
                    <a:pt x="1554479" y="125047"/>
                  </a:lnTo>
                  <a:lnTo>
                    <a:pt x="1554479" y="157135"/>
                  </a:lnTo>
                  <a:lnTo>
                    <a:pt x="1569719" y="161979"/>
                  </a:lnTo>
                  <a:close/>
                </a:path>
                <a:path w="1874520" h="376554">
                  <a:moveTo>
                    <a:pt x="1584959" y="181175"/>
                  </a:moveTo>
                  <a:lnTo>
                    <a:pt x="1584959" y="149927"/>
                  </a:lnTo>
                  <a:lnTo>
                    <a:pt x="1569719" y="144995"/>
                  </a:lnTo>
                  <a:lnTo>
                    <a:pt x="1569719" y="176400"/>
                  </a:lnTo>
                  <a:lnTo>
                    <a:pt x="1584959" y="181175"/>
                  </a:lnTo>
                  <a:close/>
                </a:path>
                <a:path w="1874520" h="376554">
                  <a:moveTo>
                    <a:pt x="1600199" y="200136"/>
                  </a:moveTo>
                  <a:lnTo>
                    <a:pt x="1600199" y="169380"/>
                  </a:lnTo>
                  <a:lnTo>
                    <a:pt x="1584959" y="164562"/>
                  </a:lnTo>
                  <a:lnTo>
                    <a:pt x="1584959" y="195414"/>
                  </a:lnTo>
                  <a:lnTo>
                    <a:pt x="1600199" y="200136"/>
                  </a:lnTo>
                  <a:close/>
                </a:path>
                <a:path w="1874520" h="376554">
                  <a:moveTo>
                    <a:pt x="1615439" y="218935"/>
                  </a:moveTo>
                  <a:lnTo>
                    <a:pt x="1615439" y="188297"/>
                  </a:lnTo>
                  <a:lnTo>
                    <a:pt x="1600199" y="183624"/>
                  </a:lnTo>
                  <a:lnTo>
                    <a:pt x="1600199" y="214247"/>
                  </a:lnTo>
                  <a:lnTo>
                    <a:pt x="1615439" y="218935"/>
                  </a:lnTo>
                  <a:close/>
                </a:path>
                <a:path w="1874520" h="376554">
                  <a:moveTo>
                    <a:pt x="1630679" y="237644"/>
                  </a:moveTo>
                  <a:lnTo>
                    <a:pt x="1630679" y="202058"/>
                  </a:lnTo>
                  <a:lnTo>
                    <a:pt x="1615439" y="197515"/>
                  </a:lnTo>
                  <a:lnTo>
                    <a:pt x="1615439" y="232971"/>
                  </a:lnTo>
                  <a:lnTo>
                    <a:pt x="1630679" y="237644"/>
                  </a:lnTo>
                  <a:close/>
                </a:path>
                <a:path w="1874520" h="376554">
                  <a:moveTo>
                    <a:pt x="1645919" y="224027"/>
                  </a:moveTo>
                  <a:lnTo>
                    <a:pt x="1645919" y="215396"/>
                  </a:lnTo>
                  <a:lnTo>
                    <a:pt x="1630679" y="211000"/>
                  </a:lnTo>
                  <a:lnTo>
                    <a:pt x="1630679" y="242315"/>
                  </a:lnTo>
                  <a:lnTo>
                    <a:pt x="1645919" y="224027"/>
                  </a:lnTo>
                  <a:close/>
                </a:path>
                <a:path w="1874520" h="376554">
                  <a:moveTo>
                    <a:pt x="1645919" y="249541"/>
                  </a:moveTo>
                  <a:lnTo>
                    <a:pt x="1645919" y="224027"/>
                  </a:lnTo>
                  <a:lnTo>
                    <a:pt x="1630679" y="242315"/>
                  </a:lnTo>
                  <a:lnTo>
                    <a:pt x="1630679" y="245940"/>
                  </a:lnTo>
                  <a:lnTo>
                    <a:pt x="1645919" y="249541"/>
                  </a:lnTo>
                  <a:close/>
                </a:path>
                <a:path w="1874520" h="376554">
                  <a:moveTo>
                    <a:pt x="1661159" y="260186"/>
                  </a:moveTo>
                  <a:lnTo>
                    <a:pt x="1661159" y="231420"/>
                  </a:lnTo>
                  <a:lnTo>
                    <a:pt x="1645919" y="227736"/>
                  </a:lnTo>
                  <a:lnTo>
                    <a:pt x="1645919" y="256665"/>
                  </a:lnTo>
                  <a:lnTo>
                    <a:pt x="1661159" y="260186"/>
                  </a:lnTo>
                  <a:close/>
                </a:path>
                <a:path w="1874520" h="376554">
                  <a:moveTo>
                    <a:pt x="1676399" y="270581"/>
                  </a:moveTo>
                  <a:lnTo>
                    <a:pt x="1676399" y="242309"/>
                  </a:lnTo>
                  <a:lnTo>
                    <a:pt x="1661159" y="238707"/>
                  </a:lnTo>
                  <a:lnTo>
                    <a:pt x="1661159" y="267146"/>
                  </a:lnTo>
                  <a:lnTo>
                    <a:pt x="1676399" y="270581"/>
                  </a:lnTo>
                  <a:close/>
                </a:path>
                <a:path w="1874520" h="376554">
                  <a:moveTo>
                    <a:pt x="1691639" y="280701"/>
                  </a:moveTo>
                  <a:lnTo>
                    <a:pt x="1691639" y="252939"/>
                  </a:lnTo>
                  <a:lnTo>
                    <a:pt x="1676399" y="249425"/>
                  </a:lnTo>
                  <a:lnTo>
                    <a:pt x="1676399" y="277360"/>
                  </a:lnTo>
                  <a:lnTo>
                    <a:pt x="1691639" y="280701"/>
                  </a:lnTo>
                  <a:close/>
                </a:path>
                <a:path w="1874520" h="376554">
                  <a:moveTo>
                    <a:pt x="1706879" y="290524"/>
                  </a:moveTo>
                  <a:lnTo>
                    <a:pt x="1706879" y="263288"/>
                  </a:lnTo>
                  <a:lnTo>
                    <a:pt x="1691639" y="259871"/>
                  </a:lnTo>
                  <a:lnTo>
                    <a:pt x="1691639" y="287284"/>
                  </a:lnTo>
                  <a:lnTo>
                    <a:pt x="1706879" y="290524"/>
                  </a:lnTo>
                  <a:close/>
                </a:path>
                <a:path w="1874520" h="376554">
                  <a:moveTo>
                    <a:pt x="1722119" y="300026"/>
                  </a:moveTo>
                  <a:lnTo>
                    <a:pt x="1722119" y="273336"/>
                  </a:lnTo>
                  <a:lnTo>
                    <a:pt x="1706879" y="270021"/>
                  </a:lnTo>
                  <a:lnTo>
                    <a:pt x="1706879" y="296896"/>
                  </a:lnTo>
                  <a:lnTo>
                    <a:pt x="1722119" y="300026"/>
                  </a:lnTo>
                  <a:close/>
                </a:path>
                <a:path w="1874520" h="376554">
                  <a:moveTo>
                    <a:pt x="1737359" y="309184"/>
                  </a:moveTo>
                  <a:lnTo>
                    <a:pt x="1737359" y="286224"/>
                  </a:lnTo>
                  <a:lnTo>
                    <a:pt x="1722119" y="283059"/>
                  </a:lnTo>
                  <a:lnTo>
                    <a:pt x="1722119" y="306171"/>
                  </a:lnTo>
                  <a:lnTo>
                    <a:pt x="1737359" y="309184"/>
                  </a:lnTo>
                  <a:close/>
                </a:path>
                <a:path w="1874520" h="376554">
                  <a:moveTo>
                    <a:pt x="1752599" y="317975"/>
                  </a:moveTo>
                  <a:lnTo>
                    <a:pt x="1752599" y="292437"/>
                  </a:lnTo>
                  <a:lnTo>
                    <a:pt x="1737359" y="289350"/>
                  </a:lnTo>
                  <a:lnTo>
                    <a:pt x="1737359" y="315086"/>
                  </a:lnTo>
                  <a:lnTo>
                    <a:pt x="1752599" y="317975"/>
                  </a:lnTo>
                  <a:close/>
                </a:path>
                <a:path w="1874520" h="376554">
                  <a:moveTo>
                    <a:pt x="1767839" y="326375"/>
                  </a:moveTo>
                  <a:lnTo>
                    <a:pt x="1767839" y="301447"/>
                  </a:lnTo>
                  <a:lnTo>
                    <a:pt x="1752599" y="298486"/>
                  </a:lnTo>
                  <a:lnTo>
                    <a:pt x="1752599" y="323620"/>
                  </a:lnTo>
                  <a:lnTo>
                    <a:pt x="1767839" y="326375"/>
                  </a:lnTo>
                  <a:close/>
                </a:path>
                <a:path w="1874520" h="376554">
                  <a:moveTo>
                    <a:pt x="1783079" y="334362"/>
                  </a:moveTo>
                  <a:lnTo>
                    <a:pt x="1783079" y="310068"/>
                  </a:lnTo>
                  <a:lnTo>
                    <a:pt x="1767839" y="307239"/>
                  </a:lnTo>
                  <a:lnTo>
                    <a:pt x="1767839" y="331747"/>
                  </a:lnTo>
                  <a:lnTo>
                    <a:pt x="1783079" y="334362"/>
                  </a:lnTo>
                  <a:close/>
                </a:path>
                <a:path w="1874520" h="376554">
                  <a:moveTo>
                    <a:pt x="1798319" y="339446"/>
                  </a:moveTo>
                  <a:lnTo>
                    <a:pt x="1798319" y="318278"/>
                  </a:lnTo>
                  <a:lnTo>
                    <a:pt x="1783079" y="315588"/>
                  </a:lnTo>
                  <a:lnTo>
                    <a:pt x="1783079" y="336929"/>
                  </a:lnTo>
                  <a:lnTo>
                    <a:pt x="1798319" y="339446"/>
                  </a:lnTo>
                  <a:close/>
                </a:path>
                <a:path w="1874520" h="376554">
                  <a:moveTo>
                    <a:pt x="1813559" y="346692"/>
                  </a:moveTo>
                  <a:lnTo>
                    <a:pt x="1813559" y="326055"/>
                  </a:lnTo>
                  <a:lnTo>
                    <a:pt x="1798319" y="323512"/>
                  </a:lnTo>
                  <a:lnTo>
                    <a:pt x="1798319" y="344328"/>
                  </a:lnTo>
                  <a:lnTo>
                    <a:pt x="1813559" y="346692"/>
                  </a:lnTo>
                  <a:close/>
                </a:path>
                <a:path w="1874520" h="376554">
                  <a:moveTo>
                    <a:pt x="1874519" y="350519"/>
                  </a:moveTo>
                  <a:lnTo>
                    <a:pt x="1874519" y="348576"/>
                  </a:lnTo>
                  <a:lnTo>
                    <a:pt x="1859279" y="346574"/>
                  </a:lnTo>
                  <a:lnTo>
                    <a:pt x="1859279" y="344514"/>
                  </a:lnTo>
                  <a:lnTo>
                    <a:pt x="1844039" y="342398"/>
                  </a:lnTo>
                  <a:lnTo>
                    <a:pt x="1844039" y="337997"/>
                  </a:lnTo>
                  <a:lnTo>
                    <a:pt x="1828799" y="335715"/>
                  </a:lnTo>
                  <a:lnTo>
                    <a:pt x="1828799" y="330989"/>
                  </a:lnTo>
                  <a:lnTo>
                    <a:pt x="1813559" y="328548"/>
                  </a:lnTo>
                  <a:lnTo>
                    <a:pt x="1813559" y="350767"/>
                  </a:lnTo>
                  <a:lnTo>
                    <a:pt x="1874519" y="350519"/>
                  </a:lnTo>
                  <a:close/>
                </a:path>
                <a:path w="1874520" h="376554">
                  <a:moveTo>
                    <a:pt x="1874519" y="367283"/>
                  </a:moveTo>
                  <a:lnTo>
                    <a:pt x="1859279" y="365486"/>
                  </a:lnTo>
                  <a:lnTo>
                    <a:pt x="1859279" y="363629"/>
                  </a:lnTo>
                  <a:lnTo>
                    <a:pt x="1844039" y="361712"/>
                  </a:lnTo>
                  <a:lnTo>
                    <a:pt x="1844039" y="357702"/>
                  </a:lnTo>
                  <a:lnTo>
                    <a:pt x="1828799" y="355610"/>
                  </a:lnTo>
                  <a:lnTo>
                    <a:pt x="1828799" y="353463"/>
                  </a:lnTo>
                  <a:lnTo>
                    <a:pt x="1813559" y="351260"/>
                  </a:lnTo>
                  <a:lnTo>
                    <a:pt x="1813559" y="367581"/>
                  </a:lnTo>
                  <a:lnTo>
                    <a:pt x="1874519" y="367283"/>
                  </a:lnTo>
                  <a:close/>
                </a:path>
              </a:pathLst>
            </a:custGeom>
            <a:solidFill>
              <a:srgbClr val="24211D"/>
            </a:solidFill>
          </p:spPr>
          <p:txBody>
            <a:bodyPr wrap="square" lIns="0" tIns="0" rIns="0" bIns="0" rtlCol="0"/>
            <a:lstStyle/>
            <a:p>
              <a:endParaRPr/>
            </a:p>
          </p:txBody>
        </p:sp>
        <p:sp>
          <p:nvSpPr>
            <p:cNvPr id="34" name="object 34"/>
            <p:cNvSpPr/>
            <p:nvPr/>
          </p:nvSpPr>
          <p:spPr>
            <a:xfrm>
              <a:off x="4218298" y="2839558"/>
              <a:ext cx="319280" cy="308898"/>
            </a:xfrm>
            <a:custGeom>
              <a:avLst/>
              <a:gdLst/>
              <a:ahLst/>
              <a:cxnLst/>
              <a:rect l="l" t="t" r="r" b="b"/>
              <a:pathLst>
                <a:path w="373379" h="340360">
                  <a:moveTo>
                    <a:pt x="373379" y="339851"/>
                  </a:moveTo>
                  <a:lnTo>
                    <a:pt x="334580" y="329927"/>
                  </a:lnTo>
                  <a:lnTo>
                    <a:pt x="292776" y="315668"/>
                  </a:lnTo>
                  <a:lnTo>
                    <a:pt x="254436" y="298630"/>
                  </a:lnTo>
                  <a:lnTo>
                    <a:pt x="219280" y="278925"/>
                  </a:lnTo>
                  <a:lnTo>
                    <a:pt x="187028" y="256664"/>
                  </a:lnTo>
                  <a:lnTo>
                    <a:pt x="157400" y="231960"/>
                  </a:lnTo>
                  <a:lnTo>
                    <a:pt x="130117" y="204923"/>
                  </a:lnTo>
                  <a:lnTo>
                    <a:pt x="104900" y="175667"/>
                  </a:lnTo>
                  <a:lnTo>
                    <a:pt x="81467" y="144302"/>
                  </a:lnTo>
                  <a:lnTo>
                    <a:pt x="56515" y="106019"/>
                  </a:lnTo>
                  <a:lnTo>
                    <a:pt x="33112" y="65295"/>
                  </a:lnTo>
                  <a:lnTo>
                    <a:pt x="10841" y="22298"/>
                  </a:lnTo>
                  <a:lnTo>
                    <a:pt x="0" y="0"/>
                  </a:lnTo>
                  <a:lnTo>
                    <a:pt x="0" y="339851"/>
                  </a:lnTo>
                  <a:lnTo>
                    <a:pt x="373379" y="339851"/>
                  </a:lnTo>
                  <a:close/>
                </a:path>
              </a:pathLst>
            </a:custGeom>
            <a:solidFill>
              <a:srgbClr val="F99E9A"/>
            </a:solidFill>
          </p:spPr>
          <p:txBody>
            <a:bodyPr wrap="square" lIns="0" tIns="0" rIns="0" bIns="0" rtlCol="0"/>
            <a:lstStyle/>
            <a:p>
              <a:endParaRPr/>
            </a:p>
          </p:txBody>
        </p:sp>
        <p:sp>
          <p:nvSpPr>
            <p:cNvPr id="35" name="object 35"/>
            <p:cNvSpPr/>
            <p:nvPr/>
          </p:nvSpPr>
          <p:spPr>
            <a:xfrm>
              <a:off x="4210479" y="2831258"/>
              <a:ext cx="335027" cy="325035"/>
            </a:xfrm>
            <a:custGeom>
              <a:avLst/>
              <a:gdLst/>
              <a:ahLst/>
              <a:cxnLst/>
              <a:rect l="l" t="t" r="r" b="b"/>
              <a:pathLst>
                <a:path w="391795" h="358139">
                  <a:moveTo>
                    <a:pt x="18287" y="0"/>
                  </a:moveTo>
                  <a:lnTo>
                    <a:pt x="0" y="9143"/>
                  </a:lnTo>
                  <a:lnTo>
                    <a:pt x="9143" y="9143"/>
                  </a:lnTo>
                  <a:lnTo>
                    <a:pt x="18287" y="0"/>
                  </a:lnTo>
                  <a:close/>
                </a:path>
                <a:path w="391795" h="358139">
                  <a:moveTo>
                    <a:pt x="18287" y="50621"/>
                  </a:moveTo>
                  <a:lnTo>
                    <a:pt x="18287" y="9143"/>
                  </a:lnTo>
                  <a:lnTo>
                    <a:pt x="0" y="9143"/>
                  </a:lnTo>
                  <a:lnTo>
                    <a:pt x="5036" y="21103"/>
                  </a:lnTo>
                  <a:lnTo>
                    <a:pt x="10173" y="32876"/>
                  </a:lnTo>
                  <a:lnTo>
                    <a:pt x="15418" y="44465"/>
                  </a:lnTo>
                  <a:lnTo>
                    <a:pt x="18287" y="50621"/>
                  </a:lnTo>
                  <a:close/>
                </a:path>
                <a:path w="391795" h="358139">
                  <a:moveTo>
                    <a:pt x="18287" y="339851"/>
                  </a:moveTo>
                  <a:lnTo>
                    <a:pt x="18287" y="50621"/>
                  </a:lnTo>
                  <a:lnTo>
                    <a:pt x="15418" y="44465"/>
                  </a:lnTo>
                  <a:lnTo>
                    <a:pt x="10173" y="32876"/>
                  </a:lnTo>
                  <a:lnTo>
                    <a:pt x="5036" y="21103"/>
                  </a:lnTo>
                  <a:lnTo>
                    <a:pt x="0" y="9143"/>
                  </a:lnTo>
                  <a:lnTo>
                    <a:pt x="0" y="348995"/>
                  </a:lnTo>
                  <a:lnTo>
                    <a:pt x="9143" y="348995"/>
                  </a:lnTo>
                  <a:lnTo>
                    <a:pt x="9143" y="339851"/>
                  </a:lnTo>
                  <a:lnTo>
                    <a:pt x="18287" y="339851"/>
                  </a:lnTo>
                  <a:close/>
                </a:path>
                <a:path w="391795" h="358139">
                  <a:moveTo>
                    <a:pt x="18287" y="358139"/>
                  </a:moveTo>
                  <a:lnTo>
                    <a:pt x="18287" y="348995"/>
                  </a:lnTo>
                  <a:lnTo>
                    <a:pt x="0" y="348995"/>
                  </a:lnTo>
                  <a:lnTo>
                    <a:pt x="0" y="358139"/>
                  </a:lnTo>
                  <a:lnTo>
                    <a:pt x="18287" y="358139"/>
                  </a:lnTo>
                  <a:close/>
                </a:path>
                <a:path w="391795" h="358139">
                  <a:moveTo>
                    <a:pt x="153923" y="214883"/>
                  </a:moveTo>
                  <a:lnTo>
                    <a:pt x="127366" y="186689"/>
                  </a:lnTo>
                  <a:lnTo>
                    <a:pt x="102503" y="155447"/>
                  </a:lnTo>
                  <a:lnTo>
                    <a:pt x="79247" y="121157"/>
                  </a:lnTo>
                  <a:lnTo>
                    <a:pt x="57516" y="83819"/>
                  </a:lnTo>
                  <a:lnTo>
                    <a:pt x="40039" y="49390"/>
                  </a:lnTo>
                  <a:lnTo>
                    <a:pt x="23565" y="12720"/>
                  </a:lnTo>
                  <a:lnTo>
                    <a:pt x="18287" y="0"/>
                  </a:lnTo>
                  <a:lnTo>
                    <a:pt x="9143" y="9143"/>
                  </a:lnTo>
                  <a:lnTo>
                    <a:pt x="18287" y="9143"/>
                  </a:lnTo>
                  <a:lnTo>
                    <a:pt x="18287" y="50621"/>
                  </a:lnTo>
                  <a:lnTo>
                    <a:pt x="23505" y="61510"/>
                  </a:lnTo>
                  <a:lnTo>
                    <a:pt x="43510" y="99745"/>
                  </a:lnTo>
                  <a:lnTo>
                    <a:pt x="65345" y="135919"/>
                  </a:lnTo>
                  <a:lnTo>
                    <a:pt x="89305" y="170140"/>
                  </a:lnTo>
                  <a:lnTo>
                    <a:pt x="115685" y="202521"/>
                  </a:lnTo>
                  <a:lnTo>
                    <a:pt x="144779" y="233171"/>
                  </a:lnTo>
                  <a:lnTo>
                    <a:pt x="153923" y="214883"/>
                  </a:lnTo>
                  <a:close/>
                </a:path>
                <a:path w="391795" h="358139">
                  <a:moveTo>
                    <a:pt x="382523" y="358139"/>
                  </a:moveTo>
                  <a:lnTo>
                    <a:pt x="343287" y="347171"/>
                  </a:lnTo>
                  <a:lnTo>
                    <a:pt x="320453" y="339851"/>
                  </a:lnTo>
                  <a:lnTo>
                    <a:pt x="9143" y="339851"/>
                  </a:lnTo>
                  <a:lnTo>
                    <a:pt x="9143" y="348995"/>
                  </a:lnTo>
                  <a:lnTo>
                    <a:pt x="18287" y="348995"/>
                  </a:lnTo>
                  <a:lnTo>
                    <a:pt x="18287" y="358139"/>
                  </a:lnTo>
                  <a:lnTo>
                    <a:pt x="382523" y="358139"/>
                  </a:lnTo>
                  <a:close/>
                </a:path>
                <a:path w="391795" h="358139">
                  <a:moveTo>
                    <a:pt x="391667" y="339851"/>
                  </a:moveTo>
                  <a:lnTo>
                    <a:pt x="352854" y="328883"/>
                  </a:lnTo>
                  <a:lnTo>
                    <a:pt x="316706" y="316560"/>
                  </a:lnTo>
                  <a:lnTo>
                    <a:pt x="277556" y="300182"/>
                  </a:lnTo>
                  <a:lnTo>
                    <a:pt x="241267" y="281321"/>
                  </a:lnTo>
                  <a:lnTo>
                    <a:pt x="207427" y="259633"/>
                  </a:lnTo>
                  <a:lnTo>
                    <a:pt x="175623" y="234773"/>
                  </a:lnTo>
                  <a:lnTo>
                    <a:pt x="153923" y="214883"/>
                  </a:lnTo>
                  <a:lnTo>
                    <a:pt x="144779" y="233171"/>
                  </a:lnTo>
                  <a:lnTo>
                    <a:pt x="172340" y="260507"/>
                  </a:lnTo>
                  <a:lnTo>
                    <a:pt x="203676" y="284426"/>
                  </a:lnTo>
                  <a:lnTo>
                    <a:pt x="238582" y="305271"/>
                  </a:lnTo>
                  <a:lnTo>
                    <a:pt x="276851" y="323388"/>
                  </a:lnTo>
                  <a:lnTo>
                    <a:pt x="318277" y="339120"/>
                  </a:lnTo>
                  <a:lnTo>
                    <a:pt x="320453" y="339851"/>
                  </a:lnTo>
                  <a:lnTo>
                    <a:pt x="382523" y="339851"/>
                  </a:lnTo>
                  <a:lnTo>
                    <a:pt x="382523" y="348995"/>
                  </a:lnTo>
                  <a:lnTo>
                    <a:pt x="391667" y="339851"/>
                  </a:lnTo>
                  <a:close/>
                </a:path>
                <a:path w="391795" h="358139">
                  <a:moveTo>
                    <a:pt x="391667" y="339851"/>
                  </a:moveTo>
                  <a:lnTo>
                    <a:pt x="382523" y="348995"/>
                  </a:lnTo>
                  <a:lnTo>
                    <a:pt x="382523" y="339851"/>
                  </a:lnTo>
                  <a:lnTo>
                    <a:pt x="320453" y="339851"/>
                  </a:lnTo>
                  <a:lnTo>
                    <a:pt x="362653" y="352811"/>
                  </a:lnTo>
                  <a:lnTo>
                    <a:pt x="382523" y="358139"/>
                  </a:lnTo>
                  <a:lnTo>
                    <a:pt x="391667" y="339851"/>
                  </a:lnTo>
                  <a:close/>
                </a:path>
              </a:pathLst>
            </a:custGeom>
            <a:solidFill>
              <a:srgbClr val="24211D"/>
            </a:solidFill>
          </p:spPr>
          <p:txBody>
            <a:bodyPr wrap="square" lIns="0" tIns="0" rIns="0" bIns="0" rtlCol="0"/>
            <a:lstStyle/>
            <a:p>
              <a:endParaRPr/>
            </a:p>
          </p:txBody>
        </p:sp>
        <p:sp>
          <p:nvSpPr>
            <p:cNvPr id="36" name="object 36"/>
            <p:cNvSpPr/>
            <p:nvPr/>
          </p:nvSpPr>
          <p:spPr>
            <a:xfrm>
              <a:off x="4988480" y="3132780"/>
              <a:ext cx="1814139" cy="32273"/>
            </a:xfrm>
            <a:custGeom>
              <a:avLst/>
              <a:gdLst/>
              <a:ahLst/>
              <a:cxnLst/>
              <a:rect l="l" t="t" r="r" b="b"/>
              <a:pathLst>
                <a:path w="2121534" h="35560">
                  <a:moveTo>
                    <a:pt x="2121407" y="16763"/>
                  </a:moveTo>
                  <a:lnTo>
                    <a:pt x="2121407" y="0"/>
                  </a:lnTo>
                  <a:lnTo>
                    <a:pt x="0" y="16763"/>
                  </a:lnTo>
                  <a:lnTo>
                    <a:pt x="0" y="35051"/>
                  </a:lnTo>
                  <a:lnTo>
                    <a:pt x="2121407" y="16763"/>
                  </a:lnTo>
                  <a:close/>
                </a:path>
              </a:pathLst>
            </a:custGeom>
            <a:solidFill>
              <a:srgbClr val="24211D"/>
            </a:solidFill>
          </p:spPr>
          <p:txBody>
            <a:bodyPr wrap="square" lIns="0" tIns="0" rIns="0" bIns="0" rtlCol="0"/>
            <a:lstStyle/>
            <a:p>
              <a:endParaRPr/>
            </a:p>
          </p:txBody>
        </p:sp>
        <p:sp>
          <p:nvSpPr>
            <p:cNvPr id="37" name="object 37"/>
            <p:cNvSpPr/>
            <p:nvPr/>
          </p:nvSpPr>
          <p:spPr>
            <a:xfrm>
              <a:off x="6794692" y="3091286"/>
              <a:ext cx="86336" cy="98548"/>
            </a:xfrm>
            <a:custGeom>
              <a:avLst/>
              <a:gdLst/>
              <a:ahLst/>
              <a:cxnLst/>
              <a:rect l="l" t="t" r="r" b="b"/>
              <a:pathLst>
                <a:path w="100965" h="108585">
                  <a:moveTo>
                    <a:pt x="100583" y="53339"/>
                  </a:moveTo>
                  <a:lnTo>
                    <a:pt x="0" y="0"/>
                  </a:lnTo>
                  <a:lnTo>
                    <a:pt x="0" y="108203"/>
                  </a:lnTo>
                  <a:lnTo>
                    <a:pt x="100583" y="53339"/>
                  </a:lnTo>
                  <a:close/>
                </a:path>
              </a:pathLst>
            </a:custGeom>
            <a:solidFill>
              <a:srgbClr val="24211D"/>
            </a:solidFill>
          </p:spPr>
          <p:txBody>
            <a:bodyPr wrap="square" lIns="0" tIns="0" rIns="0" bIns="0" rtlCol="0"/>
            <a:lstStyle/>
            <a:p>
              <a:endParaRPr/>
            </a:p>
          </p:txBody>
        </p:sp>
        <p:sp>
          <p:nvSpPr>
            <p:cNvPr id="38" name="object 38"/>
            <p:cNvSpPr/>
            <p:nvPr/>
          </p:nvSpPr>
          <p:spPr>
            <a:xfrm>
              <a:off x="2178818" y="3124481"/>
              <a:ext cx="1532869" cy="32273"/>
            </a:xfrm>
            <a:custGeom>
              <a:avLst/>
              <a:gdLst/>
              <a:ahLst/>
              <a:cxnLst/>
              <a:rect l="l" t="t" r="r" b="b"/>
              <a:pathLst>
                <a:path w="1792604" h="35560">
                  <a:moveTo>
                    <a:pt x="1792223" y="25907"/>
                  </a:moveTo>
                  <a:lnTo>
                    <a:pt x="1792223" y="0"/>
                  </a:lnTo>
                  <a:lnTo>
                    <a:pt x="0" y="16763"/>
                  </a:lnTo>
                  <a:lnTo>
                    <a:pt x="0" y="35051"/>
                  </a:lnTo>
                  <a:lnTo>
                    <a:pt x="1792223" y="25907"/>
                  </a:lnTo>
                  <a:close/>
                </a:path>
              </a:pathLst>
            </a:custGeom>
            <a:solidFill>
              <a:srgbClr val="24211D"/>
            </a:solidFill>
          </p:spPr>
          <p:txBody>
            <a:bodyPr wrap="square" lIns="0" tIns="0" rIns="0" bIns="0" rtlCol="0"/>
            <a:lstStyle/>
            <a:p>
              <a:endParaRPr/>
            </a:p>
          </p:txBody>
        </p:sp>
        <p:sp>
          <p:nvSpPr>
            <p:cNvPr id="39" name="object 39"/>
            <p:cNvSpPr/>
            <p:nvPr/>
          </p:nvSpPr>
          <p:spPr>
            <a:xfrm>
              <a:off x="3703542" y="3091286"/>
              <a:ext cx="86336" cy="89903"/>
            </a:xfrm>
            <a:custGeom>
              <a:avLst/>
              <a:gdLst/>
              <a:ahLst/>
              <a:cxnLst/>
              <a:rect l="l" t="t" r="r" b="b"/>
              <a:pathLst>
                <a:path w="100964" h="99060">
                  <a:moveTo>
                    <a:pt x="100583" y="53339"/>
                  </a:moveTo>
                  <a:lnTo>
                    <a:pt x="0" y="0"/>
                  </a:lnTo>
                  <a:lnTo>
                    <a:pt x="0" y="99059"/>
                  </a:lnTo>
                  <a:lnTo>
                    <a:pt x="100583" y="53339"/>
                  </a:lnTo>
                  <a:close/>
                </a:path>
              </a:pathLst>
            </a:custGeom>
            <a:solidFill>
              <a:srgbClr val="24211D"/>
            </a:solidFill>
          </p:spPr>
          <p:txBody>
            <a:bodyPr wrap="square" lIns="0" tIns="0" rIns="0" bIns="0" rtlCol="0"/>
            <a:lstStyle/>
            <a:p>
              <a:endParaRPr/>
            </a:p>
          </p:txBody>
        </p:sp>
        <p:sp>
          <p:nvSpPr>
            <p:cNvPr id="40" name="object 40"/>
            <p:cNvSpPr/>
            <p:nvPr/>
          </p:nvSpPr>
          <p:spPr>
            <a:xfrm>
              <a:off x="4108831" y="3147994"/>
              <a:ext cx="474576" cy="0"/>
            </a:xfrm>
            <a:custGeom>
              <a:avLst/>
              <a:gdLst/>
              <a:ahLst/>
              <a:cxnLst/>
              <a:rect l="l" t="t" r="r" b="b"/>
              <a:pathLst>
                <a:path w="554989">
                  <a:moveTo>
                    <a:pt x="0" y="0"/>
                  </a:moveTo>
                  <a:lnTo>
                    <a:pt x="554735" y="0"/>
                  </a:lnTo>
                </a:path>
              </a:pathLst>
            </a:custGeom>
            <a:ln w="18287">
              <a:solidFill>
                <a:srgbClr val="24211D"/>
              </a:solidFill>
            </a:ln>
          </p:spPr>
          <p:txBody>
            <a:bodyPr wrap="square" lIns="0" tIns="0" rIns="0" bIns="0" rtlCol="0"/>
            <a:lstStyle/>
            <a:p>
              <a:endParaRPr/>
            </a:p>
          </p:txBody>
        </p:sp>
        <p:sp>
          <p:nvSpPr>
            <p:cNvPr id="41" name="object 41"/>
            <p:cNvSpPr/>
            <p:nvPr/>
          </p:nvSpPr>
          <p:spPr>
            <a:xfrm>
              <a:off x="4575371" y="3099585"/>
              <a:ext cx="86336" cy="98548"/>
            </a:xfrm>
            <a:custGeom>
              <a:avLst/>
              <a:gdLst/>
              <a:ahLst/>
              <a:cxnLst/>
              <a:rect l="l" t="t" r="r" b="b"/>
              <a:pathLst>
                <a:path w="100964" h="108585">
                  <a:moveTo>
                    <a:pt x="100583" y="53339"/>
                  </a:moveTo>
                  <a:lnTo>
                    <a:pt x="0" y="0"/>
                  </a:lnTo>
                  <a:lnTo>
                    <a:pt x="0" y="108203"/>
                  </a:lnTo>
                  <a:lnTo>
                    <a:pt x="100583" y="53339"/>
                  </a:lnTo>
                  <a:close/>
                </a:path>
              </a:pathLst>
            </a:custGeom>
            <a:solidFill>
              <a:srgbClr val="24211D"/>
            </a:solidFill>
          </p:spPr>
          <p:txBody>
            <a:bodyPr wrap="square" lIns="0" tIns="0" rIns="0" bIns="0" rtlCol="0"/>
            <a:lstStyle/>
            <a:p>
              <a:endParaRPr/>
            </a:p>
          </p:txBody>
        </p:sp>
        <p:sp>
          <p:nvSpPr>
            <p:cNvPr id="42" name="object 42"/>
            <p:cNvSpPr/>
            <p:nvPr/>
          </p:nvSpPr>
          <p:spPr>
            <a:xfrm>
              <a:off x="2886446" y="2633472"/>
              <a:ext cx="172019" cy="134162"/>
            </a:xfrm>
            <a:prstGeom prst="rect">
              <a:avLst/>
            </a:prstGeom>
            <a:blipFill>
              <a:blip r:embed="rId14" cstate="print"/>
              <a:stretch>
                <a:fillRect/>
              </a:stretch>
            </a:blipFill>
          </p:spPr>
          <p:txBody>
            <a:bodyPr wrap="square" lIns="0" tIns="0" rIns="0" bIns="0" rtlCol="0"/>
            <a:lstStyle/>
            <a:p>
              <a:endParaRPr/>
            </a:p>
          </p:txBody>
        </p:sp>
        <p:sp>
          <p:nvSpPr>
            <p:cNvPr id="43" name="object 43"/>
            <p:cNvSpPr/>
            <p:nvPr/>
          </p:nvSpPr>
          <p:spPr>
            <a:xfrm>
              <a:off x="2886446" y="2633472"/>
              <a:ext cx="172019" cy="134162"/>
            </a:xfrm>
            <a:prstGeom prst="rect">
              <a:avLst/>
            </a:prstGeom>
            <a:blipFill>
              <a:blip r:embed="rId15" cstate="print"/>
              <a:stretch>
                <a:fillRect/>
              </a:stretch>
            </a:blipFill>
          </p:spPr>
          <p:txBody>
            <a:bodyPr wrap="square" lIns="0" tIns="0" rIns="0" bIns="0" rtlCol="0"/>
            <a:lstStyle/>
            <a:p>
              <a:endParaRPr/>
            </a:p>
          </p:txBody>
        </p:sp>
        <p:sp>
          <p:nvSpPr>
            <p:cNvPr id="44" name="object 44"/>
            <p:cNvSpPr/>
            <p:nvPr/>
          </p:nvSpPr>
          <p:spPr>
            <a:xfrm>
              <a:off x="2886446" y="2633472"/>
              <a:ext cx="172019" cy="134162"/>
            </a:xfrm>
            <a:prstGeom prst="rect">
              <a:avLst/>
            </a:prstGeom>
            <a:blipFill>
              <a:blip r:embed="rId16" cstate="print"/>
              <a:stretch>
                <a:fillRect/>
              </a:stretch>
            </a:blipFill>
          </p:spPr>
          <p:txBody>
            <a:bodyPr wrap="square" lIns="0" tIns="0" rIns="0" bIns="0" rtlCol="0"/>
            <a:lstStyle/>
            <a:p>
              <a:endParaRPr/>
            </a:p>
          </p:txBody>
        </p:sp>
        <p:sp>
          <p:nvSpPr>
            <p:cNvPr id="45" name="object 45"/>
            <p:cNvSpPr/>
            <p:nvPr/>
          </p:nvSpPr>
          <p:spPr>
            <a:xfrm>
              <a:off x="2886446" y="2633472"/>
              <a:ext cx="172019" cy="134162"/>
            </a:xfrm>
            <a:prstGeom prst="rect">
              <a:avLst/>
            </a:prstGeom>
            <a:blipFill>
              <a:blip r:embed="rId17" cstate="print"/>
              <a:stretch>
                <a:fillRect/>
              </a:stretch>
            </a:blipFill>
          </p:spPr>
          <p:txBody>
            <a:bodyPr wrap="square" lIns="0" tIns="0" rIns="0" bIns="0" rtlCol="0"/>
            <a:lstStyle/>
            <a:p>
              <a:endParaRPr/>
            </a:p>
          </p:txBody>
        </p:sp>
        <p:sp>
          <p:nvSpPr>
            <p:cNvPr id="46" name="object 46"/>
            <p:cNvSpPr/>
            <p:nvPr/>
          </p:nvSpPr>
          <p:spPr>
            <a:xfrm>
              <a:off x="4248272" y="2648686"/>
              <a:ext cx="188961" cy="134162"/>
            </a:xfrm>
            <a:prstGeom prst="rect">
              <a:avLst/>
            </a:prstGeom>
            <a:blipFill>
              <a:blip r:embed="rId18" cstate="print"/>
              <a:stretch>
                <a:fillRect/>
              </a:stretch>
            </a:blipFill>
          </p:spPr>
          <p:txBody>
            <a:bodyPr wrap="square" lIns="0" tIns="0" rIns="0" bIns="0" rtlCol="0"/>
            <a:lstStyle/>
            <a:p>
              <a:endParaRPr/>
            </a:p>
          </p:txBody>
        </p:sp>
        <p:sp>
          <p:nvSpPr>
            <p:cNvPr id="47" name="object 47"/>
            <p:cNvSpPr/>
            <p:nvPr/>
          </p:nvSpPr>
          <p:spPr>
            <a:xfrm>
              <a:off x="4248272" y="2648686"/>
              <a:ext cx="188961" cy="134162"/>
            </a:xfrm>
            <a:prstGeom prst="rect">
              <a:avLst/>
            </a:prstGeom>
            <a:blipFill>
              <a:blip r:embed="rId19" cstate="print"/>
              <a:stretch>
                <a:fillRect/>
              </a:stretch>
            </a:blipFill>
          </p:spPr>
          <p:txBody>
            <a:bodyPr wrap="square" lIns="0" tIns="0" rIns="0" bIns="0" rtlCol="0"/>
            <a:lstStyle/>
            <a:p>
              <a:endParaRPr/>
            </a:p>
          </p:txBody>
        </p:sp>
        <p:sp>
          <p:nvSpPr>
            <p:cNvPr id="48" name="object 48"/>
            <p:cNvSpPr/>
            <p:nvPr/>
          </p:nvSpPr>
          <p:spPr>
            <a:xfrm>
              <a:off x="4248272" y="2648686"/>
              <a:ext cx="188961" cy="134162"/>
            </a:xfrm>
            <a:prstGeom prst="rect">
              <a:avLst/>
            </a:prstGeom>
            <a:blipFill>
              <a:blip r:embed="rId20" cstate="print"/>
              <a:stretch>
                <a:fillRect/>
              </a:stretch>
            </a:blipFill>
          </p:spPr>
          <p:txBody>
            <a:bodyPr wrap="square" lIns="0" tIns="0" rIns="0" bIns="0" rtlCol="0"/>
            <a:lstStyle/>
            <a:p>
              <a:endParaRPr/>
            </a:p>
          </p:txBody>
        </p:sp>
        <p:sp>
          <p:nvSpPr>
            <p:cNvPr id="49" name="object 49"/>
            <p:cNvSpPr/>
            <p:nvPr/>
          </p:nvSpPr>
          <p:spPr>
            <a:xfrm>
              <a:off x="4248272" y="2648686"/>
              <a:ext cx="188961" cy="134162"/>
            </a:xfrm>
            <a:prstGeom prst="rect">
              <a:avLst/>
            </a:prstGeom>
            <a:blipFill>
              <a:blip r:embed="rId21" cstate="print"/>
              <a:stretch>
                <a:fillRect/>
              </a:stretch>
            </a:blipFill>
          </p:spPr>
          <p:txBody>
            <a:bodyPr wrap="square" lIns="0" tIns="0" rIns="0" bIns="0" rtlCol="0"/>
            <a:lstStyle/>
            <a:p>
              <a:endParaRPr/>
            </a:p>
          </p:txBody>
        </p:sp>
        <p:sp>
          <p:nvSpPr>
            <p:cNvPr id="50" name="object 50"/>
            <p:cNvSpPr/>
            <p:nvPr/>
          </p:nvSpPr>
          <p:spPr>
            <a:xfrm>
              <a:off x="5735204" y="2630706"/>
              <a:ext cx="181142" cy="135545"/>
            </a:xfrm>
            <a:prstGeom prst="rect">
              <a:avLst/>
            </a:prstGeom>
            <a:blipFill>
              <a:blip r:embed="rId22" cstate="print"/>
              <a:stretch>
                <a:fillRect/>
              </a:stretch>
            </a:blipFill>
          </p:spPr>
          <p:txBody>
            <a:bodyPr wrap="square" lIns="0" tIns="0" rIns="0" bIns="0" rtlCol="0"/>
            <a:lstStyle/>
            <a:p>
              <a:endParaRPr/>
            </a:p>
          </p:txBody>
        </p:sp>
        <p:sp>
          <p:nvSpPr>
            <p:cNvPr id="51" name="object 51"/>
            <p:cNvSpPr/>
            <p:nvPr/>
          </p:nvSpPr>
          <p:spPr>
            <a:xfrm>
              <a:off x="5735204" y="2630706"/>
              <a:ext cx="181142" cy="135545"/>
            </a:xfrm>
            <a:prstGeom prst="rect">
              <a:avLst/>
            </a:prstGeom>
            <a:blipFill>
              <a:blip r:embed="rId23" cstate="print"/>
              <a:stretch>
                <a:fillRect/>
              </a:stretch>
            </a:blipFill>
          </p:spPr>
          <p:txBody>
            <a:bodyPr wrap="square" lIns="0" tIns="0" rIns="0" bIns="0" rtlCol="0"/>
            <a:lstStyle/>
            <a:p>
              <a:endParaRPr/>
            </a:p>
          </p:txBody>
        </p:sp>
        <p:sp>
          <p:nvSpPr>
            <p:cNvPr id="52" name="object 52"/>
            <p:cNvSpPr/>
            <p:nvPr/>
          </p:nvSpPr>
          <p:spPr>
            <a:xfrm>
              <a:off x="5735204" y="2630706"/>
              <a:ext cx="181142" cy="135545"/>
            </a:xfrm>
            <a:prstGeom prst="rect">
              <a:avLst/>
            </a:prstGeom>
            <a:blipFill>
              <a:blip r:embed="rId24" cstate="print"/>
              <a:stretch>
                <a:fillRect/>
              </a:stretch>
            </a:blipFill>
          </p:spPr>
          <p:txBody>
            <a:bodyPr wrap="square" lIns="0" tIns="0" rIns="0" bIns="0" rtlCol="0"/>
            <a:lstStyle/>
            <a:p>
              <a:endParaRPr/>
            </a:p>
          </p:txBody>
        </p:sp>
        <p:sp>
          <p:nvSpPr>
            <p:cNvPr id="53" name="object 53"/>
            <p:cNvSpPr/>
            <p:nvPr/>
          </p:nvSpPr>
          <p:spPr>
            <a:xfrm>
              <a:off x="5735204" y="2630706"/>
              <a:ext cx="181142" cy="135545"/>
            </a:xfrm>
            <a:prstGeom prst="rect">
              <a:avLst/>
            </a:prstGeom>
            <a:blipFill>
              <a:blip r:embed="rId25" cstate="print"/>
              <a:stretch>
                <a:fillRect/>
              </a:stretch>
            </a:blipFill>
          </p:spPr>
          <p:txBody>
            <a:bodyPr wrap="square" lIns="0" tIns="0" rIns="0" bIns="0" rtlCol="0"/>
            <a:lstStyle/>
            <a:p>
              <a:endParaRPr/>
            </a:p>
          </p:txBody>
        </p:sp>
        <p:sp>
          <p:nvSpPr>
            <p:cNvPr id="54" name="object 54"/>
            <p:cNvSpPr/>
            <p:nvPr/>
          </p:nvSpPr>
          <p:spPr>
            <a:xfrm>
              <a:off x="5066670" y="3147994"/>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55" name="object 55"/>
            <p:cNvSpPr/>
            <p:nvPr/>
          </p:nvSpPr>
          <p:spPr>
            <a:xfrm>
              <a:off x="5105766" y="3147994"/>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56" name="object 56"/>
            <p:cNvSpPr/>
            <p:nvPr/>
          </p:nvSpPr>
          <p:spPr>
            <a:xfrm>
              <a:off x="5137043" y="3147994"/>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57" name="object 57"/>
            <p:cNvSpPr/>
            <p:nvPr/>
          </p:nvSpPr>
          <p:spPr>
            <a:xfrm>
              <a:off x="5174834" y="3147994"/>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58" name="object 58"/>
            <p:cNvSpPr/>
            <p:nvPr/>
          </p:nvSpPr>
          <p:spPr>
            <a:xfrm>
              <a:off x="5206111" y="3147994"/>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59" name="object 59"/>
            <p:cNvSpPr/>
            <p:nvPr/>
          </p:nvSpPr>
          <p:spPr>
            <a:xfrm>
              <a:off x="5245206" y="3147994"/>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60" name="object 60"/>
            <p:cNvSpPr/>
            <p:nvPr/>
          </p:nvSpPr>
          <p:spPr>
            <a:xfrm>
              <a:off x="5276483" y="3147994"/>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61" name="object 61"/>
            <p:cNvSpPr/>
            <p:nvPr/>
          </p:nvSpPr>
          <p:spPr>
            <a:xfrm>
              <a:off x="5315579" y="3147994"/>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62" name="object 62"/>
            <p:cNvSpPr/>
            <p:nvPr/>
          </p:nvSpPr>
          <p:spPr>
            <a:xfrm>
              <a:off x="5346855" y="3147994"/>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63" name="object 63"/>
            <p:cNvSpPr/>
            <p:nvPr/>
          </p:nvSpPr>
          <p:spPr>
            <a:xfrm>
              <a:off x="5385950" y="3147994"/>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64" name="object 64"/>
            <p:cNvSpPr/>
            <p:nvPr/>
          </p:nvSpPr>
          <p:spPr>
            <a:xfrm>
              <a:off x="5417226" y="3147994"/>
              <a:ext cx="23892" cy="0"/>
            </a:xfrm>
            <a:custGeom>
              <a:avLst/>
              <a:gdLst/>
              <a:ahLst/>
              <a:cxnLst/>
              <a:rect l="l" t="t" r="r" b="b"/>
              <a:pathLst>
                <a:path w="27939">
                  <a:moveTo>
                    <a:pt x="0" y="0"/>
                  </a:moveTo>
                  <a:lnTo>
                    <a:pt x="27431" y="0"/>
                  </a:lnTo>
                </a:path>
              </a:pathLst>
            </a:custGeom>
            <a:ln w="18287">
              <a:solidFill>
                <a:srgbClr val="24211D"/>
              </a:solidFill>
            </a:ln>
          </p:spPr>
          <p:txBody>
            <a:bodyPr wrap="square" lIns="0" tIns="0" rIns="0" bIns="0" rtlCol="0"/>
            <a:lstStyle/>
            <a:p>
              <a:endParaRPr/>
            </a:p>
          </p:txBody>
        </p:sp>
        <p:sp>
          <p:nvSpPr>
            <p:cNvPr id="65" name="object 65"/>
            <p:cNvSpPr/>
            <p:nvPr/>
          </p:nvSpPr>
          <p:spPr>
            <a:xfrm>
              <a:off x="5455020" y="3152143"/>
              <a:ext cx="15747" cy="0"/>
            </a:xfrm>
            <a:custGeom>
              <a:avLst/>
              <a:gdLst/>
              <a:ahLst/>
              <a:cxnLst/>
              <a:rect l="l" t="t" r="r" b="b"/>
              <a:pathLst>
                <a:path w="18414">
                  <a:moveTo>
                    <a:pt x="0" y="0"/>
                  </a:moveTo>
                  <a:lnTo>
                    <a:pt x="18287" y="0"/>
                  </a:lnTo>
                </a:path>
              </a:pathLst>
            </a:custGeom>
            <a:ln w="27431">
              <a:solidFill>
                <a:srgbClr val="24211D"/>
              </a:solidFill>
            </a:ln>
          </p:spPr>
          <p:txBody>
            <a:bodyPr wrap="square" lIns="0" tIns="0" rIns="0" bIns="0" rtlCol="0"/>
            <a:lstStyle/>
            <a:p>
              <a:endParaRPr/>
            </a:p>
          </p:txBody>
        </p:sp>
        <p:sp>
          <p:nvSpPr>
            <p:cNvPr id="66" name="object 66"/>
            <p:cNvSpPr/>
            <p:nvPr/>
          </p:nvSpPr>
          <p:spPr>
            <a:xfrm>
              <a:off x="5486296" y="3152143"/>
              <a:ext cx="23892" cy="0"/>
            </a:xfrm>
            <a:custGeom>
              <a:avLst/>
              <a:gdLst/>
              <a:ahLst/>
              <a:cxnLst/>
              <a:rect l="l" t="t" r="r" b="b"/>
              <a:pathLst>
                <a:path w="27939">
                  <a:moveTo>
                    <a:pt x="0" y="0"/>
                  </a:moveTo>
                  <a:lnTo>
                    <a:pt x="27431" y="0"/>
                  </a:lnTo>
                </a:path>
              </a:pathLst>
            </a:custGeom>
            <a:ln w="27431">
              <a:solidFill>
                <a:srgbClr val="24211D"/>
              </a:solidFill>
            </a:ln>
          </p:spPr>
          <p:txBody>
            <a:bodyPr wrap="square" lIns="0" tIns="0" rIns="0" bIns="0" rtlCol="0"/>
            <a:lstStyle/>
            <a:p>
              <a:endParaRPr/>
            </a:p>
          </p:txBody>
        </p:sp>
        <p:sp>
          <p:nvSpPr>
            <p:cNvPr id="67" name="object 67"/>
            <p:cNvSpPr/>
            <p:nvPr/>
          </p:nvSpPr>
          <p:spPr>
            <a:xfrm>
              <a:off x="5525391" y="3152143"/>
              <a:ext cx="15747" cy="0"/>
            </a:xfrm>
            <a:custGeom>
              <a:avLst/>
              <a:gdLst/>
              <a:ahLst/>
              <a:cxnLst/>
              <a:rect l="l" t="t" r="r" b="b"/>
              <a:pathLst>
                <a:path w="18414">
                  <a:moveTo>
                    <a:pt x="0" y="0"/>
                  </a:moveTo>
                  <a:lnTo>
                    <a:pt x="18287" y="0"/>
                  </a:lnTo>
                </a:path>
              </a:pathLst>
            </a:custGeom>
            <a:ln w="27431">
              <a:solidFill>
                <a:srgbClr val="24211D"/>
              </a:solidFill>
            </a:ln>
          </p:spPr>
          <p:txBody>
            <a:bodyPr wrap="square" lIns="0" tIns="0" rIns="0" bIns="0" rtlCol="0"/>
            <a:lstStyle/>
            <a:p>
              <a:endParaRPr/>
            </a:p>
          </p:txBody>
        </p:sp>
        <p:sp>
          <p:nvSpPr>
            <p:cNvPr id="68" name="object 68"/>
            <p:cNvSpPr/>
            <p:nvPr/>
          </p:nvSpPr>
          <p:spPr>
            <a:xfrm>
              <a:off x="5556667" y="3152143"/>
              <a:ext cx="23892" cy="0"/>
            </a:xfrm>
            <a:custGeom>
              <a:avLst/>
              <a:gdLst/>
              <a:ahLst/>
              <a:cxnLst/>
              <a:rect l="l" t="t" r="r" b="b"/>
              <a:pathLst>
                <a:path w="27940">
                  <a:moveTo>
                    <a:pt x="0" y="0"/>
                  </a:moveTo>
                  <a:lnTo>
                    <a:pt x="27431" y="0"/>
                  </a:lnTo>
                </a:path>
              </a:pathLst>
            </a:custGeom>
            <a:ln w="27431">
              <a:solidFill>
                <a:srgbClr val="24211D"/>
              </a:solidFill>
            </a:ln>
          </p:spPr>
          <p:txBody>
            <a:bodyPr wrap="square" lIns="0" tIns="0" rIns="0" bIns="0" rtlCol="0"/>
            <a:lstStyle/>
            <a:p>
              <a:endParaRPr/>
            </a:p>
          </p:txBody>
        </p:sp>
        <p:sp>
          <p:nvSpPr>
            <p:cNvPr id="69" name="object 69"/>
            <p:cNvSpPr/>
            <p:nvPr/>
          </p:nvSpPr>
          <p:spPr>
            <a:xfrm>
              <a:off x="5595763" y="3152143"/>
              <a:ext cx="15747" cy="0"/>
            </a:xfrm>
            <a:custGeom>
              <a:avLst/>
              <a:gdLst/>
              <a:ahLst/>
              <a:cxnLst/>
              <a:rect l="l" t="t" r="r" b="b"/>
              <a:pathLst>
                <a:path w="18415">
                  <a:moveTo>
                    <a:pt x="0" y="0"/>
                  </a:moveTo>
                  <a:lnTo>
                    <a:pt x="18287" y="0"/>
                  </a:lnTo>
                </a:path>
              </a:pathLst>
            </a:custGeom>
            <a:ln w="27431">
              <a:solidFill>
                <a:srgbClr val="24211D"/>
              </a:solidFill>
            </a:ln>
          </p:spPr>
          <p:txBody>
            <a:bodyPr wrap="square" lIns="0" tIns="0" rIns="0" bIns="0" rtlCol="0"/>
            <a:lstStyle/>
            <a:p>
              <a:endParaRPr/>
            </a:p>
          </p:txBody>
        </p:sp>
        <p:sp>
          <p:nvSpPr>
            <p:cNvPr id="70" name="object 70"/>
            <p:cNvSpPr/>
            <p:nvPr/>
          </p:nvSpPr>
          <p:spPr>
            <a:xfrm>
              <a:off x="5627038" y="3152143"/>
              <a:ext cx="23892" cy="0"/>
            </a:xfrm>
            <a:custGeom>
              <a:avLst/>
              <a:gdLst/>
              <a:ahLst/>
              <a:cxnLst/>
              <a:rect l="l" t="t" r="r" b="b"/>
              <a:pathLst>
                <a:path w="27940">
                  <a:moveTo>
                    <a:pt x="0" y="0"/>
                  </a:moveTo>
                  <a:lnTo>
                    <a:pt x="27431" y="0"/>
                  </a:lnTo>
                </a:path>
              </a:pathLst>
            </a:custGeom>
            <a:ln w="27431">
              <a:solidFill>
                <a:srgbClr val="24211D"/>
              </a:solidFill>
            </a:ln>
          </p:spPr>
          <p:txBody>
            <a:bodyPr wrap="square" lIns="0" tIns="0" rIns="0" bIns="0" rtlCol="0"/>
            <a:lstStyle/>
            <a:p>
              <a:endParaRPr/>
            </a:p>
          </p:txBody>
        </p:sp>
        <p:sp>
          <p:nvSpPr>
            <p:cNvPr id="71" name="object 71"/>
            <p:cNvSpPr/>
            <p:nvPr/>
          </p:nvSpPr>
          <p:spPr>
            <a:xfrm>
              <a:off x="5666134" y="3152143"/>
              <a:ext cx="15747" cy="0"/>
            </a:xfrm>
            <a:custGeom>
              <a:avLst/>
              <a:gdLst/>
              <a:ahLst/>
              <a:cxnLst/>
              <a:rect l="l" t="t" r="r" b="b"/>
              <a:pathLst>
                <a:path w="18415">
                  <a:moveTo>
                    <a:pt x="0" y="0"/>
                  </a:moveTo>
                  <a:lnTo>
                    <a:pt x="18287" y="0"/>
                  </a:lnTo>
                </a:path>
              </a:pathLst>
            </a:custGeom>
            <a:ln w="27431">
              <a:solidFill>
                <a:srgbClr val="24211D"/>
              </a:solidFill>
            </a:ln>
          </p:spPr>
          <p:txBody>
            <a:bodyPr wrap="square" lIns="0" tIns="0" rIns="0" bIns="0" rtlCol="0"/>
            <a:lstStyle/>
            <a:p>
              <a:endParaRPr/>
            </a:p>
          </p:txBody>
        </p:sp>
        <p:sp>
          <p:nvSpPr>
            <p:cNvPr id="72" name="object 72"/>
            <p:cNvSpPr/>
            <p:nvPr/>
          </p:nvSpPr>
          <p:spPr>
            <a:xfrm>
              <a:off x="5697410" y="3152143"/>
              <a:ext cx="23892" cy="0"/>
            </a:xfrm>
            <a:custGeom>
              <a:avLst/>
              <a:gdLst/>
              <a:ahLst/>
              <a:cxnLst/>
              <a:rect l="l" t="t" r="r" b="b"/>
              <a:pathLst>
                <a:path w="27940">
                  <a:moveTo>
                    <a:pt x="0" y="0"/>
                  </a:moveTo>
                  <a:lnTo>
                    <a:pt x="27431" y="0"/>
                  </a:lnTo>
                </a:path>
              </a:pathLst>
            </a:custGeom>
            <a:ln w="27431">
              <a:solidFill>
                <a:srgbClr val="24211D"/>
              </a:solidFill>
            </a:ln>
          </p:spPr>
          <p:txBody>
            <a:bodyPr wrap="square" lIns="0" tIns="0" rIns="0" bIns="0" rtlCol="0"/>
            <a:lstStyle/>
            <a:p>
              <a:endParaRPr/>
            </a:p>
          </p:txBody>
        </p:sp>
        <p:sp>
          <p:nvSpPr>
            <p:cNvPr id="73" name="object 73"/>
            <p:cNvSpPr/>
            <p:nvPr/>
          </p:nvSpPr>
          <p:spPr>
            <a:xfrm>
              <a:off x="5736507" y="3152143"/>
              <a:ext cx="15747" cy="0"/>
            </a:xfrm>
            <a:custGeom>
              <a:avLst/>
              <a:gdLst/>
              <a:ahLst/>
              <a:cxnLst/>
              <a:rect l="l" t="t" r="r" b="b"/>
              <a:pathLst>
                <a:path w="18415">
                  <a:moveTo>
                    <a:pt x="0" y="0"/>
                  </a:moveTo>
                  <a:lnTo>
                    <a:pt x="18287" y="0"/>
                  </a:lnTo>
                </a:path>
              </a:pathLst>
            </a:custGeom>
            <a:ln w="27431">
              <a:solidFill>
                <a:srgbClr val="24211D"/>
              </a:solidFill>
            </a:ln>
          </p:spPr>
          <p:txBody>
            <a:bodyPr wrap="square" lIns="0" tIns="0" rIns="0" bIns="0" rtlCol="0"/>
            <a:lstStyle/>
            <a:p>
              <a:endParaRPr/>
            </a:p>
          </p:txBody>
        </p:sp>
        <p:sp>
          <p:nvSpPr>
            <p:cNvPr id="74" name="object 74"/>
            <p:cNvSpPr/>
            <p:nvPr/>
          </p:nvSpPr>
          <p:spPr>
            <a:xfrm>
              <a:off x="5766480" y="3152143"/>
              <a:ext cx="23892" cy="0"/>
            </a:xfrm>
            <a:custGeom>
              <a:avLst/>
              <a:gdLst/>
              <a:ahLst/>
              <a:cxnLst/>
              <a:rect l="l" t="t" r="r" b="b"/>
              <a:pathLst>
                <a:path w="27940">
                  <a:moveTo>
                    <a:pt x="0" y="0"/>
                  </a:moveTo>
                  <a:lnTo>
                    <a:pt x="27431" y="0"/>
                  </a:lnTo>
                </a:path>
              </a:pathLst>
            </a:custGeom>
            <a:ln w="27431">
              <a:solidFill>
                <a:srgbClr val="24211D"/>
              </a:solidFill>
            </a:ln>
          </p:spPr>
          <p:txBody>
            <a:bodyPr wrap="square" lIns="0" tIns="0" rIns="0" bIns="0" rtlCol="0"/>
            <a:lstStyle/>
            <a:p>
              <a:endParaRPr/>
            </a:p>
          </p:txBody>
        </p:sp>
        <p:sp>
          <p:nvSpPr>
            <p:cNvPr id="75" name="object 75"/>
            <p:cNvSpPr/>
            <p:nvPr/>
          </p:nvSpPr>
          <p:spPr>
            <a:xfrm>
              <a:off x="5805575" y="3152143"/>
              <a:ext cx="15747" cy="0"/>
            </a:xfrm>
            <a:custGeom>
              <a:avLst/>
              <a:gdLst/>
              <a:ahLst/>
              <a:cxnLst/>
              <a:rect l="l" t="t" r="r" b="b"/>
              <a:pathLst>
                <a:path w="18415">
                  <a:moveTo>
                    <a:pt x="0" y="0"/>
                  </a:moveTo>
                  <a:lnTo>
                    <a:pt x="18287" y="0"/>
                  </a:lnTo>
                </a:path>
              </a:pathLst>
            </a:custGeom>
            <a:ln w="27431">
              <a:solidFill>
                <a:srgbClr val="24211D"/>
              </a:solidFill>
            </a:ln>
          </p:spPr>
          <p:txBody>
            <a:bodyPr wrap="square" lIns="0" tIns="0" rIns="0" bIns="0" rtlCol="0"/>
            <a:lstStyle/>
            <a:p>
              <a:endParaRPr/>
            </a:p>
          </p:txBody>
        </p:sp>
        <p:sp>
          <p:nvSpPr>
            <p:cNvPr id="76" name="object 76"/>
            <p:cNvSpPr/>
            <p:nvPr/>
          </p:nvSpPr>
          <p:spPr>
            <a:xfrm>
              <a:off x="5836852" y="3152143"/>
              <a:ext cx="23892" cy="0"/>
            </a:xfrm>
            <a:custGeom>
              <a:avLst/>
              <a:gdLst/>
              <a:ahLst/>
              <a:cxnLst/>
              <a:rect l="l" t="t" r="r" b="b"/>
              <a:pathLst>
                <a:path w="27940">
                  <a:moveTo>
                    <a:pt x="0" y="0"/>
                  </a:moveTo>
                  <a:lnTo>
                    <a:pt x="27431" y="0"/>
                  </a:lnTo>
                </a:path>
              </a:pathLst>
            </a:custGeom>
            <a:ln w="27431">
              <a:solidFill>
                <a:srgbClr val="24211D"/>
              </a:solidFill>
            </a:ln>
          </p:spPr>
          <p:txBody>
            <a:bodyPr wrap="square" lIns="0" tIns="0" rIns="0" bIns="0" rtlCol="0"/>
            <a:lstStyle/>
            <a:p>
              <a:endParaRPr/>
            </a:p>
          </p:txBody>
        </p:sp>
        <p:sp>
          <p:nvSpPr>
            <p:cNvPr id="77" name="object 77"/>
            <p:cNvSpPr/>
            <p:nvPr/>
          </p:nvSpPr>
          <p:spPr>
            <a:xfrm>
              <a:off x="5875947" y="3152143"/>
              <a:ext cx="15747" cy="0"/>
            </a:xfrm>
            <a:custGeom>
              <a:avLst/>
              <a:gdLst/>
              <a:ahLst/>
              <a:cxnLst/>
              <a:rect l="l" t="t" r="r" b="b"/>
              <a:pathLst>
                <a:path w="18415">
                  <a:moveTo>
                    <a:pt x="0" y="0"/>
                  </a:moveTo>
                  <a:lnTo>
                    <a:pt x="18287" y="0"/>
                  </a:lnTo>
                </a:path>
              </a:pathLst>
            </a:custGeom>
            <a:ln w="27431">
              <a:solidFill>
                <a:srgbClr val="24211D"/>
              </a:solidFill>
            </a:ln>
          </p:spPr>
          <p:txBody>
            <a:bodyPr wrap="square" lIns="0" tIns="0" rIns="0" bIns="0" rtlCol="0"/>
            <a:lstStyle/>
            <a:p>
              <a:endParaRPr/>
            </a:p>
          </p:txBody>
        </p:sp>
        <p:sp>
          <p:nvSpPr>
            <p:cNvPr id="78" name="object 78"/>
            <p:cNvSpPr/>
            <p:nvPr/>
          </p:nvSpPr>
          <p:spPr>
            <a:xfrm>
              <a:off x="5907223" y="3152143"/>
              <a:ext cx="23892" cy="0"/>
            </a:xfrm>
            <a:custGeom>
              <a:avLst/>
              <a:gdLst/>
              <a:ahLst/>
              <a:cxnLst/>
              <a:rect l="l" t="t" r="r" b="b"/>
              <a:pathLst>
                <a:path w="27940">
                  <a:moveTo>
                    <a:pt x="0" y="0"/>
                  </a:moveTo>
                  <a:lnTo>
                    <a:pt x="27431" y="0"/>
                  </a:lnTo>
                </a:path>
              </a:pathLst>
            </a:custGeom>
            <a:ln w="27431">
              <a:solidFill>
                <a:srgbClr val="24211D"/>
              </a:solidFill>
            </a:ln>
          </p:spPr>
          <p:txBody>
            <a:bodyPr wrap="square" lIns="0" tIns="0" rIns="0" bIns="0" rtlCol="0"/>
            <a:lstStyle/>
            <a:p>
              <a:endParaRPr/>
            </a:p>
          </p:txBody>
        </p:sp>
        <p:sp>
          <p:nvSpPr>
            <p:cNvPr id="79" name="object 79"/>
            <p:cNvSpPr/>
            <p:nvPr/>
          </p:nvSpPr>
          <p:spPr>
            <a:xfrm>
              <a:off x="5946320" y="3152143"/>
              <a:ext cx="15747" cy="0"/>
            </a:xfrm>
            <a:custGeom>
              <a:avLst/>
              <a:gdLst/>
              <a:ahLst/>
              <a:cxnLst/>
              <a:rect l="l" t="t" r="r" b="b"/>
              <a:pathLst>
                <a:path w="18415">
                  <a:moveTo>
                    <a:pt x="0" y="0"/>
                  </a:moveTo>
                  <a:lnTo>
                    <a:pt x="18287" y="0"/>
                  </a:lnTo>
                </a:path>
              </a:pathLst>
            </a:custGeom>
            <a:ln w="27431">
              <a:solidFill>
                <a:srgbClr val="24211D"/>
              </a:solidFill>
            </a:ln>
          </p:spPr>
          <p:txBody>
            <a:bodyPr wrap="square" lIns="0" tIns="0" rIns="0" bIns="0" rtlCol="0"/>
            <a:lstStyle/>
            <a:p>
              <a:endParaRPr/>
            </a:p>
          </p:txBody>
        </p:sp>
        <p:sp>
          <p:nvSpPr>
            <p:cNvPr id="80" name="object 80"/>
            <p:cNvSpPr/>
            <p:nvPr/>
          </p:nvSpPr>
          <p:spPr>
            <a:xfrm>
              <a:off x="5977595" y="3152143"/>
              <a:ext cx="23892" cy="0"/>
            </a:xfrm>
            <a:custGeom>
              <a:avLst/>
              <a:gdLst/>
              <a:ahLst/>
              <a:cxnLst/>
              <a:rect l="l" t="t" r="r" b="b"/>
              <a:pathLst>
                <a:path w="27940">
                  <a:moveTo>
                    <a:pt x="0" y="0"/>
                  </a:moveTo>
                  <a:lnTo>
                    <a:pt x="27431" y="0"/>
                  </a:lnTo>
                </a:path>
              </a:pathLst>
            </a:custGeom>
            <a:ln w="27431">
              <a:solidFill>
                <a:srgbClr val="24211D"/>
              </a:solidFill>
            </a:ln>
          </p:spPr>
          <p:txBody>
            <a:bodyPr wrap="square" lIns="0" tIns="0" rIns="0" bIns="0" rtlCol="0"/>
            <a:lstStyle/>
            <a:p>
              <a:endParaRPr/>
            </a:p>
          </p:txBody>
        </p:sp>
        <p:sp>
          <p:nvSpPr>
            <p:cNvPr id="81" name="object 81"/>
            <p:cNvSpPr/>
            <p:nvPr/>
          </p:nvSpPr>
          <p:spPr>
            <a:xfrm>
              <a:off x="6016691" y="3139695"/>
              <a:ext cx="15747" cy="25357"/>
            </a:xfrm>
            <a:custGeom>
              <a:avLst/>
              <a:gdLst/>
              <a:ahLst/>
              <a:cxnLst/>
              <a:rect l="l" t="t" r="r" b="b"/>
              <a:pathLst>
                <a:path w="18415" h="27939">
                  <a:moveTo>
                    <a:pt x="18287" y="27431"/>
                  </a:moveTo>
                  <a:lnTo>
                    <a:pt x="18287" y="9143"/>
                  </a:lnTo>
                  <a:lnTo>
                    <a:pt x="0" y="0"/>
                  </a:lnTo>
                  <a:lnTo>
                    <a:pt x="0" y="27431"/>
                  </a:lnTo>
                  <a:lnTo>
                    <a:pt x="18287" y="27431"/>
                  </a:lnTo>
                  <a:close/>
                </a:path>
              </a:pathLst>
            </a:custGeom>
            <a:solidFill>
              <a:srgbClr val="24211D"/>
            </a:solidFill>
          </p:spPr>
          <p:txBody>
            <a:bodyPr wrap="square" lIns="0" tIns="0" rIns="0" bIns="0" rtlCol="0"/>
            <a:lstStyle/>
            <a:p>
              <a:endParaRPr/>
            </a:p>
          </p:txBody>
        </p:sp>
        <p:sp>
          <p:nvSpPr>
            <p:cNvPr id="82" name="object 82"/>
            <p:cNvSpPr/>
            <p:nvPr/>
          </p:nvSpPr>
          <p:spPr>
            <a:xfrm>
              <a:off x="6047967" y="3156293"/>
              <a:ext cx="22262" cy="0"/>
            </a:xfrm>
            <a:custGeom>
              <a:avLst/>
              <a:gdLst/>
              <a:ahLst/>
              <a:cxnLst/>
              <a:rect l="l" t="t" r="r" b="b"/>
              <a:pathLst>
                <a:path w="26034">
                  <a:moveTo>
                    <a:pt x="0" y="0"/>
                  </a:moveTo>
                  <a:lnTo>
                    <a:pt x="25907" y="0"/>
                  </a:lnTo>
                </a:path>
              </a:pathLst>
            </a:custGeom>
            <a:ln w="18287">
              <a:solidFill>
                <a:srgbClr val="24211D"/>
              </a:solidFill>
            </a:ln>
          </p:spPr>
          <p:txBody>
            <a:bodyPr wrap="square" lIns="0" tIns="0" rIns="0" bIns="0" rtlCol="0"/>
            <a:lstStyle/>
            <a:p>
              <a:endParaRPr/>
            </a:p>
          </p:txBody>
        </p:sp>
        <p:sp>
          <p:nvSpPr>
            <p:cNvPr id="83" name="object 83"/>
            <p:cNvSpPr/>
            <p:nvPr/>
          </p:nvSpPr>
          <p:spPr>
            <a:xfrm>
              <a:off x="6085759" y="3156293"/>
              <a:ext cx="15747" cy="0"/>
            </a:xfrm>
            <a:custGeom>
              <a:avLst/>
              <a:gdLst/>
              <a:ahLst/>
              <a:cxnLst/>
              <a:rect l="l" t="t" r="r" b="b"/>
              <a:pathLst>
                <a:path w="18415">
                  <a:moveTo>
                    <a:pt x="0" y="0"/>
                  </a:moveTo>
                  <a:lnTo>
                    <a:pt x="18287" y="0"/>
                  </a:lnTo>
                </a:path>
              </a:pathLst>
            </a:custGeom>
            <a:ln w="18287">
              <a:solidFill>
                <a:srgbClr val="24211D"/>
              </a:solidFill>
            </a:ln>
          </p:spPr>
          <p:txBody>
            <a:bodyPr wrap="square" lIns="0" tIns="0" rIns="0" bIns="0" rtlCol="0"/>
            <a:lstStyle/>
            <a:p>
              <a:endParaRPr/>
            </a:p>
          </p:txBody>
        </p:sp>
        <p:sp>
          <p:nvSpPr>
            <p:cNvPr id="84" name="object 84"/>
            <p:cNvSpPr/>
            <p:nvPr/>
          </p:nvSpPr>
          <p:spPr>
            <a:xfrm>
              <a:off x="6124856" y="3156293"/>
              <a:ext cx="15747" cy="0"/>
            </a:xfrm>
            <a:custGeom>
              <a:avLst/>
              <a:gdLst/>
              <a:ahLst/>
              <a:cxnLst/>
              <a:rect l="l" t="t" r="r" b="b"/>
              <a:pathLst>
                <a:path w="18415">
                  <a:moveTo>
                    <a:pt x="0" y="0"/>
                  </a:moveTo>
                  <a:lnTo>
                    <a:pt x="18287" y="0"/>
                  </a:lnTo>
                </a:path>
              </a:pathLst>
            </a:custGeom>
            <a:ln w="18287">
              <a:solidFill>
                <a:srgbClr val="24211D"/>
              </a:solidFill>
            </a:ln>
          </p:spPr>
          <p:txBody>
            <a:bodyPr wrap="square" lIns="0" tIns="0" rIns="0" bIns="0" rtlCol="0"/>
            <a:lstStyle/>
            <a:p>
              <a:endParaRPr/>
            </a:p>
          </p:txBody>
        </p:sp>
        <p:sp>
          <p:nvSpPr>
            <p:cNvPr id="85" name="object 85"/>
            <p:cNvSpPr/>
            <p:nvPr/>
          </p:nvSpPr>
          <p:spPr>
            <a:xfrm>
              <a:off x="6156131" y="3156293"/>
              <a:ext cx="15747" cy="0"/>
            </a:xfrm>
            <a:custGeom>
              <a:avLst/>
              <a:gdLst/>
              <a:ahLst/>
              <a:cxnLst/>
              <a:rect l="l" t="t" r="r" b="b"/>
              <a:pathLst>
                <a:path w="18415">
                  <a:moveTo>
                    <a:pt x="0" y="0"/>
                  </a:moveTo>
                  <a:lnTo>
                    <a:pt x="18287" y="0"/>
                  </a:lnTo>
                </a:path>
              </a:pathLst>
            </a:custGeom>
            <a:ln w="18287">
              <a:solidFill>
                <a:srgbClr val="24211D"/>
              </a:solidFill>
            </a:ln>
          </p:spPr>
          <p:txBody>
            <a:bodyPr wrap="square" lIns="0" tIns="0" rIns="0" bIns="0" rtlCol="0"/>
            <a:lstStyle/>
            <a:p>
              <a:endParaRPr/>
            </a:p>
          </p:txBody>
        </p:sp>
        <p:sp>
          <p:nvSpPr>
            <p:cNvPr id="86" name="object 86"/>
            <p:cNvSpPr/>
            <p:nvPr/>
          </p:nvSpPr>
          <p:spPr>
            <a:xfrm>
              <a:off x="6195227" y="3156293"/>
              <a:ext cx="15747" cy="0"/>
            </a:xfrm>
            <a:custGeom>
              <a:avLst/>
              <a:gdLst/>
              <a:ahLst/>
              <a:cxnLst/>
              <a:rect l="l" t="t" r="r" b="b"/>
              <a:pathLst>
                <a:path w="18415">
                  <a:moveTo>
                    <a:pt x="0" y="0"/>
                  </a:moveTo>
                  <a:lnTo>
                    <a:pt x="18287" y="0"/>
                  </a:lnTo>
                </a:path>
              </a:pathLst>
            </a:custGeom>
            <a:ln w="18287">
              <a:solidFill>
                <a:srgbClr val="24211D"/>
              </a:solidFill>
            </a:ln>
          </p:spPr>
          <p:txBody>
            <a:bodyPr wrap="square" lIns="0" tIns="0" rIns="0" bIns="0" rtlCol="0"/>
            <a:lstStyle/>
            <a:p>
              <a:endParaRPr/>
            </a:p>
          </p:txBody>
        </p:sp>
        <p:sp>
          <p:nvSpPr>
            <p:cNvPr id="87" name="object 87"/>
            <p:cNvSpPr/>
            <p:nvPr/>
          </p:nvSpPr>
          <p:spPr>
            <a:xfrm>
              <a:off x="6226504" y="3156293"/>
              <a:ext cx="15747" cy="0"/>
            </a:xfrm>
            <a:custGeom>
              <a:avLst/>
              <a:gdLst/>
              <a:ahLst/>
              <a:cxnLst/>
              <a:rect l="l" t="t" r="r" b="b"/>
              <a:pathLst>
                <a:path w="18415">
                  <a:moveTo>
                    <a:pt x="0" y="0"/>
                  </a:moveTo>
                  <a:lnTo>
                    <a:pt x="18287" y="0"/>
                  </a:lnTo>
                </a:path>
              </a:pathLst>
            </a:custGeom>
            <a:ln w="18287">
              <a:solidFill>
                <a:srgbClr val="24211D"/>
              </a:solidFill>
            </a:ln>
          </p:spPr>
          <p:txBody>
            <a:bodyPr wrap="square" lIns="0" tIns="0" rIns="0" bIns="0" rtlCol="0"/>
            <a:lstStyle/>
            <a:p>
              <a:endParaRPr/>
            </a:p>
          </p:txBody>
        </p:sp>
        <p:sp>
          <p:nvSpPr>
            <p:cNvPr id="88" name="object 88"/>
            <p:cNvSpPr/>
            <p:nvPr/>
          </p:nvSpPr>
          <p:spPr>
            <a:xfrm>
              <a:off x="6265599" y="3156293"/>
              <a:ext cx="15747" cy="0"/>
            </a:xfrm>
            <a:custGeom>
              <a:avLst/>
              <a:gdLst/>
              <a:ahLst/>
              <a:cxnLst/>
              <a:rect l="l" t="t" r="r" b="b"/>
              <a:pathLst>
                <a:path w="18415">
                  <a:moveTo>
                    <a:pt x="0" y="0"/>
                  </a:moveTo>
                  <a:lnTo>
                    <a:pt x="18287" y="0"/>
                  </a:lnTo>
                </a:path>
              </a:pathLst>
            </a:custGeom>
            <a:ln w="18287">
              <a:solidFill>
                <a:srgbClr val="24211D"/>
              </a:solidFill>
            </a:ln>
          </p:spPr>
          <p:txBody>
            <a:bodyPr wrap="square" lIns="0" tIns="0" rIns="0" bIns="0" rtlCol="0"/>
            <a:lstStyle/>
            <a:p>
              <a:endParaRPr/>
            </a:p>
          </p:txBody>
        </p:sp>
        <p:sp>
          <p:nvSpPr>
            <p:cNvPr id="89" name="object 89"/>
            <p:cNvSpPr/>
            <p:nvPr/>
          </p:nvSpPr>
          <p:spPr>
            <a:xfrm>
              <a:off x="6296875" y="3156293"/>
              <a:ext cx="15747" cy="0"/>
            </a:xfrm>
            <a:custGeom>
              <a:avLst/>
              <a:gdLst/>
              <a:ahLst/>
              <a:cxnLst/>
              <a:rect l="l" t="t" r="r" b="b"/>
              <a:pathLst>
                <a:path w="18415">
                  <a:moveTo>
                    <a:pt x="0" y="0"/>
                  </a:moveTo>
                  <a:lnTo>
                    <a:pt x="18287" y="0"/>
                  </a:lnTo>
                </a:path>
              </a:pathLst>
            </a:custGeom>
            <a:ln w="18287">
              <a:solidFill>
                <a:srgbClr val="24211D"/>
              </a:solidFill>
            </a:ln>
          </p:spPr>
          <p:txBody>
            <a:bodyPr wrap="square" lIns="0" tIns="0" rIns="0" bIns="0" rtlCol="0"/>
            <a:lstStyle/>
            <a:p>
              <a:endParaRPr/>
            </a:p>
          </p:txBody>
        </p:sp>
        <p:sp>
          <p:nvSpPr>
            <p:cNvPr id="90" name="object 90"/>
            <p:cNvSpPr/>
            <p:nvPr/>
          </p:nvSpPr>
          <p:spPr>
            <a:xfrm>
              <a:off x="6312513" y="3132088"/>
              <a:ext cx="15747" cy="0"/>
            </a:xfrm>
            <a:custGeom>
              <a:avLst/>
              <a:gdLst/>
              <a:ahLst/>
              <a:cxnLst/>
              <a:rect l="l" t="t" r="r" b="b"/>
              <a:pathLst>
                <a:path w="18415">
                  <a:moveTo>
                    <a:pt x="0" y="0"/>
                  </a:moveTo>
                  <a:lnTo>
                    <a:pt x="18287" y="0"/>
                  </a:lnTo>
                </a:path>
              </a:pathLst>
            </a:custGeom>
            <a:ln w="16763">
              <a:solidFill>
                <a:srgbClr val="24211D"/>
              </a:solidFill>
            </a:ln>
          </p:spPr>
          <p:txBody>
            <a:bodyPr wrap="square" lIns="0" tIns="0" rIns="0" bIns="0" rtlCol="0"/>
            <a:lstStyle/>
            <a:p>
              <a:endParaRPr/>
            </a:p>
          </p:txBody>
        </p:sp>
        <p:sp>
          <p:nvSpPr>
            <p:cNvPr id="91" name="object 91"/>
            <p:cNvSpPr/>
            <p:nvPr/>
          </p:nvSpPr>
          <p:spPr>
            <a:xfrm>
              <a:off x="6312513" y="3095435"/>
              <a:ext cx="15747" cy="0"/>
            </a:xfrm>
            <a:custGeom>
              <a:avLst/>
              <a:gdLst/>
              <a:ahLst/>
              <a:cxnLst/>
              <a:rect l="l" t="t" r="r" b="b"/>
              <a:pathLst>
                <a:path w="18415">
                  <a:moveTo>
                    <a:pt x="0" y="0"/>
                  </a:moveTo>
                  <a:lnTo>
                    <a:pt x="18287" y="0"/>
                  </a:lnTo>
                </a:path>
              </a:pathLst>
            </a:custGeom>
            <a:ln w="27431">
              <a:solidFill>
                <a:srgbClr val="24211D"/>
              </a:solidFill>
            </a:ln>
          </p:spPr>
          <p:txBody>
            <a:bodyPr wrap="square" lIns="0" tIns="0" rIns="0" bIns="0" rtlCol="0"/>
            <a:lstStyle/>
            <a:p>
              <a:endParaRPr/>
            </a:p>
          </p:txBody>
        </p:sp>
        <p:sp>
          <p:nvSpPr>
            <p:cNvPr id="92" name="object 92"/>
            <p:cNvSpPr/>
            <p:nvPr/>
          </p:nvSpPr>
          <p:spPr>
            <a:xfrm>
              <a:off x="6312513" y="3058783"/>
              <a:ext cx="15747" cy="0"/>
            </a:xfrm>
            <a:custGeom>
              <a:avLst/>
              <a:gdLst/>
              <a:ahLst/>
              <a:cxnLst/>
              <a:rect l="l" t="t" r="r" b="b"/>
              <a:pathLst>
                <a:path w="18415">
                  <a:moveTo>
                    <a:pt x="0" y="0"/>
                  </a:moveTo>
                  <a:lnTo>
                    <a:pt x="18287" y="0"/>
                  </a:lnTo>
                </a:path>
              </a:pathLst>
            </a:custGeom>
            <a:ln w="16763">
              <a:solidFill>
                <a:srgbClr val="24211D"/>
              </a:solidFill>
            </a:ln>
          </p:spPr>
          <p:txBody>
            <a:bodyPr wrap="square" lIns="0" tIns="0" rIns="0" bIns="0" rtlCol="0"/>
            <a:lstStyle/>
            <a:p>
              <a:endParaRPr/>
            </a:p>
          </p:txBody>
        </p:sp>
        <p:sp>
          <p:nvSpPr>
            <p:cNvPr id="93" name="object 93"/>
            <p:cNvSpPr/>
            <p:nvPr/>
          </p:nvSpPr>
          <p:spPr>
            <a:xfrm>
              <a:off x="6312513" y="3022130"/>
              <a:ext cx="15747" cy="0"/>
            </a:xfrm>
            <a:custGeom>
              <a:avLst/>
              <a:gdLst/>
              <a:ahLst/>
              <a:cxnLst/>
              <a:rect l="l" t="t" r="r" b="b"/>
              <a:pathLst>
                <a:path w="18415">
                  <a:moveTo>
                    <a:pt x="0" y="0"/>
                  </a:moveTo>
                  <a:lnTo>
                    <a:pt x="18287" y="0"/>
                  </a:lnTo>
                </a:path>
              </a:pathLst>
            </a:custGeom>
            <a:ln w="27431">
              <a:solidFill>
                <a:srgbClr val="24211D"/>
              </a:solidFill>
            </a:ln>
          </p:spPr>
          <p:txBody>
            <a:bodyPr wrap="square" lIns="0" tIns="0" rIns="0" bIns="0" rtlCol="0"/>
            <a:lstStyle/>
            <a:p>
              <a:endParaRPr/>
            </a:p>
          </p:txBody>
        </p:sp>
        <p:sp>
          <p:nvSpPr>
            <p:cNvPr id="94" name="object 94"/>
            <p:cNvSpPr/>
            <p:nvPr/>
          </p:nvSpPr>
          <p:spPr>
            <a:xfrm>
              <a:off x="6312513" y="2985477"/>
              <a:ext cx="15747" cy="0"/>
            </a:xfrm>
            <a:custGeom>
              <a:avLst/>
              <a:gdLst/>
              <a:ahLst/>
              <a:cxnLst/>
              <a:rect l="l" t="t" r="r" b="b"/>
              <a:pathLst>
                <a:path w="18415">
                  <a:moveTo>
                    <a:pt x="0" y="0"/>
                  </a:moveTo>
                  <a:lnTo>
                    <a:pt x="18287" y="0"/>
                  </a:lnTo>
                </a:path>
              </a:pathLst>
            </a:custGeom>
            <a:ln w="16763">
              <a:solidFill>
                <a:srgbClr val="24211D"/>
              </a:solidFill>
            </a:ln>
          </p:spPr>
          <p:txBody>
            <a:bodyPr wrap="square" lIns="0" tIns="0" rIns="0" bIns="0" rtlCol="0"/>
            <a:lstStyle/>
            <a:p>
              <a:endParaRPr/>
            </a:p>
          </p:txBody>
        </p:sp>
        <p:sp>
          <p:nvSpPr>
            <p:cNvPr id="95" name="object 95"/>
            <p:cNvSpPr/>
            <p:nvPr/>
          </p:nvSpPr>
          <p:spPr>
            <a:xfrm>
              <a:off x="6312513" y="2948824"/>
              <a:ext cx="15747" cy="0"/>
            </a:xfrm>
            <a:custGeom>
              <a:avLst/>
              <a:gdLst/>
              <a:ahLst/>
              <a:cxnLst/>
              <a:rect l="l" t="t" r="r" b="b"/>
              <a:pathLst>
                <a:path w="18415">
                  <a:moveTo>
                    <a:pt x="0" y="0"/>
                  </a:moveTo>
                  <a:lnTo>
                    <a:pt x="18287" y="0"/>
                  </a:lnTo>
                </a:path>
              </a:pathLst>
            </a:custGeom>
            <a:ln w="27431">
              <a:solidFill>
                <a:srgbClr val="24211D"/>
              </a:solidFill>
            </a:ln>
          </p:spPr>
          <p:txBody>
            <a:bodyPr wrap="square" lIns="0" tIns="0" rIns="0" bIns="0" rtlCol="0"/>
            <a:lstStyle/>
            <a:p>
              <a:endParaRPr/>
            </a:p>
          </p:txBody>
        </p:sp>
        <p:sp>
          <p:nvSpPr>
            <p:cNvPr id="96" name="object 96"/>
            <p:cNvSpPr/>
            <p:nvPr/>
          </p:nvSpPr>
          <p:spPr>
            <a:xfrm>
              <a:off x="6312513" y="2912171"/>
              <a:ext cx="15747" cy="0"/>
            </a:xfrm>
            <a:custGeom>
              <a:avLst/>
              <a:gdLst/>
              <a:ahLst/>
              <a:cxnLst/>
              <a:rect l="l" t="t" r="r" b="b"/>
              <a:pathLst>
                <a:path w="18415">
                  <a:moveTo>
                    <a:pt x="0" y="0"/>
                  </a:moveTo>
                  <a:lnTo>
                    <a:pt x="18287" y="0"/>
                  </a:lnTo>
                </a:path>
              </a:pathLst>
            </a:custGeom>
            <a:ln w="16763">
              <a:solidFill>
                <a:srgbClr val="24211D"/>
              </a:solidFill>
            </a:ln>
          </p:spPr>
          <p:txBody>
            <a:bodyPr wrap="square" lIns="0" tIns="0" rIns="0" bIns="0" rtlCol="0"/>
            <a:lstStyle/>
            <a:p>
              <a:endParaRPr/>
            </a:p>
          </p:txBody>
        </p:sp>
        <p:sp>
          <p:nvSpPr>
            <p:cNvPr id="97" name="object 97"/>
            <p:cNvSpPr/>
            <p:nvPr/>
          </p:nvSpPr>
          <p:spPr>
            <a:xfrm>
              <a:off x="6312513" y="2875518"/>
              <a:ext cx="15747" cy="0"/>
            </a:xfrm>
            <a:custGeom>
              <a:avLst/>
              <a:gdLst/>
              <a:ahLst/>
              <a:cxnLst/>
              <a:rect l="l" t="t" r="r" b="b"/>
              <a:pathLst>
                <a:path w="18415">
                  <a:moveTo>
                    <a:pt x="0" y="0"/>
                  </a:moveTo>
                  <a:lnTo>
                    <a:pt x="18287" y="0"/>
                  </a:lnTo>
                </a:path>
              </a:pathLst>
            </a:custGeom>
            <a:ln w="27431">
              <a:solidFill>
                <a:srgbClr val="24211D"/>
              </a:solidFill>
            </a:ln>
          </p:spPr>
          <p:txBody>
            <a:bodyPr wrap="square" lIns="0" tIns="0" rIns="0" bIns="0" rtlCol="0"/>
            <a:lstStyle/>
            <a:p>
              <a:endParaRPr/>
            </a:p>
          </p:txBody>
        </p:sp>
        <p:sp>
          <p:nvSpPr>
            <p:cNvPr id="98" name="object 98"/>
            <p:cNvSpPr/>
            <p:nvPr/>
          </p:nvSpPr>
          <p:spPr>
            <a:xfrm>
              <a:off x="6312513" y="2838865"/>
              <a:ext cx="15747" cy="0"/>
            </a:xfrm>
            <a:custGeom>
              <a:avLst/>
              <a:gdLst/>
              <a:ahLst/>
              <a:cxnLst/>
              <a:rect l="l" t="t" r="r" b="b"/>
              <a:pathLst>
                <a:path w="18415">
                  <a:moveTo>
                    <a:pt x="0" y="0"/>
                  </a:moveTo>
                  <a:lnTo>
                    <a:pt x="18287" y="0"/>
                  </a:lnTo>
                </a:path>
              </a:pathLst>
            </a:custGeom>
            <a:ln w="16763">
              <a:solidFill>
                <a:srgbClr val="24211D"/>
              </a:solidFill>
            </a:ln>
          </p:spPr>
          <p:txBody>
            <a:bodyPr wrap="square" lIns="0" tIns="0" rIns="0" bIns="0" rtlCol="0"/>
            <a:lstStyle/>
            <a:p>
              <a:endParaRPr/>
            </a:p>
          </p:txBody>
        </p:sp>
        <p:sp>
          <p:nvSpPr>
            <p:cNvPr id="99" name="object 99"/>
            <p:cNvSpPr/>
            <p:nvPr/>
          </p:nvSpPr>
          <p:spPr>
            <a:xfrm>
              <a:off x="6296875" y="2822959"/>
              <a:ext cx="15747" cy="0"/>
            </a:xfrm>
            <a:custGeom>
              <a:avLst/>
              <a:gdLst/>
              <a:ahLst/>
              <a:cxnLst/>
              <a:rect l="l" t="t" r="r" b="b"/>
              <a:pathLst>
                <a:path w="18415">
                  <a:moveTo>
                    <a:pt x="0" y="0"/>
                  </a:moveTo>
                  <a:lnTo>
                    <a:pt x="18287" y="0"/>
                  </a:lnTo>
                </a:path>
              </a:pathLst>
            </a:custGeom>
            <a:ln w="18287">
              <a:solidFill>
                <a:srgbClr val="24211D"/>
              </a:solidFill>
            </a:ln>
          </p:spPr>
          <p:txBody>
            <a:bodyPr wrap="square" lIns="0" tIns="0" rIns="0" bIns="0" rtlCol="0"/>
            <a:lstStyle/>
            <a:p>
              <a:endParaRPr/>
            </a:p>
          </p:txBody>
        </p:sp>
        <p:sp>
          <p:nvSpPr>
            <p:cNvPr id="100" name="object 100"/>
            <p:cNvSpPr/>
            <p:nvPr/>
          </p:nvSpPr>
          <p:spPr>
            <a:xfrm>
              <a:off x="6257780" y="2822959"/>
              <a:ext cx="15747" cy="0"/>
            </a:xfrm>
            <a:custGeom>
              <a:avLst/>
              <a:gdLst/>
              <a:ahLst/>
              <a:cxnLst/>
              <a:rect l="l" t="t" r="r" b="b"/>
              <a:pathLst>
                <a:path w="18415">
                  <a:moveTo>
                    <a:pt x="0" y="0"/>
                  </a:moveTo>
                  <a:lnTo>
                    <a:pt x="18287" y="0"/>
                  </a:lnTo>
                </a:path>
              </a:pathLst>
            </a:custGeom>
            <a:ln w="18287">
              <a:solidFill>
                <a:srgbClr val="24211D"/>
              </a:solidFill>
            </a:ln>
          </p:spPr>
          <p:txBody>
            <a:bodyPr wrap="square" lIns="0" tIns="0" rIns="0" bIns="0" rtlCol="0"/>
            <a:lstStyle/>
            <a:p>
              <a:endParaRPr/>
            </a:p>
          </p:txBody>
        </p:sp>
        <p:sp>
          <p:nvSpPr>
            <p:cNvPr id="101" name="object 101"/>
            <p:cNvSpPr/>
            <p:nvPr/>
          </p:nvSpPr>
          <p:spPr>
            <a:xfrm>
              <a:off x="6218683" y="2822959"/>
              <a:ext cx="23892" cy="0"/>
            </a:xfrm>
            <a:custGeom>
              <a:avLst/>
              <a:gdLst/>
              <a:ahLst/>
              <a:cxnLst/>
              <a:rect l="l" t="t" r="r" b="b"/>
              <a:pathLst>
                <a:path w="27940">
                  <a:moveTo>
                    <a:pt x="0" y="0"/>
                  </a:moveTo>
                  <a:lnTo>
                    <a:pt x="27431" y="0"/>
                  </a:lnTo>
                </a:path>
              </a:pathLst>
            </a:custGeom>
            <a:ln w="18287">
              <a:solidFill>
                <a:srgbClr val="24211D"/>
              </a:solidFill>
            </a:ln>
          </p:spPr>
          <p:txBody>
            <a:bodyPr wrap="square" lIns="0" tIns="0" rIns="0" bIns="0" rtlCol="0"/>
            <a:lstStyle/>
            <a:p>
              <a:endParaRPr/>
            </a:p>
          </p:txBody>
        </p:sp>
        <p:sp>
          <p:nvSpPr>
            <p:cNvPr id="102" name="object 102"/>
            <p:cNvSpPr/>
            <p:nvPr/>
          </p:nvSpPr>
          <p:spPr>
            <a:xfrm>
              <a:off x="6187408" y="2822959"/>
              <a:ext cx="15747" cy="0"/>
            </a:xfrm>
            <a:custGeom>
              <a:avLst/>
              <a:gdLst/>
              <a:ahLst/>
              <a:cxnLst/>
              <a:rect l="l" t="t" r="r" b="b"/>
              <a:pathLst>
                <a:path w="18415">
                  <a:moveTo>
                    <a:pt x="0" y="0"/>
                  </a:moveTo>
                  <a:lnTo>
                    <a:pt x="18287" y="0"/>
                  </a:lnTo>
                </a:path>
              </a:pathLst>
            </a:custGeom>
            <a:ln w="18287">
              <a:solidFill>
                <a:srgbClr val="24211D"/>
              </a:solidFill>
            </a:ln>
          </p:spPr>
          <p:txBody>
            <a:bodyPr wrap="square" lIns="0" tIns="0" rIns="0" bIns="0" rtlCol="0"/>
            <a:lstStyle/>
            <a:p>
              <a:endParaRPr/>
            </a:p>
          </p:txBody>
        </p:sp>
        <p:sp>
          <p:nvSpPr>
            <p:cNvPr id="103" name="object 103"/>
            <p:cNvSpPr/>
            <p:nvPr/>
          </p:nvSpPr>
          <p:spPr>
            <a:xfrm>
              <a:off x="6148312" y="2822959"/>
              <a:ext cx="23892" cy="0"/>
            </a:xfrm>
            <a:custGeom>
              <a:avLst/>
              <a:gdLst/>
              <a:ahLst/>
              <a:cxnLst/>
              <a:rect l="l" t="t" r="r" b="b"/>
              <a:pathLst>
                <a:path w="27940">
                  <a:moveTo>
                    <a:pt x="0" y="0"/>
                  </a:moveTo>
                  <a:lnTo>
                    <a:pt x="27431" y="0"/>
                  </a:lnTo>
                </a:path>
              </a:pathLst>
            </a:custGeom>
            <a:ln w="18287">
              <a:solidFill>
                <a:srgbClr val="24211D"/>
              </a:solidFill>
            </a:ln>
          </p:spPr>
          <p:txBody>
            <a:bodyPr wrap="square" lIns="0" tIns="0" rIns="0" bIns="0" rtlCol="0"/>
            <a:lstStyle/>
            <a:p>
              <a:endParaRPr/>
            </a:p>
          </p:txBody>
        </p:sp>
        <p:sp>
          <p:nvSpPr>
            <p:cNvPr id="104" name="object 104"/>
            <p:cNvSpPr/>
            <p:nvPr/>
          </p:nvSpPr>
          <p:spPr>
            <a:xfrm>
              <a:off x="6117036" y="2822959"/>
              <a:ext cx="15747" cy="0"/>
            </a:xfrm>
            <a:custGeom>
              <a:avLst/>
              <a:gdLst/>
              <a:ahLst/>
              <a:cxnLst/>
              <a:rect l="l" t="t" r="r" b="b"/>
              <a:pathLst>
                <a:path w="18415">
                  <a:moveTo>
                    <a:pt x="0" y="0"/>
                  </a:moveTo>
                  <a:lnTo>
                    <a:pt x="18287" y="0"/>
                  </a:lnTo>
                </a:path>
              </a:pathLst>
            </a:custGeom>
            <a:ln w="18287">
              <a:solidFill>
                <a:srgbClr val="24211D"/>
              </a:solidFill>
            </a:ln>
          </p:spPr>
          <p:txBody>
            <a:bodyPr wrap="square" lIns="0" tIns="0" rIns="0" bIns="0" rtlCol="0"/>
            <a:lstStyle/>
            <a:p>
              <a:endParaRPr/>
            </a:p>
          </p:txBody>
        </p:sp>
        <p:sp>
          <p:nvSpPr>
            <p:cNvPr id="105" name="object 105"/>
            <p:cNvSpPr/>
            <p:nvPr/>
          </p:nvSpPr>
          <p:spPr>
            <a:xfrm>
              <a:off x="6077941" y="2822959"/>
              <a:ext cx="23892" cy="0"/>
            </a:xfrm>
            <a:custGeom>
              <a:avLst/>
              <a:gdLst/>
              <a:ahLst/>
              <a:cxnLst/>
              <a:rect l="l" t="t" r="r" b="b"/>
              <a:pathLst>
                <a:path w="27940">
                  <a:moveTo>
                    <a:pt x="0" y="0"/>
                  </a:moveTo>
                  <a:lnTo>
                    <a:pt x="27431" y="0"/>
                  </a:lnTo>
                </a:path>
              </a:pathLst>
            </a:custGeom>
            <a:ln w="18287">
              <a:solidFill>
                <a:srgbClr val="24211D"/>
              </a:solidFill>
            </a:ln>
          </p:spPr>
          <p:txBody>
            <a:bodyPr wrap="square" lIns="0" tIns="0" rIns="0" bIns="0" rtlCol="0"/>
            <a:lstStyle/>
            <a:p>
              <a:endParaRPr/>
            </a:p>
          </p:txBody>
        </p:sp>
        <p:sp>
          <p:nvSpPr>
            <p:cNvPr id="106" name="object 106"/>
            <p:cNvSpPr/>
            <p:nvPr/>
          </p:nvSpPr>
          <p:spPr>
            <a:xfrm>
              <a:off x="6047968" y="2822959"/>
              <a:ext cx="14661" cy="0"/>
            </a:xfrm>
            <a:custGeom>
              <a:avLst/>
              <a:gdLst/>
              <a:ahLst/>
              <a:cxnLst/>
              <a:rect l="l" t="t" r="r" b="b"/>
              <a:pathLst>
                <a:path w="17145">
                  <a:moveTo>
                    <a:pt x="0" y="0"/>
                  </a:moveTo>
                  <a:lnTo>
                    <a:pt x="16763" y="0"/>
                  </a:lnTo>
                </a:path>
              </a:pathLst>
            </a:custGeom>
            <a:ln w="18287">
              <a:solidFill>
                <a:srgbClr val="24211D"/>
              </a:solidFill>
            </a:ln>
          </p:spPr>
          <p:txBody>
            <a:bodyPr wrap="square" lIns="0" tIns="0" rIns="0" bIns="0" rtlCol="0"/>
            <a:lstStyle/>
            <a:p>
              <a:endParaRPr/>
            </a:p>
          </p:txBody>
        </p:sp>
        <p:sp>
          <p:nvSpPr>
            <p:cNvPr id="107" name="object 107"/>
            <p:cNvSpPr/>
            <p:nvPr/>
          </p:nvSpPr>
          <p:spPr>
            <a:xfrm>
              <a:off x="6008871" y="2822959"/>
              <a:ext cx="23892" cy="0"/>
            </a:xfrm>
            <a:custGeom>
              <a:avLst/>
              <a:gdLst/>
              <a:ahLst/>
              <a:cxnLst/>
              <a:rect l="l" t="t" r="r" b="b"/>
              <a:pathLst>
                <a:path w="27940">
                  <a:moveTo>
                    <a:pt x="0" y="0"/>
                  </a:moveTo>
                  <a:lnTo>
                    <a:pt x="27431" y="0"/>
                  </a:lnTo>
                </a:path>
              </a:pathLst>
            </a:custGeom>
            <a:ln w="18287">
              <a:solidFill>
                <a:srgbClr val="24211D"/>
              </a:solidFill>
            </a:ln>
          </p:spPr>
          <p:txBody>
            <a:bodyPr wrap="square" lIns="0" tIns="0" rIns="0" bIns="0" rtlCol="0"/>
            <a:lstStyle/>
            <a:p>
              <a:endParaRPr/>
            </a:p>
          </p:txBody>
        </p:sp>
        <p:sp>
          <p:nvSpPr>
            <p:cNvPr id="108" name="object 108"/>
            <p:cNvSpPr/>
            <p:nvPr/>
          </p:nvSpPr>
          <p:spPr>
            <a:xfrm>
              <a:off x="5977595" y="2822959"/>
              <a:ext cx="15747" cy="0"/>
            </a:xfrm>
            <a:custGeom>
              <a:avLst/>
              <a:gdLst/>
              <a:ahLst/>
              <a:cxnLst/>
              <a:rect l="l" t="t" r="r" b="b"/>
              <a:pathLst>
                <a:path w="18415">
                  <a:moveTo>
                    <a:pt x="0" y="0"/>
                  </a:moveTo>
                  <a:lnTo>
                    <a:pt x="18287" y="0"/>
                  </a:lnTo>
                </a:path>
              </a:pathLst>
            </a:custGeom>
            <a:ln w="18287">
              <a:solidFill>
                <a:srgbClr val="24211D"/>
              </a:solidFill>
            </a:ln>
          </p:spPr>
          <p:txBody>
            <a:bodyPr wrap="square" lIns="0" tIns="0" rIns="0" bIns="0" rtlCol="0"/>
            <a:lstStyle/>
            <a:p>
              <a:endParaRPr/>
            </a:p>
          </p:txBody>
        </p:sp>
        <p:sp>
          <p:nvSpPr>
            <p:cNvPr id="109" name="object 109"/>
            <p:cNvSpPr/>
            <p:nvPr/>
          </p:nvSpPr>
          <p:spPr>
            <a:xfrm>
              <a:off x="5938499" y="2822959"/>
              <a:ext cx="23892" cy="0"/>
            </a:xfrm>
            <a:custGeom>
              <a:avLst/>
              <a:gdLst/>
              <a:ahLst/>
              <a:cxnLst/>
              <a:rect l="l" t="t" r="r" b="b"/>
              <a:pathLst>
                <a:path w="27940">
                  <a:moveTo>
                    <a:pt x="0" y="0"/>
                  </a:moveTo>
                  <a:lnTo>
                    <a:pt x="27431" y="0"/>
                  </a:lnTo>
                </a:path>
              </a:pathLst>
            </a:custGeom>
            <a:ln w="18287">
              <a:solidFill>
                <a:srgbClr val="24211D"/>
              </a:solidFill>
            </a:ln>
          </p:spPr>
          <p:txBody>
            <a:bodyPr wrap="square" lIns="0" tIns="0" rIns="0" bIns="0" rtlCol="0"/>
            <a:lstStyle/>
            <a:p>
              <a:endParaRPr/>
            </a:p>
          </p:txBody>
        </p:sp>
        <p:sp>
          <p:nvSpPr>
            <p:cNvPr id="110" name="object 110"/>
            <p:cNvSpPr/>
            <p:nvPr/>
          </p:nvSpPr>
          <p:spPr>
            <a:xfrm>
              <a:off x="5907223" y="2822959"/>
              <a:ext cx="15747" cy="0"/>
            </a:xfrm>
            <a:custGeom>
              <a:avLst/>
              <a:gdLst/>
              <a:ahLst/>
              <a:cxnLst/>
              <a:rect l="l" t="t" r="r" b="b"/>
              <a:pathLst>
                <a:path w="18415">
                  <a:moveTo>
                    <a:pt x="0" y="0"/>
                  </a:moveTo>
                  <a:lnTo>
                    <a:pt x="18287" y="0"/>
                  </a:lnTo>
                </a:path>
              </a:pathLst>
            </a:custGeom>
            <a:ln w="18287">
              <a:solidFill>
                <a:srgbClr val="24211D"/>
              </a:solidFill>
            </a:ln>
          </p:spPr>
          <p:txBody>
            <a:bodyPr wrap="square" lIns="0" tIns="0" rIns="0" bIns="0" rtlCol="0"/>
            <a:lstStyle/>
            <a:p>
              <a:endParaRPr/>
            </a:p>
          </p:txBody>
        </p:sp>
        <p:sp>
          <p:nvSpPr>
            <p:cNvPr id="111" name="object 111"/>
            <p:cNvSpPr/>
            <p:nvPr/>
          </p:nvSpPr>
          <p:spPr>
            <a:xfrm>
              <a:off x="5868128" y="2822959"/>
              <a:ext cx="23892" cy="0"/>
            </a:xfrm>
            <a:custGeom>
              <a:avLst/>
              <a:gdLst/>
              <a:ahLst/>
              <a:cxnLst/>
              <a:rect l="l" t="t" r="r" b="b"/>
              <a:pathLst>
                <a:path w="27940">
                  <a:moveTo>
                    <a:pt x="0" y="0"/>
                  </a:moveTo>
                  <a:lnTo>
                    <a:pt x="27431" y="0"/>
                  </a:lnTo>
                </a:path>
              </a:pathLst>
            </a:custGeom>
            <a:ln w="18287">
              <a:solidFill>
                <a:srgbClr val="24211D"/>
              </a:solidFill>
            </a:ln>
          </p:spPr>
          <p:txBody>
            <a:bodyPr wrap="square" lIns="0" tIns="0" rIns="0" bIns="0" rtlCol="0"/>
            <a:lstStyle/>
            <a:p>
              <a:endParaRPr/>
            </a:p>
          </p:txBody>
        </p:sp>
        <p:sp>
          <p:nvSpPr>
            <p:cNvPr id="112" name="object 112"/>
            <p:cNvSpPr/>
            <p:nvPr/>
          </p:nvSpPr>
          <p:spPr>
            <a:xfrm>
              <a:off x="5836852" y="2822959"/>
              <a:ext cx="15747" cy="0"/>
            </a:xfrm>
            <a:custGeom>
              <a:avLst/>
              <a:gdLst/>
              <a:ahLst/>
              <a:cxnLst/>
              <a:rect l="l" t="t" r="r" b="b"/>
              <a:pathLst>
                <a:path w="18415">
                  <a:moveTo>
                    <a:pt x="0" y="0"/>
                  </a:moveTo>
                  <a:lnTo>
                    <a:pt x="18287" y="0"/>
                  </a:lnTo>
                </a:path>
              </a:pathLst>
            </a:custGeom>
            <a:ln w="18287">
              <a:solidFill>
                <a:srgbClr val="24211D"/>
              </a:solidFill>
            </a:ln>
          </p:spPr>
          <p:txBody>
            <a:bodyPr wrap="square" lIns="0" tIns="0" rIns="0" bIns="0" rtlCol="0"/>
            <a:lstStyle/>
            <a:p>
              <a:endParaRPr/>
            </a:p>
          </p:txBody>
        </p:sp>
        <p:sp>
          <p:nvSpPr>
            <p:cNvPr id="113" name="object 113"/>
            <p:cNvSpPr/>
            <p:nvPr/>
          </p:nvSpPr>
          <p:spPr>
            <a:xfrm>
              <a:off x="5797755" y="2822959"/>
              <a:ext cx="23892" cy="0"/>
            </a:xfrm>
            <a:custGeom>
              <a:avLst/>
              <a:gdLst/>
              <a:ahLst/>
              <a:cxnLst/>
              <a:rect l="l" t="t" r="r" b="b"/>
              <a:pathLst>
                <a:path w="27940">
                  <a:moveTo>
                    <a:pt x="0" y="0"/>
                  </a:moveTo>
                  <a:lnTo>
                    <a:pt x="27431" y="0"/>
                  </a:lnTo>
                </a:path>
              </a:pathLst>
            </a:custGeom>
            <a:ln w="18287">
              <a:solidFill>
                <a:srgbClr val="24211D"/>
              </a:solidFill>
            </a:ln>
          </p:spPr>
          <p:txBody>
            <a:bodyPr wrap="square" lIns="0" tIns="0" rIns="0" bIns="0" rtlCol="0"/>
            <a:lstStyle/>
            <a:p>
              <a:endParaRPr/>
            </a:p>
          </p:txBody>
        </p:sp>
        <p:sp>
          <p:nvSpPr>
            <p:cNvPr id="114" name="object 114"/>
            <p:cNvSpPr/>
            <p:nvPr/>
          </p:nvSpPr>
          <p:spPr>
            <a:xfrm>
              <a:off x="5766480" y="2822959"/>
              <a:ext cx="15747" cy="0"/>
            </a:xfrm>
            <a:custGeom>
              <a:avLst/>
              <a:gdLst/>
              <a:ahLst/>
              <a:cxnLst/>
              <a:rect l="l" t="t" r="r" b="b"/>
              <a:pathLst>
                <a:path w="18415">
                  <a:moveTo>
                    <a:pt x="0" y="0"/>
                  </a:moveTo>
                  <a:lnTo>
                    <a:pt x="18287" y="0"/>
                  </a:lnTo>
                </a:path>
              </a:pathLst>
            </a:custGeom>
            <a:ln w="18287">
              <a:solidFill>
                <a:srgbClr val="24211D"/>
              </a:solidFill>
            </a:ln>
          </p:spPr>
          <p:txBody>
            <a:bodyPr wrap="square" lIns="0" tIns="0" rIns="0" bIns="0" rtlCol="0"/>
            <a:lstStyle/>
            <a:p>
              <a:endParaRPr/>
            </a:p>
          </p:txBody>
        </p:sp>
        <p:sp>
          <p:nvSpPr>
            <p:cNvPr id="115" name="object 115"/>
            <p:cNvSpPr/>
            <p:nvPr/>
          </p:nvSpPr>
          <p:spPr>
            <a:xfrm>
              <a:off x="5728687" y="2822959"/>
              <a:ext cx="23892" cy="0"/>
            </a:xfrm>
            <a:custGeom>
              <a:avLst/>
              <a:gdLst/>
              <a:ahLst/>
              <a:cxnLst/>
              <a:rect l="l" t="t" r="r" b="b"/>
              <a:pathLst>
                <a:path w="27940">
                  <a:moveTo>
                    <a:pt x="0" y="0"/>
                  </a:moveTo>
                  <a:lnTo>
                    <a:pt x="27431" y="0"/>
                  </a:lnTo>
                </a:path>
              </a:pathLst>
            </a:custGeom>
            <a:ln w="18287">
              <a:solidFill>
                <a:srgbClr val="24211D"/>
              </a:solidFill>
            </a:ln>
          </p:spPr>
          <p:txBody>
            <a:bodyPr wrap="square" lIns="0" tIns="0" rIns="0" bIns="0" rtlCol="0"/>
            <a:lstStyle/>
            <a:p>
              <a:endParaRPr/>
            </a:p>
          </p:txBody>
        </p:sp>
        <p:sp>
          <p:nvSpPr>
            <p:cNvPr id="116" name="object 116"/>
            <p:cNvSpPr/>
            <p:nvPr/>
          </p:nvSpPr>
          <p:spPr>
            <a:xfrm>
              <a:off x="5697411" y="2822959"/>
              <a:ext cx="15747" cy="0"/>
            </a:xfrm>
            <a:custGeom>
              <a:avLst/>
              <a:gdLst/>
              <a:ahLst/>
              <a:cxnLst/>
              <a:rect l="l" t="t" r="r" b="b"/>
              <a:pathLst>
                <a:path w="18415">
                  <a:moveTo>
                    <a:pt x="0" y="0"/>
                  </a:moveTo>
                  <a:lnTo>
                    <a:pt x="18287" y="0"/>
                  </a:lnTo>
                </a:path>
              </a:pathLst>
            </a:custGeom>
            <a:ln w="18287">
              <a:solidFill>
                <a:srgbClr val="24211D"/>
              </a:solidFill>
            </a:ln>
          </p:spPr>
          <p:txBody>
            <a:bodyPr wrap="square" lIns="0" tIns="0" rIns="0" bIns="0" rtlCol="0"/>
            <a:lstStyle/>
            <a:p>
              <a:endParaRPr/>
            </a:p>
          </p:txBody>
        </p:sp>
        <p:sp>
          <p:nvSpPr>
            <p:cNvPr id="117" name="object 117"/>
            <p:cNvSpPr/>
            <p:nvPr/>
          </p:nvSpPr>
          <p:spPr>
            <a:xfrm>
              <a:off x="5658316" y="2822959"/>
              <a:ext cx="23892" cy="0"/>
            </a:xfrm>
            <a:custGeom>
              <a:avLst/>
              <a:gdLst/>
              <a:ahLst/>
              <a:cxnLst/>
              <a:rect l="l" t="t" r="r" b="b"/>
              <a:pathLst>
                <a:path w="27940">
                  <a:moveTo>
                    <a:pt x="0" y="0"/>
                  </a:moveTo>
                  <a:lnTo>
                    <a:pt x="27431" y="0"/>
                  </a:lnTo>
                </a:path>
              </a:pathLst>
            </a:custGeom>
            <a:ln w="18287">
              <a:solidFill>
                <a:srgbClr val="24211D"/>
              </a:solidFill>
            </a:ln>
          </p:spPr>
          <p:txBody>
            <a:bodyPr wrap="square" lIns="0" tIns="0" rIns="0" bIns="0" rtlCol="0"/>
            <a:lstStyle/>
            <a:p>
              <a:endParaRPr/>
            </a:p>
          </p:txBody>
        </p:sp>
        <p:sp>
          <p:nvSpPr>
            <p:cNvPr id="118" name="object 118"/>
            <p:cNvSpPr/>
            <p:nvPr/>
          </p:nvSpPr>
          <p:spPr>
            <a:xfrm>
              <a:off x="5627039" y="2822959"/>
              <a:ext cx="15747" cy="0"/>
            </a:xfrm>
            <a:custGeom>
              <a:avLst/>
              <a:gdLst/>
              <a:ahLst/>
              <a:cxnLst/>
              <a:rect l="l" t="t" r="r" b="b"/>
              <a:pathLst>
                <a:path w="18415">
                  <a:moveTo>
                    <a:pt x="0" y="0"/>
                  </a:moveTo>
                  <a:lnTo>
                    <a:pt x="18287" y="0"/>
                  </a:lnTo>
                </a:path>
              </a:pathLst>
            </a:custGeom>
            <a:ln w="18287">
              <a:solidFill>
                <a:srgbClr val="24211D"/>
              </a:solidFill>
            </a:ln>
          </p:spPr>
          <p:txBody>
            <a:bodyPr wrap="square" lIns="0" tIns="0" rIns="0" bIns="0" rtlCol="0"/>
            <a:lstStyle/>
            <a:p>
              <a:endParaRPr/>
            </a:p>
          </p:txBody>
        </p:sp>
        <p:sp>
          <p:nvSpPr>
            <p:cNvPr id="119" name="object 119"/>
            <p:cNvSpPr/>
            <p:nvPr/>
          </p:nvSpPr>
          <p:spPr>
            <a:xfrm>
              <a:off x="5587944" y="2822959"/>
              <a:ext cx="15747" cy="0"/>
            </a:xfrm>
            <a:custGeom>
              <a:avLst/>
              <a:gdLst/>
              <a:ahLst/>
              <a:cxnLst/>
              <a:rect l="l" t="t" r="r" b="b"/>
              <a:pathLst>
                <a:path w="18415">
                  <a:moveTo>
                    <a:pt x="0" y="0"/>
                  </a:moveTo>
                  <a:lnTo>
                    <a:pt x="18287" y="0"/>
                  </a:lnTo>
                </a:path>
              </a:pathLst>
            </a:custGeom>
            <a:ln w="18287">
              <a:solidFill>
                <a:srgbClr val="24211D"/>
              </a:solidFill>
            </a:ln>
          </p:spPr>
          <p:txBody>
            <a:bodyPr wrap="square" lIns="0" tIns="0" rIns="0" bIns="0" rtlCol="0"/>
            <a:lstStyle/>
            <a:p>
              <a:endParaRPr/>
            </a:p>
          </p:txBody>
        </p:sp>
        <p:sp>
          <p:nvSpPr>
            <p:cNvPr id="120" name="object 120"/>
            <p:cNvSpPr/>
            <p:nvPr/>
          </p:nvSpPr>
          <p:spPr>
            <a:xfrm>
              <a:off x="5556667" y="2822959"/>
              <a:ext cx="15747" cy="0"/>
            </a:xfrm>
            <a:custGeom>
              <a:avLst/>
              <a:gdLst/>
              <a:ahLst/>
              <a:cxnLst/>
              <a:rect l="l" t="t" r="r" b="b"/>
              <a:pathLst>
                <a:path w="18415">
                  <a:moveTo>
                    <a:pt x="0" y="0"/>
                  </a:moveTo>
                  <a:lnTo>
                    <a:pt x="18287" y="0"/>
                  </a:lnTo>
                </a:path>
              </a:pathLst>
            </a:custGeom>
            <a:ln w="18287">
              <a:solidFill>
                <a:srgbClr val="24211D"/>
              </a:solidFill>
            </a:ln>
          </p:spPr>
          <p:txBody>
            <a:bodyPr wrap="square" lIns="0" tIns="0" rIns="0" bIns="0" rtlCol="0"/>
            <a:lstStyle/>
            <a:p>
              <a:endParaRPr/>
            </a:p>
          </p:txBody>
        </p:sp>
        <p:sp>
          <p:nvSpPr>
            <p:cNvPr id="121" name="object 121"/>
            <p:cNvSpPr/>
            <p:nvPr/>
          </p:nvSpPr>
          <p:spPr>
            <a:xfrm>
              <a:off x="5517572" y="2822959"/>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122" name="object 122"/>
            <p:cNvSpPr/>
            <p:nvPr/>
          </p:nvSpPr>
          <p:spPr>
            <a:xfrm>
              <a:off x="5486296" y="2822959"/>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123" name="object 123"/>
            <p:cNvSpPr/>
            <p:nvPr/>
          </p:nvSpPr>
          <p:spPr>
            <a:xfrm>
              <a:off x="5448503" y="2822959"/>
              <a:ext cx="14661" cy="0"/>
            </a:xfrm>
            <a:custGeom>
              <a:avLst/>
              <a:gdLst/>
              <a:ahLst/>
              <a:cxnLst/>
              <a:rect l="l" t="t" r="r" b="b"/>
              <a:pathLst>
                <a:path w="17145">
                  <a:moveTo>
                    <a:pt x="0" y="0"/>
                  </a:moveTo>
                  <a:lnTo>
                    <a:pt x="16763" y="0"/>
                  </a:lnTo>
                </a:path>
              </a:pathLst>
            </a:custGeom>
            <a:ln w="18287">
              <a:solidFill>
                <a:srgbClr val="24211D"/>
              </a:solidFill>
            </a:ln>
          </p:spPr>
          <p:txBody>
            <a:bodyPr wrap="square" lIns="0" tIns="0" rIns="0" bIns="0" rtlCol="0"/>
            <a:lstStyle/>
            <a:p>
              <a:endParaRPr/>
            </a:p>
          </p:txBody>
        </p:sp>
        <p:sp>
          <p:nvSpPr>
            <p:cNvPr id="124" name="object 124"/>
            <p:cNvSpPr/>
            <p:nvPr/>
          </p:nvSpPr>
          <p:spPr>
            <a:xfrm>
              <a:off x="5417226" y="2822959"/>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125" name="object 125"/>
            <p:cNvSpPr/>
            <p:nvPr/>
          </p:nvSpPr>
          <p:spPr>
            <a:xfrm>
              <a:off x="5378131" y="2822959"/>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126" name="object 126"/>
            <p:cNvSpPr/>
            <p:nvPr/>
          </p:nvSpPr>
          <p:spPr>
            <a:xfrm>
              <a:off x="5346855" y="2822959"/>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127" name="object 127"/>
            <p:cNvSpPr/>
            <p:nvPr/>
          </p:nvSpPr>
          <p:spPr>
            <a:xfrm>
              <a:off x="5307760" y="2822959"/>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128" name="object 128"/>
            <p:cNvSpPr/>
            <p:nvPr/>
          </p:nvSpPr>
          <p:spPr>
            <a:xfrm>
              <a:off x="5276483" y="2822959"/>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129" name="object 129"/>
            <p:cNvSpPr/>
            <p:nvPr/>
          </p:nvSpPr>
          <p:spPr>
            <a:xfrm>
              <a:off x="5237387" y="2822959"/>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130" name="object 130"/>
            <p:cNvSpPr/>
            <p:nvPr/>
          </p:nvSpPr>
          <p:spPr>
            <a:xfrm>
              <a:off x="5206111" y="2822959"/>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131" name="object 131"/>
            <p:cNvSpPr/>
            <p:nvPr/>
          </p:nvSpPr>
          <p:spPr>
            <a:xfrm>
              <a:off x="5167015" y="2822959"/>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132" name="object 132"/>
            <p:cNvSpPr/>
            <p:nvPr/>
          </p:nvSpPr>
          <p:spPr>
            <a:xfrm>
              <a:off x="5137043" y="2822959"/>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133" name="object 133"/>
            <p:cNvSpPr/>
            <p:nvPr/>
          </p:nvSpPr>
          <p:spPr>
            <a:xfrm>
              <a:off x="5097947" y="2822959"/>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134" name="object 134"/>
            <p:cNvSpPr/>
            <p:nvPr/>
          </p:nvSpPr>
          <p:spPr>
            <a:xfrm>
              <a:off x="5058851" y="2814661"/>
              <a:ext cx="23892" cy="16713"/>
            </a:xfrm>
            <a:custGeom>
              <a:avLst/>
              <a:gdLst/>
              <a:ahLst/>
              <a:cxnLst/>
              <a:rect l="l" t="t" r="r" b="b"/>
              <a:pathLst>
                <a:path w="27939" h="18414">
                  <a:moveTo>
                    <a:pt x="9143" y="0"/>
                  </a:moveTo>
                  <a:lnTo>
                    <a:pt x="0" y="0"/>
                  </a:lnTo>
                  <a:lnTo>
                    <a:pt x="0" y="9143"/>
                  </a:lnTo>
                  <a:lnTo>
                    <a:pt x="9143" y="0"/>
                  </a:lnTo>
                  <a:close/>
                </a:path>
                <a:path w="27939" h="18414">
                  <a:moveTo>
                    <a:pt x="27431" y="18287"/>
                  </a:moveTo>
                  <a:lnTo>
                    <a:pt x="27431" y="0"/>
                  </a:lnTo>
                  <a:lnTo>
                    <a:pt x="9143" y="0"/>
                  </a:lnTo>
                  <a:lnTo>
                    <a:pt x="0" y="9143"/>
                  </a:lnTo>
                  <a:lnTo>
                    <a:pt x="9143" y="18287"/>
                  </a:lnTo>
                  <a:lnTo>
                    <a:pt x="27431" y="18287"/>
                  </a:lnTo>
                  <a:close/>
                </a:path>
              </a:pathLst>
            </a:custGeom>
            <a:solidFill>
              <a:srgbClr val="24211D"/>
            </a:solidFill>
          </p:spPr>
          <p:txBody>
            <a:bodyPr wrap="square" lIns="0" tIns="0" rIns="0" bIns="0" rtlCol="0"/>
            <a:lstStyle/>
            <a:p>
              <a:endParaRPr/>
            </a:p>
          </p:txBody>
        </p:sp>
        <p:sp>
          <p:nvSpPr>
            <p:cNvPr id="135" name="object 135"/>
            <p:cNvSpPr/>
            <p:nvPr/>
          </p:nvSpPr>
          <p:spPr>
            <a:xfrm>
              <a:off x="5058851" y="2827109"/>
              <a:ext cx="15747" cy="0"/>
            </a:xfrm>
            <a:custGeom>
              <a:avLst/>
              <a:gdLst/>
              <a:ahLst/>
              <a:cxnLst/>
              <a:rect l="l" t="t" r="r" b="b"/>
              <a:pathLst>
                <a:path w="18414">
                  <a:moveTo>
                    <a:pt x="0" y="0"/>
                  </a:moveTo>
                  <a:lnTo>
                    <a:pt x="18287" y="0"/>
                  </a:lnTo>
                </a:path>
              </a:pathLst>
            </a:custGeom>
            <a:ln w="9143">
              <a:solidFill>
                <a:srgbClr val="24211D"/>
              </a:solidFill>
            </a:ln>
          </p:spPr>
          <p:txBody>
            <a:bodyPr wrap="square" lIns="0" tIns="0" rIns="0" bIns="0" rtlCol="0"/>
            <a:lstStyle/>
            <a:p>
              <a:endParaRPr/>
            </a:p>
          </p:txBody>
        </p:sp>
        <p:sp>
          <p:nvSpPr>
            <p:cNvPr id="136" name="object 136"/>
            <p:cNvSpPr/>
            <p:nvPr/>
          </p:nvSpPr>
          <p:spPr>
            <a:xfrm>
              <a:off x="5058851" y="2854771"/>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137" name="object 137"/>
            <p:cNvSpPr/>
            <p:nvPr/>
          </p:nvSpPr>
          <p:spPr>
            <a:xfrm>
              <a:off x="5058851" y="2892116"/>
              <a:ext cx="15747" cy="0"/>
            </a:xfrm>
            <a:custGeom>
              <a:avLst/>
              <a:gdLst/>
              <a:ahLst/>
              <a:cxnLst/>
              <a:rect l="l" t="t" r="r" b="b"/>
              <a:pathLst>
                <a:path w="18414">
                  <a:moveTo>
                    <a:pt x="0" y="0"/>
                  </a:moveTo>
                  <a:lnTo>
                    <a:pt x="18287" y="0"/>
                  </a:lnTo>
                </a:path>
              </a:pathLst>
            </a:custGeom>
            <a:ln w="27431">
              <a:solidFill>
                <a:srgbClr val="24211D"/>
              </a:solidFill>
            </a:ln>
          </p:spPr>
          <p:txBody>
            <a:bodyPr wrap="square" lIns="0" tIns="0" rIns="0" bIns="0" rtlCol="0"/>
            <a:lstStyle/>
            <a:p>
              <a:endParaRPr/>
            </a:p>
          </p:txBody>
        </p:sp>
        <p:sp>
          <p:nvSpPr>
            <p:cNvPr id="138" name="object 138"/>
            <p:cNvSpPr/>
            <p:nvPr/>
          </p:nvSpPr>
          <p:spPr>
            <a:xfrm>
              <a:off x="5058851" y="2928077"/>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139" name="object 139"/>
            <p:cNvSpPr/>
            <p:nvPr/>
          </p:nvSpPr>
          <p:spPr>
            <a:xfrm>
              <a:off x="5058851" y="2965421"/>
              <a:ext cx="15747" cy="0"/>
            </a:xfrm>
            <a:custGeom>
              <a:avLst/>
              <a:gdLst/>
              <a:ahLst/>
              <a:cxnLst/>
              <a:rect l="l" t="t" r="r" b="b"/>
              <a:pathLst>
                <a:path w="18414">
                  <a:moveTo>
                    <a:pt x="0" y="0"/>
                  </a:moveTo>
                  <a:lnTo>
                    <a:pt x="18287" y="0"/>
                  </a:lnTo>
                </a:path>
              </a:pathLst>
            </a:custGeom>
            <a:ln w="27431">
              <a:solidFill>
                <a:srgbClr val="24211D"/>
              </a:solidFill>
            </a:ln>
          </p:spPr>
          <p:txBody>
            <a:bodyPr wrap="square" lIns="0" tIns="0" rIns="0" bIns="0" rtlCol="0"/>
            <a:lstStyle/>
            <a:p>
              <a:endParaRPr/>
            </a:p>
          </p:txBody>
        </p:sp>
        <p:sp>
          <p:nvSpPr>
            <p:cNvPr id="140" name="object 140"/>
            <p:cNvSpPr/>
            <p:nvPr/>
          </p:nvSpPr>
          <p:spPr>
            <a:xfrm>
              <a:off x="5058851" y="3001383"/>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141" name="object 141"/>
            <p:cNvSpPr/>
            <p:nvPr/>
          </p:nvSpPr>
          <p:spPr>
            <a:xfrm>
              <a:off x="5058851" y="3038727"/>
              <a:ext cx="15747" cy="0"/>
            </a:xfrm>
            <a:custGeom>
              <a:avLst/>
              <a:gdLst/>
              <a:ahLst/>
              <a:cxnLst/>
              <a:rect l="l" t="t" r="r" b="b"/>
              <a:pathLst>
                <a:path w="18414">
                  <a:moveTo>
                    <a:pt x="0" y="0"/>
                  </a:moveTo>
                  <a:lnTo>
                    <a:pt x="18287" y="0"/>
                  </a:lnTo>
                </a:path>
              </a:pathLst>
            </a:custGeom>
            <a:ln w="27431">
              <a:solidFill>
                <a:srgbClr val="24211D"/>
              </a:solidFill>
            </a:ln>
          </p:spPr>
          <p:txBody>
            <a:bodyPr wrap="square" lIns="0" tIns="0" rIns="0" bIns="0" rtlCol="0"/>
            <a:lstStyle/>
            <a:p>
              <a:endParaRPr/>
            </a:p>
          </p:txBody>
        </p:sp>
        <p:sp>
          <p:nvSpPr>
            <p:cNvPr id="142" name="object 142"/>
            <p:cNvSpPr/>
            <p:nvPr/>
          </p:nvSpPr>
          <p:spPr>
            <a:xfrm>
              <a:off x="5058851" y="3074688"/>
              <a:ext cx="15747" cy="0"/>
            </a:xfrm>
            <a:custGeom>
              <a:avLst/>
              <a:gdLst/>
              <a:ahLst/>
              <a:cxnLst/>
              <a:rect l="l" t="t" r="r" b="b"/>
              <a:pathLst>
                <a:path w="18414">
                  <a:moveTo>
                    <a:pt x="0" y="0"/>
                  </a:moveTo>
                  <a:lnTo>
                    <a:pt x="18287" y="0"/>
                  </a:lnTo>
                </a:path>
              </a:pathLst>
            </a:custGeom>
            <a:ln w="18287">
              <a:solidFill>
                <a:srgbClr val="24211D"/>
              </a:solidFill>
            </a:ln>
          </p:spPr>
          <p:txBody>
            <a:bodyPr wrap="square" lIns="0" tIns="0" rIns="0" bIns="0" rtlCol="0"/>
            <a:lstStyle/>
            <a:p>
              <a:endParaRPr/>
            </a:p>
          </p:txBody>
        </p:sp>
        <p:sp>
          <p:nvSpPr>
            <p:cNvPr id="143" name="object 143"/>
            <p:cNvSpPr/>
            <p:nvPr/>
          </p:nvSpPr>
          <p:spPr>
            <a:xfrm>
              <a:off x="5058851" y="3112034"/>
              <a:ext cx="15747" cy="0"/>
            </a:xfrm>
            <a:custGeom>
              <a:avLst/>
              <a:gdLst/>
              <a:ahLst/>
              <a:cxnLst/>
              <a:rect l="l" t="t" r="r" b="b"/>
              <a:pathLst>
                <a:path w="18414">
                  <a:moveTo>
                    <a:pt x="0" y="0"/>
                  </a:moveTo>
                  <a:lnTo>
                    <a:pt x="18287" y="0"/>
                  </a:lnTo>
                </a:path>
              </a:pathLst>
            </a:custGeom>
            <a:ln w="27431">
              <a:solidFill>
                <a:srgbClr val="24211D"/>
              </a:solidFill>
            </a:ln>
          </p:spPr>
          <p:txBody>
            <a:bodyPr wrap="square" lIns="0" tIns="0" rIns="0" bIns="0" rtlCol="0"/>
            <a:lstStyle/>
            <a:p>
              <a:endParaRPr/>
            </a:p>
          </p:txBody>
        </p:sp>
        <p:sp>
          <p:nvSpPr>
            <p:cNvPr id="144" name="object 144"/>
            <p:cNvSpPr/>
            <p:nvPr/>
          </p:nvSpPr>
          <p:spPr>
            <a:xfrm>
              <a:off x="3844285" y="3092670"/>
              <a:ext cx="40398" cy="117565"/>
            </a:xfrm>
            <a:prstGeom prst="rect">
              <a:avLst/>
            </a:prstGeom>
            <a:blipFill>
              <a:blip r:embed="rId26" cstate="print"/>
              <a:stretch>
                <a:fillRect/>
              </a:stretch>
            </a:blipFill>
          </p:spPr>
          <p:txBody>
            <a:bodyPr wrap="square" lIns="0" tIns="0" rIns="0" bIns="0" rtlCol="0"/>
            <a:lstStyle/>
            <a:p>
              <a:endParaRPr/>
            </a:p>
          </p:txBody>
        </p:sp>
        <p:sp>
          <p:nvSpPr>
            <p:cNvPr id="145" name="object 145"/>
            <p:cNvSpPr/>
            <p:nvPr/>
          </p:nvSpPr>
          <p:spPr>
            <a:xfrm>
              <a:off x="3844285" y="3092670"/>
              <a:ext cx="40398" cy="117565"/>
            </a:xfrm>
            <a:prstGeom prst="rect">
              <a:avLst/>
            </a:prstGeom>
            <a:blipFill>
              <a:blip r:embed="rId27" cstate="print"/>
              <a:stretch>
                <a:fillRect/>
              </a:stretch>
            </a:blipFill>
          </p:spPr>
          <p:txBody>
            <a:bodyPr wrap="square" lIns="0" tIns="0" rIns="0" bIns="0" rtlCol="0"/>
            <a:lstStyle/>
            <a:p>
              <a:endParaRPr/>
            </a:p>
          </p:txBody>
        </p:sp>
        <p:sp>
          <p:nvSpPr>
            <p:cNvPr id="146" name="object 146"/>
            <p:cNvSpPr/>
            <p:nvPr/>
          </p:nvSpPr>
          <p:spPr>
            <a:xfrm>
              <a:off x="3844285" y="3092670"/>
              <a:ext cx="40398" cy="117565"/>
            </a:xfrm>
            <a:prstGeom prst="rect">
              <a:avLst/>
            </a:prstGeom>
            <a:blipFill>
              <a:blip r:embed="rId28" cstate="print"/>
              <a:stretch>
                <a:fillRect/>
              </a:stretch>
            </a:blipFill>
          </p:spPr>
          <p:txBody>
            <a:bodyPr wrap="square" lIns="0" tIns="0" rIns="0" bIns="0" rtlCol="0"/>
            <a:lstStyle/>
            <a:p>
              <a:endParaRPr/>
            </a:p>
          </p:txBody>
        </p:sp>
        <p:sp>
          <p:nvSpPr>
            <p:cNvPr id="147" name="object 147"/>
            <p:cNvSpPr/>
            <p:nvPr/>
          </p:nvSpPr>
          <p:spPr>
            <a:xfrm>
              <a:off x="3844285" y="3092670"/>
              <a:ext cx="40398" cy="117565"/>
            </a:xfrm>
            <a:prstGeom prst="rect">
              <a:avLst/>
            </a:prstGeom>
            <a:blipFill>
              <a:blip r:embed="rId29" cstate="print"/>
              <a:stretch>
                <a:fillRect/>
              </a:stretch>
            </a:blipFill>
          </p:spPr>
          <p:txBody>
            <a:bodyPr wrap="square" lIns="0" tIns="0" rIns="0" bIns="0" rtlCol="0"/>
            <a:lstStyle/>
            <a:p>
              <a:endParaRPr/>
            </a:p>
          </p:txBody>
        </p:sp>
        <p:sp>
          <p:nvSpPr>
            <p:cNvPr id="148" name="object 148"/>
            <p:cNvSpPr/>
            <p:nvPr/>
          </p:nvSpPr>
          <p:spPr>
            <a:xfrm>
              <a:off x="4695264" y="3087137"/>
              <a:ext cx="40398" cy="117565"/>
            </a:xfrm>
            <a:prstGeom prst="rect">
              <a:avLst/>
            </a:prstGeom>
            <a:blipFill>
              <a:blip r:embed="rId30" cstate="print"/>
              <a:stretch>
                <a:fillRect/>
              </a:stretch>
            </a:blipFill>
          </p:spPr>
          <p:txBody>
            <a:bodyPr wrap="square" lIns="0" tIns="0" rIns="0" bIns="0" rtlCol="0"/>
            <a:lstStyle/>
            <a:p>
              <a:endParaRPr/>
            </a:p>
          </p:txBody>
        </p:sp>
        <p:sp>
          <p:nvSpPr>
            <p:cNvPr id="149" name="object 149"/>
            <p:cNvSpPr/>
            <p:nvPr/>
          </p:nvSpPr>
          <p:spPr>
            <a:xfrm>
              <a:off x="4695264" y="3087137"/>
              <a:ext cx="40398" cy="117565"/>
            </a:xfrm>
            <a:prstGeom prst="rect">
              <a:avLst/>
            </a:prstGeom>
            <a:blipFill>
              <a:blip r:embed="rId31" cstate="print"/>
              <a:stretch>
                <a:fillRect/>
              </a:stretch>
            </a:blipFill>
          </p:spPr>
          <p:txBody>
            <a:bodyPr wrap="square" lIns="0" tIns="0" rIns="0" bIns="0" rtlCol="0"/>
            <a:lstStyle/>
            <a:p>
              <a:endParaRPr/>
            </a:p>
          </p:txBody>
        </p:sp>
        <p:sp>
          <p:nvSpPr>
            <p:cNvPr id="150" name="object 150"/>
            <p:cNvSpPr/>
            <p:nvPr/>
          </p:nvSpPr>
          <p:spPr>
            <a:xfrm>
              <a:off x="4695264" y="3087137"/>
              <a:ext cx="40398" cy="117565"/>
            </a:xfrm>
            <a:prstGeom prst="rect">
              <a:avLst/>
            </a:prstGeom>
            <a:blipFill>
              <a:blip r:embed="rId32" cstate="print"/>
              <a:stretch>
                <a:fillRect/>
              </a:stretch>
            </a:blipFill>
          </p:spPr>
          <p:txBody>
            <a:bodyPr wrap="square" lIns="0" tIns="0" rIns="0" bIns="0" rtlCol="0"/>
            <a:lstStyle/>
            <a:p>
              <a:endParaRPr/>
            </a:p>
          </p:txBody>
        </p:sp>
        <p:sp>
          <p:nvSpPr>
            <p:cNvPr id="151" name="object 151"/>
            <p:cNvSpPr/>
            <p:nvPr/>
          </p:nvSpPr>
          <p:spPr>
            <a:xfrm>
              <a:off x="4695264" y="3087137"/>
              <a:ext cx="40398" cy="117565"/>
            </a:xfrm>
            <a:prstGeom prst="rect">
              <a:avLst/>
            </a:prstGeom>
            <a:blipFill>
              <a:blip r:embed="rId33" cstate="print"/>
              <a:stretch>
                <a:fillRect/>
              </a:stretch>
            </a:blipFill>
          </p:spPr>
          <p:txBody>
            <a:bodyPr wrap="square" lIns="0" tIns="0" rIns="0" bIns="0" rtlCol="0"/>
            <a:lstStyle/>
            <a:p>
              <a:endParaRPr/>
            </a:p>
          </p:txBody>
        </p:sp>
        <p:sp>
          <p:nvSpPr>
            <p:cNvPr id="152" name="object 152"/>
            <p:cNvSpPr/>
            <p:nvPr/>
          </p:nvSpPr>
          <p:spPr>
            <a:xfrm>
              <a:off x="6917190" y="3082987"/>
              <a:ext cx="40398" cy="117565"/>
            </a:xfrm>
            <a:prstGeom prst="rect">
              <a:avLst/>
            </a:prstGeom>
            <a:blipFill>
              <a:blip r:embed="rId34" cstate="print"/>
              <a:stretch>
                <a:fillRect/>
              </a:stretch>
            </a:blipFill>
          </p:spPr>
          <p:txBody>
            <a:bodyPr wrap="square" lIns="0" tIns="0" rIns="0" bIns="0" rtlCol="0"/>
            <a:lstStyle/>
            <a:p>
              <a:endParaRPr/>
            </a:p>
          </p:txBody>
        </p:sp>
        <p:sp>
          <p:nvSpPr>
            <p:cNvPr id="153" name="object 153"/>
            <p:cNvSpPr/>
            <p:nvPr/>
          </p:nvSpPr>
          <p:spPr>
            <a:xfrm>
              <a:off x="6917190" y="3082987"/>
              <a:ext cx="40398" cy="117565"/>
            </a:xfrm>
            <a:prstGeom prst="rect">
              <a:avLst/>
            </a:prstGeom>
            <a:blipFill>
              <a:blip r:embed="rId35" cstate="print"/>
              <a:stretch>
                <a:fillRect/>
              </a:stretch>
            </a:blipFill>
          </p:spPr>
          <p:txBody>
            <a:bodyPr wrap="square" lIns="0" tIns="0" rIns="0" bIns="0" rtlCol="0"/>
            <a:lstStyle/>
            <a:p>
              <a:endParaRPr/>
            </a:p>
          </p:txBody>
        </p:sp>
        <p:sp>
          <p:nvSpPr>
            <p:cNvPr id="154" name="object 154"/>
            <p:cNvSpPr/>
            <p:nvPr/>
          </p:nvSpPr>
          <p:spPr>
            <a:xfrm>
              <a:off x="6917190" y="3082987"/>
              <a:ext cx="40398" cy="117565"/>
            </a:xfrm>
            <a:prstGeom prst="rect">
              <a:avLst/>
            </a:prstGeom>
            <a:blipFill>
              <a:blip r:embed="rId36" cstate="print"/>
              <a:stretch>
                <a:fillRect/>
              </a:stretch>
            </a:blipFill>
          </p:spPr>
          <p:txBody>
            <a:bodyPr wrap="square" lIns="0" tIns="0" rIns="0" bIns="0" rtlCol="0"/>
            <a:lstStyle/>
            <a:p>
              <a:endParaRPr/>
            </a:p>
          </p:txBody>
        </p:sp>
        <p:sp>
          <p:nvSpPr>
            <p:cNvPr id="155" name="object 155"/>
            <p:cNvSpPr/>
            <p:nvPr/>
          </p:nvSpPr>
          <p:spPr>
            <a:xfrm>
              <a:off x="6917190" y="3082987"/>
              <a:ext cx="40398" cy="117565"/>
            </a:xfrm>
            <a:prstGeom prst="rect">
              <a:avLst/>
            </a:prstGeom>
            <a:blipFill>
              <a:blip r:embed="rId37" cstate="print"/>
              <a:stretch>
                <a:fillRect/>
              </a:stretch>
            </a:blipFill>
          </p:spPr>
          <p:txBody>
            <a:bodyPr wrap="square" lIns="0" tIns="0" rIns="0" bIns="0" rtlCol="0"/>
            <a:lstStyle/>
            <a:p>
              <a:endParaRPr/>
            </a:p>
          </p:txBody>
        </p:sp>
        <p:sp>
          <p:nvSpPr>
            <p:cNvPr id="156" name="object 156"/>
            <p:cNvSpPr/>
            <p:nvPr/>
          </p:nvSpPr>
          <p:spPr>
            <a:xfrm>
              <a:off x="2722245" y="3186722"/>
              <a:ext cx="506937" cy="152143"/>
            </a:xfrm>
            <a:prstGeom prst="rect">
              <a:avLst/>
            </a:prstGeom>
            <a:blipFill>
              <a:blip r:embed="rId38" cstate="print"/>
              <a:stretch>
                <a:fillRect/>
              </a:stretch>
            </a:blipFill>
          </p:spPr>
          <p:txBody>
            <a:bodyPr wrap="square" lIns="0" tIns="0" rIns="0" bIns="0" rtlCol="0"/>
            <a:lstStyle/>
            <a:p>
              <a:endParaRPr/>
            </a:p>
          </p:txBody>
        </p:sp>
        <p:sp>
          <p:nvSpPr>
            <p:cNvPr id="157" name="object 157"/>
            <p:cNvSpPr/>
            <p:nvPr/>
          </p:nvSpPr>
          <p:spPr>
            <a:xfrm>
              <a:off x="2722245" y="3186722"/>
              <a:ext cx="506937" cy="152143"/>
            </a:xfrm>
            <a:prstGeom prst="rect">
              <a:avLst/>
            </a:prstGeom>
            <a:blipFill>
              <a:blip r:embed="rId39" cstate="print"/>
              <a:stretch>
                <a:fillRect/>
              </a:stretch>
            </a:blipFill>
          </p:spPr>
          <p:txBody>
            <a:bodyPr wrap="square" lIns="0" tIns="0" rIns="0" bIns="0" rtlCol="0"/>
            <a:lstStyle/>
            <a:p>
              <a:endParaRPr/>
            </a:p>
          </p:txBody>
        </p:sp>
        <p:sp>
          <p:nvSpPr>
            <p:cNvPr id="158" name="object 158"/>
            <p:cNvSpPr/>
            <p:nvPr/>
          </p:nvSpPr>
          <p:spPr>
            <a:xfrm>
              <a:off x="2722245" y="3186722"/>
              <a:ext cx="506937" cy="152143"/>
            </a:xfrm>
            <a:prstGeom prst="rect">
              <a:avLst/>
            </a:prstGeom>
            <a:blipFill>
              <a:blip r:embed="rId40" cstate="print"/>
              <a:stretch>
                <a:fillRect/>
              </a:stretch>
            </a:blipFill>
          </p:spPr>
          <p:txBody>
            <a:bodyPr wrap="square" lIns="0" tIns="0" rIns="0" bIns="0" rtlCol="0"/>
            <a:lstStyle/>
            <a:p>
              <a:endParaRPr/>
            </a:p>
          </p:txBody>
        </p:sp>
        <p:sp>
          <p:nvSpPr>
            <p:cNvPr id="159" name="object 159"/>
            <p:cNvSpPr/>
            <p:nvPr/>
          </p:nvSpPr>
          <p:spPr>
            <a:xfrm>
              <a:off x="2722245" y="3186722"/>
              <a:ext cx="506937" cy="152143"/>
            </a:xfrm>
            <a:prstGeom prst="rect">
              <a:avLst/>
            </a:prstGeom>
            <a:blipFill>
              <a:blip r:embed="rId41" cstate="print"/>
              <a:stretch>
                <a:fillRect/>
              </a:stretch>
            </a:blipFill>
          </p:spPr>
          <p:txBody>
            <a:bodyPr wrap="square" lIns="0" tIns="0" rIns="0" bIns="0" rtlCol="0"/>
            <a:lstStyle/>
            <a:p>
              <a:endParaRPr/>
            </a:p>
          </p:txBody>
        </p:sp>
        <p:sp>
          <p:nvSpPr>
            <p:cNvPr id="160" name="object 160"/>
            <p:cNvSpPr/>
            <p:nvPr/>
          </p:nvSpPr>
          <p:spPr>
            <a:xfrm>
              <a:off x="4137501" y="3230983"/>
              <a:ext cx="592947" cy="120331"/>
            </a:xfrm>
            <a:prstGeom prst="rect">
              <a:avLst/>
            </a:prstGeom>
            <a:blipFill>
              <a:blip r:embed="rId42" cstate="print"/>
              <a:stretch>
                <a:fillRect/>
              </a:stretch>
            </a:blipFill>
          </p:spPr>
          <p:txBody>
            <a:bodyPr wrap="square" lIns="0" tIns="0" rIns="0" bIns="0" rtlCol="0"/>
            <a:lstStyle/>
            <a:p>
              <a:endParaRPr/>
            </a:p>
          </p:txBody>
        </p:sp>
        <p:sp>
          <p:nvSpPr>
            <p:cNvPr id="161" name="object 161"/>
            <p:cNvSpPr/>
            <p:nvPr/>
          </p:nvSpPr>
          <p:spPr>
            <a:xfrm>
              <a:off x="4137501" y="3230983"/>
              <a:ext cx="592947" cy="120331"/>
            </a:xfrm>
            <a:prstGeom prst="rect">
              <a:avLst/>
            </a:prstGeom>
            <a:blipFill>
              <a:blip r:embed="rId43" cstate="print"/>
              <a:stretch>
                <a:fillRect/>
              </a:stretch>
            </a:blipFill>
          </p:spPr>
          <p:txBody>
            <a:bodyPr wrap="square" lIns="0" tIns="0" rIns="0" bIns="0" rtlCol="0"/>
            <a:lstStyle/>
            <a:p>
              <a:endParaRPr/>
            </a:p>
          </p:txBody>
        </p:sp>
        <p:sp>
          <p:nvSpPr>
            <p:cNvPr id="162" name="object 162"/>
            <p:cNvSpPr/>
            <p:nvPr/>
          </p:nvSpPr>
          <p:spPr>
            <a:xfrm>
              <a:off x="4137501" y="3230983"/>
              <a:ext cx="592947" cy="120331"/>
            </a:xfrm>
            <a:prstGeom prst="rect">
              <a:avLst/>
            </a:prstGeom>
            <a:blipFill>
              <a:blip r:embed="rId44" cstate="print"/>
              <a:stretch>
                <a:fillRect/>
              </a:stretch>
            </a:blipFill>
          </p:spPr>
          <p:txBody>
            <a:bodyPr wrap="square" lIns="0" tIns="0" rIns="0" bIns="0" rtlCol="0"/>
            <a:lstStyle/>
            <a:p>
              <a:endParaRPr/>
            </a:p>
          </p:txBody>
        </p:sp>
        <p:sp>
          <p:nvSpPr>
            <p:cNvPr id="163" name="object 163"/>
            <p:cNvSpPr/>
            <p:nvPr/>
          </p:nvSpPr>
          <p:spPr>
            <a:xfrm>
              <a:off x="4137501" y="3230983"/>
              <a:ext cx="592947" cy="120331"/>
            </a:xfrm>
            <a:prstGeom prst="rect">
              <a:avLst/>
            </a:prstGeom>
            <a:blipFill>
              <a:blip r:embed="rId45" cstate="print"/>
              <a:stretch>
                <a:fillRect/>
              </a:stretch>
            </a:blipFill>
          </p:spPr>
          <p:txBody>
            <a:bodyPr wrap="square" lIns="0" tIns="0" rIns="0" bIns="0" rtlCol="0"/>
            <a:lstStyle/>
            <a:p>
              <a:endParaRPr/>
            </a:p>
          </p:txBody>
        </p:sp>
        <p:sp>
          <p:nvSpPr>
            <p:cNvPr id="164" name="object 164"/>
            <p:cNvSpPr/>
            <p:nvPr/>
          </p:nvSpPr>
          <p:spPr>
            <a:xfrm>
              <a:off x="5178744" y="3211618"/>
              <a:ext cx="1155922" cy="152143"/>
            </a:xfrm>
            <a:prstGeom prst="rect">
              <a:avLst/>
            </a:prstGeom>
            <a:blipFill>
              <a:blip r:embed="rId46" cstate="print"/>
              <a:stretch>
                <a:fillRect/>
              </a:stretch>
            </a:blipFill>
          </p:spPr>
          <p:txBody>
            <a:bodyPr wrap="square" lIns="0" tIns="0" rIns="0" bIns="0" rtlCol="0"/>
            <a:lstStyle/>
            <a:p>
              <a:endParaRPr/>
            </a:p>
          </p:txBody>
        </p:sp>
        <p:sp>
          <p:nvSpPr>
            <p:cNvPr id="165" name="object 165"/>
            <p:cNvSpPr/>
            <p:nvPr/>
          </p:nvSpPr>
          <p:spPr>
            <a:xfrm>
              <a:off x="5178744" y="3211618"/>
              <a:ext cx="1155922" cy="152143"/>
            </a:xfrm>
            <a:prstGeom prst="rect">
              <a:avLst/>
            </a:prstGeom>
            <a:blipFill>
              <a:blip r:embed="rId47" cstate="print"/>
              <a:stretch>
                <a:fillRect/>
              </a:stretch>
            </a:blipFill>
          </p:spPr>
          <p:txBody>
            <a:bodyPr wrap="square" lIns="0" tIns="0" rIns="0" bIns="0" rtlCol="0"/>
            <a:lstStyle/>
            <a:p>
              <a:endParaRPr/>
            </a:p>
          </p:txBody>
        </p:sp>
        <p:sp>
          <p:nvSpPr>
            <p:cNvPr id="166" name="object 166"/>
            <p:cNvSpPr/>
            <p:nvPr/>
          </p:nvSpPr>
          <p:spPr>
            <a:xfrm>
              <a:off x="5178744" y="3211618"/>
              <a:ext cx="1155922" cy="152143"/>
            </a:xfrm>
            <a:prstGeom prst="rect">
              <a:avLst/>
            </a:prstGeom>
            <a:blipFill>
              <a:blip r:embed="rId48" cstate="print"/>
              <a:stretch>
                <a:fillRect/>
              </a:stretch>
            </a:blipFill>
          </p:spPr>
          <p:txBody>
            <a:bodyPr wrap="square" lIns="0" tIns="0" rIns="0" bIns="0" rtlCol="0"/>
            <a:lstStyle/>
            <a:p>
              <a:endParaRPr/>
            </a:p>
          </p:txBody>
        </p:sp>
        <p:sp>
          <p:nvSpPr>
            <p:cNvPr id="167" name="object 167"/>
            <p:cNvSpPr/>
            <p:nvPr/>
          </p:nvSpPr>
          <p:spPr>
            <a:xfrm>
              <a:off x="5178744" y="3211618"/>
              <a:ext cx="1155922" cy="152143"/>
            </a:xfrm>
            <a:prstGeom prst="rect">
              <a:avLst/>
            </a:prstGeom>
            <a:blipFill>
              <a:blip r:embed="rId49" cstate="print"/>
              <a:stretch>
                <a:fillRect/>
              </a:stretch>
            </a:blipFill>
          </p:spPr>
          <p:txBody>
            <a:bodyPr wrap="square" lIns="0" tIns="0" rIns="0" bIns="0" rtlCol="0"/>
            <a:lstStyle/>
            <a:p>
              <a:endParaRPr/>
            </a:p>
          </p:txBody>
        </p:sp>
        <p:sp>
          <p:nvSpPr>
            <p:cNvPr id="168" name="object 168"/>
            <p:cNvSpPr/>
            <p:nvPr/>
          </p:nvSpPr>
          <p:spPr>
            <a:xfrm>
              <a:off x="1388214" y="4497925"/>
              <a:ext cx="1116936" cy="399954"/>
            </a:xfrm>
            <a:custGeom>
              <a:avLst/>
              <a:gdLst/>
              <a:ahLst/>
              <a:cxnLst/>
              <a:rect l="l" t="t" r="r" b="b"/>
              <a:pathLst>
                <a:path w="1306195" h="440689">
                  <a:moveTo>
                    <a:pt x="1523" y="393782"/>
                  </a:moveTo>
                  <a:lnTo>
                    <a:pt x="1523" y="364020"/>
                  </a:lnTo>
                  <a:lnTo>
                    <a:pt x="0" y="366412"/>
                  </a:lnTo>
                  <a:lnTo>
                    <a:pt x="0" y="391598"/>
                  </a:lnTo>
                  <a:lnTo>
                    <a:pt x="1523" y="393782"/>
                  </a:lnTo>
                  <a:close/>
                </a:path>
                <a:path w="1306195" h="440689">
                  <a:moveTo>
                    <a:pt x="3047" y="398095"/>
                  </a:moveTo>
                  <a:lnTo>
                    <a:pt x="3047" y="359187"/>
                  </a:lnTo>
                  <a:lnTo>
                    <a:pt x="1523" y="361612"/>
                  </a:lnTo>
                  <a:lnTo>
                    <a:pt x="1523" y="395948"/>
                  </a:lnTo>
                  <a:lnTo>
                    <a:pt x="3047" y="398095"/>
                  </a:lnTo>
                  <a:close/>
                </a:path>
                <a:path w="1306195" h="440689">
                  <a:moveTo>
                    <a:pt x="4571" y="402335"/>
                  </a:moveTo>
                  <a:lnTo>
                    <a:pt x="4571" y="354290"/>
                  </a:lnTo>
                  <a:lnTo>
                    <a:pt x="3047" y="356747"/>
                  </a:lnTo>
                  <a:lnTo>
                    <a:pt x="3047" y="400224"/>
                  </a:lnTo>
                  <a:lnTo>
                    <a:pt x="4571" y="402335"/>
                  </a:lnTo>
                  <a:close/>
                </a:path>
                <a:path w="1306195" h="440689">
                  <a:moveTo>
                    <a:pt x="120395" y="440435"/>
                  </a:moveTo>
                  <a:lnTo>
                    <a:pt x="120395" y="137522"/>
                  </a:lnTo>
                  <a:lnTo>
                    <a:pt x="118871" y="140790"/>
                  </a:lnTo>
                  <a:lnTo>
                    <a:pt x="118871" y="144052"/>
                  </a:lnTo>
                  <a:lnTo>
                    <a:pt x="117347" y="147307"/>
                  </a:lnTo>
                  <a:lnTo>
                    <a:pt x="117347" y="150557"/>
                  </a:lnTo>
                  <a:lnTo>
                    <a:pt x="115823" y="153800"/>
                  </a:lnTo>
                  <a:lnTo>
                    <a:pt x="115823" y="157036"/>
                  </a:lnTo>
                  <a:lnTo>
                    <a:pt x="114299" y="160266"/>
                  </a:lnTo>
                  <a:lnTo>
                    <a:pt x="114299" y="163489"/>
                  </a:lnTo>
                  <a:lnTo>
                    <a:pt x="109727" y="173115"/>
                  </a:lnTo>
                  <a:lnTo>
                    <a:pt x="109727" y="176309"/>
                  </a:lnTo>
                  <a:lnTo>
                    <a:pt x="92963" y="210917"/>
                  </a:lnTo>
                  <a:lnTo>
                    <a:pt x="89915" y="214012"/>
                  </a:lnTo>
                  <a:lnTo>
                    <a:pt x="83819" y="226299"/>
                  </a:lnTo>
                  <a:lnTo>
                    <a:pt x="80771" y="229347"/>
                  </a:lnTo>
                  <a:lnTo>
                    <a:pt x="76199" y="238431"/>
                  </a:lnTo>
                  <a:lnTo>
                    <a:pt x="73151" y="241438"/>
                  </a:lnTo>
                  <a:lnTo>
                    <a:pt x="70103" y="247423"/>
                  </a:lnTo>
                  <a:lnTo>
                    <a:pt x="67055" y="250399"/>
                  </a:lnTo>
                  <a:lnTo>
                    <a:pt x="64007" y="256319"/>
                  </a:lnTo>
                  <a:lnTo>
                    <a:pt x="60959" y="259263"/>
                  </a:lnTo>
                  <a:lnTo>
                    <a:pt x="57911" y="265116"/>
                  </a:lnTo>
                  <a:lnTo>
                    <a:pt x="53339" y="270924"/>
                  </a:lnTo>
                  <a:lnTo>
                    <a:pt x="47243" y="279547"/>
                  </a:lnTo>
                  <a:lnTo>
                    <a:pt x="44195" y="285236"/>
                  </a:lnTo>
                  <a:lnTo>
                    <a:pt x="41147" y="288062"/>
                  </a:lnTo>
                  <a:lnTo>
                    <a:pt x="36575" y="296464"/>
                  </a:lnTo>
                  <a:lnTo>
                    <a:pt x="33527" y="299239"/>
                  </a:lnTo>
                  <a:lnTo>
                    <a:pt x="25907" y="312915"/>
                  </a:lnTo>
                  <a:lnTo>
                    <a:pt x="22859" y="315610"/>
                  </a:lnTo>
                  <a:lnTo>
                    <a:pt x="13715" y="331482"/>
                  </a:lnTo>
                  <a:lnTo>
                    <a:pt x="13715" y="334076"/>
                  </a:lnTo>
                  <a:lnTo>
                    <a:pt x="7619" y="344306"/>
                  </a:lnTo>
                  <a:lnTo>
                    <a:pt x="7619" y="346825"/>
                  </a:lnTo>
                  <a:lnTo>
                    <a:pt x="4571" y="351818"/>
                  </a:lnTo>
                  <a:lnTo>
                    <a:pt x="4571" y="404427"/>
                  </a:lnTo>
                  <a:lnTo>
                    <a:pt x="18287" y="420471"/>
                  </a:lnTo>
                  <a:lnTo>
                    <a:pt x="19811" y="422389"/>
                  </a:lnTo>
                  <a:lnTo>
                    <a:pt x="22859" y="424286"/>
                  </a:lnTo>
                  <a:lnTo>
                    <a:pt x="24383" y="426163"/>
                  </a:lnTo>
                  <a:lnTo>
                    <a:pt x="27431" y="428020"/>
                  </a:lnTo>
                  <a:lnTo>
                    <a:pt x="30479" y="429856"/>
                  </a:lnTo>
                  <a:lnTo>
                    <a:pt x="33527" y="431671"/>
                  </a:lnTo>
                  <a:lnTo>
                    <a:pt x="35051" y="433466"/>
                  </a:lnTo>
                  <a:lnTo>
                    <a:pt x="39623" y="435240"/>
                  </a:lnTo>
                  <a:lnTo>
                    <a:pt x="42671" y="436993"/>
                  </a:lnTo>
                  <a:lnTo>
                    <a:pt x="45719" y="438725"/>
                  </a:lnTo>
                  <a:lnTo>
                    <a:pt x="48767" y="440435"/>
                  </a:lnTo>
                  <a:lnTo>
                    <a:pt x="120395" y="440435"/>
                  </a:lnTo>
                  <a:close/>
                </a:path>
                <a:path w="1306195" h="440689">
                  <a:moveTo>
                    <a:pt x="1306067" y="440435"/>
                  </a:moveTo>
                  <a:lnTo>
                    <a:pt x="1296923" y="433689"/>
                  </a:lnTo>
                  <a:lnTo>
                    <a:pt x="1290827" y="430293"/>
                  </a:lnTo>
                  <a:lnTo>
                    <a:pt x="1277111" y="420015"/>
                  </a:lnTo>
                  <a:lnTo>
                    <a:pt x="1271015" y="416557"/>
                  </a:lnTo>
                  <a:lnTo>
                    <a:pt x="1257299" y="406086"/>
                  </a:lnTo>
                  <a:lnTo>
                    <a:pt x="1251203" y="402562"/>
                  </a:lnTo>
                  <a:lnTo>
                    <a:pt x="1242059" y="395462"/>
                  </a:lnTo>
                  <a:lnTo>
                    <a:pt x="1228343" y="384677"/>
                  </a:lnTo>
                  <a:lnTo>
                    <a:pt x="1222247" y="381046"/>
                  </a:lnTo>
                  <a:lnTo>
                    <a:pt x="1185671" y="351289"/>
                  </a:lnTo>
                  <a:lnTo>
                    <a:pt x="1149095" y="320182"/>
                  </a:lnTo>
                  <a:lnTo>
                    <a:pt x="1146047" y="316192"/>
                  </a:lnTo>
                  <a:lnTo>
                    <a:pt x="1136903" y="308141"/>
                  </a:lnTo>
                  <a:lnTo>
                    <a:pt x="1127759" y="299994"/>
                  </a:lnTo>
                  <a:lnTo>
                    <a:pt x="1124711" y="295883"/>
                  </a:lnTo>
                  <a:lnTo>
                    <a:pt x="1120139" y="291748"/>
                  </a:lnTo>
                  <a:lnTo>
                    <a:pt x="1110995" y="283401"/>
                  </a:lnTo>
                  <a:lnTo>
                    <a:pt x="1107947" y="279190"/>
                  </a:lnTo>
                  <a:lnTo>
                    <a:pt x="1098803" y="270688"/>
                  </a:lnTo>
                  <a:lnTo>
                    <a:pt x="1095755" y="266398"/>
                  </a:lnTo>
                  <a:lnTo>
                    <a:pt x="1091183" y="262080"/>
                  </a:lnTo>
                  <a:lnTo>
                    <a:pt x="1088135" y="257736"/>
                  </a:lnTo>
                  <a:lnTo>
                    <a:pt x="1083563" y="253364"/>
                  </a:lnTo>
                  <a:lnTo>
                    <a:pt x="1080515" y="248965"/>
                  </a:lnTo>
                  <a:lnTo>
                    <a:pt x="1075943" y="244538"/>
                  </a:lnTo>
                  <a:lnTo>
                    <a:pt x="1072895" y="240083"/>
                  </a:lnTo>
                  <a:lnTo>
                    <a:pt x="1068323" y="235599"/>
                  </a:lnTo>
                  <a:lnTo>
                    <a:pt x="1065275" y="231087"/>
                  </a:lnTo>
                  <a:lnTo>
                    <a:pt x="1060703" y="226545"/>
                  </a:lnTo>
                  <a:lnTo>
                    <a:pt x="1057655" y="221975"/>
                  </a:lnTo>
                  <a:lnTo>
                    <a:pt x="1053083" y="217375"/>
                  </a:lnTo>
                  <a:lnTo>
                    <a:pt x="1046987" y="208085"/>
                  </a:lnTo>
                  <a:lnTo>
                    <a:pt x="1042415" y="203394"/>
                  </a:lnTo>
                  <a:lnTo>
                    <a:pt x="1033271" y="189139"/>
                  </a:lnTo>
                  <a:lnTo>
                    <a:pt x="1004315" y="144646"/>
                  </a:lnTo>
                  <a:lnTo>
                    <a:pt x="987551" y="113472"/>
                  </a:lnTo>
                  <a:lnTo>
                    <a:pt x="978407" y="97410"/>
                  </a:lnTo>
                  <a:lnTo>
                    <a:pt x="976883" y="91983"/>
                  </a:lnTo>
                  <a:lnTo>
                    <a:pt x="970787" y="81020"/>
                  </a:lnTo>
                  <a:lnTo>
                    <a:pt x="969263" y="75483"/>
                  </a:lnTo>
                  <a:lnTo>
                    <a:pt x="966215" y="69909"/>
                  </a:lnTo>
                  <a:lnTo>
                    <a:pt x="964691" y="64297"/>
                  </a:lnTo>
                  <a:lnTo>
                    <a:pt x="961643" y="58647"/>
                  </a:lnTo>
                  <a:lnTo>
                    <a:pt x="960119" y="52959"/>
                  </a:lnTo>
                  <a:lnTo>
                    <a:pt x="957071" y="47232"/>
                  </a:lnTo>
                  <a:lnTo>
                    <a:pt x="954023" y="35662"/>
                  </a:lnTo>
                  <a:lnTo>
                    <a:pt x="950975" y="29818"/>
                  </a:lnTo>
                  <a:lnTo>
                    <a:pt x="946403" y="12048"/>
                  </a:lnTo>
                  <a:lnTo>
                    <a:pt x="943355" y="6044"/>
                  </a:lnTo>
                  <a:lnTo>
                    <a:pt x="941831" y="0"/>
                  </a:lnTo>
                  <a:lnTo>
                    <a:pt x="48767" y="0"/>
                  </a:lnTo>
                  <a:lnTo>
                    <a:pt x="57911" y="6798"/>
                  </a:lnTo>
                  <a:lnTo>
                    <a:pt x="60959" y="10196"/>
                  </a:lnTo>
                  <a:lnTo>
                    <a:pt x="65531" y="13594"/>
                  </a:lnTo>
                  <a:lnTo>
                    <a:pt x="68579" y="16990"/>
                  </a:lnTo>
                  <a:lnTo>
                    <a:pt x="73151" y="20386"/>
                  </a:lnTo>
                  <a:lnTo>
                    <a:pt x="94487" y="44114"/>
                  </a:lnTo>
                  <a:lnTo>
                    <a:pt x="96011" y="47497"/>
                  </a:lnTo>
                  <a:lnTo>
                    <a:pt x="99059" y="50877"/>
                  </a:lnTo>
                  <a:lnTo>
                    <a:pt x="100583" y="54254"/>
                  </a:lnTo>
                  <a:lnTo>
                    <a:pt x="103631" y="57630"/>
                  </a:lnTo>
                  <a:lnTo>
                    <a:pt x="115823" y="84523"/>
                  </a:lnTo>
                  <a:lnTo>
                    <a:pt x="115823" y="87869"/>
                  </a:lnTo>
                  <a:lnTo>
                    <a:pt x="118871" y="94550"/>
                  </a:lnTo>
                  <a:lnTo>
                    <a:pt x="118871" y="101214"/>
                  </a:lnTo>
                  <a:lnTo>
                    <a:pt x="120395" y="104540"/>
                  </a:lnTo>
                  <a:lnTo>
                    <a:pt x="120395" y="440435"/>
                  </a:lnTo>
                  <a:lnTo>
                    <a:pt x="1306067" y="440435"/>
                  </a:lnTo>
                  <a:close/>
                </a:path>
              </a:pathLst>
            </a:custGeom>
            <a:solidFill>
              <a:srgbClr val="FCF900"/>
            </a:solidFill>
          </p:spPr>
          <p:txBody>
            <a:bodyPr wrap="square" lIns="0" tIns="0" rIns="0" bIns="0" rtlCol="0"/>
            <a:lstStyle/>
            <a:p>
              <a:endParaRPr/>
            </a:p>
          </p:txBody>
        </p:sp>
        <p:sp>
          <p:nvSpPr>
            <p:cNvPr id="169" name="object 169"/>
            <p:cNvSpPr/>
            <p:nvPr/>
          </p:nvSpPr>
          <p:spPr>
            <a:xfrm>
              <a:off x="1372146" y="4488243"/>
              <a:ext cx="1133769" cy="419548"/>
            </a:xfrm>
            <a:custGeom>
              <a:avLst/>
              <a:gdLst/>
              <a:ahLst/>
              <a:cxnLst/>
              <a:rect l="l" t="t" r="r" b="b"/>
              <a:pathLst>
                <a:path w="1325880" h="462279">
                  <a:moveTo>
                    <a:pt x="35051" y="362711"/>
                  </a:moveTo>
                  <a:lnTo>
                    <a:pt x="13715" y="352043"/>
                  </a:lnTo>
                  <a:lnTo>
                    <a:pt x="10667" y="357096"/>
                  </a:lnTo>
                  <a:lnTo>
                    <a:pt x="7619" y="362057"/>
                  </a:lnTo>
                  <a:lnTo>
                    <a:pt x="4571" y="371717"/>
                  </a:lnTo>
                  <a:lnTo>
                    <a:pt x="0" y="385599"/>
                  </a:lnTo>
                  <a:lnTo>
                    <a:pt x="0" y="407320"/>
                  </a:lnTo>
                  <a:lnTo>
                    <a:pt x="4571" y="419640"/>
                  </a:lnTo>
                  <a:lnTo>
                    <a:pt x="7619" y="423647"/>
                  </a:lnTo>
                  <a:lnTo>
                    <a:pt x="9143" y="427609"/>
                  </a:lnTo>
                  <a:lnTo>
                    <a:pt x="13715" y="431530"/>
                  </a:lnTo>
                  <a:lnTo>
                    <a:pt x="16763" y="435412"/>
                  </a:lnTo>
                  <a:lnTo>
                    <a:pt x="21335" y="439259"/>
                  </a:lnTo>
                  <a:lnTo>
                    <a:pt x="28955" y="445597"/>
                  </a:lnTo>
                  <a:lnTo>
                    <a:pt x="28955" y="384532"/>
                  </a:lnTo>
                  <a:lnTo>
                    <a:pt x="30479" y="379398"/>
                  </a:lnTo>
                  <a:lnTo>
                    <a:pt x="30479" y="374061"/>
                  </a:lnTo>
                  <a:lnTo>
                    <a:pt x="32003" y="368504"/>
                  </a:lnTo>
                  <a:lnTo>
                    <a:pt x="35051" y="362711"/>
                  </a:lnTo>
                  <a:close/>
                </a:path>
                <a:path w="1325880" h="462279">
                  <a:moveTo>
                    <a:pt x="79247" y="297179"/>
                  </a:moveTo>
                  <a:lnTo>
                    <a:pt x="57911" y="274319"/>
                  </a:lnTo>
                  <a:lnTo>
                    <a:pt x="54863" y="280886"/>
                  </a:lnTo>
                  <a:lnTo>
                    <a:pt x="51815" y="287183"/>
                  </a:lnTo>
                  <a:lnTo>
                    <a:pt x="28955" y="325124"/>
                  </a:lnTo>
                  <a:lnTo>
                    <a:pt x="25907" y="329861"/>
                  </a:lnTo>
                  <a:lnTo>
                    <a:pt x="22859" y="334476"/>
                  </a:lnTo>
                  <a:lnTo>
                    <a:pt x="19811" y="338986"/>
                  </a:lnTo>
                  <a:lnTo>
                    <a:pt x="18287" y="343406"/>
                  </a:lnTo>
                  <a:lnTo>
                    <a:pt x="15239" y="347753"/>
                  </a:lnTo>
                  <a:lnTo>
                    <a:pt x="13715" y="352043"/>
                  </a:lnTo>
                  <a:lnTo>
                    <a:pt x="35051" y="362711"/>
                  </a:lnTo>
                  <a:lnTo>
                    <a:pt x="36575" y="357762"/>
                  </a:lnTo>
                  <a:lnTo>
                    <a:pt x="42671" y="347734"/>
                  </a:lnTo>
                  <a:lnTo>
                    <a:pt x="47243" y="342673"/>
                  </a:lnTo>
                  <a:lnTo>
                    <a:pt x="50291" y="337590"/>
                  </a:lnTo>
                  <a:lnTo>
                    <a:pt x="54863" y="332495"/>
                  </a:lnTo>
                  <a:lnTo>
                    <a:pt x="57911" y="327396"/>
                  </a:lnTo>
                  <a:lnTo>
                    <a:pt x="62483" y="322301"/>
                  </a:lnTo>
                  <a:lnTo>
                    <a:pt x="65531" y="317218"/>
                  </a:lnTo>
                  <a:lnTo>
                    <a:pt x="70103" y="312157"/>
                  </a:lnTo>
                  <a:lnTo>
                    <a:pt x="79247" y="297179"/>
                  </a:lnTo>
                  <a:close/>
                </a:path>
                <a:path w="1325880" h="462279">
                  <a:moveTo>
                    <a:pt x="68579" y="440435"/>
                  </a:moveTo>
                  <a:lnTo>
                    <a:pt x="36575" y="416197"/>
                  </a:lnTo>
                  <a:lnTo>
                    <a:pt x="28955" y="398885"/>
                  </a:lnTo>
                  <a:lnTo>
                    <a:pt x="28955" y="445597"/>
                  </a:lnTo>
                  <a:lnTo>
                    <a:pt x="30479" y="446859"/>
                  </a:lnTo>
                  <a:lnTo>
                    <a:pt x="42671" y="454355"/>
                  </a:lnTo>
                  <a:lnTo>
                    <a:pt x="57911" y="461771"/>
                  </a:lnTo>
                  <a:lnTo>
                    <a:pt x="68579" y="440435"/>
                  </a:lnTo>
                  <a:close/>
                </a:path>
                <a:path w="1325880" h="462279">
                  <a:moveTo>
                    <a:pt x="973835" y="10667"/>
                  </a:moveTo>
                  <a:lnTo>
                    <a:pt x="961643" y="0"/>
                  </a:lnTo>
                  <a:lnTo>
                    <a:pt x="68579" y="0"/>
                  </a:lnTo>
                  <a:lnTo>
                    <a:pt x="57911" y="21335"/>
                  </a:lnTo>
                  <a:lnTo>
                    <a:pt x="68579" y="10667"/>
                  </a:lnTo>
                  <a:lnTo>
                    <a:pt x="74675" y="14639"/>
                  </a:lnTo>
                  <a:lnTo>
                    <a:pt x="80771" y="18639"/>
                  </a:lnTo>
                  <a:lnTo>
                    <a:pt x="85343" y="22666"/>
                  </a:lnTo>
                  <a:lnTo>
                    <a:pt x="91439" y="26718"/>
                  </a:lnTo>
                  <a:lnTo>
                    <a:pt x="96011" y="30795"/>
                  </a:lnTo>
                  <a:lnTo>
                    <a:pt x="97807" y="32003"/>
                  </a:lnTo>
                  <a:lnTo>
                    <a:pt x="940307" y="32003"/>
                  </a:lnTo>
                  <a:lnTo>
                    <a:pt x="940307" y="21335"/>
                  </a:lnTo>
                  <a:lnTo>
                    <a:pt x="961643" y="14547"/>
                  </a:lnTo>
                  <a:lnTo>
                    <a:pt x="961643" y="10667"/>
                  </a:lnTo>
                  <a:lnTo>
                    <a:pt x="973835" y="10667"/>
                  </a:lnTo>
                  <a:close/>
                </a:path>
                <a:path w="1325880" h="462279">
                  <a:moveTo>
                    <a:pt x="97807" y="32003"/>
                  </a:moveTo>
                  <a:lnTo>
                    <a:pt x="96011" y="30795"/>
                  </a:lnTo>
                  <a:lnTo>
                    <a:pt x="91439" y="26718"/>
                  </a:lnTo>
                  <a:lnTo>
                    <a:pt x="85343" y="22666"/>
                  </a:lnTo>
                  <a:lnTo>
                    <a:pt x="80771" y="18639"/>
                  </a:lnTo>
                  <a:lnTo>
                    <a:pt x="74675" y="14639"/>
                  </a:lnTo>
                  <a:lnTo>
                    <a:pt x="68579" y="10667"/>
                  </a:lnTo>
                  <a:lnTo>
                    <a:pt x="57911" y="21335"/>
                  </a:lnTo>
                  <a:lnTo>
                    <a:pt x="62483" y="25907"/>
                  </a:lnTo>
                  <a:lnTo>
                    <a:pt x="70613" y="32003"/>
                  </a:lnTo>
                  <a:lnTo>
                    <a:pt x="97807" y="32003"/>
                  </a:lnTo>
                  <a:close/>
                </a:path>
                <a:path w="1325880" h="462279">
                  <a:moveTo>
                    <a:pt x="124967" y="228629"/>
                  </a:moveTo>
                  <a:lnTo>
                    <a:pt x="124967" y="143550"/>
                  </a:lnTo>
                  <a:lnTo>
                    <a:pt x="123443" y="147980"/>
                  </a:lnTo>
                  <a:lnTo>
                    <a:pt x="123443" y="152399"/>
                  </a:lnTo>
                  <a:lnTo>
                    <a:pt x="120395" y="161206"/>
                  </a:lnTo>
                  <a:lnTo>
                    <a:pt x="120395" y="165592"/>
                  </a:lnTo>
                  <a:lnTo>
                    <a:pt x="115823" y="178676"/>
                  </a:lnTo>
                  <a:lnTo>
                    <a:pt x="112775" y="183012"/>
                  </a:lnTo>
                  <a:lnTo>
                    <a:pt x="108203" y="195937"/>
                  </a:lnTo>
                  <a:lnTo>
                    <a:pt x="105155" y="200216"/>
                  </a:lnTo>
                  <a:lnTo>
                    <a:pt x="103631" y="204481"/>
                  </a:lnTo>
                  <a:lnTo>
                    <a:pt x="100583" y="208730"/>
                  </a:lnTo>
                  <a:lnTo>
                    <a:pt x="99059" y="212963"/>
                  </a:lnTo>
                  <a:lnTo>
                    <a:pt x="92963" y="221381"/>
                  </a:lnTo>
                  <a:lnTo>
                    <a:pt x="91439" y="225565"/>
                  </a:lnTo>
                  <a:lnTo>
                    <a:pt x="79247" y="242125"/>
                  </a:lnTo>
                  <a:lnTo>
                    <a:pt x="77723" y="246219"/>
                  </a:lnTo>
                  <a:lnTo>
                    <a:pt x="62483" y="266394"/>
                  </a:lnTo>
                  <a:lnTo>
                    <a:pt x="57911" y="274319"/>
                  </a:lnTo>
                  <a:lnTo>
                    <a:pt x="79247" y="297179"/>
                  </a:lnTo>
                  <a:lnTo>
                    <a:pt x="80771" y="293208"/>
                  </a:lnTo>
                  <a:lnTo>
                    <a:pt x="92963" y="277052"/>
                  </a:lnTo>
                  <a:lnTo>
                    <a:pt x="108203" y="256317"/>
                  </a:lnTo>
                  <a:lnTo>
                    <a:pt x="109727" y="252107"/>
                  </a:lnTo>
                  <a:lnTo>
                    <a:pt x="118871" y="239364"/>
                  </a:lnTo>
                  <a:lnTo>
                    <a:pt x="120395" y="235082"/>
                  </a:lnTo>
                  <a:lnTo>
                    <a:pt x="124967" y="228629"/>
                  </a:lnTo>
                  <a:close/>
                </a:path>
                <a:path w="1325880" h="462279">
                  <a:moveTo>
                    <a:pt x="1315211" y="461771"/>
                  </a:moveTo>
                  <a:lnTo>
                    <a:pt x="1309115" y="458329"/>
                  </a:lnTo>
                  <a:lnTo>
                    <a:pt x="1304543" y="454859"/>
                  </a:lnTo>
                  <a:lnTo>
                    <a:pt x="1299971" y="451362"/>
                  </a:lnTo>
                  <a:lnTo>
                    <a:pt x="1290827" y="444290"/>
                  </a:lnTo>
                  <a:lnTo>
                    <a:pt x="1284731" y="440715"/>
                  </a:lnTo>
                  <a:lnTo>
                    <a:pt x="1284376" y="440435"/>
                  </a:lnTo>
                  <a:lnTo>
                    <a:pt x="68579" y="440435"/>
                  </a:lnTo>
                  <a:lnTo>
                    <a:pt x="68579" y="451103"/>
                  </a:lnTo>
                  <a:lnTo>
                    <a:pt x="57911" y="461771"/>
                  </a:lnTo>
                  <a:lnTo>
                    <a:pt x="1315211" y="461771"/>
                  </a:lnTo>
                  <a:close/>
                </a:path>
                <a:path w="1325880" h="462279">
                  <a:moveTo>
                    <a:pt x="70613" y="32003"/>
                  </a:moveTo>
                  <a:lnTo>
                    <a:pt x="68579" y="30479"/>
                  </a:lnTo>
                  <a:lnTo>
                    <a:pt x="68579" y="32003"/>
                  </a:lnTo>
                  <a:lnTo>
                    <a:pt x="70613" y="32003"/>
                  </a:lnTo>
                  <a:close/>
                </a:path>
                <a:path w="1325880" h="462279">
                  <a:moveTo>
                    <a:pt x="149351" y="169442"/>
                  </a:moveTo>
                  <a:lnTo>
                    <a:pt x="149351" y="103131"/>
                  </a:lnTo>
                  <a:lnTo>
                    <a:pt x="144779" y="90041"/>
                  </a:lnTo>
                  <a:lnTo>
                    <a:pt x="141731" y="85701"/>
                  </a:lnTo>
                  <a:lnTo>
                    <a:pt x="140207" y="81375"/>
                  </a:lnTo>
                  <a:lnTo>
                    <a:pt x="137159" y="77062"/>
                  </a:lnTo>
                  <a:lnTo>
                    <a:pt x="135635" y="72765"/>
                  </a:lnTo>
                  <a:lnTo>
                    <a:pt x="126491" y="59970"/>
                  </a:lnTo>
                  <a:lnTo>
                    <a:pt x="121919" y="55740"/>
                  </a:lnTo>
                  <a:lnTo>
                    <a:pt x="118871" y="51530"/>
                  </a:lnTo>
                  <a:lnTo>
                    <a:pt x="114299" y="47340"/>
                  </a:lnTo>
                  <a:lnTo>
                    <a:pt x="111251" y="43170"/>
                  </a:lnTo>
                  <a:lnTo>
                    <a:pt x="102107" y="34897"/>
                  </a:lnTo>
                  <a:lnTo>
                    <a:pt x="97807" y="32003"/>
                  </a:lnTo>
                  <a:lnTo>
                    <a:pt x="70613" y="32003"/>
                  </a:lnTo>
                  <a:lnTo>
                    <a:pt x="74675" y="35050"/>
                  </a:lnTo>
                  <a:lnTo>
                    <a:pt x="97535" y="57880"/>
                  </a:lnTo>
                  <a:lnTo>
                    <a:pt x="112775" y="80634"/>
                  </a:lnTo>
                  <a:lnTo>
                    <a:pt x="114299" y="85172"/>
                  </a:lnTo>
                  <a:lnTo>
                    <a:pt x="117347" y="89705"/>
                  </a:lnTo>
                  <a:lnTo>
                    <a:pt x="121919" y="103267"/>
                  </a:lnTo>
                  <a:lnTo>
                    <a:pt x="121919" y="107775"/>
                  </a:lnTo>
                  <a:lnTo>
                    <a:pt x="123443" y="112276"/>
                  </a:lnTo>
                  <a:lnTo>
                    <a:pt x="123443" y="116769"/>
                  </a:lnTo>
                  <a:lnTo>
                    <a:pt x="124967" y="121254"/>
                  </a:lnTo>
                  <a:lnTo>
                    <a:pt x="124967" y="228629"/>
                  </a:lnTo>
                  <a:lnTo>
                    <a:pt x="126491" y="226472"/>
                  </a:lnTo>
                  <a:lnTo>
                    <a:pt x="128015" y="222146"/>
                  </a:lnTo>
                  <a:lnTo>
                    <a:pt x="131063" y="217806"/>
                  </a:lnTo>
                  <a:lnTo>
                    <a:pt x="134111" y="209090"/>
                  </a:lnTo>
                  <a:lnTo>
                    <a:pt x="137159" y="204716"/>
                  </a:lnTo>
                  <a:lnTo>
                    <a:pt x="149351" y="169442"/>
                  </a:lnTo>
                  <a:close/>
                </a:path>
                <a:path w="1325880" h="462279">
                  <a:moveTo>
                    <a:pt x="152399" y="156141"/>
                  </a:moveTo>
                  <a:lnTo>
                    <a:pt x="152399" y="116309"/>
                  </a:lnTo>
                  <a:lnTo>
                    <a:pt x="149351" y="107515"/>
                  </a:lnTo>
                  <a:lnTo>
                    <a:pt x="149351" y="165010"/>
                  </a:lnTo>
                  <a:lnTo>
                    <a:pt x="152399" y="156141"/>
                  </a:lnTo>
                  <a:close/>
                </a:path>
                <a:path w="1325880" h="462279">
                  <a:moveTo>
                    <a:pt x="153923" y="138405"/>
                  </a:moveTo>
                  <a:lnTo>
                    <a:pt x="153923" y="133977"/>
                  </a:lnTo>
                  <a:lnTo>
                    <a:pt x="152399" y="129552"/>
                  </a:lnTo>
                  <a:lnTo>
                    <a:pt x="152399" y="142837"/>
                  </a:lnTo>
                  <a:lnTo>
                    <a:pt x="153923" y="138405"/>
                  </a:lnTo>
                  <a:close/>
                </a:path>
                <a:path w="1325880" h="462279">
                  <a:moveTo>
                    <a:pt x="1104899" y="252983"/>
                  </a:moveTo>
                  <a:lnTo>
                    <a:pt x="1100327" y="248692"/>
                  </a:lnTo>
                  <a:lnTo>
                    <a:pt x="1097279" y="244366"/>
                  </a:lnTo>
                  <a:lnTo>
                    <a:pt x="1092707" y="240004"/>
                  </a:lnTo>
                  <a:lnTo>
                    <a:pt x="1086611" y="231170"/>
                  </a:lnTo>
                  <a:lnTo>
                    <a:pt x="1082039" y="226698"/>
                  </a:lnTo>
                  <a:lnTo>
                    <a:pt x="1072895" y="213050"/>
                  </a:lnTo>
                  <a:lnTo>
                    <a:pt x="1068323" y="208423"/>
                  </a:lnTo>
                  <a:lnTo>
                    <a:pt x="1062227" y="199046"/>
                  </a:lnTo>
                  <a:lnTo>
                    <a:pt x="1057655" y="194296"/>
                  </a:lnTo>
                  <a:lnTo>
                    <a:pt x="1051559" y="184670"/>
                  </a:lnTo>
                  <a:lnTo>
                    <a:pt x="1042415" y="169906"/>
                  </a:lnTo>
                  <a:lnTo>
                    <a:pt x="1037843" y="164896"/>
                  </a:lnTo>
                  <a:lnTo>
                    <a:pt x="1034795" y="159841"/>
                  </a:lnTo>
                  <a:lnTo>
                    <a:pt x="1025651" y="144398"/>
                  </a:lnTo>
                  <a:lnTo>
                    <a:pt x="1016507" y="128528"/>
                  </a:lnTo>
                  <a:lnTo>
                    <a:pt x="1014983" y="123140"/>
                  </a:lnTo>
                  <a:lnTo>
                    <a:pt x="1011935" y="117702"/>
                  </a:lnTo>
                  <a:lnTo>
                    <a:pt x="1002791" y="101085"/>
                  </a:lnTo>
                  <a:lnTo>
                    <a:pt x="1001267" y="95442"/>
                  </a:lnTo>
                  <a:lnTo>
                    <a:pt x="998219" y="89747"/>
                  </a:lnTo>
                  <a:lnTo>
                    <a:pt x="996695" y="83999"/>
                  </a:lnTo>
                  <a:lnTo>
                    <a:pt x="993647" y="78197"/>
                  </a:lnTo>
                  <a:lnTo>
                    <a:pt x="992123" y="72341"/>
                  </a:lnTo>
                  <a:lnTo>
                    <a:pt x="989075" y="66430"/>
                  </a:lnTo>
                  <a:lnTo>
                    <a:pt x="987551" y="60463"/>
                  </a:lnTo>
                  <a:lnTo>
                    <a:pt x="984503" y="54441"/>
                  </a:lnTo>
                  <a:lnTo>
                    <a:pt x="978407" y="29779"/>
                  </a:lnTo>
                  <a:lnTo>
                    <a:pt x="975359" y="23468"/>
                  </a:lnTo>
                  <a:lnTo>
                    <a:pt x="973835" y="17098"/>
                  </a:lnTo>
                  <a:lnTo>
                    <a:pt x="973835" y="10667"/>
                  </a:lnTo>
                  <a:lnTo>
                    <a:pt x="940307" y="21335"/>
                  </a:lnTo>
                  <a:lnTo>
                    <a:pt x="943010" y="32003"/>
                  </a:lnTo>
                  <a:lnTo>
                    <a:pt x="961643" y="32003"/>
                  </a:lnTo>
                  <a:lnTo>
                    <a:pt x="961643" y="76685"/>
                  </a:lnTo>
                  <a:lnTo>
                    <a:pt x="963167" y="79487"/>
                  </a:lnTo>
                  <a:lnTo>
                    <a:pt x="964691" y="85048"/>
                  </a:lnTo>
                  <a:lnTo>
                    <a:pt x="973835" y="101481"/>
                  </a:lnTo>
                  <a:lnTo>
                    <a:pt x="1005839" y="158927"/>
                  </a:lnTo>
                  <a:lnTo>
                    <a:pt x="1016507" y="173949"/>
                  </a:lnTo>
                  <a:lnTo>
                    <a:pt x="1025651" y="188745"/>
                  </a:lnTo>
                  <a:lnTo>
                    <a:pt x="1030223" y="193632"/>
                  </a:lnTo>
                  <a:lnTo>
                    <a:pt x="1036319" y="203343"/>
                  </a:lnTo>
                  <a:lnTo>
                    <a:pt x="1040891" y="208170"/>
                  </a:lnTo>
                  <a:lnTo>
                    <a:pt x="1046987" y="217771"/>
                  </a:lnTo>
                  <a:lnTo>
                    <a:pt x="1051559" y="222547"/>
                  </a:lnTo>
                  <a:lnTo>
                    <a:pt x="1054607" y="227308"/>
                  </a:lnTo>
                  <a:lnTo>
                    <a:pt x="1059179" y="232055"/>
                  </a:lnTo>
                  <a:lnTo>
                    <a:pt x="1062227" y="236789"/>
                  </a:lnTo>
                  <a:lnTo>
                    <a:pt x="1066799" y="241511"/>
                  </a:lnTo>
                  <a:lnTo>
                    <a:pt x="1069847" y="246223"/>
                  </a:lnTo>
                  <a:lnTo>
                    <a:pt x="1074419" y="250924"/>
                  </a:lnTo>
                  <a:lnTo>
                    <a:pt x="1077467" y="255617"/>
                  </a:lnTo>
                  <a:lnTo>
                    <a:pt x="1082039" y="260302"/>
                  </a:lnTo>
                  <a:lnTo>
                    <a:pt x="1085087" y="264980"/>
                  </a:lnTo>
                  <a:lnTo>
                    <a:pt x="1094231" y="274319"/>
                  </a:lnTo>
                  <a:lnTo>
                    <a:pt x="1104899" y="252983"/>
                  </a:lnTo>
                  <a:close/>
                </a:path>
                <a:path w="1325880" h="462279">
                  <a:moveTo>
                    <a:pt x="943010" y="32003"/>
                  </a:moveTo>
                  <a:lnTo>
                    <a:pt x="940307" y="21335"/>
                  </a:lnTo>
                  <a:lnTo>
                    <a:pt x="940307" y="32003"/>
                  </a:lnTo>
                  <a:lnTo>
                    <a:pt x="943010" y="32003"/>
                  </a:lnTo>
                  <a:close/>
                </a:path>
                <a:path w="1325880" h="462279">
                  <a:moveTo>
                    <a:pt x="961643" y="76685"/>
                  </a:moveTo>
                  <a:lnTo>
                    <a:pt x="961643" y="32003"/>
                  </a:lnTo>
                  <a:lnTo>
                    <a:pt x="943010" y="32003"/>
                  </a:lnTo>
                  <a:lnTo>
                    <a:pt x="943355" y="33360"/>
                  </a:lnTo>
                  <a:lnTo>
                    <a:pt x="946403" y="39295"/>
                  </a:lnTo>
                  <a:lnTo>
                    <a:pt x="947927" y="45179"/>
                  </a:lnTo>
                  <a:lnTo>
                    <a:pt x="950975" y="51015"/>
                  </a:lnTo>
                  <a:lnTo>
                    <a:pt x="952499" y="56802"/>
                  </a:lnTo>
                  <a:lnTo>
                    <a:pt x="955547" y="62541"/>
                  </a:lnTo>
                  <a:lnTo>
                    <a:pt x="957071" y="68235"/>
                  </a:lnTo>
                  <a:lnTo>
                    <a:pt x="961643" y="76685"/>
                  </a:lnTo>
                  <a:close/>
                </a:path>
                <a:path w="1325880" h="462279">
                  <a:moveTo>
                    <a:pt x="1325879" y="440435"/>
                  </a:moveTo>
                  <a:lnTo>
                    <a:pt x="1306067" y="426706"/>
                  </a:lnTo>
                  <a:lnTo>
                    <a:pt x="1292351" y="416362"/>
                  </a:lnTo>
                  <a:lnTo>
                    <a:pt x="1286255" y="412898"/>
                  </a:lnTo>
                  <a:lnTo>
                    <a:pt x="1267967" y="398930"/>
                  </a:lnTo>
                  <a:lnTo>
                    <a:pt x="1254251" y="388303"/>
                  </a:lnTo>
                  <a:lnTo>
                    <a:pt x="1248155" y="384725"/>
                  </a:lnTo>
                  <a:lnTo>
                    <a:pt x="1216151" y="359054"/>
                  </a:lnTo>
                  <a:lnTo>
                    <a:pt x="1184147" y="331984"/>
                  </a:lnTo>
                  <a:lnTo>
                    <a:pt x="1152143" y="303092"/>
                  </a:lnTo>
                  <a:lnTo>
                    <a:pt x="1124711" y="276554"/>
                  </a:lnTo>
                  <a:lnTo>
                    <a:pt x="1121663" y="271951"/>
                  </a:lnTo>
                  <a:lnTo>
                    <a:pt x="1117091" y="267294"/>
                  </a:lnTo>
                  <a:lnTo>
                    <a:pt x="1112519" y="262582"/>
                  </a:lnTo>
                  <a:lnTo>
                    <a:pt x="1107947" y="257812"/>
                  </a:lnTo>
                  <a:lnTo>
                    <a:pt x="1104899" y="252983"/>
                  </a:lnTo>
                  <a:lnTo>
                    <a:pt x="1094231" y="274319"/>
                  </a:lnTo>
                  <a:lnTo>
                    <a:pt x="1097279" y="278508"/>
                  </a:lnTo>
                  <a:lnTo>
                    <a:pt x="1110995" y="291046"/>
                  </a:lnTo>
                  <a:lnTo>
                    <a:pt x="1114043" y="295215"/>
                  </a:lnTo>
                  <a:lnTo>
                    <a:pt x="1146047" y="324183"/>
                  </a:lnTo>
                  <a:lnTo>
                    <a:pt x="1149095" y="328285"/>
                  </a:lnTo>
                  <a:lnTo>
                    <a:pt x="1171955" y="348632"/>
                  </a:lnTo>
                  <a:lnTo>
                    <a:pt x="1190243" y="364681"/>
                  </a:lnTo>
                  <a:lnTo>
                    <a:pt x="1208531" y="380491"/>
                  </a:lnTo>
                  <a:lnTo>
                    <a:pt x="1214627" y="384402"/>
                  </a:lnTo>
                  <a:lnTo>
                    <a:pt x="1228343" y="396031"/>
                  </a:lnTo>
                  <a:lnTo>
                    <a:pt x="1242059" y="407490"/>
                  </a:lnTo>
                  <a:lnTo>
                    <a:pt x="1251203" y="415029"/>
                  </a:lnTo>
                  <a:lnTo>
                    <a:pt x="1257299" y="418766"/>
                  </a:lnTo>
                  <a:lnTo>
                    <a:pt x="1266443" y="426175"/>
                  </a:lnTo>
                  <a:lnTo>
                    <a:pt x="1275587" y="433493"/>
                  </a:lnTo>
                  <a:lnTo>
                    <a:pt x="1284376" y="440435"/>
                  </a:lnTo>
                  <a:lnTo>
                    <a:pt x="1325879" y="440435"/>
                  </a:lnTo>
                  <a:close/>
                </a:path>
                <a:path w="1325880" h="462279">
                  <a:moveTo>
                    <a:pt x="1325879" y="440435"/>
                  </a:moveTo>
                  <a:lnTo>
                    <a:pt x="1284376" y="440435"/>
                  </a:lnTo>
                  <a:lnTo>
                    <a:pt x="1284731" y="440715"/>
                  </a:lnTo>
                  <a:lnTo>
                    <a:pt x="1290827" y="444290"/>
                  </a:lnTo>
                  <a:lnTo>
                    <a:pt x="1299971" y="451362"/>
                  </a:lnTo>
                  <a:lnTo>
                    <a:pt x="1304543" y="454859"/>
                  </a:lnTo>
                  <a:lnTo>
                    <a:pt x="1309115" y="458329"/>
                  </a:lnTo>
                  <a:lnTo>
                    <a:pt x="1315211" y="461771"/>
                  </a:lnTo>
                  <a:lnTo>
                    <a:pt x="1325879" y="440435"/>
                  </a:lnTo>
                  <a:close/>
                </a:path>
                <a:path w="1325880" h="462279">
                  <a:moveTo>
                    <a:pt x="1325879" y="461771"/>
                  </a:moveTo>
                  <a:lnTo>
                    <a:pt x="1325879" y="440435"/>
                  </a:lnTo>
                  <a:lnTo>
                    <a:pt x="1315211" y="461771"/>
                  </a:lnTo>
                  <a:lnTo>
                    <a:pt x="1325879" y="461771"/>
                  </a:lnTo>
                  <a:close/>
                </a:path>
              </a:pathLst>
            </a:custGeom>
            <a:solidFill>
              <a:srgbClr val="24211D"/>
            </a:solidFill>
          </p:spPr>
          <p:txBody>
            <a:bodyPr wrap="square" lIns="0" tIns="0" rIns="0" bIns="0" rtlCol="0"/>
            <a:lstStyle/>
            <a:p>
              <a:endParaRPr/>
            </a:p>
          </p:txBody>
        </p:sp>
        <p:sp>
          <p:nvSpPr>
            <p:cNvPr id="170" name="object 170"/>
            <p:cNvSpPr/>
            <p:nvPr/>
          </p:nvSpPr>
          <p:spPr>
            <a:xfrm>
              <a:off x="1270500" y="4098202"/>
              <a:ext cx="6661980" cy="0"/>
            </a:xfrm>
            <a:custGeom>
              <a:avLst/>
              <a:gdLst/>
              <a:ahLst/>
              <a:cxnLst/>
              <a:rect l="l" t="t" r="r" b="b"/>
              <a:pathLst>
                <a:path w="7790815">
                  <a:moveTo>
                    <a:pt x="0" y="0"/>
                  </a:moveTo>
                  <a:lnTo>
                    <a:pt x="7790687" y="0"/>
                  </a:lnTo>
                </a:path>
              </a:pathLst>
            </a:custGeom>
            <a:ln w="21335">
              <a:solidFill>
                <a:srgbClr val="24211D"/>
              </a:solidFill>
            </a:ln>
          </p:spPr>
          <p:txBody>
            <a:bodyPr wrap="square" lIns="0" tIns="0" rIns="0" bIns="0" rtlCol="0"/>
            <a:lstStyle/>
            <a:p>
              <a:endParaRPr/>
            </a:p>
          </p:txBody>
        </p:sp>
        <p:sp>
          <p:nvSpPr>
            <p:cNvPr id="171" name="object 171"/>
            <p:cNvSpPr/>
            <p:nvPr/>
          </p:nvSpPr>
          <p:spPr>
            <a:xfrm>
              <a:off x="7921944" y="4037345"/>
              <a:ext cx="104255" cy="120447"/>
            </a:xfrm>
            <a:custGeom>
              <a:avLst/>
              <a:gdLst/>
              <a:ahLst/>
              <a:cxnLst/>
              <a:rect l="l" t="t" r="r" b="b"/>
              <a:pathLst>
                <a:path w="121920" h="132714">
                  <a:moveTo>
                    <a:pt x="121919" y="67055"/>
                  </a:moveTo>
                  <a:lnTo>
                    <a:pt x="0" y="0"/>
                  </a:lnTo>
                  <a:lnTo>
                    <a:pt x="0" y="132587"/>
                  </a:lnTo>
                  <a:lnTo>
                    <a:pt x="121919" y="67055"/>
                  </a:lnTo>
                  <a:close/>
                </a:path>
              </a:pathLst>
            </a:custGeom>
            <a:solidFill>
              <a:srgbClr val="24211D"/>
            </a:solidFill>
          </p:spPr>
          <p:txBody>
            <a:bodyPr wrap="square" lIns="0" tIns="0" rIns="0" bIns="0" rtlCol="0"/>
            <a:lstStyle/>
            <a:p>
              <a:endParaRPr/>
            </a:p>
          </p:txBody>
        </p:sp>
        <p:sp>
          <p:nvSpPr>
            <p:cNvPr id="172" name="object 172"/>
            <p:cNvSpPr/>
            <p:nvPr/>
          </p:nvSpPr>
          <p:spPr>
            <a:xfrm>
              <a:off x="1261378" y="4897648"/>
              <a:ext cx="6660894" cy="0"/>
            </a:xfrm>
            <a:custGeom>
              <a:avLst/>
              <a:gdLst/>
              <a:ahLst/>
              <a:cxnLst/>
              <a:rect l="l" t="t" r="r" b="b"/>
              <a:pathLst>
                <a:path w="7789545">
                  <a:moveTo>
                    <a:pt x="0" y="0"/>
                  </a:moveTo>
                  <a:lnTo>
                    <a:pt x="7789163" y="0"/>
                  </a:lnTo>
                </a:path>
              </a:pathLst>
            </a:custGeom>
            <a:ln w="21335">
              <a:solidFill>
                <a:srgbClr val="24211D"/>
              </a:solidFill>
            </a:ln>
          </p:spPr>
          <p:txBody>
            <a:bodyPr wrap="square" lIns="0" tIns="0" rIns="0" bIns="0" rtlCol="0"/>
            <a:lstStyle/>
            <a:p>
              <a:endParaRPr/>
            </a:p>
          </p:txBody>
        </p:sp>
        <p:sp>
          <p:nvSpPr>
            <p:cNvPr id="173" name="object 173"/>
            <p:cNvSpPr/>
            <p:nvPr/>
          </p:nvSpPr>
          <p:spPr>
            <a:xfrm>
              <a:off x="7912821" y="4838174"/>
              <a:ext cx="104255" cy="119295"/>
            </a:xfrm>
            <a:custGeom>
              <a:avLst/>
              <a:gdLst/>
              <a:ahLst/>
              <a:cxnLst/>
              <a:rect l="l" t="t" r="r" b="b"/>
              <a:pathLst>
                <a:path w="121920" h="131445">
                  <a:moveTo>
                    <a:pt x="121919" y="65531"/>
                  </a:moveTo>
                  <a:lnTo>
                    <a:pt x="0" y="0"/>
                  </a:lnTo>
                  <a:lnTo>
                    <a:pt x="0" y="131063"/>
                  </a:lnTo>
                  <a:lnTo>
                    <a:pt x="121919" y="65531"/>
                  </a:lnTo>
                  <a:close/>
                </a:path>
              </a:pathLst>
            </a:custGeom>
            <a:solidFill>
              <a:srgbClr val="24211D"/>
            </a:solidFill>
          </p:spPr>
          <p:txBody>
            <a:bodyPr wrap="square" lIns="0" tIns="0" rIns="0" bIns="0" rtlCol="0"/>
            <a:lstStyle/>
            <a:p>
              <a:endParaRPr/>
            </a:p>
          </p:txBody>
        </p:sp>
        <p:sp>
          <p:nvSpPr>
            <p:cNvPr id="174" name="object 174"/>
            <p:cNvSpPr/>
            <p:nvPr/>
          </p:nvSpPr>
          <p:spPr>
            <a:xfrm>
              <a:off x="2647963" y="3698479"/>
              <a:ext cx="1537756" cy="399954"/>
            </a:xfrm>
            <a:custGeom>
              <a:avLst/>
              <a:gdLst/>
              <a:ahLst/>
              <a:cxnLst/>
              <a:rect l="l" t="t" r="r" b="b"/>
              <a:pathLst>
                <a:path w="1798320" h="440689">
                  <a:moveTo>
                    <a:pt x="1798319" y="440435"/>
                  </a:moveTo>
                  <a:lnTo>
                    <a:pt x="1798319" y="0"/>
                  </a:lnTo>
                  <a:lnTo>
                    <a:pt x="0" y="10667"/>
                  </a:lnTo>
                  <a:lnTo>
                    <a:pt x="0" y="440435"/>
                  </a:lnTo>
                  <a:lnTo>
                    <a:pt x="1798319" y="440435"/>
                  </a:lnTo>
                  <a:close/>
                </a:path>
              </a:pathLst>
            </a:custGeom>
            <a:solidFill>
              <a:srgbClr val="FCF900"/>
            </a:solidFill>
          </p:spPr>
          <p:txBody>
            <a:bodyPr wrap="square" lIns="0" tIns="0" rIns="0" bIns="0" rtlCol="0"/>
            <a:lstStyle/>
            <a:p>
              <a:endParaRPr/>
            </a:p>
          </p:txBody>
        </p:sp>
        <p:sp>
          <p:nvSpPr>
            <p:cNvPr id="175" name="object 175"/>
            <p:cNvSpPr/>
            <p:nvPr/>
          </p:nvSpPr>
          <p:spPr>
            <a:xfrm>
              <a:off x="2638840" y="3687413"/>
              <a:ext cx="1556218" cy="420701"/>
            </a:xfrm>
            <a:custGeom>
              <a:avLst/>
              <a:gdLst/>
              <a:ahLst/>
              <a:cxnLst/>
              <a:rect l="l" t="t" r="r" b="b"/>
              <a:pathLst>
                <a:path w="1819910" h="463550">
                  <a:moveTo>
                    <a:pt x="1819655" y="12191"/>
                  </a:moveTo>
                  <a:lnTo>
                    <a:pt x="1819655" y="0"/>
                  </a:lnTo>
                  <a:lnTo>
                    <a:pt x="1808987" y="0"/>
                  </a:lnTo>
                  <a:lnTo>
                    <a:pt x="10667" y="12191"/>
                  </a:lnTo>
                  <a:lnTo>
                    <a:pt x="0" y="12191"/>
                  </a:lnTo>
                  <a:lnTo>
                    <a:pt x="0" y="22859"/>
                  </a:lnTo>
                  <a:lnTo>
                    <a:pt x="21335" y="22859"/>
                  </a:lnTo>
                  <a:lnTo>
                    <a:pt x="21335" y="33464"/>
                  </a:lnTo>
                  <a:lnTo>
                    <a:pt x="1798319" y="22923"/>
                  </a:lnTo>
                  <a:lnTo>
                    <a:pt x="1798319" y="12191"/>
                  </a:lnTo>
                  <a:lnTo>
                    <a:pt x="1819655" y="12191"/>
                  </a:lnTo>
                  <a:close/>
                </a:path>
                <a:path w="1819910" h="463550">
                  <a:moveTo>
                    <a:pt x="21335" y="33464"/>
                  </a:moveTo>
                  <a:lnTo>
                    <a:pt x="21335" y="22859"/>
                  </a:lnTo>
                  <a:lnTo>
                    <a:pt x="0" y="22859"/>
                  </a:lnTo>
                  <a:lnTo>
                    <a:pt x="0" y="452627"/>
                  </a:lnTo>
                  <a:lnTo>
                    <a:pt x="10667" y="452627"/>
                  </a:lnTo>
                  <a:lnTo>
                    <a:pt x="10667" y="33527"/>
                  </a:lnTo>
                  <a:lnTo>
                    <a:pt x="21335" y="33464"/>
                  </a:lnTo>
                  <a:close/>
                </a:path>
                <a:path w="1819910" h="463550">
                  <a:moveTo>
                    <a:pt x="21335" y="463295"/>
                  </a:moveTo>
                  <a:lnTo>
                    <a:pt x="21335" y="452627"/>
                  </a:lnTo>
                  <a:lnTo>
                    <a:pt x="0" y="452627"/>
                  </a:lnTo>
                  <a:lnTo>
                    <a:pt x="0" y="463295"/>
                  </a:lnTo>
                  <a:lnTo>
                    <a:pt x="21335" y="463295"/>
                  </a:lnTo>
                  <a:close/>
                </a:path>
                <a:path w="1819910" h="463550">
                  <a:moveTo>
                    <a:pt x="21335" y="441887"/>
                  </a:moveTo>
                  <a:lnTo>
                    <a:pt x="21335" y="33464"/>
                  </a:lnTo>
                  <a:lnTo>
                    <a:pt x="10667" y="33527"/>
                  </a:lnTo>
                  <a:lnTo>
                    <a:pt x="10667" y="441959"/>
                  </a:lnTo>
                  <a:lnTo>
                    <a:pt x="21335" y="441887"/>
                  </a:lnTo>
                  <a:close/>
                </a:path>
                <a:path w="1819910" h="463550">
                  <a:moveTo>
                    <a:pt x="1808987" y="452627"/>
                  </a:moveTo>
                  <a:lnTo>
                    <a:pt x="1808987" y="429767"/>
                  </a:lnTo>
                  <a:lnTo>
                    <a:pt x="10667" y="441959"/>
                  </a:lnTo>
                  <a:lnTo>
                    <a:pt x="10667" y="452627"/>
                  </a:lnTo>
                  <a:lnTo>
                    <a:pt x="21335" y="452627"/>
                  </a:lnTo>
                  <a:lnTo>
                    <a:pt x="21335" y="463295"/>
                  </a:lnTo>
                  <a:lnTo>
                    <a:pt x="1798319" y="463295"/>
                  </a:lnTo>
                  <a:lnTo>
                    <a:pt x="1798319" y="452627"/>
                  </a:lnTo>
                  <a:lnTo>
                    <a:pt x="1808987" y="452627"/>
                  </a:lnTo>
                  <a:close/>
                </a:path>
                <a:path w="1819910" h="463550">
                  <a:moveTo>
                    <a:pt x="1819655" y="452627"/>
                  </a:moveTo>
                  <a:lnTo>
                    <a:pt x="1819655" y="12191"/>
                  </a:lnTo>
                  <a:lnTo>
                    <a:pt x="1798319" y="12191"/>
                  </a:lnTo>
                  <a:lnTo>
                    <a:pt x="1798319" y="22923"/>
                  </a:lnTo>
                  <a:lnTo>
                    <a:pt x="1808987" y="22859"/>
                  </a:lnTo>
                  <a:lnTo>
                    <a:pt x="1808987" y="452627"/>
                  </a:lnTo>
                  <a:lnTo>
                    <a:pt x="1819655" y="452627"/>
                  </a:lnTo>
                  <a:close/>
                </a:path>
                <a:path w="1819910" h="463550">
                  <a:moveTo>
                    <a:pt x="1808987" y="429767"/>
                  </a:moveTo>
                  <a:lnTo>
                    <a:pt x="1808987" y="22859"/>
                  </a:lnTo>
                  <a:lnTo>
                    <a:pt x="1798319" y="22923"/>
                  </a:lnTo>
                  <a:lnTo>
                    <a:pt x="1798319" y="429840"/>
                  </a:lnTo>
                  <a:lnTo>
                    <a:pt x="1808987" y="429767"/>
                  </a:lnTo>
                  <a:close/>
                </a:path>
                <a:path w="1819910" h="463550">
                  <a:moveTo>
                    <a:pt x="1819655" y="463295"/>
                  </a:moveTo>
                  <a:lnTo>
                    <a:pt x="1819655" y="452627"/>
                  </a:lnTo>
                  <a:lnTo>
                    <a:pt x="1798319" y="452627"/>
                  </a:lnTo>
                  <a:lnTo>
                    <a:pt x="1798319" y="463295"/>
                  </a:lnTo>
                  <a:lnTo>
                    <a:pt x="1819655" y="463295"/>
                  </a:lnTo>
                  <a:close/>
                </a:path>
              </a:pathLst>
            </a:custGeom>
            <a:solidFill>
              <a:srgbClr val="24211D"/>
            </a:solidFill>
          </p:spPr>
          <p:txBody>
            <a:bodyPr wrap="square" lIns="0" tIns="0" rIns="0" bIns="0" rtlCol="0"/>
            <a:lstStyle/>
            <a:p>
              <a:endParaRPr/>
            </a:p>
          </p:txBody>
        </p:sp>
        <p:sp>
          <p:nvSpPr>
            <p:cNvPr id="176" name="object 176"/>
            <p:cNvSpPr/>
            <p:nvPr/>
          </p:nvSpPr>
          <p:spPr>
            <a:xfrm>
              <a:off x="4686140" y="3687413"/>
              <a:ext cx="1537756" cy="401106"/>
            </a:xfrm>
            <a:custGeom>
              <a:avLst/>
              <a:gdLst/>
              <a:ahLst/>
              <a:cxnLst/>
              <a:rect l="l" t="t" r="r" b="b"/>
              <a:pathLst>
                <a:path w="1798320" h="441960">
                  <a:moveTo>
                    <a:pt x="1798319" y="429767"/>
                  </a:moveTo>
                  <a:lnTo>
                    <a:pt x="1798319" y="0"/>
                  </a:lnTo>
                  <a:lnTo>
                    <a:pt x="10667" y="0"/>
                  </a:lnTo>
                  <a:lnTo>
                    <a:pt x="0" y="441959"/>
                  </a:lnTo>
                  <a:lnTo>
                    <a:pt x="1798319" y="429767"/>
                  </a:lnTo>
                  <a:close/>
                </a:path>
              </a:pathLst>
            </a:custGeom>
            <a:solidFill>
              <a:srgbClr val="FCF900"/>
            </a:solidFill>
          </p:spPr>
          <p:txBody>
            <a:bodyPr wrap="square" lIns="0" tIns="0" rIns="0" bIns="0" rtlCol="0"/>
            <a:lstStyle/>
            <a:p>
              <a:endParaRPr/>
            </a:p>
          </p:txBody>
        </p:sp>
        <p:sp>
          <p:nvSpPr>
            <p:cNvPr id="177" name="object 177"/>
            <p:cNvSpPr/>
            <p:nvPr/>
          </p:nvSpPr>
          <p:spPr>
            <a:xfrm>
              <a:off x="4677018" y="3677731"/>
              <a:ext cx="1556218" cy="420701"/>
            </a:xfrm>
            <a:custGeom>
              <a:avLst/>
              <a:gdLst/>
              <a:ahLst/>
              <a:cxnLst/>
              <a:rect l="l" t="t" r="r" b="b"/>
              <a:pathLst>
                <a:path w="1819909" h="463550">
                  <a:moveTo>
                    <a:pt x="32003" y="10667"/>
                  </a:moveTo>
                  <a:lnTo>
                    <a:pt x="10667" y="10667"/>
                  </a:lnTo>
                  <a:lnTo>
                    <a:pt x="0" y="452627"/>
                  </a:lnTo>
                  <a:lnTo>
                    <a:pt x="10667" y="452627"/>
                  </a:lnTo>
                  <a:lnTo>
                    <a:pt x="10667" y="440435"/>
                  </a:lnTo>
                  <a:lnTo>
                    <a:pt x="21335" y="440372"/>
                  </a:lnTo>
                  <a:lnTo>
                    <a:pt x="21335" y="22859"/>
                  </a:lnTo>
                  <a:lnTo>
                    <a:pt x="31709" y="22859"/>
                  </a:lnTo>
                  <a:lnTo>
                    <a:pt x="32003" y="10667"/>
                  </a:lnTo>
                  <a:close/>
                </a:path>
                <a:path w="1819909" h="463550">
                  <a:moveTo>
                    <a:pt x="1808987" y="440435"/>
                  </a:moveTo>
                  <a:lnTo>
                    <a:pt x="1808987" y="429767"/>
                  </a:lnTo>
                  <a:lnTo>
                    <a:pt x="21631" y="440370"/>
                  </a:lnTo>
                  <a:lnTo>
                    <a:pt x="21335" y="452627"/>
                  </a:lnTo>
                  <a:lnTo>
                    <a:pt x="0" y="452627"/>
                  </a:lnTo>
                  <a:lnTo>
                    <a:pt x="0" y="463295"/>
                  </a:lnTo>
                  <a:lnTo>
                    <a:pt x="1798319" y="463295"/>
                  </a:lnTo>
                  <a:lnTo>
                    <a:pt x="1798319" y="440435"/>
                  </a:lnTo>
                  <a:lnTo>
                    <a:pt x="1808987" y="440435"/>
                  </a:lnTo>
                  <a:close/>
                </a:path>
                <a:path w="1819909" h="463550">
                  <a:moveTo>
                    <a:pt x="1819655" y="10667"/>
                  </a:moveTo>
                  <a:lnTo>
                    <a:pt x="1819655" y="0"/>
                  </a:lnTo>
                  <a:lnTo>
                    <a:pt x="10667" y="0"/>
                  </a:lnTo>
                  <a:lnTo>
                    <a:pt x="10667" y="10667"/>
                  </a:lnTo>
                  <a:lnTo>
                    <a:pt x="32003" y="10667"/>
                  </a:lnTo>
                  <a:lnTo>
                    <a:pt x="32003" y="22859"/>
                  </a:lnTo>
                  <a:lnTo>
                    <a:pt x="1798319" y="22859"/>
                  </a:lnTo>
                  <a:lnTo>
                    <a:pt x="1798319" y="10667"/>
                  </a:lnTo>
                  <a:lnTo>
                    <a:pt x="1819655" y="10667"/>
                  </a:lnTo>
                  <a:close/>
                </a:path>
                <a:path w="1819909" h="463550">
                  <a:moveTo>
                    <a:pt x="21631" y="440370"/>
                  </a:moveTo>
                  <a:lnTo>
                    <a:pt x="10667" y="440435"/>
                  </a:lnTo>
                  <a:lnTo>
                    <a:pt x="10667" y="452627"/>
                  </a:lnTo>
                  <a:lnTo>
                    <a:pt x="21335" y="452627"/>
                  </a:lnTo>
                  <a:lnTo>
                    <a:pt x="21631" y="440370"/>
                  </a:lnTo>
                  <a:close/>
                </a:path>
                <a:path w="1819909" h="463550">
                  <a:moveTo>
                    <a:pt x="31709" y="22859"/>
                  </a:moveTo>
                  <a:lnTo>
                    <a:pt x="21335" y="22859"/>
                  </a:lnTo>
                  <a:lnTo>
                    <a:pt x="21335" y="440372"/>
                  </a:lnTo>
                  <a:lnTo>
                    <a:pt x="21631" y="440370"/>
                  </a:lnTo>
                  <a:lnTo>
                    <a:pt x="31709" y="22859"/>
                  </a:lnTo>
                  <a:close/>
                </a:path>
                <a:path w="1819909" h="463550">
                  <a:moveTo>
                    <a:pt x="32003" y="22859"/>
                  </a:moveTo>
                  <a:lnTo>
                    <a:pt x="32003" y="10667"/>
                  </a:lnTo>
                  <a:lnTo>
                    <a:pt x="31709" y="22859"/>
                  </a:lnTo>
                  <a:lnTo>
                    <a:pt x="32003" y="22859"/>
                  </a:lnTo>
                  <a:close/>
                </a:path>
                <a:path w="1819909" h="463550">
                  <a:moveTo>
                    <a:pt x="1819655" y="440435"/>
                  </a:moveTo>
                  <a:lnTo>
                    <a:pt x="1819655" y="10667"/>
                  </a:lnTo>
                  <a:lnTo>
                    <a:pt x="1798319" y="10667"/>
                  </a:lnTo>
                  <a:lnTo>
                    <a:pt x="1798319" y="22859"/>
                  </a:lnTo>
                  <a:lnTo>
                    <a:pt x="1808987" y="22859"/>
                  </a:lnTo>
                  <a:lnTo>
                    <a:pt x="1808987" y="440435"/>
                  </a:lnTo>
                  <a:lnTo>
                    <a:pt x="1819655" y="440435"/>
                  </a:lnTo>
                  <a:close/>
                </a:path>
                <a:path w="1819909" h="463550">
                  <a:moveTo>
                    <a:pt x="1808987" y="429767"/>
                  </a:moveTo>
                  <a:lnTo>
                    <a:pt x="1808987" y="22859"/>
                  </a:lnTo>
                  <a:lnTo>
                    <a:pt x="1798319" y="22859"/>
                  </a:lnTo>
                  <a:lnTo>
                    <a:pt x="1798319" y="429831"/>
                  </a:lnTo>
                  <a:lnTo>
                    <a:pt x="1808987" y="429767"/>
                  </a:lnTo>
                  <a:close/>
                </a:path>
                <a:path w="1819909" h="463550">
                  <a:moveTo>
                    <a:pt x="1819655" y="463295"/>
                  </a:moveTo>
                  <a:lnTo>
                    <a:pt x="1819655" y="440435"/>
                  </a:lnTo>
                  <a:lnTo>
                    <a:pt x="1798319" y="440435"/>
                  </a:lnTo>
                  <a:lnTo>
                    <a:pt x="1798319" y="463295"/>
                  </a:lnTo>
                  <a:lnTo>
                    <a:pt x="1819655" y="463295"/>
                  </a:lnTo>
                  <a:close/>
                </a:path>
              </a:pathLst>
            </a:custGeom>
            <a:solidFill>
              <a:srgbClr val="24211D"/>
            </a:solidFill>
          </p:spPr>
          <p:txBody>
            <a:bodyPr wrap="square" lIns="0" tIns="0" rIns="0" bIns="0" rtlCol="0"/>
            <a:lstStyle/>
            <a:p>
              <a:endParaRPr/>
            </a:p>
          </p:txBody>
        </p:sp>
        <p:sp>
          <p:nvSpPr>
            <p:cNvPr id="178" name="object 178"/>
            <p:cNvSpPr/>
            <p:nvPr/>
          </p:nvSpPr>
          <p:spPr>
            <a:xfrm>
              <a:off x="2628415" y="4488243"/>
              <a:ext cx="1935227" cy="399954"/>
            </a:xfrm>
            <a:custGeom>
              <a:avLst/>
              <a:gdLst/>
              <a:ahLst/>
              <a:cxnLst/>
              <a:rect l="l" t="t" r="r" b="b"/>
              <a:pathLst>
                <a:path w="2263140" h="440689">
                  <a:moveTo>
                    <a:pt x="2263139" y="429767"/>
                  </a:moveTo>
                  <a:lnTo>
                    <a:pt x="2226478" y="418074"/>
                  </a:lnTo>
                  <a:lnTo>
                    <a:pt x="2185161" y="402194"/>
                  </a:lnTo>
                  <a:lnTo>
                    <a:pt x="2145441" y="384040"/>
                  </a:lnTo>
                  <a:lnTo>
                    <a:pt x="2107354" y="363752"/>
                  </a:lnTo>
                  <a:lnTo>
                    <a:pt x="2070931" y="341470"/>
                  </a:lnTo>
                  <a:lnTo>
                    <a:pt x="2036207" y="317335"/>
                  </a:lnTo>
                  <a:lnTo>
                    <a:pt x="2003215" y="291488"/>
                  </a:lnTo>
                  <a:lnTo>
                    <a:pt x="1971989" y="264069"/>
                  </a:lnTo>
                  <a:lnTo>
                    <a:pt x="1942561" y="235219"/>
                  </a:lnTo>
                  <a:lnTo>
                    <a:pt x="1914966" y="205079"/>
                  </a:lnTo>
                  <a:lnTo>
                    <a:pt x="1889237" y="173789"/>
                  </a:lnTo>
                  <a:lnTo>
                    <a:pt x="1865408" y="141491"/>
                  </a:lnTo>
                  <a:lnTo>
                    <a:pt x="1843511" y="108323"/>
                  </a:lnTo>
                  <a:lnTo>
                    <a:pt x="1820897" y="69535"/>
                  </a:lnTo>
                  <a:lnTo>
                    <a:pt x="1800900" y="30006"/>
                  </a:lnTo>
                  <a:lnTo>
                    <a:pt x="1787651" y="0"/>
                  </a:lnTo>
                  <a:lnTo>
                    <a:pt x="397763" y="0"/>
                  </a:lnTo>
                  <a:lnTo>
                    <a:pt x="360502" y="10140"/>
                  </a:lnTo>
                  <a:lnTo>
                    <a:pt x="319508" y="24623"/>
                  </a:lnTo>
                  <a:lnTo>
                    <a:pt x="281136" y="41833"/>
                  </a:lnTo>
                  <a:lnTo>
                    <a:pt x="245333" y="61635"/>
                  </a:lnTo>
                  <a:lnTo>
                    <a:pt x="212050" y="83893"/>
                  </a:lnTo>
                  <a:lnTo>
                    <a:pt x="181234" y="108471"/>
                  </a:lnTo>
                  <a:lnTo>
                    <a:pt x="152836" y="135235"/>
                  </a:lnTo>
                  <a:lnTo>
                    <a:pt x="126805" y="164048"/>
                  </a:lnTo>
                  <a:lnTo>
                    <a:pt x="103089" y="194774"/>
                  </a:lnTo>
                  <a:lnTo>
                    <a:pt x="81638" y="227278"/>
                  </a:lnTo>
                  <a:lnTo>
                    <a:pt x="62401" y="261425"/>
                  </a:lnTo>
                  <a:lnTo>
                    <a:pt x="45327" y="297078"/>
                  </a:lnTo>
                  <a:lnTo>
                    <a:pt x="28398" y="339496"/>
                  </a:lnTo>
                  <a:lnTo>
                    <a:pt x="14151" y="383502"/>
                  </a:lnTo>
                  <a:lnTo>
                    <a:pt x="2511" y="428895"/>
                  </a:lnTo>
                  <a:lnTo>
                    <a:pt x="0" y="440435"/>
                  </a:lnTo>
                  <a:lnTo>
                    <a:pt x="2263139" y="429767"/>
                  </a:lnTo>
                  <a:close/>
                </a:path>
              </a:pathLst>
            </a:custGeom>
            <a:solidFill>
              <a:srgbClr val="FCF900"/>
            </a:solidFill>
          </p:spPr>
          <p:txBody>
            <a:bodyPr wrap="square" lIns="0" tIns="0" rIns="0" bIns="0" rtlCol="0"/>
            <a:lstStyle/>
            <a:p>
              <a:endParaRPr/>
            </a:p>
          </p:txBody>
        </p:sp>
        <p:sp>
          <p:nvSpPr>
            <p:cNvPr id="179" name="object 179"/>
            <p:cNvSpPr/>
            <p:nvPr/>
          </p:nvSpPr>
          <p:spPr>
            <a:xfrm>
              <a:off x="2610170" y="4477179"/>
              <a:ext cx="1941743" cy="420701"/>
            </a:xfrm>
            <a:custGeom>
              <a:avLst/>
              <a:gdLst/>
              <a:ahLst/>
              <a:cxnLst/>
              <a:rect l="l" t="t" r="r" b="b"/>
              <a:pathLst>
                <a:path w="2270760" h="463550">
                  <a:moveTo>
                    <a:pt x="2270759" y="452627"/>
                  </a:moveTo>
                  <a:lnTo>
                    <a:pt x="2255519" y="450707"/>
                  </a:lnTo>
                  <a:lnTo>
                    <a:pt x="2255519" y="448741"/>
                  </a:lnTo>
                  <a:lnTo>
                    <a:pt x="2240279" y="446731"/>
                  </a:lnTo>
                  <a:lnTo>
                    <a:pt x="2240279" y="442578"/>
                  </a:lnTo>
                  <a:lnTo>
                    <a:pt x="2225039" y="440436"/>
                  </a:lnTo>
                  <a:lnTo>
                    <a:pt x="2225039" y="438251"/>
                  </a:lnTo>
                  <a:lnTo>
                    <a:pt x="2209799" y="436023"/>
                  </a:lnTo>
                  <a:lnTo>
                    <a:pt x="2209799" y="431442"/>
                  </a:lnTo>
                  <a:lnTo>
                    <a:pt x="2201379" y="430143"/>
                  </a:lnTo>
                  <a:lnTo>
                    <a:pt x="15239" y="441959"/>
                  </a:lnTo>
                  <a:lnTo>
                    <a:pt x="15239" y="417442"/>
                  </a:lnTo>
                  <a:lnTo>
                    <a:pt x="0" y="423532"/>
                  </a:lnTo>
                  <a:lnTo>
                    <a:pt x="0" y="441959"/>
                  </a:lnTo>
                  <a:lnTo>
                    <a:pt x="30479" y="452627"/>
                  </a:lnTo>
                  <a:lnTo>
                    <a:pt x="30479" y="463223"/>
                  </a:lnTo>
                  <a:lnTo>
                    <a:pt x="2270759" y="452627"/>
                  </a:lnTo>
                  <a:close/>
                </a:path>
                <a:path w="2270760" h="463550">
                  <a:moveTo>
                    <a:pt x="30479" y="463223"/>
                  </a:moveTo>
                  <a:lnTo>
                    <a:pt x="30479" y="452627"/>
                  </a:lnTo>
                  <a:lnTo>
                    <a:pt x="15239" y="447293"/>
                  </a:lnTo>
                  <a:lnTo>
                    <a:pt x="15239" y="452627"/>
                  </a:lnTo>
                  <a:lnTo>
                    <a:pt x="0" y="441959"/>
                  </a:lnTo>
                  <a:lnTo>
                    <a:pt x="0" y="463295"/>
                  </a:lnTo>
                  <a:lnTo>
                    <a:pt x="15239" y="463295"/>
                  </a:lnTo>
                  <a:lnTo>
                    <a:pt x="30479" y="463223"/>
                  </a:lnTo>
                  <a:close/>
                </a:path>
                <a:path w="2270760" h="463550">
                  <a:moveTo>
                    <a:pt x="30479" y="441877"/>
                  </a:moveTo>
                  <a:lnTo>
                    <a:pt x="30479" y="363879"/>
                  </a:lnTo>
                  <a:lnTo>
                    <a:pt x="15239" y="369715"/>
                  </a:lnTo>
                  <a:lnTo>
                    <a:pt x="15239" y="441959"/>
                  </a:lnTo>
                  <a:lnTo>
                    <a:pt x="30479" y="441877"/>
                  </a:lnTo>
                  <a:close/>
                </a:path>
                <a:path w="2270760" h="463550">
                  <a:moveTo>
                    <a:pt x="45719" y="397594"/>
                  </a:moveTo>
                  <a:lnTo>
                    <a:pt x="45719" y="318324"/>
                  </a:lnTo>
                  <a:lnTo>
                    <a:pt x="30479" y="323905"/>
                  </a:lnTo>
                  <a:lnTo>
                    <a:pt x="30479" y="403617"/>
                  </a:lnTo>
                  <a:lnTo>
                    <a:pt x="45719" y="397594"/>
                  </a:lnTo>
                  <a:close/>
                </a:path>
                <a:path w="2270760" h="463550">
                  <a:moveTo>
                    <a:pt x="60959" y="350365"/>
                  </a:moveTo>
                  <a:lnTo>
                    <a:pt x="60959" y="285559"/>
                  </a:lnTo>
                  <a:lnTo>
                    <a:pt x="45719" y="290932"/>
                  </a:lnTo>
                  <a:lnTo>
                    <a:pt x="45719" y="356171"/>
                  </a:lnTo>
                  <a:lnTo>
                    <a:pt x="60959" y="350365"/>
                  </a:lnTo>
                  <a:close/>
                </a:path>
                <a:path w="2270760" h="463550">
                  <a:moveTo>
                    <a:pt x="76199" y="310603"/>
                  </a:moveTo>
                  <a:lnTo>
                    <a:pt x="76199" y="254092"/>
                  </a:lnTo>
                  <a:lnTo>
                    <a:pt x="60959" y="259242"/>
                  </a:lnTo>
                  <a:lnTo>
                    <a:pt x="60959" y="316186"/>
                  </a:lnTo>
                  <a:lnTo>
                    <a:pt x="76199" y="310603"/>
                  </a:lnTo>
                  <a:close/>
                </a:path>
                <a:path w="2270760" h="463550">
                  <a:moveTo>
                    <a:pt x="91439" y="277850"/>
                  </a:moveTo>
                  <a:lnTo>
                    <a:pt x="91439" y="228924"/>
                  </a:lnTo>
                  <a:lnTo>
                    <a:pt x="76199" y="233878"/>
                  </a:lnTo>
                  <a:lnTo>
                    <a:pt x="76199" y="283218"/>
                  </a:lnTo>
                  <a:lnTo>
                    <a:pt x="91439" y="277850"/>
                  </a:lnTo>
                  <a:close/>
                </a:path>
                <a:path w="2270760" h="463550">
                  <a:moveTo>
                    <a:pt x="106679" y="246463"/>
                  </a:moveTo>
                  <a:lnTo>
                    <a:pt x="106679" y="209517"/>
                  </a:lnTo>
                  <a:lnTo>
                    <a:pt x="91439" y="214307"/>
                  </a:lnTo>
                  <a:lnTo>
                    <a:pt x="91439" y="251594"/>
                  </a:lnTo>
                  <a:lnTo>
                    <a:pt x="106679" y="246463"/>
                  </a:lnTo>
                  <a:close/>
                </a:path>
                <a:path w="2270760" h="463550">
                  <a:moveTo>
                    <a:pt x="121919" y="221447"/>
                  </a:moveTo>
                  <a:lnTo>
                    <a:pt x="121919" y="190785"/>
                  </a:lnTo>
                  <a:lnTo>
                    <a:pt x="106679" y="195403"/>
                  </a:lnTo>
                  <a:lnTo>
                    <a:pt x="106679" y="226363"/>
                  </a:lnTo>
                  <a:lnTo>
                    <a:pt x="121919" y="221447"/>
                  </a:lnTo>
                  <a:close/>
                </a:path>
                <a:path w="2270760" h="463550">
                  <a:moveTo>
                    <a:pt x="137159" y="202235"/>
                  </a:moveTo>
                  <a:lnTo>
                    <a:pt x="137159" y="172753"/>
                  </a:lnTo>
                  <a:lnTo>
                    <a:pt x="121919" y="177194"/>
                  </a:lnTo>
                  <a:lnTo>
                    <a:pt x="121919" y="206969"/>
                  </a:lnTo>
                  <a:lnTo>
                    <a:pt x="137159" y="202235"/>
                  </a:lnTo>
                  <a:close/>
                </a:path>
                <a:path w="2270760" h="463550">
                  <a:moveTo>
                    <a:pt x="152399" y="179287"/>
                  </a:moveTo>
                  <a:lnTo>
                    <a:pt x="152399" y="155447"/>
                  </a:lnTo>
                  <a:lnTo>
                    <a:pt x="137159" y="159704"/>
                  </a:lnTo>
                  <a:lnTo>
                    <a:pt x="137159" y="183778"/>
                  </a:lnTo>
                  <a:lnTo>
                    <a:pt x="152399" y="179287"/>
                  </a:lnTo>
                  <a:close/>
                </a:path>
                <a:path w="2270760" h="463550">
                  <a:moveTo>
                    <a:pt x="167639" y="162185"/>
                  </a:moveTo>
                  <a:lnTo>
                    <a:pt x="167639" y="137921"/>
                  </a:lnTo>
                  <a:lnTo>
                    <a:pt x="152399" y="142225"/>
                  </a:lnTo>
                  <a:lnTo>
                    <a:pt x="152399" y="166115"/>
                  </a:lnTo>
                  <a:lnTo>
                    <a:pt x="167639" y="162185"/>
                  </a:lnTo>
                  <a:close/>
                </a:path>
                <a:path w="2270760" h="463550">
                  <a:moveTo>
                    <a:pt x="182879" y="146765"/>
                  </a:moveTo>
                  <a:lnTo>
                    <a:pt x="182879" y="121231"/>
                  </a:lnTo>
                  <a:lnTo>
                    <a:pt x="167639" y="125324"/>
                  </a:lnTo>
                  <a:lnTo>
                    <a:pt x="167639" y="150573"/>
                  </a:lnTo>
                  <a:lnTo>
                    <a:pt x="182879" y="146765"/>
                  </a:lnTo>
                  <a:close/>
                </a:path>
                <a:path w="2270760" h="463550">
                  <a:moveTo>
                    <a:pt x="198119" y="135542"/>
                  </a:moveTo>
                  <a:lnTo>
                    <a:pt x="198119" y="109278"/>
                  </a:lnTo>
                  <a:lnTo>
                    <a:pt x="182879" y="113208"/>
                  </a:lnTo>
                  <a:lnTo>
                    <a:pt x="182879" y="139248"/>
                  </a:lnTo>
                  <a:lnTo>
                    <a:pt x="198119" y="135542"/>
                  </a:lnTo>
                  <a:close/>
                </a:path>
                <a:path w="2270760" h="463550">
                  <a:moveTo>
                    <a:pt x="213359" y="121085"/>
                  </a:moveTo>
                  <a:lnTo>
                    <a:pt x="213359" y="94112"/>
                  </a:lnTo>
                  <a:lnTo>
                    <a:pt x="198119" y="97820"/>
                  </a:lnTo>
                  <a:lnTo>
                    <a:pt x="198119" y="124642"/>
                  </a:lnTo>
                  <a:lnTo>
                    <a:pt x="213359" y="121085"/>
                  </a:lnTo>
                  <a:close/>
                </a:path>
                <a:path w="2270760" h="463550">
                  <a:moveTo>
                    <a:pt x="228599" y="110655"/>
                  </a:moveTo>
                  <a:lnTo>
                    <a:pt x="228599" y="83331"/>
                  </a:lnTo>
                  <a:lnTo>
                    <a:pt x="213359" y="86867"/>
                  </a:lnTo>
                  <a:lnTo>
                    <a:pt x="213359" y="114090"/>
                  </a:lnTo>
                  <a:lnTo>
                    <a:pt x="228599" y="110655"/>
                  </a:lnTo>
                  <a:close/>
                </a:path>
                <a:path w="2270760" h="463550">
                  <a:moveTo>
                    <a:pt x="243839" y="100609"/>
                  </a:moveTo>
                  <a:lnTo>
                    <a:pt x="243839" y="73069"/>
                  </a:lnTo>
                  <a:lnTo>
                    <a:pt x="228599" y="76431"/>
                  </a:lnTo>
                  <a:lnTo>
                    <a:pt x="228599" y="103914"/>
                  </a:lnTo>
                  <a:lnTo>
                    <a:pt x="243839" y="100609"/>
                  </a:lnTo>
                  <a:close/>
                </a:path>
                <a:path w="2270760" h="463550">
                  <a:moveTo>
                    <a:pt x="259079" y="87856"/>
                  </a:moveTo>
                  <a:lnTo>
                    <a:pt x="259079" y="63337"/>
                  </a:lnTo>
                  <a:lnTo>
                    <a:pt x="243839" y="66522"/>
                  </a:lnTo>
                  <a:lnTo>
                    <a:pt x="243839" y="90973"/>
                  </a:lnTo>
                  <a:lnTo>
                    <a:pt x="259079" y="87856"/>
                  </a:lnTo>
                  <a:close/>
                </a:path>
                <a:path w="2270760" h="463550">
                  <a:moveTo>
                    <a:pt x="274319" y="78806"/>
                  </a:moveTo>
                  <a:lnTo>
                    <a:pt x="274319" y="54147"/>
                  </a:lnTo>
                  <a:lnTo>
                    <a:pt x="259079" y="57149"/>
                  </a:lnTo>
                  <a:lnTo>
                    <a:pt x="259079" y="81772"/>
                  </a:lnTo>
                  <a:lnTo>
                    <a:pt x="274319" y="78806"/>
                  </a:lnTo>
                  <a:close/>
                </a:path>
                <a:path w="2270760" h="463550">
                  <a:moveTo>
                    <a:pt x="289559" y="70226"/>
                  </a:moveTo>
                  <a:lnTo>
                    <a:pt x="289559" y="45507"/>
                  </a:lnTo>
                  <a:lnTo>
                    <a:pt x="274319" y="48325"/>
                  </a:lnTo>
                  <a:lnTo>
                    <a:pt x="274319" y="73032"/>
                  </a:lnTo>
                  <a:lnTo>
                    <a:pt x="289559" y="70226"/>
                  </a:lnTo>
                  <a:close/>
                </a:path>
                <a:path w="2270760" h="463550">
                  <a:moveTo>
                    <a:pt x="304799" y="64780"/>
                  </a:moveTo>
                  <a:lnTo>
                    <a:pt x="304799" y="37430"/>
                  </a:lnTo>
                  <a:lnTo>
                    <a:pt x="289559" y="40059"/>
                  </a:lnTo>
                  <a:lnTo>
                    <a:pt x="289559" y="67475"/>
                  </a:lnTo>
                  <a:lnTo>
                    <a:pt x="304799" y="64780"/>
                  </a:lnTo>
                  <a:close/>
                </a:path>
                <a:path w="2270760" h="463550">
                  <a:moveTo>
                    <a:pt x="320039" y="57042"/>
                  </a:moveTo>
                  <a:lnTo>
                    <a:pt x="320039" y="29925"/>
                  </a:lnTo>
                  <a:lnTo>
                    <a:pt x="304799" y="32362"/>
                  </a:lnTo>
                  <a:lnTo>
                    <a:pt x="304799" y="59563"/>
                  </a:lnTo>
                  <a:lnTo>
                    <a:pt x="320039" y="57042"/>
                  </a:lnTo>
                  <a:close/>
                </a:path>
                <a:path w="2270760" h="463550">
                  <a:moveTo>
                    <a:pt x="335279" y="49844"/>
                  </a:moveTo>
                  <a:lnTo>
                    <a:pt x="335279" y="23002"/>
                  </a:lnTo>
                  <a:lnTo>
                    <a:pt x="320039" y="25244"/>
                  </a:lnTo>
                  <a:lnTo>
                    <a:pt x="320039" y="52181"/>
                  </a:lnTo>
                  <a:lnTo>
                    <a:pt x="335279" y="49844"/>
                  </a:lnTo>
                  <a:close/>
                </a:path>
                <a:path w="2270760" h="463550">
                  <a:moveTo>
                    <a:pt x="350519" y="43211"/>
                  </a:moveTo>
                  <a:lnTo>
                    <a:pt x="350519" y="18717"/>
                  </a:lnTo>
                  <a:lnTo>
                    <a:pt x="335279" y="20826"/>
                  </a:lnTo>
                  <a:lnTo>
                    <a:pt x="335279" y="45357"/>
                  </a:lnTo>
                  <a:lnTo>
                    <a:pt x="350519" y="43211"/>
                  </a:lnTo>
                  <a:close/>
                </a:path>
                <a:path w="2270760" h="463550">
                  <a:moveTo>
                    <a:pt x="365759" y="39116"/>
                  </a:moveTo>
                  <a:lnTo>
                    <a:pt x="365759" y="12789"/>
                  </a:lnTo>
                  <a:lnTo>
                    <a:pt x="350519" y="14698"/>
                  </a:lnTo>
                  <a:lnTo>
                    <a:pt x="350519" y="41130"/>
                  </a:lnTo>
                  <a:lnTo>
                    <a:pt x="365759" y="39116"/>
                  </a:lnTo>
                  <a:close/>
                </a:path>
                <a:path w="2270760" h="463550">
                  <a:moveTo>
                    <a:pt x="380999" y="33485"/>
                  </a:moveTo>
                  <a:lnTo>
                    <a:pt x="380999" y="9177"/>
                  </a:lnTo>
                  <a:lnTo>
                    <a:pt x="365759" y="10949"/>
                  </a:lnTo>
                  <a:lnTo>
                    <a:pt x="365759" y="35293"/>
                  </a:lnTo>
                  <a:lnTo>
                    <a:pt x="380999" y="33485"/>
                  </a:lnTo>
                  <a:close/>
                </a:path>
                <a:path w="2270760" h="463550">
                  <a:moveTo>
                    <a:pt x="396239" y="30081"/>
                  </a:moveTo>
                  <a:lnTo>
                    <a:pt x="396239" y="4274"/>
                  </a:lnTo>
                  <a:lnTo>
                    <a:pt x="380999" y="5839"/>
                  </a:lnTo>
                  <a:lnTo>
                    <a:pt x="380999" y="31747"/>
                  </a:lnTo>
                  <a:lnTo>
                    <a:pt x="396239" y="30081"/>
                  </a:lnTo>
                  <a:close/>
                </a:path>
                <a:path w="2270760" h="463550">
                  <a:moveTo>
                    <a:pt x="411479" y="25523"/>
                  </a:moveTo>
                  <a:lnTo>
                    <a:pt x="411479" y="1354"/>
                  </a:lnTo>
                  <a:lnTo>
                    <a:pt x="396239" y="2779"/>
                  </a:lnTo>
                  <a:lnTo>
                    <a:pt x="396239" y="26968"/>
                  </a:lnTo>
                  <a:lnTo>
                    <a:pt x="411479" y="25523"/>
                  </a:lnTo>
                  <a:close/>
                </a:path>
                <a:path w="2270760" h="463550">
                  <a:moveTo>
                    <a:pt x="1813559" y="0"/>
                  </a:moveTo>
                  <a:lnTo>
                    <a:pt x="411479" y="0"/>
                  </a:lnTo>
                  <a:lnTo>
                    <a:pt x="426719" y="22859"/>
                  </a:lnTo>
                  <a:lnTo>
                    <a:pt x="1798319" y="22859"/>
                  </a:lnTo>
                  <a:lnTo>
                    <a:pt x="1798319" y="12191"/>
                  </a:lnTo>
                  <a:lnTo>
                    <a:pt x="1813559" y="0"/>
                  </a:lnTo>
                  <a:close/>
                </a:path>
                <a:path w="2270760" h="463550">
                  <a:moveTo>
                    <a:pt x="426719" y="22859"/>
                  </a:moveTo>
                  <a:lnTo>
                    <a:pt x="411479" y="0"/>
                  </a:lnTo>
                  <a:lnTo>
                    <a:pt x="411479" y="22859"/>
                  </a:lnTo>
                  <a:lnTo>
                    <a:pt x="426719" y="22859"/>
                  </a:lnTo>
                  <a:close/>
                </a:path>
                <a:path w="2270760" h="463550">
                  <a:moveTo>
                    <a:pt x="426719" y="22859"/>
                  </a:moveTo>
                  <a:lnTo>
                    <a:pt x="411479" y="22859"/>
                  </a:lnTo>
                  <a:lnTo>
                    <a:pt x="411479" y="24153"/>
                  </a:lnTo>
                  <a:lnTo>
                    <a:pt x="426719" y="22859"/>
                  </a:lnTo>
                  <a:close/>
                </a:path>
                <a:path w="2270760" h="463550">
                  <a:moveTo>
                    <a:pt x="1813559" y="48039"/>
                  </a:moveTo>
                  <a:lnTo>
                    <a:pt x="1813559" y="0"/>
                  </a:lnTo>
                  <a:lnTo>
                    <a:pt x="1798319" y="12191"/>
                  </a:lnTo>
                  <a:lnTo>
                    <a:pt x="1798319" y="42922"/>
                  </a:lnTo>
                  <a:lnTo>
                    <a:pt x="1813559" y="48039"/>
                  </a:lnTo>
                  <a:close/>
                </a:path>
                <a:path w="2270760" h="463550">
                  <a:moveTo>
                    <a:pt x="1828799" y="78681"/>
                  </a:moveTo>
                  <a:lnTo>
                    <a:pt x="1828799" y="21627"/>
                  </a:lnTo>
                  <a:lnTo>
                    <a:pt x="1813559" y="16219"/>
                  </a:lnTo>
                  <a:lnTo>
                    <a:pt x="1813559" y="73583"/>
                  </a:lnTo>
                  <a:lnTo>
                    <a:pt x="1828799" y="78681"/>
                  </a:lnTo>
                  <a:close/>
                </a:path>
                <a:path w="2270760" h="463550">
                  <a:moveTo>
                    <a:pt x="1844039" y="104101"/>
                  </a:moveTo>
                  <a:lnTo>
                    <a:pt x="1844039" y="48638"/>
                  </a:lnTo>
                  <a:lnTo>
                    <a:pt x="1828799" y="43243"/>
                  </a:lnTo>
                  <a:lnTo>
                    <a:pt x="1828799" y="99027"/>
                  </a:lnTo>
                  <a:lnTo>
                    <a:pt x="1844039" y="104101"/>
                  </a:lnTo>
                  <a:close/>
                </a:path>
                <a:path w="2270760" h="463550">
                  <a:moveTo>
                    <a:pt x="1859279" y="129373"/>
                  </a:moveTo>
                  <a:lnTo>
                    <a:pt x="1859279" y="80863"/>
                  </a:lnTo>
                  <a:lnTo>
                    <a:pt x="1844039" y="75514"/>
                  </a:lnTo>
                  <a:lnTo>
                    <a:pt x="1844039" y="124333"/>
                  </a:lnTo>
                  <a:lnTo>
                    <a:pt x="1859279" y="129373"/>
                  </a:lnTo>
                  <a:close/>
                </a:path>
                <a:path w="2270760" h="463550">
                  <a:moveTo>
                    <a:pt x="1874519" y="149458"/>
                  </a:moveTo>
                  <a:lnTo>
                    <a:pt x="1874519" y="107424"/>
                  </a:lnTo>
                  <a:lnTo>
                    <a:pt x="1859279" y="102139"/>
                  </a:lnTo>
                  <a:lnTo>
                    <a:pt x="1859279" y="144449"/>
                  </a:lnTo>
                  <a:lnTo>
                    <a:pt x="1874519" y="149458"/>
                  </a:lnTo>
                  <a:close/>
                </a:path>
                <a:path w="2270760" h="463550">
                  <a:moveTo>
                    <a:pt x="1889759" y="174361"/>
                  </a:moveTo>
                  <a:lnTo>
                    <a:pt x="1889759" y="128396"/>
                  </a:lnTo>
                  <a:lnTo>
                    <a:pt x="1874519" y="123180"/>
                  </a:lnTo>
                  <a:lnTo>
                    <a:pt x="1874519" y="169400"/>
                  </a:lnTo>
                  <a:lnTo>
                    <a:pt x="1889759" y="174361"/>
                  </a:lnTo>
                  <a:close/>
                </a:path>
                <a:path w="2270760" h="463550">
                  <a:moveTo>
                    <a:pt x="1904999" y="194097"/>
                  </a:moveTo>
                  <a:lnTo>
                    <a:pt x="1904999" y="154168"/>
                  </a:lnTo>
                  <a:lnTo>
                    <a:pt x="1889759" y="149058"/>
                  </a:lnTo>
                  <a:lnTo>
                    <a:pt x="1889759" y="189180"/>
                  </a:lnTo>
                  <a:lnTo>
                    <a:pt x="1904999" y="194097"/>
                  </a:lnTo>
                  <a:close/>
                </a:path>
                <a:path w="2270760" h="463550">
                  <a:moveTo>
                    <a:pt x="1920239" y="213644"/>
                  </a:moveTo>
                  <a:lnTo>
                    <a:pt x="1920239" y="174357"/>
                  </a:lnTo>
                  <a:lnTo>
                    <a:pt x="1904999" y="169349"/>
                  </a:lnTo>
                  <a:lnTo>
                    <a:pt x="1904999" y="208776"/>
                  </a:lnTo>
                  <a:lnTo>
                    <a:pt x="1920239" y="213644"/>
                  </a:lnTo>
                  <a:close/>
                </a:path>
                <a:path w="2270760" h="463550">
                  <a:moveTo>
                    <a:pt x="1935479" y="232981"/>
                  </a:moveTo>
                  <a:lnTo>
                    <a:pt x="1935479" y="194102"/>
                  </a:lnTo>
                  <a:lnTo>
                    <a:pt x="1920239" y="189211"/>
                  </a:lnTo>
                  <a:lnTo>
                    <a:pt x="1920239" y="228167"/>
                  </a:lnTo>
                  <a:lnTo>
                    <a:pt x="1935479" y="232981"/>
                  </a:lnTo>
                  <a:close/>
                </a:path>
                <a:path w="2270760" h="463550">
                  <a:moveTo>
                    <a:pt x="1950719" y="252087"/>
                  </a:moveTo>
                  <a:lnTo>
                    <a:pt x="1950719" y="213342"/>
                  </a:lnTo>
                  <a:lnTo>
                    <a:pt x="1935479" y="208583"/>
                  </a:lnTo>
                  <a:lnTo>
                    <a:pt x="1935479" y="247333"/>
                  </a:lnTo>
                  <a:lnTo>
                    <a:pt x="1950719" y="252087"/>
                  </a:lnTo>
                  <a:close/>
                </a:path>
                <a:path w="2270760" h="463550">
                  <a:moveTo>
                    <a:pt x="1965959" y="266252"/>
                  </a:moveTo>
                  <a:lnTo>
                    <a:pt x="1965959" y="232017"/>
                  </a:lnTo>
                  <a:lnTo>
                    <a:pt x="1950719" y="227405"/>
                  </a:lnTo>
                  <a:lnTo>
                    <a:pt x="1950719" y="261547"/>
                  </a:lnTo>
                  <a:lnTo>
                    <a:pt x="1965959" y="266252"/>
                  </a:lnTo>
                  <a:close/>
                </a:path>
                <a:path w="2270760" h="463550">
                  <a:moveTo>
                    <a:pt x="1981199" y="284903"/>
                  </a:moveTo>
                  <a:lnTo>
                    <a:pt x="1981199" y="250068"/>
                  </a:lnTo>
                  <a:lnTo>
                    <a:pt x="1965959" y="245617"/>
                  </a:lnTo>
                  <a:lnTo>
                    <a:pt x="1965959" y="280267"/>
                  </a:lnTo>
                  <a:lnTo>
                    <a:pt x="1981199" y="284903"/>
                  </a:lnTo>
                  <a:close/>
                </a:path>
                <a:path w="2270760" h="463550">
                  <a:moveTo>
                    <a:pt x="1996439" y="298703"/>
                  </a:moveTo>
                  <a:lnTo>
                    <a:pt x="1996439" y="267435"/>
                  </a:lnTo>
                  <a:lnTo>
                    <a:pt x="1981199" y="263161"/>
                  </a:lnTo>
                  <a:lnTo>
                    <a:pt x="1981199" y="294122"/>
                  </a:lnTo>
                  <a:lnTo>
                    <a:pt x="1996439" y="298703"/>
                  </a:lnTo>
                  <a:close/>
                </a:path>
                <a:path w="2270760" h="463550">
                  <a:moveTo>
                    <a:pt x="2011679" y="313354"/>
                  </a:moveTo>
                  <a:lnTo>
                    <a:pt x="2011679" y="279626"/>
                  </a:lnTo>
                  <a:lnTo>
                    <a:pt x="1996439" y="275843"/>
                  </a:lnTo>
                  <a:lnTo>
                    <a:pt x="1996439" y="309727"/>
                  </a:lnTo>
                  <a:lnTo>
                    <a:pt x="2011679" y="313354"/>
                  </a:lnTo>
                  <a:close/>
                </a:path>
                <a:path w="2270760" h="463550">
                  <a:moveTo>
                    <a:pt x="2026919" y="324086"/>
                  </a:moveTo>
                  <a:lnTo>
                    <a:pt x="2026919" y="294487"/>
                  </a:lnTo>
                  <a:lnTo>
                    <a:pt x="2011679" y="290813"/>
                  </a:lnTo>
                  <a:lnTo>
                    <a:pt x="2011679" y="320534"/>
                  </a:lnTo>
                  <a:lnTo>
                    <a:pt x="2026919" y="324086"/>
                  </a:lnTo>
                  <a:close/>
                </a:path>
                <a:path w="2270760" h="463550">
                  <a:moveTo>
                    <a:pt x="2042159" y="334586"/>
                  </a:moveTo>
                  <a:lnTo>
                    <a:pt x="2042159" y="305338"/>
                  </a:lnTo>
                  <a:lnTo>
                    <a:pt x="2026919" y="301750"/>
                  </a:lnTo>
                  <a:lnTo>
                    <a:pt x="2026919" y="331113"/>
                  </a:lnTo>
                  <a:lnTo>
                    <a:pt x="2042159" y="334586"/>
                  </a:lnTo>
                  <a:close/>
                </a:path>
                <a:path w="2270760" h="463550">
                  <a:moveTo>
                    <a:pt x="2057399" y="348205"/>
                  </a:moveTo>
                  <a:lnTo>
                    <a:pt x="2057399" y="315924"/>
                  </a:lnTo>
                  <a:lnTo>
                    <a:pt x="2042159" y="312426"/>
                  </a:lnTo>
                  <a:lnTo>
                    <a:pt x="2042159" y="344842"/>
                  </a:lnTo>
                  <a:lnTo>
                    <a:pt x="2057399" y="348205"/>
                  </a:lnTo>
                  <a:close/>
                </a:path>
                <a:path w="2270760" h="463550">
                  <a:moveTo>
                    <a:pt x="2072639" y="358118"/>
                  </a:moveTo>
                  <a:lnTo>
                    <a:pt x="2072639" y="329606"/>
                  </a:lnTo>
                  <a:lnTo>
                    <a:pt x="2057399" y="326233"/>
                  </a:lnTo>
                  <a:lnTo>
                    <a:pt x="2057399" y="354843"/>
                  </a:lnTo>
                  <a:lnTo>
                    <a:pt x="2072639" y="358118"/>
                  </a:lnTo>
                  <a:close/>
                </a:path>
                <a:path w="2270760" h="463550">
                  <a:moveTo>
                    <a:pt x="2087879" y="367760"/>
                  </a:moveTo>
                  <a:lnTo>
                    <a:pt x="2087879" y="339528"/>
                  </a:lnTo>
                  <a:lnTo>
                    <a:pt x="2072639" y="336254"/>
                  </a:lnTo>
                  <a:lnTo>
                    <a:pt x="2072639" y="364577"/>
                  </a:lnTo>
                  <a:lnTo>
                    <a:pt x="2087879" y="367760"/>
                  </a:lnTo>
                  <a:close/>
                </a:path>
                <a:path w="2270760" h="463550">
                  <a:moveTo>
                    <a:pt x="2103119" y="377120"/>
                  </a:moveTo>
                  <a:lnTo>
                    <a:pt x="2103119" y="349146"/>
                  </a:lnTo>
                  <a:lnTo>
                    <a:pt x="2087879" y="345974"/>
                  </a:lnTo>
                  <a:lnTo>
                    <a:pt x="2087879" y="374032"/>
                  </a:lnTo>
                  <a:lnTo>
                    <a:pt x="2103119" y="377120"/>
                  </a:lnTo>
                  <a:close/>
                </a:path>
                <a:path w="2270760" h="463550">
                  <a:moveTo>
                    <a:pt x="2118359" y="386185"/>
                  </a:moveTo>
                  <a:lnTo>
                    <a:pt x="2118359" y="358448"/>
                  </a:lnTo>
                  <a:lnTo>
                    <a:pt x="2103119" y="355383"/>
                  </a:lnTo>
                  <a:lnTo>
                    <a:pt x="2103119" y="383197"/>
                  </a:lnTo>
                  <a:lnTo>
                    <a:pt x="2118359" y="386185"/>
                  </a:lnTo>
                  <a:close/>
                </a:path>
                <a:path w="2270760" h="463550">
                  <a:moveTo>
                    <a:pt x="2133599" y="394945"/>
                  </a:moveTo>
                  <a:lnTo>
                    <a:pt x="2133599" y="367423"/>
                  </a:lnTo>
                  <a:lnTo>
                    <a:pt x="2118359" y="364468"/>
                  </a:lnTo>
                  <a:lnTo>
                    <a:pt x="2118359" y="392060"/>
                  </a:lnTo>
                  <a:lnTo>
                    <a:pt x="2133599" y="394945"/>
                  </a:lnTo>
                  <a:close/>
                </a:path>
                <a:path w="2270760" h="463550">
                  <a:moveTo>
                    <a:pt x="2148839" y="403388"/>
                  </a:moveTo>
                  <a:lnTo>
                    <a:pt x="2148839" y="376059"/>
                  </a:lnTo>
                  <a:lnTo>
                    <a:pt x="2133599" y="373218"/>
                  </a:lnTo>
                  <a:lnTo>
                    <a:pt x="2133599" y="400610"/>
                  </a:lnTo>
                  <a:lnTo>
                    <a:pt x="2148839" y="403388"/>
                  </a:lnTo>
                  <a:close/>
                </a:path>
                <a:path w="2270760" h="463550">
                  <a:moveTo>
                    <a:pt x="2164079" y="411502"/>
                  </a:moveTo>
                  <a:lnTo>
                    <a:pt x="2164079" y="384344"/>
                  </a:lnTo>
                  <a:lnTo>
                    <a:pt x="2148839" y="381622"/>
                  </a:lnTo>
                  <a:lnTo>
                    <a:pt x="2148839" y="408835"/>
                  </a:lnTo>
                  <a:lnTo>
                    <a:pt x="2164079" y="411502"/>
                  </a:lnTo>
                  <a:close/>
                </a:path>
                <a:path w="2270760" h="463550">
                  <a:moveTo>
                    <a:pt x="2179319" y="419275"/>
                  </a:moveTo>
                  <a:lnTo>
                    <a:pt x="2179319" y="392267"/>
                  </a:lnTo>
                  <a:lnTo>
                    <a:pt x="2164079" y="389667"/>
                  </a:lnTo>
                  <a:lnTo>
                    <a:pt x="2164079" y="416723"/>
                  </a:lnTo>
                  <a:lnTo>
                    <a:pt x="2179319" y="419275"/>
                  </a:lnTo>
                  <a:close/>
                </a:path>
                <a:path w="2270760" h="463550">
                  <a:moveTo>
                    <a:pt x="2194559" y="424262"/>
                  </a:moveTo>
                  <a:lnTo>
                    <a:pt x="2194559" y="397343"/>
                  </a:lnTo>
                  <a:lnTo>
                    <a:pt x="2179319" y="394826"/>
                  </a:lnTo>
                  <a:lnTo>
                    <a:pt x="2179319" y="421789"/>
                  </a:lnTo>
                  <a:lnTo>
                    <a:pt x="2194559" y="424262"/>
                  </a:lnTo>
                  <a:close/>
                </a:path>
                <a:path w="2270760" h="463550">
                  <a:moveTo>
                    <a:pt x="2270759" y="429767"/>
                  </a:moveTo>
                  <a:lnTo>
                    <a:pt x="2270759" y="426047"/>
                  </a:lnTo>
                  <a:lnTo>
                    <a:pt x="2255519" y="424115"/>
                  </a:lnTo>
                  <a:lnTo>
                    <a:pt x="2255519" y="422135"/>
                  </a:lnTo>
                  <a:lnTo>
                    <a:pt x="2240279" y="420108"/>
                  </a:lnTo>
                  <a:lnTo>
                    <a:pt x="2240279" y="415915"/>
                  </a:lnTo>
                  <a:lnTo>
                    <a:pt x="2225039" y="413749"/>
                  </a:lnTo>
                  <a:lnTo>
                    <a:pt x="2225039" y="411538"/>
                  </a:lnTo>
                  <a:lnTo>
                    <a:pt x="2209799" y="409282"/>
                  </a:lnTo>
                  <a:lnTo>
                    <a:pt x="2209799" y="404637"/>
                  </a:lnTo>
                  <a:lnTo>
                    <a:pt x="2194559" y="402249"/>
                  </a:lnTo>
                  <a:lnTo>
                    <a:pt x="2194559" y="429090"/>
                  </a:lnTo>
                  <a:lnTo>
                    <a:pt x="2201379" y="430143"/>
                  </a:lnTo>
                  <a:lnTo>
                    <a:pt x="2270759" y="429767"/>
                  </a:lnTo>
                  <a:close/>
                </a:path>
                <a:path w="2270760" h="463550">
                  <a:moveTo>
                    <a:pt x="2270759" y="452627"/>
                  </a:moveTo>
                  <a:lnTo>
                    <a:pt x="2270759" y="429767"/>
                  </a:lnTo>
                  <a:lnTo>
                    <a:pt x="2201379" y="430143"/>
                  </a:lnTo>
                  <a:lnTo>
                    <a:pt x="2209799" y="431442"/>
                  </a:lnTo>
                  <a:lnTo>
                    <a:pt x="2209799" y="436023"/>
                  </a:lnTo>
                  <a:lnTo>
                    <a:pt x="2225039" y="438251"/>
                  </a:lnTo>
                  <a:lnTo>
                    <a:pt x="2225039" y="440436"/>
                  </a:lnTo>
                  <a:lnTo>
                    <a:pt x="2240279" y="442578"/>
                  </a:lnTo>
                  <a:lnTo>
                    <a:pt x="2240279" y="446731"/>
                  </a:lnTo>
                  <a:lnTo>
                    <a:pt x="2255519" y="448741"/>
                  </a:lnTo>
                  <a:lnTo>
                    <a:pt x="2255519" y="450707"/>
                  </a:lnTo>
                  <a:lnTo>
                    <a:pt x="2270759" y="452627"/>
                  </a:lnTo>
                  <a:close/>
                </a:path>
              </a:pathLst>
            </a:custGeom>
            <a:solidFill>
              <a:srgbClr val="24211D"/>
            </a:solidFill>
          </p:spPr>
          <p:txBody>
            <a:bodyPr wrap="square" lIns="0" tIns="0" rIns="0" bIns="0" rtlCol="0"/>
            <a:lstStyle/>
            <a:p>
              <a:endParaRPr/>
            </a:p>
          </p:txBody>
        </p:sp>
        <p:sp>
          <p:nvSpPr>
            <p:cNvPr id="180" name="object 180"/>
            <p:cNvSpPr/>
            <p:nvPr/>
          </p:nvSpPr>
          <p:spPr>
            <a:xfrm>
              <a:off x="4666593" y="4507607"/>
              <a:ext cx="1935227" cy="390157"/>
            </a:xfrm>
            <a:custGeom>
              <a:avLst/>
              <a:gdLst/>
              <a:ahLst/>
              <a:cxnLst/>
              <a:rect l="l" t="t" r="r" b="b"/>
              <a:pathLst>
                <a:path w="2263140" h="429895">
                  <a:moveTo>
                    <a:pt x="2263139" y="429767"/>
                  </a:moveTo>
                  <a:lnTo>
                    <a:pt x="2221996" y="416067"/>
                  </a:lnTo>
                  <a:lnTo>
                    <a:pt x="2182214" y="399864"/>
                  </a:lnTo>
                  <a:lnTo>
                    <a:pt x="2143847" y="381309"/>
                  </a:lnTo>
                  <a:lnTo>
                    <a:pt x="2106947" y="360553"/>
                  </a:lnTo>
                  <a:lnTo>
                    <a:pt x="2071568" y="337748"/>
                  </a:lnTo>
                  <a:lnTo>
                    <a:pt x="2037761" y="313045"/>
                  </a:lnTo>
                  <a:lnTo>
                    <a:pt x="2005580" y="286595"/>
                  </a:lnTo>
                  <a:lnTo>
                    <a:pt x="1975077" y="258551"/>
                  </a:lnTo>
                  <a:lnTo>
                    <a:pt x="1946305" y="229062"/>
                  </a:lnTo>
                  <a:lnTo>
                    <a:pt x="1919318" y="198281"/>
                  </a:lnTo>
                  <a:lnTo>
                    <a:pt x="1894166" y="166359"/>
                  </a:lnTo>
                  <a:lnTo>
                    <a:pt x="1870905" y="133448"/>
                  </a:lnTo>
                  <a:lnTo>
                    <a:pt x="1849585" y="99698"/>
                  </a:lnTo>
                  <a:lnTo>
                    <a:pt x="1827665" y="60294"/>
                  </a:lnTo>
                  <a:lnTo>
                    <a:pt x="1808430" y="20218"/>
                  </a:lnTo>
                  <a:lnTo>
                    <a:pt x="1799843" y="0"/>
                  </a:lnTo>
                  <a:lnTo>
                    <a:pt x="408431" y="0"/>
                  </a:lnTo>
                  <a:lnTo>
                    <a:pt x="369503" y="10151"/>
                  </a:lnTo>
                  <a:lnTo>
                    <a:pt x="332721" y="22419"/>
                  </a:lnTo>
                  <a:lnTo>
                    <a:pt x="292464" y="39271"/>
                  </a:lnTo>
                  <a:lnTo>
                    <a:pt x="255003" y="58706"/>
                  </a:lnTo>
                  <a:lnTo>
                    <a:pt x="220268" y="80564"/>
                  </a:lnTo>
                  <a:lnTo>
                    <a:pt x="188194" y="104686"/>
                  </a:lnTo>
                  <a:lnTo>
                    <a:pt x="158710" y="130911"/>
                  </a:lnTo>
                  <a:lnTo>
                    <a:pt x="131751" y="159080"/>
                  </a:lnTo>
                  <a:lnTo>
                    <a:pt x="107248" y="189033"/>
                  </a:lnTo>
                  <a:lnTo>
                    <a:pt x="85134" y="220610"/>
                  </a:lnTo>
                  <a:lnTo>
                    <a:pt x="65340" y="253651"/>
                  </a:lnTo>
                  <a:lnTo>
                    <a:pt x="47798" y="287997"/>
                  </a:lnTo>
                  <a:lnTo>
                    <a:pt x="32441" y="323487"/>
                  </a:lnTo>
                  <a:lnTo>
                    <a:pt x="17479" y="365243"/>
                  </a:lnTo>
                  <a:lnTo>
                    <a:pt x="5181" y="408047"/>
                  </a:lnTo>
                  <a:lnTo>
                    <a:pt x="0" y="429767"/>
                  </a:lnTo>
                  <a:lnTo>
                    <a:pt x="2263139" y="429767"/>
                  </a:lnTo>
                  <a:close/>
                </a:path>
              </a:pathLst>
            </a:custGeom>
            <a:solidFill>
              <a:srgbClr val="FCF900"/>
            </a:solidFill>
          </p:spPr>
          <p:txBody>
            <a:bodyPr wrap="square" lIns="0" tIns="0" rIns="0" bIns="0" rtlCol="0"/>
            <a:lstStyle/>
            <a:p>
              <a:endParaRPr/>
            </a:p>
          </p:txBody>
        </p:sp>
        <p:sp>
          <p:nvSpPr>
            <p:cNvPr id="181" name="object 181"/>
            <p:cNvSpPr/>
            <p:nvPr/>
          </p:nvSpPr>
          <p:spPr>
            <a:xfrm>
              <a:off x="4657470" y="4497925"/>
              <a:ext cx="1941743" cy="419548"/>
            </a:xfrm>
            <a:custGeom>
              <a:avLst/>
              <a:gdLst/>
              <a:ahLst/>
              <a:cxnLst/>
              <a:rect l="l" t="t" r="r" b="b"/>
              <a:pathLst>
                <a:path w="2270759" h="462279">
                  <a:moveTo>
                    <a:pt x="15239" y="429767"/>
                  </a:moveTo>
                  <a:lnTo>
                    <a:pt x="15239" y="381642"/>
                  </a:lnTo>
                  <a:lnTo>
                    <a:pt x="0" y="387426"/>
                  </a:lnTo>
                  <a:lnTo>
                    <a:pt x="0" y="429767"/>
                  </a:lnTo>
                  <a:lnTo>
                    <a:pt x="15239" y="429767"/>
                  </a:lnTo>
                  <a:close/>
                </a:path>
                <a:path w="2270759" h="462279">
                  <a:moveTo>
                    <a:pt x="2270759" y="451103"/>
                  </a:moveTo>
                  <a:lnTo>
                    <a:pt x="2255519" y="449366"/>
                  </a:lnTo>
                  <a:lnTo>
                    <a:pt x="2255519" y="445751"/>
                  </a:lnTo>
                  <a:lnTo>
                    <a:pt x="2240279" y="443874"/>
                  </a:lnTo>
                  <a:lnTo>
                    <a:pt x="2240279" y="441951"/>
                  </a:lnTo>
                  <a:lnTo>
                    <a:pt x="2225039" y="439982"/>
                  </a:lnTo>
                  <a:lnTo>
                    <a:pt x="2225039" y="435908"/>
                  </a:lnTo>
                  <a:lnTo>
                    <a:pt x="2209799" y="433803"/>
                  </a:lnTo>
                  <a:lnTo>
                    <a:pt x="2209799" y="431652"/>
                  </a:lnTo>
                  <a:lnTo>
                    <a:pt x="2196721" y="429767"/>
                  </a:lnTo>
                  <a:lnTo>
                    <a:pt x="0" y="429767"/>
                  </a:lnTo>
                  <a:lnTo>
                    <a:pt x="0" y="440435"/>
                  </a:lnTo>
                  <a:lnTo>
                    <a:pt x="15239" y="451103"/>
                  </a:lnTo>
                  <a:lnTo>
                    <a:pt x="15239" y="461700"/>
                  </a:lnTo>
                  <a:lnTo>
                    <a:pt x="2270759" y="451103"/>
                  </a:lnTo>
                  <a:close/>
                </a:path>
                <a:path w="2270759" h="462279">
                  <a:moveTo>
                    <a:pt x="15239" y="461700"/>
                  </a:moveTo>
                  <a:lnTo>
                    <a:pt x="15239" y="451103"/>
                  </a:lnTo>
                  <a:lnTo>
                    <a:pt x="0" y="440435"/>
                  </a:lnTo>
                  <a:lnTo>
                    <a:pt x="0" y="461771"/>
                  </a:lnTo>
                  <a:lnTo>
                    <a:pt x="15239" y="461700"/>
                  </a:lnTo>
                  <a:close/>
                </a:path>
                <a:path w="2270759" h="462279">
                  <a:moveTo>
                    <a:pt x="30479" y="414937"/>
                  </a:moveTo>
                  <a:lnTo>
                    <a:pt x="30479" y="336130"/>
                  </a:lnTo>
                  <a:lnTo>
                    <a:pt x="15239" y="341745"/>
                  </a:lnTo>
                  <a:lnTo>
                    <a:pt x="15239" y="420906"/>
                  </a:lnTo>
                  <a:lnTo>
                    <a:pt x="30479" y="414937"/>
                  </a:lnTo>
                  <a:close/>
                </a:path>
                <a:path w="2270759" h="462279">
                  <a:moveTo>
                    <a:pt x="45719" y="362362"/>
                  </a:moveTo>
                  <a:lnTo>
                    <a:pt x="45719" y="302886"/>
                  </a:lnTo>
                  <a:lnTo>
                    <a:pt x="30479" y="308373"/>
                  </a:lnTo>
                  <a:lnTo>
                    <a:pt x="30479" y="368097"/>
                  </a:lnTo>
                  <a:lnTo>
                    <a:pt x="45719" y="362362"/>
                  </a:lnTo>
                  <a:close/>
                </a:path>
                <a:path w="2270759" h="462279">
                  <a:moveTo>
                    <a:pt x="60959" y="323025"/>
                  </a:moveTo>
                  <a:lnTo>
                    <a:pt x="60959" y="270402"/>
                  </a:lnTo>
                  <a:lnTo>
                    <a:pt x="45719" y="275763"/>
                  </a:lnTo>
                  <a:lnTo>
                    <a:pt x="45719" y="328555"/>
                  </a:lnTo>
                  <a:lnTo>
                    <a:pt x="60959" y="323025"/>
                  </a:lnTo>
                  <a:close/>
                </a:path>
                <a:path w="2270759" h="462279">
                  <a:moveTo>
                    <a:pt x="76199" y="285202"/>
                  </a:moveTo>
                  <a:lnTo>
                    <a:pt x="76199" y="243915"/>
                  </a:lnTo>
                  <a:lnTo>
                    <a:pt x="60959" y="249170"/>
                  </a:lnTo>
                  <a:lnTo>
                    <a:pt x="60959" y="290507"/>
                  </a:lnTo>
                  <a:lnTo>
                    <a:pt x="76199" y="285202"/>
                  </a:lnTo>
                  <a:close/>
                </a:path>
                <a:path w="2270759" h="462279">
                  <a:moveTo>
                    <a:pt x="91439" y="259190"/>
                  </a:moveTo>
                  <a:lnTo>
                    <a:pt x="91439" y="217957"/>
                  </a:lnTo>
                  <a:lnTo>
                    <a:pt x="76199" y="223106"/>
                  </a:lnTo>
                  <a:lnTo>
                    <a:pt x="76199" y="264322"/>
                  </a:lnTo>
                  <a:lnTo>
                    <a:pt x="91439" y="259190"/>
                  </a:lnTo>
                  <a:close/>
                </a:path>
                <a:path w="2270759" h="462279">
                  <a:moveTo>
                    <a:pt x="106679" y="234072"/>
                  </a:moveTo>
                  <a:lnTo>
                    <a:pt x="106679" y="192527"/>
                  </a:lnTo>
                  <a:lnTo>
                    <a:pt x="91439" y="197571"/>
                  </a:lnTo>
                  <a:lnTo>
                    <a:pt x="91439" y="239021"/>
                  </a:lnTo>
                  <a:lnTo>
                    <a:pt x="106679" y="234072"/>
                  </a:lnTo>
                  <a:close/>
                </a:path>
                <a:path w="2270759" h="462279">
                  <a:moveTo>
                    <a:pt x="121919" y="214655"/>
                  </a:moveTo>
                  <a:lnTo>
                    <a:pt x="121919" y="172565"/>
                  </a:lnTo>
                  <a:lnTo>
                    <a:pt x="106679" y="177524"/>
                  </a:lnTo>
                  <a:lnTo>
                    <a:pt x="106679" y="219451"/>
                  </a:lnTo>
                  <a:lnTo>
                    <a:pt x="121919" y="214655"/>
                  </a:lnTo>
                  <a:close/>
                </a:path>
                <a:path w="2270759" h="462279">
                  <a:moveTo>
                    <a:pt x="137159" y="195870"/>
                  </a:moveTo>
                  <a:lnTo>
                    <a:pt x="137159" y="148087"/>
                  </a:lnTo>
                  <a:lnTo>
                    <a:pt x="121919" y="152941"/>
                  </a:lnTo>
                  <a:lnTo>
                    <a:pt x="121919" y="200506"/>
                  </a:lnTo>
                  <a:lnTo>
                    <a:pt x="137159" y="195870"/>
                  </a:lnTo>
                  <a:close/>
                </a:path>
                <a:path w="2270759" h="462279">
                  <a:moveTo>
                    <a:pt x="167639" y="160593"/>
                  </a:moveTo>
                  <a:lnTo>
                    <a:pt x="167639" y="117373"/>
                  </a:lnTo>
                  <a:lnTo>
                    <a:pt x="152399" y="120981"/>
                  </a:lnTo>
                  <a:lnTo>
                    <a:pt x="152399" y="131990"/>
                  </a:lnTo>
                  <a:lnTo>
                    <a:pt x="137159" y="135717"/>
                  </a:lnTo>
                  <a:lnTo>
                    <a:pt x="137159" y="143255"/>
                  </a:lnTo>
                  <a:lnTo>
                    <a:pt x="152399" y="164591"/>
                  </a:lnTo>
                  <a:lnTo>
                    <a:pt x="167639" y="160593"/>
                  </a:lnTo>
                  <a:close/>
                </a:path>
                <a:path w="2270759" h="462279">
                  <a:moveTo>
                    <a:pt x="152399" y="177741"/>
                  </a:moveTo>
                  <a:lnTo>
                    <a:pt x="152399" y="164591"/>
                  </a:lnTo>
                  <a:lnTo>
                    <a:pt x="137159" y="143255"/>
                  </a:lnTo>
                  <a:lnTo>
                    <a:pt x="137159" y="182210"/>
                  </a:lnTo>
                  <a:lnTo>
                    <a:pt x="152399" y="177741"/>
                  </a:lnTo>
                  <a:close/>
                </a:path>
                <a:path w="2270759" h="462279">
                  <a:moveTo>
                    <a:pt x="182879" y="144887"/>
                  </a:moveTo>
                  <a:lnTo>
                    <a:pt x="182879" y="106745"/>
                  </a:lnTo>
                  <a:lnTo>
                    <a:pt x="167639" y="110254"/>
                  </a:lnTo>
                  <a:lnTo>
                    <a:pt x="167639" y="148768"/>
                  </a:lnTo>
                  <a:lnTo>
                    <a:pt x="182879" y="144887"/>
                  </a:lnTo>
                  <a:close/>
                </a:path>
                <a:path w="2270759" h="462279">
                  <a:moveTo>
                    <a:pt x="198119" y="133440"/>
                  </a:moveTo>
                  <a:lnTo>
                    <a:pt x="198119" y="93062"/>
                  </a:lnTo>
                  <a:lnTo>
                    <a:pt x="182879" y="96428"/>
                  </a:lnTo>
                  <a:lnTo>
                    <a:pt x="182879" y="137222"/>
                  </a:lnTo>
                  <a:lnTo>
                    <a:pt x="198119" y="133440"/>
                  </a:lnTo>
                  <a:close/>
                </a:path>
                <a:path w="2270759" h="462279">
                  <a:moveTo>
                    <a:pt x="213359" y="118678"/>
                  </a:moveTo>
                  <a:lnTo>
                    <a:pt x="213359" y="83197"/>
                  </a:lnTo>
                  <a:lnTo>
                    <a:pt x="198119" y="86446"/>
                  </a:lnTo>
                  <a:lnTo>
                    <a:pt x="198119" y="122312"/>
                  </a:lnTo>
                  <a:lnTo>
                    <a:pt x="213359" y="118678"/>
                  </a:lnTo>
                  <a:close/>
                </a:path>
                <a:path w="2270759" h="462279">
                  <a:moveTo>
                    <a:pt x="228599" y="108020"/>
                  </a:moveTo>
                  <a:lnTo>
                    <a:pt x="228599" y="73698"/>
                  </a:lnTo>
                  <a:lnTo>
                    <a:pt x="213359" y="76822"/>
                  </a:lnTo>
                  <a:lnTo>
                    <a:pt x="213359" y="111531"/>
                  </a:lnTo>
                  <a:lnTo>
                    <a:pt x="228599" y="108020"/>
                  </a:lnTo>
                  <a:close/>
                </a:path>
                <a:path w="2270759" h="462279">
                  <a:moveTo>
                    <a:pt x="243839" y="97749"/>
                  </a:moveTo>
                  <a:lnTo>
                    <a:pt x="243839" y="61642"/>
                  </a:lnTo>
                  <a:lnTo>
                    <a:pt x="228599" y="64588"/>
                  </a:lnTo>
                  <a:lnTo>
                    <a:pt x="228599" y="101128"/>
                  </a:lnTo>
                  <a:lnTo>
                    <a:pt x="243839" y="97749"/>
                  </a:lnTo>
                  <a:close/>
                </a:path>
                <a:path w="2270759" h="462279">
                  <a:moveTo>
                    <a:pt x="259079" y="84706"/>
                  </a:moveTo>
                  <a:lnTo>
                    <a:pt x="259079" y="53087"/>
                  </a:lnTo>
                  <a:lnTo>
                    <a:pt x="243839" y="55890"/>
                  </a:lnTo>
                  <a:lnTo>
                    <a:pt x="243839" y="87894"/>
                  </a:lnTo>
                  <a:lnTo>
                    <a:pt x="259079" y="84706"/>
                  </a:lnTo>
                  <a:close/>
                </a:path>
                <a:path w="2270759" h="462279">
                  <a:moveTo>
                    <a:pt x="274319" y="75452"/>
                  </a:moveTo>
                  <a:lnTo>
                    <a:pt x="274319" y="44975"/>
                  </a:lnTo>
                  <a:lnTo>
                    <a:pt x="259079" y="47628"/>
                  </a:lnTo>
                  <a:lnTo>
                    <a:pt x="259079" y="78484"/>
                  </a:lnTo>
                  <a:lnTo>
                    <a:pt x="274319" y="75452"/>
                  </a:lnTo>
                  <a:close/>
                </a:path>
                <a:path w="2270759" h="462279">
                  <a:moveTo>
                    <a:pt x="289559" y="66682"/>
                  </a:moveTo>
                  <a:lnTo>
                    <a:pt x="289559" y="39825"/>
                  </a:lnTo>
                  <a:lnTo>
                    <a:pt x="274319" y="42374"/>
                  </a:lnTo>
                  <a:lnTo>
                    <a:pt x="274319" y="69550"/>
                  </a:lnTo>
                  <a:lnTo>
                    <a:pt x="289559" y="66682"/>
                  </a:lnTo>
                  <a:close/>
                </a:path>
                <a:path w="2270759" h="462279">
                  <a:moveTo>
                    <a:pt x="304799" y="58427"/>
                  </a:moveTo>
                  <a:lnTo>
                    <a:pt x="304799" y="32504"/>
                  </a:lnTo>
                  <a:lnTo>
                    <a:pt x="289559" y="34889"/>
                  </a:lnTo>
                  <a:lnTo>
                    <a:pt x="289559" y="61120"/>
                  </a:lnTo>
                  <a:lnTo>
                    <a:pt x="304799" y="58427"/>
                  </a:lnTo>
                  <a:close/>
                </a:path>
                <a:path w="2270759" h="462279">
                  <a:moveTo>
                    <a:pt x="320039" y="53223"/>
                  </a:moveTo>
                  <a:lnTo>
                    <a:pt x="320039" y="25688"/>
                  </a:lnTo>
                  <a:lnTo>
                    <a:pt x="304799" y="27902"/>
                  </a:lnTo>
                  <a:lnTo>
                    <a:pt x="304799" y="55794"/>
                  </a:lnTo>
                  <a:lnTo>
                    <a:pt x="320039" y="53223"/>
                  </a:lnTo>
                  <a:close/>
                </a:path>
                <a:path w="2270759" h="462279">
                  <a:moveTo>
                    <a:pt x="335279" y="45890"/>
                  </a:moveTo>
                  <a:lnTo>
                    <a:pt x="335279" y="21436"/>
                  </a:lnTo>
                  <a:lnTo>
                    <a:pt x="320039" y="23532"/>
                  </a:lnTo>
                  <a:lnTo>
                    <a:pt x="320039" y="48270"/>
                  </a:lnTo>
                  <a:lnTo>
                    <a:pt x="335279" y="45890"/>
                  </a:lnTo>
                  <a:close/>
                </a:path>
                <a:path w="2270759" h="462279">
                  <a:moveTo>
                    <a:pt x="350519" y="39149"/>
                  </a:moveTo>
                  <a:lnTo>
                    <a:pt x="350519" y="15514"/>
                  </a:lnTo>
                  <a:lnTo>
                    <a:pt x="335279" y="17426"/>
                  </a:lnTo>
                  <a:lnTo>
                    <a:pt x="335279" y="41328"/>
                  </a:lnTo>
                  <a:lnTo>
                    <a:pt x="350519" y="39149"/>
                  </a:lnTo>
                  <a:close/>
                </a:path>
                <a:path w="2270759" h="462279">
                  <a:moveTo>
                    <a:pt x="365759" y="34999"/>
                  </a:moveTo>
                  <a:lnTo>
                    <a:pt x="365759" y="11879"/>
                  </a:lnTo>
                  <a:lnTo>
                    <a:pt x="350519" y="13665"/>
                  </a:lnTo>
                  <a:lnTo>
                    <a:pt x="350519" y="37039"/>
                  </a:lnTo>
                  <a:lnTo>
                    <a:pt x="365759" y="34999"/>
                  </a:lnTo>
                  <a:close/>
                </a:path>
                <a:path w="2270759" h="462279">
                  <a:moveTo>
                    <a:pt x="380999" y="29310"/>
                  </a:moveTo>
                  <a:lnTo>
                    <a:pt x="380999" y="6915"/>
                  </a:lnTo>
                  <a:lnTo>
                    <a:pt x="365759" y="8504"/>
                  </a:lnTo>
                  <a:lnTo>
                    <a:pt x="365759" y="31133"/>
                  </a:lnTo>
                  <a:lnTo>
                    <a:pt x="380999" y="29310"/>
                  </a:lnTo>
                  <a:close/>
                </a:path>
                <a:path w="2270759" h="462279">
                  <a:moveTo>
                    <a:pt x="396239" y="25889"/>
                  </a:moveTo>
                  <a:lnTo>
                    <a:pt x="396239" y="3941"/>
                  </a:lnTo>
                  <a:lnTo>
                    <a:pt x="380999" y="5394"/>
                  </a:lnTo>
                  <a:lnTo>
                    <a:pt x="380999" y="27562"/>
                  </a:lnTo>
                  <a:lnTo>
                    <a:pt x="396239" y="25889"/>
                  </a:lnTo>
                  <a:close/>
                </a:path>
                <a:path w="2270759" h="462279">
                  <a:moveTo>
                    <a:pt x="411479" y="22775"/>
                  </a:moveTo>
                  <a:lnTo>
                    <a:pt x="411479" y="1243"/>
                  </a:lnTo>
                  <a:lnTo>
                    <a:pt x="396239" y="2557"/>
                  </a:lnTo>
                  <a:lnTo>
                    <a:pt x="396239" y="24293"/>
                  </a:lnTo>
                  <a:lnTo>
                    <a:pt x="411479" y="22775"/>
                  </a:lnTo>
                  <a:close/>
                </a:path>
                <a:path w="2270759" h="462279">
                  <a:moveTo>
                    <a:pt x="1813559" y="0"/>
                  </a:moveTo>
                  <a:lnTo>
                    <a:pt x="411479" y="0"/>
                  </a:lnTo>
                  <a:lnTo>
                    <a:pt x="411479" y="21335"/>
                  </a:lnTo>
                  <a:lnTo>
                    <a:pt x="1798319" y="21335"/>
                  </a:lnTo>
                  <a:lnTo>
                    <a:pt x="1798319" y="10667"/>
                  </a:lnTo>
                  <a:lnTo>
                    <a:pt x="1813559" y="0"/>
                  </a:lnTo>
                  <a:close/>
                </a:path>
                <a:path w="2270759" h="462279">
                  <a:moveTo>
                    <a:pt x="1813559" y="53060"/>
                  </a:moveTo>
                  <a:lnTo>
                    <a:pt x="1813559" y="0"/>
                  </a:lnTo>
                  <a:lnTo>
                    <a:pt x="1798319" y="10667"/>
                  </a:lnTo>
                  <a:lnTo>
                    <a:pt x="1798319" y="47773"/>
                  </a:lnTo>
                  <a:lnTo>
                    <a:pt x="1813559" y="53060"/>
                  </a:lnTo>
                  <a:close/>
                </a:path>
                <a:path w="2270759" h="462279">
                  <a:moveTo>
                    <a:pt x="1828799" y="84629"/>
                  </a:moveTo>
                  <a:lnTo>
                    <a:pt x="1828799" y="21219"/>
                  </a:lnTo>
                  <a:lnTo>
                    <a:pt x="1813559" y="15917"/>
                  </a:lnTo>
                  <a:lnTo>
                    <a:pt x="1813559" y="79389"/>
                  </a:lnTo>
                  <a:lnTo>
                    <a:pt x="1828799" y="84629"/>
                  </a:lnTo>
                  <a:close/>
                </a:path>
                <a:path w="2270759" h="462279">
                  <a:moveTo>
                    <a:pt x="1844039" y="115831"/>
                  </a:moveTo>
                  <a:lnTo>
                    <a:pt x="1844039" y="58212"/>
                  </a:lnTo>
                  <a:lnTo>
                    <a:pt x="1828799" y="52946"/>
                  </a:lnTo>
                  <a:lnTo>
                    <a:pt x="1828799" y="110663"/>
                  </a:lnTo>
                  <a:lnTo>
                    <a:pt x="1844039" y="115831"/>
                  </a:lnTo>
                  <a:close/>
                </a:path>
                <a:path w="2270759" h="462279">
                  <a:moveTo>
                    <a:pt x="1859279" y="141439"/>
                  </a:moveTo>
                  <a:lnTo>
                    <a:pt x="1859279" y="89618"/>
                  </a:lnTo>
                  <a:lnTo>
                    <a:pt x="1844039" y="84410"/>
                  </a:lnTo>
                  <a:lnTo>
                    <a:pt x="1844039" y="136351"/>
                  </a:lnTo>
                  <a:lnTo>
                    <a:pt x="1859279" y="141439"/>
                  </a:lnTo>
                  <a:close/>
                </a:path>
                <a:path w="2270759" h="462279">
                  <a:moveTo>
                    <a:pt x="1874519" y="161601"/>
                  </a:moveTo>
                  <a:lnTo>
                    <a:pt x="1874519" y="115455"/>
                  </a:lnTo>
                  <a:lnTo>
                    <a:pt x="1859279" y="110317"/>
                  </a:lnTo>
                  <a:lnTo>
                    <a:pt x="1859279" y="156590"/>
                  </a:lnTo>
                  <a:lnTo>
                    <a:pt x="1874519" y="161601"/>
                  </a:lnTo>
                  <a:close/>
                </a:path>
                <a:path w="2270759" h="462279">
                  <a:moveTo>
                    <a:pt x="1889759" y="186323"/>
                  </a:moveTo>
                  <a:lnTo>
                    <a:pt x="1889759" y="140891"/>
                  </a:lnTo>
                  <a:lnTo>
                    <a:pt x="1874519" y="135841"/>
                  </a:lnTo>
                  <a:lnTo>
                    <a:pt x="1874519" y="181425"/>
                  </a:lnTo>
                  <a:lnTo>
                    <a:pt x="1889759" y="186323"/>
                  </a:lnTo>
                  <a:close/>
                </a:path>
                <a:path w="2270759" h="462279">
                  <a:moveTo>
                    <a:pt x="1904999" y="205659"/>
                  </a:moveTo>
                  <a:lnTo>
                    <a:pt x="1904999" y="165836"/>
                  </a:lnTo>
                  <a:lnTo>
                    <a:pt x="1889759" y="160890"/>
                  </a:lnTo>
                  <a:lnTo>
                    <a:pt x="1889759" y="200865"/>
                  </a:lnTo>
                  <a:lnTo>
                    <a:pt x="1904999" y="205659"/>
                  </a:lnTo>
                  <a:close/>
                </a:path>
                <a:path w="2270759" h="462279">
                  <a:moveTo>
                    <a:pt x="1920239" y="219872"/>
                  </a:moveTo>
                  <a:lnTo>
                    <a:pt x="1920239" y="185375"/>
                  </a:lnTo>
                  <a:lnTo>
                    <a:pt x="1904999" y="180528"/>
                  </a:lnTo>
                  <a:lnTo>
                    <a:pt x="1904999" y="215163"/>
                  </a:lnTo>
                  <a:lnTo>
                    <a:pt x="1920239" y="219872"/>
                  </a:lnTo>
                  <a:close/>
                </a:path>
                <a:path w="2270759" h="462279">
                  <a:moveTo>
                    <a:pt x="1935479" y="238402"/>
                  </a:moveTo>
                  <a:lnTo>
                    <a:pt x="1935479" y="204495"/>
                  </a:lnTo>
                  <a:lnTo>
                    <a:pt x="1920239" y="199757"/>
                  </a:lnTo>
                  <a:lnTo>
                    <a:pt x="1920239" y="233817"/>
                  </a:lnTo>
                  <a:lnTo>
                    <a:pt x="1935479" y="238402"/>
                  </a:lnTo>
                  <a:close/>
                </a:path>
                <a:path w="2270759" h="462279">
                  <a:moveTo>
                    <a:pt x="1950719" y="256407"/>
                  </a:moveTo>
                  <a:lnTo>
                    <a:pt x="1950719" y="218532"/>
                  </a:lnTo>
                  <a:lnTo>
                    <a:pt x="1935479" y="213883"/>
                  </a:lnTo>
                  <a:lnTo>
                    <a:pt x="1935479" y="251957"/>
                  </a:lnTo>
                  <a:lnTo>
                    <a:pt x="1950719" y="256407"/>
                  </a:lnTo>
                  <a:close/>
                </a:path>
                <a:path w="2270759" h="462279">
                  <a:moveTo>
                    <a:pt x="1965959" y="269538"/>
                  </a:moveTo>
                  <a:lnTo>
                    <a:pt x="1965959" y="236805"/>
                  </a:lnTo>
                  <a:lnTo>
                    <a:pt x="1950719" y="232286"/>
                  </a:lnTo>
                  <a:lnTo>
                    <a:pt x="1950719" y="265197"/>
                  </a:lnTo>
                  <a:lnTo>
                    <a:pt x="1965959" y="269538"/>
                  </a:lnTo>
                  <a:close/>
                </a:path>
                <a:path w="2270759" h="462279">
                  <a:moveTo>
                    <a:pt x="1996439" y="275843"/>
                  </a:moveTo>
                  <a:lnTo>
                    <a:pt x="1996439" y="267435"/>
                  </a:lnTo>
                  <a:lnTo>
                    <a:pt x="1981199" y="263172"/>
                  </a:lnTo>
                  <a:lnTo>
                    <a:pt x="1981199" y="254529"/>
                  </a:lnTo>
                  <a:lnTo>
                    <a:pt x="1965959" y="250152"/>
                  </a:lnTo>
                  <a:lnTo>
                    <a:pt x="1965959" y="282327"/>
                  </a:lnTo>
                  <a:lnTo>
                    <a:pt x="1981199" y="286511"/>
                  </a:lnTo>
                  <a:lnTo>
                    <a:pt x="1996439" y="275843"/>
                  </a:lnTo>
                  <a:close/>
                </a:path>
                <a:path w="2270759" h="462279">
                  <a:moveTo>
                    <a:pt x="2011679" y="314149"/>
                  </a:moveTo>
                  <a:lnTo>
                    <a:pt x="2011679" y="279541"/>
                  </a:lnTo>
                  <a:lnTo>
                    <a:pt x="1996439" y="275843"/>
                  </a:lnTo>
                  <a:lnTo>
                    <a:pt x="1981199" y="286511"/>
                  </a:lnTo>
                  <a:lnTo>
                    <a:pt x="1981199" y="294600"/>
                  </a:lnTo>
                  <a:lnTo>
                    <a:pt x="1996439" y="298587"/>
                  </a:lnTo>
                  <a:lnTo>
                    <a:pt x="1996439" y="310316"/>
                  </a:lnTo>
                  <a:lnTo>
                    <a:pt x="2011679" y="314149"/>
                  </a:lnTo>
                  <a:close/>
                </a:path>
                <a:path w="2270759" h="462279">
                  <a:moveTo>
                    <a:pt x="2026919" y="325412"/>
                  </a:moveTo>
                  <a:lnTo>
                    <a:pt x="2026919" y="294096"/>
                  </a:lnTo>
                  <a:lnTo>
                    <a:pt x="2011679" y="290494"/>
                  </a:lnTo>
                  <a:lnTo>
                    <a:pt x="2011679" y="321697"/>
                  </a:lnTo>
                  <a:lnTo>
                    <a:pt x="2026919" y="325412"/>
                  </a:lnTo>
                  <a:close/>
                </a:path>
                <a:path w="2270759" h="462279">
                  <a:moveTo>
                    <a:pt x="2042159" y="336319"/>
                  </a:moveTo>
                  <a:lnTo>
                    <a:pt x="2042159" y="304752"/>
                  </a:lnTo>
                  <a:lnTo>
                    <a:pt x="2026919" y="301226"/>
                  </a:lnTo>
                  <a:lnTo>
                    <a:pt x="2026919" y="332723"/>
                  </a:lnTo>
                  <a:lnTo>
                    <a:pt x="2042159" y="336319"/>
                  </a:lnTo>
                  <a:close/>
                </a:path>
                <a:path w="2270759" h="462279">
                  <a:moveTo>
                    <a:pt x="2057399" y="346867"/>
                  </a:moveTo>
                  <a:lnTo>
                    <a:pt x="2057399" y="315172"/>
                  </a:lnTo>
                  <a:lnTo>
                    <a:pt x="2042159" y="311726"/>
                  </a:lnTo>
                  <a:lnTo>
                    <a:pt x="2042159" y="343391"/>
                  </a:lnTo>
                  <a:lnTo>
                    <a:pt x="2057399" y="346867"/>
                  </a:lnTo>
                  <a:close/>
                </a:path>
                <a:path w="2270759" h="462279">
                  <a:moveTo>
                    <a:pt x="2072639" y="360365"/>
                  </a:moveTo>
                  <a:lnTo>
                    <a:pt x="2072639" y="325345"/>
                  </a:lnTo>
                  <a:lnTo>
                    <a:pt x="2057399" y="321982"/>
                  </a:lnTo>
                  <a:lnTo>
                    <a:pt x="2057399" y="357052"/>
                  </a:lnTo>
                  <a:lnTo>
                    <a:pt x="2072639" y="360365"/>
                  </a:lnTo>
                  <a:close/>
                </a:path>
                <a:path w="2270759" h="462279">
                  <a:moveTo>
                    <a:pt x="2087879" y="370058"/>
                  </a:moveTo>
                  <a:lnTo>
                    <a:pt x="2087879" y="338503"/>
                  </a:lnTo>
                  <a:lnTo>
                    <a:pt x="2072639" y="335258"/>
                  </a:lnTo>
                  <a:lnTo>
                    <a:pt x="2072639" y="366868"/>
                  </a:lnTo>
                  <a:lnTo>
                    <a:pt x="2087879" y="370058"/>
                  </a:lnTo>
                  <a:close/>
                </a:path>
                <a:path w="2270759" h="462279">
                  <a:moveTo>
                    <a:pt x="2103119" y="379378"/>
                  </a:moveTo>
                  <a:lnTo>
                    <a:pt x="2103119" y="348052"/>
                  </a:lnTo>
                  <a:lnTo>
                    <a:pt x="2087879" y="344900"/>
                  </a:lnTo>
                  <a:lnTo>
                    <a:pt x="2087879" y="376313"/>
                  </a:lnTo>
                  <a:lnTo>
                    <a:pt x="2103119" y="379378"/>
                  </a:lnTo>
                  <a:close/>
                </a:path>
                <a:path w="2270759" h="462279">
                  <a:moveTo>
                    <a:pt x="2118359" y="388319"/>
                  </a:moveTo>
                  <a:lnTo>
                    <a:pt x="2118359" y="357315"/>
                  </a:lnTo>
                  <a:lnTo>
                    <a:pt x="2103119" y="354260"/>
                  </a:lnTo>
                  <a:lnTo>
                    <a:pt x="2103119" y="385381"/>
                  </a:lnTo>
                  <a:lnTo>
                    <a:pt x="2118359" y="388319"/>
                  </a:lnTo>
                  <a:close/>
                </a:path>
                <a:path w="2270759" h="462279">
                  <a:moveTo>
                    <a:pt x="2133599" y="396879"/>
                  </a:moveTo>
                  <a:lnTo>
                    <a:pt x="2133599" y="366280"/>
                  </a:lnTo>
                  <a:lnTo>
                    <a:pt x="2118359" y="363325"/>
                  </a:lnTo>
                  <a:lnTo>
                    <a:pt x="2118359" y="394069"/>
                  </a:lnTo>
                  <a:lnTo>
                    <a:pt x="2133599" y="396879"/>
                  </a:lnTo>
                  <a:close/>
                </a:path>
                <a:path w="2270759" h="462279">
                  <a:moveTo>
                    <a:pt x="2148839" y="402372"/>
                  </a:moveTo>
                  <a:lnTo>
                    <a:pt x="2148839" y="374935"/>
                  </a:lnTo>
                  <a:lnTo>
                    <a:pt x="2133599" y="372085"/>
                  </a:lnTo>
                  <a:lnTo>
                    <a:pt x="2133599" y="399647"/>
                  </a:lnTo>
                  <a:lnTo>
                    <a:pt x="2148839" y="402372"/>
                  </a:lnTo>
                  <a:close/>
                </a:path>
                <a:path w="2270759" h="462279">
                  <a:moveTo>
                    <a:pt x="2164079" y="410286"/>
                  </a:moveTo>
                  <a:lnTo>
                    <a:pt x="2164079" y="383270"/>
                  </a:lnTo>
                  <a:lnTo>
                    <a:pt x="2148839" y="380528"/>
                  </a:lnTo>
                  <a:lnTo>
                    <a:pt x="2148839" y="407691"/>
                  </a:lnTo>
                  <a:lnTo>
                    <a:pt x="2164079" y="410286"/>
                  </a:lnTo>
                  <a:close/>
                </a:path>
                <a:path w="2270759" h="462279">
                  <a:moveTo>
                    <a:pt x="2179319" y="417807"/>
                  </a:moveTo>
                  <a:lnTo>
                    <a:pt x="2179319" y="388642"/>
                  </a:lnTo>
                  <a:lnTo>
                    <a:pt x="2164079" y="385975"/>
                  </a:lnTo>
                  <a:lnTo>
                    <a:pt x="2164079" y="415344"/>
                  </a:lnTo>
                  <a:lnTo>
                    <a:pt x="2179319" y="417807"/>
                  </a:lnTo>
                  <a:close/>
                </a:path>
                <a:path w="2270759" h="462279">
                  <a:moveTo>
                    <a:pt x="2194559" y="424930"/>
                  </a:moveTo>
                  <a:lnTo>
                    <a:pt x="2194559" y="396415"/>
                  </a:lnTo>
                  <a:lnTo>
                    <a:pt x="2179319" y="393863"/>
                  </a:lnTo>
                  <a:lnTo>
                    <a:pt x="2179319" y="422600"/>
                  </a:lnTo>
                  <a:lnTo>
                    <a:pt x="2194559" y="424930"/>
                  </a:lnTo>
                  <a:close/>
                </a:path>
                <a:path w="2270759" h="462279">
                  <a:moveTo>
                    <a:pt x="2270759" y="429767"/>
                  </a:moveTo>
                  <a:lnTo>
                    <a:pt x="2270759" y="425881"/>
                  </a:lnTo>
                  <a:lnTo>
                    <a:pt x="2255519" y="423871"/>
                  </a:lnTo>
                  <a:lnTo>
                    <a:pt x="2255519" y="421816"/>
                  </a:lnTo>
                  <a:lnTo>
                    <a:pt x="2240279" y="419718"/>
                  </a:lnTo>
                  <a:lnTo>
                    <a:pt x="2240279" y="415391"/>
                  </a:lnTo>
                  <a:lnTo>
                    <a:pt x="2225039" y="413163"/>
                  </a:lnTo>
                  <a:lnTo>
                    <a:pt x="2225039" y="410894"/>
                  </a:lnTo>
                  <a:lnTo>
                    <a:pt x="2209799" y="408582"/>
                  </a:lnTo>
                  <a:lnTo>
                    <a:pt x="2209799" y="403836"/>
                  </a:lnTo>
                  <a:lnTo>
                    <a:pt x="2194559" y="401402"/>
                  </a:lnTo>
                  <a:lnTo>
                    <a:pt x="2194559" y="429456"/>
                  </a:lnTo>
                  <a:lnTo>
                    <a:pt x="2196721" y="429767"/>
                  </a:lnTo>
                  <a:lnTo>
                    <a:pt x="2270759" y="429767"/>
                  </a:lnTo>
                  <a:close/>
                </a:path>
                <a:path w="2270759" h="462279">
                  <a:moveTo>
                    <a:pt x="2270759" y="451103"/>
                  </a:moveTo>
                  <a:lnTo>
                    <a:pt x="2270759" y="429767"/>
                  </a:lnTo>
                  <a:lnTo>
                    <a:pt x="2196721" y="429767"/>
                  </a:lnTo>
                  <a:lnTo>
                    <a:pt x="2209799" y="431652"/>
                  </a:lnTo>
                  <a:lnTo>
                    <a:pt x="2209799" y="433803"/>
                  </a:lnTo>
                  <a:lnTo>
                    <a:pt x="2225039" y="435908"/>
                  </a:lnTo>
                  <a:lnTo>
                    <a:pt x="2225039" y="439982"/>
                  </a:lnTo>
                  <a:lnTo>
                    <a:pt x="2240279" y="441951"/>
                  </a:lnTo>
                  <a:lnTo>
                    <a:pt x="2240279" y="443874"/>
                  </a:lnTo>
                  <a:lnTo>
                    <a:pt x="2255519" y="445751"/>
                  </a:lnTo>
                  <a:lnTo>
                    <a:pt x="2255519" y="449366"/>
                  </a:lnTo>
                  <a:lnTo>
                    <a:pt x="2270759" y="451103"/>
                  </a:lnTo>
                  <a:close/>
                </a:path>
              </a:pathLst>
            </a:custGeom>
            <a:solidFill>
              <a:srgbClr val="24211D"/>
            </a:solidFill>
          </p:spPr>
          <p:txBody>
            <a:bodyPr wrap="square" lIns="0" tIns="0" rIns="0" bIns="0" rtlCol="0"/>
            <a:lstStyle/>
            <a:p>
              <a:endParaRPr/>
            </a:p>
          </p:txBody>
        </p:sp>
        <p:sp>
          <p:nvSpPr>
            <p:cNvPr id="182" name="object 182"/>
            <p:cNvSpPr/>
            <p:nvPr/>
          </p:nvSpPr>
          <p:spPr>
            <a:xfrm>
              <a:off x="6666980" y="3687413"/>
              <a:ext cx="1158204" cy="401106"/>
            </a:xfrm>
            <a:custGeom>
              <a:avLst/>
              <a:gdLst/>
              <a:ahLst/>
              <a:cxnLst/>
              <a:rect l="l" t="t" r="r" b="b"/>
              <a:pathLst>
                <a:path w="1354454" h="441960">
                  <a:moveTo>
                    <a:pt x="1303019" y="0"/>
                  </a:moveTo>
                  <a:lnTo>
                    <a:pt x="0" y="0"/>
                  </a:lnTo>
                  <a:lnTo>
                    <a:pt x="0" y="441959"/>
                  </a:lnTo>
                  <a:lnTo>
                    <a:pt x="1251994" y="441959"/>
                  </a:lnTo>
                  <a:lnTo>
                    <a:pt x="1251994" y="105519"/>
                  </a:lnTo>
                  <a:lnTo>
                    <a:pt x="1252002" y="102229"/>
                  </a:lnTo>
                  <a:lnTo>
                    <a:pt x="1260180" y="61635"/>
                  </a:lnTo>
                  <a:lnTo>
                    <a:pt x="1280347" y="26028"/>
                  </a:lnTo>
                  <a:lnTo>
                    <a:pt x="1299312" y="3778"/>
                  </a:lnTo>
                  <a:lnTo>
                    <a:pt x="1303019" y="0"/>
                  </a:lnTo>
                  <a:close/>
                </a:path>
                <a:path w="1354454" h="441960">
                  <a:moveTo>
                    <a:pt x="1354045" y="347217"/>
                  </a:moveTo>
                  <a:lnTo>
                    <a:pt x="1346552" y="308397"/>
                  </a:lnTo>
                  <a:lnTo>
                    <a:pt x="1330127" y="273084"/>
                  </a:lnTo>
                  <a:lnTo>
                    <a:pt x="1293597" y="214157"/>
                  </a:lnTo>
                  <a:lnTo>
                    <a:pt x="1288064" y="205211"/>
                  </a:lnTo>
                  <a:lnTo>
                    <a:pt x="1268230" y="168889"/>
                  </a:lnTo>
                  <a:lnTo>
                    <a:pt x="1255074" y="131387"/>
                  </a:lnTo>
                  <a:lnTo>
                    <a:pt x="1251994" y="105519"/>
                  </a:lnTo>
                  <a:lnTo>
                    <a:pt x="1251994" y="441959"/>
                  </a:lnTo>
                  <a:lnTo>
                    <a:pt x="1303019" y="441959"/>
                  </a:lnTo>
                  <a:lnTo>
                    <a:pt x="1306727" y="438635"/>
                  </a:lnTo>
                  <a:lnTo>
                    <a:pt x="1333171" y="409308"/>
                  </a:lnTo>
                  <a:lnTo>
                    <a:pt x="1350353" y="374713"/>
                  </a:lnTo>
                  <a:lnTo>
                    <a:pt x="1354036" y="350243"/>
                  </a:lnTo>
                  <a:lnTo>
                    <a:pt x="1354045" y="347217"/>
                  </a:lnTo>
                  <a:close/>
                </a:path>
              </a:pathLst>
            </a:custGeom>
            <a:solidFill>
              <a:srgbClr val="FCF900"/>
            </a:solidFill>
          </p:spPr>
          <p:txBody>
            <a:bodyPr wrap="square" lIns="0" tIns="0" rIns="0" bIns="0" rtlCol="0"/>
            <a:lstStyle/>
            <a:p>
              <a:endParaRPr/>
            </a:p>
          </p:txBody>
        </p:sp>
        <p:sp>
          <p:nvSpPr>
            <p:cNvPr id="183" name="object 183"/>
            <p:cNvSpPr/>
            <p:nvPr/>
          </p:nvSpPr>
          <p:spPr>
            <a:xfrm>
              <a:off x="6657856" y="3677731"/>
              <a:ext cx="1180467" cy="420701"/>
            </a:xfrm>
            <a:custGeom>
              <a:avLst/>
              <a:gdLst/>
              <a:ahLst/>
              <a:cxnLst/>
              <a:rect l="l" t="t" r="r" b="b"/>
              <a:pathLst>
                <a:path w="1380490" h="463550">
                  <a:moveTo>
                    <a:pt x="1324355" y="22859"/>
                  </a:moveTo>
                  <a:lnTo>
                    <a:pt x="1313687" y="0"/>
                  </a:lnTo>
                  <a:lnTo>
                    <a:pt x="0" y="0"/>
                  </a:lnTo>
                  <a:lnTo>
                    <a:pt x="0" y="10667"/>
                  </a:lnTo>
                  <a:lnTo>
                    <a:pt x="22859" y="10667"/>
                  </a:lnTo>
                  <a:lnTo>
                    <a:pt x="22859" y="33527"/>
                  </a:lnTo>
                  <a:lnTo>
                    <a:pt x="1282869" y="33527"/>
                  </a:lnTo>
                  <a:lnTo>
                    <a:pt x="1283615" y="32532"/>
                  </a:lnTo>
                  <a:lnTo>
                    <a:pt x="1287967" y="27116"/>
                  </a:lnTo>
                  <a:lnTo>
                    <a:pt x="1292651" y="21661"/>
                  </a:lnTo>
                  <a:lnTo>
                    <a:pt x="1297666" y="16178"/>
                  </a:lnTo>
                  <a:lnTo>
                    <a:pt x="1303019" y="10667"/>
                  </a:lnTo>
                  <a:lnTo>
                    <a:pt x="1313687" y="16763"/>
                  </a:lnTo>
                  <a:lnTo>
                    <a:pt x="1313687" y="10667"/>
                  </a:lnTo>
                  <a:lnTo>
                    <a:pt x="1324355" y="22859"/>
                  </a:lnTo>
                  <a:close/>
                </a:path>
                <a:path w="1380490" h="463550">
                  <a:moveTo>
                    <a:pt x="22859" y="33527"/>
                  </a:moveTo>
                  <a:lnTo>
                    <a:pt x="22859" y="10667"/>
                  </a:lnTo>
                  <a:lnTo>
                    <a:pt x="0" y="10667"/>
                  </a:lnTo>
                  <a:lnTo>
                    <a:pt x="0" y="452627"/>
                  </a:lnTo>
                  <a:lnTo>
                    <a:pt x="10667" y="452627"/>
                  </a:lnTo>
                  <a:lnTo>
                    <a:pt x="10667" y="33527"/>
                  </a:lnTo>
                  <a:lnTo>
                    <a:pt x="22859" y="33527"/>
                  </a:lnTo>
                  <a:close/>
                </a:path>
                <a:path w="1380490" h="463550">
                  <a:moveTo>
                    <a:pt x="22859" y="463295"/>
                  </a:moveTo>
                  <a:lnTo>
                    <a:pt x="22859" y="452627"/>
                  </a:lnTo>
                  <a:lnTo>
                    <a:pt x="0" y="452627"/>
                  </a:lnTo>
                  <a:lnTo>
                    <a:pt x="0" y="463295"/>
                  </a:lnTo>
                  <a:lnTo>
                    <a:pt x="22859" y="463295"/>
                  </a:lnTo>
                  <a:close/>
                </a:path>
                <a:path w="1380490" h="463550">
                  <a:moveTo>
                    <a:pt x="22859" y="440435"/>
                  </a:moveTo>
                  <a:lnTo>
                    <a:pt x="22859" y="33527"/>
                  </a:lnTo>
                  <a:lnTo>
                    <a:pt x="10667" y="33527"/>
                  </a:lnTo>
                  <a:lnTo>
                    <a:pt x="10667" y="440435"/>
                  </a:lnTo>
                  <a:lnTo>
                    <a:pt x="22859" y="440435"/>
                  </a:lnTo>
                  <a:close/>
                </a:path>
                <a:path w="1380490" h="463550">
                  <a:moveTo>
                    <a:pt x="1324355" y="463295"/>
                  </a:moveTo>
                  <a:lnTo>
                    <a:pt x="1313687" y="452627"/>
                  </a:lnTo>
                  <a:lnTo>
                    <a:pt x="1313687" y="451865"/>
                  </a:lnTo>
                  <a:lnTo>
                    <a:pt x="1303019" y="440435"/>
                  </a:lnTo>
                  <a:lnTo>
                    <a:pt x="10667" y="440435"/>
                  </a:lnTo>
                  <a:lnTo>
                    <a:pt x="10667" y="452627"/>
                  </a:lnTo>
                  <a:lnTo>
                    <a:pt x="22859" y="452627"/>
                  </a:lnTo>
                  <a:lnTo>
                    <a:pt x="22859" y="463295"/>
                  </a:lnTo>
                  <a:lnTo>
                    <a:pt x="1324355" y="463295"/>
                  </a:lnTo>
                  <a:close/>
                </a:path>
                <a:path w="1380490" h="463550">
                  <a:moveTo>
                    <a:pt x="1312791" y="33527"/>
                  </a:moveTo>
                  <a:lnTo>
                    <a:pt x="1282869" y="33527"/>
                  </a:lnTo>
                  <a:lnTo>
                    <a:pt x="1279563" y="37941"/>
                  </a:lnTo>
                  <a:lnTo>
                    <a:pt x="1259514" y="74937"/>
                  </a:lnTo>
                  <a:lnTo>
                    <a:pt x="1251995" y="115491"/>
                  </a:lnTo>
                  <a:lnTo>
                    <a:pt x="1252037" y="120429"/>
                  </a:lnTo>
                  <a:lnTo>
                    <a:pt x="1258760" y="158860"/>
                  </a:lnTo>
                  <a:lnTo>
                    <a:pt x="1273322" y="193590"/>
                  </a:lnTo>
                  <a:lnTo>
                    <a:pt x="1273322" y="115063"/>
                  </a:lnTo>
                  <a:lnTo>
                    <a:pt x="1273442" y="110398"/>
                  </a:lnTo>
                  <a:lnTo>
                    <a:pt x="1283615" y="72388"/>
                  </a:lnTo>
                  <a:lnTo>
                    <a:pt x="1308406" y="37980"/>
                  </a:lnTo>
                  <a:lnTo>
                    <a:pt x="1312791" y="33527"/>
                  </a:lnTo>
                  <a:close/>
                </a:path>
                <a:path w="1380490" h="463550">
                  <a:moveTo>
                    <a:pt x="1324355" y="231647"/>
                  </a:moveTo>
                  <a:lnTo>
                    <a:pt x="1301529" y="196510"/>
                  </a:lnTo>
                  <a:lnTo>
                    <a:pt x="1283173" y="160826"/>
                  </a:lnTo>
                  <a:lnTo>
                    <a:pt x="1273430" y="119710"/>
                  </a:lnTo>
                  <a:lnTo>
                    <a:pt x="1273322" y="115063"/>
                  </a:lnTo>
                  <a:lnTo>
                    <a:pt x="1273322" y="193590"/>
                  </a:lnTo>
                  <a:lnTo>
                    <a:pt x="1294765" y="229886"/>
                  </a:lnTo>
                  <a:lnTo>
                    <a:pt x="1303019" y="242315"/>
                  </a:lnTo>
                  <a:lnTo>
                    <a:pt x="1324355" y="231647"/>
                  </a:lnTo>
                  <a:close/>
                </a:path>
                <a:path w="1380490" h="463550">
                  <a:moveTo>
                    <a:pt x="1324355" y="22859"/>
                  </a:moveTo>
                  <a:lnTo>
                    <a:pt x="1303019" y="10667"/>
                  </a:lnTo>
                  <a:lnTo>
                    <a:pt x="1297666" y="16178"/>
                  </a:lnTo>
                  <a:lnTo>
                    <a:pt x="1292651" y="21661"/>
                  </a:lnTo>
                  <a:lnTo>
                    <a:pt x="1287967" y="27116"/>
                  </a:lnTo>
                  <a:lnTo>
                    <a:pt x="1283607" y="32542"/>
                  </a:lnTo>
                  <a:lnTo>
                    <a:pt x="1282869" y="33527"/>
                  </a:lnTo>
                  <a:lnTo>
                    <a:pt x="1312791" y="33527"/>
                  </a:lnTo>
                  <a:lnTo>
                    <a:pt x="1313344" y="32966"/>
                  </a:lnTo>
                  <a:lnTo>
                    <a:pt x="1318658" y="27926"/>
                  </a:lnTo>
                  <a:lnTo>
                    <a:pt x="1324355" y="22859"/>
                  </a:lnTo>
                  <a:close/>
                </a:path>
                <a:path w="1380490" h="463550">
                  <a:moveTo>
                    <a:pt x="1379909" y="361422"/>
                  </a:moveTo>
                  <a:lnTo>
                    <a:pt x="1371977" y="321307"/>
                  </a:lnTo>
                  <a:lnTo>
                    <a:pt x="1355745" y="285987"/>
                  </a:lnTo>
                  <a:lnTo>
                    <a:pt x="1324355" y="231647"/>
                  </a:lnTo>
                  <a:lnTo>
                    <a:pt x="1303019" y="242315"/>
                  </a:lnTo>
                  <a:lnTo>
                    <a:pt x="1314973" y="260567"/>
                  </a:lnTo>
                  <a:lnTo>
                    <a:pt x="1320763" y="269666"/>
                  </a:lnTo>
                  <a:lnTo>
                    <a:pt x="1340936" y="305910"/>
                  </a:lnTo>
                  <a:lnTo>
                    <a:pt x="1353389" y="346440"/>
                  </a:lnTo>
                  <a:lnTo>
                    <a:pt x="1354033" y="355419"/>
                  </a:lnTo>
                  <a:lnTo>
                    <a:pt x="1354033" y="431889"/>
                  </a:lnTo>
                  <a:lnTo>
                    <a:pt x="1357362" y="427419"/>
                  </a:lnTo>
                  <a:lnTo>
                    <a:pt x="1376394" y="388968"/>
                  </a:lnTo>
                  <a:lnTo>
                    <a:pt x="1379878" y="365955"/>
                  </a:lnTo>
                  <a:lnTo>
                    <a:pt x="1379909" y="361422"/>
                  </a:lnTo>
                  <a:close/>
                </a:path>
                <a:path w="1380490" h="463550">
                  <a:moveTo>
                    <a:pt x="1354033" y="431889"/>
                  </a:moveTo>
                  <a:lnTo>
                    <a:pt x="1354033" y="355419"/>
                  </a:lnTo>
                  <a:lnTo>
                    <a:pt x="1354010" y="359906"/>
                  </a:lnTo>
                  <a:lnTo>
                    <a:pt x="1353744" y="364390"/>
                  </a:lnTo>
                  <a:lnTo>
                    <a:pt x="1338881" y="404682"/>
                  </a:lnTo>
                  <a:lnTo>
                    <a:pt x="1308842" y="435967"/>
                  </a:lnTo>
                  <a:lnTo>
                    <a:pt x="1303019" y="440435"/>
                  </a:lnTo>
                  <a:lnTo>
                    <a:pt x="1313687" y="440435"/>
                  </a:lnTo>
                  <a:lnTo>
                    <a:pt x="1313687" y="451865"/>
                  </a:lnTo>
                  <a:lnTo>
                    <a:pt x="1324355" y="463295"/>
                  </a:lnTo>
                  <a:lnTo>
                    <a:pt x="1353652" y="432401"/>
                  </a:lnTo>
                  <a:lnTo>
                    <a:pt x="1354033" y="431889"/>
                  </a:lnTo>
                  <a:close/>
                </a:path>
                <a:path w="1380490" h="463550">
                  <a:moveTo>
                    <a:pt x="1313687" y="451865"/>
                  </a:moveTo>
                  <a:lnTo>
                    <a:pt x="1313687" y="440435"/>
                  </a:lnTo>
                  <a:lnTo>
                    <a:pt x="1303019" y="440435"/>
                  </a:lnTo>
                  <a:lnTo>
                    <a:pt x="1313687" y="451865"/>
                  </a:lnTo>
                  <a:close/>
                </a:path>
                <a:path w="1380490" h="463550">
                  <a:moveTo>
                    <a:pt x="1313687" y="33527"/>
                  </a:moveTo>
                  <a:lnTo>
                    <a:pt x="1313687" y="32640"/>
                  </a:lnTo>
                  <a:lnTo>
                    <a:pt x="1313344" y="32966"/>
                  </a:lnTo>
                  <a:lnTo>
                    <a:pt x="1312791" y="33527"/>
                  </a:lnTo>
                  <a:lnTo>
                    <a:pt x="1313687" y="33527"/>
                  </a:lnTo>
                  <a:close/>
                </a:path>
              </a:pathLst>
            </a:custGeom>
            <a:solidFill>
              <a:srgbClr val="24211D"/>
            </a:solidFill>
          </p:spPr>
          <p:txBody>
            <a:bodyPr wrap="square" lIns="0" tIns="0" rIns="0" bIns="0" rtlCol="0"/>
            <a:lstStyle/>
            <a:p>
              <a:endParaRPr/>
            </a:p>
          </p:txBody>
        </p:sp>
        <p:sp>
          <p:nvSpPr>
            <p:cNvPr id="184" name="object 184"/>
            <p:cNvSpPr/>
            <p:nvPr/>
          </p:nvSpPr>
          <p:spPr>
            <a:xfrm>
              <a:off x="6677404" y="4488243"/>
              <a:ext cx="1156032" cy="409750"/>
            </a:xfrm>
            <a:custGeom>
              <a:avLst/>
              <a:gdLst/>
              <a:ahLst/>
              <a:cxnLst/>
              <a:rect l="l" t="t" r="r" b="b"/>
              <a:pathLst>
                <a:path w="1351915" h="451485">
                  <a:moveTo>
                    <a:pt x="1312163" y="0"/>
                  </a:moveTo>
                  <a:lnTo>
                    <a:pt x="396239" y="10667"/>
                  </a:lnTo>
                  <a:lnTo>
                    <a:pt x="390143" y="11004"/>
                  </a:lnTo>
                  <a:lnTo>
                    <a:pt x="385571" y="11436"/>
                  </a:lnTo>
                  <a:lnTo>
                    <a:pt x="380999" y="11963"/>
                  </a:lnTo>
                  <a:lnTo>
                    <a:pt x="374903" y="12584"/>
                  </a:lnTo>
                  <a:lnTo>
                    <a:pt x="370331" y="13298"/>
                  </a:lnTo>
                  <a:lnTo>
                    <a:pt x="365759" y="14105"/>
                  </a:lnTo>
                  <a:lnTo>
                    <a:pt x="361187" y="15003"/>
                  </a:lnTo>
                  <a:lnTo>
                    <a:pt x="355091" y="15992"/>
                  </a:lnTo>
                  <a:lnTo>
                    <a:pt x="350519" y="17071"/>
                  </a:lnTo>
                  <a:lnTo>
                    <a:pt x="345947" y="18239"/>
                  </a:lnTo>
                  <a:lnTo>
                    <a:pt x="341375" y="19495"/>
                  </a:lnTo>
                  <a:lnTo>
                    <a:pt x="335279" y="20839"/>
                  </a:lnTo>
                  <a:lnTo>
                    <a:pt x="307847" y="30694"/>
                  </a:lnTo>
                  <a:lnTo>
                    <a:pt x="301751" y="32628"/>
                  </a:lnTo>
                  <a:lnTo>
                    <a:pt x="265175" y="50943"/>
                  </a:lnTo>
                  <a:lnTo>
                    <a:pt x="248411" y="61914"/>
                  </a:lnTo>
                  <a:lnTo>
                    <a:pt x="243839" y="64836"/>
                  </a:lnTo>
                  <a:lnTo>
                    <a:pt x="217931" y="83822"/>
                  </a:lnTo>
                  <a:lnTo>
                    <a:pt x="213359" y="87220"/>
                  </a:lnTo>
                  <a:lnTo>
                    <a:pt x="208787" y="90683"/>
                  </a:lnTo>
                  <a:lnTo>
                    <a:pt x="204215" y="94210"/>
                  </a:lnTo>
                  <a:lnTo>
                    <a:pt x="201167" y="97800"/>
                  </a:lnTo>
                  <a:lnTo>
                    <a:pt x="196595" y="101452"/>
                  </a:lnTo>
                  <a:lnTo>
                    <a:pt x="192023" y="105165"/>
                  </a:lnTo>
                  <a:lnTo>
                    <a:pt x="188975" y="108939"/>
                  </a:lnTo>
                  <a:lnTo>
                    <a:pt x="184403" y="112773"/>
                  </a:lnTo>
                  <a:lnTo>
                    <a:pt x="179831" y="116665"/>
                  </a:lnTo>
                  <a:lnTo>
                    <a:pt x="176783" y="120616"/>
                  </a:lnTo>
                  <a:lnTo>
                    <a:pt x="172211" y="124624"/>
                  </a:lnTo>
                  <a:lnTo>
                    <a:pt x="169163" y="128689"/>
                  </a:lnTo>
                  <a:lnTo>
                    <a:pt x="164591" y="132809"/>
                  </a:lnTo>
                  <a:lnTo>
                    <a:pt x="161543" y="136985"/>
                  </a:lnTo>
                  <a:lnTo>
                    <a:pt x="156971" y="141214"/>
                  </a:lnTo>
                  <a:lnTo>
                    <a:pt x="153923" y="145497"/>
                  </a:lnTo>
                  <a:lnTo>
                    <a:pt x="149351" y="149832"/>
                  </a:lnTo>
                  <a:lnTo>
                    <a:pt x="146303" y="154218"/>
                  </a:lnTo>
                  <a:lnTo>
                    <a:pt x="141731" y="158656"/>
                  </a:lnTo>
                  <a:lnTo>
                    <a:pt x="138683" y="163143"/>
                  </a:lnTo>
                  <a:lnTo>
                    <a:pt x="134111" y="167680"/>
                  </a:lnTo>
                  <a:lnTo>
                    <a:pt x="128015" y="176897"/>
                  </a:lnTo>
                  <a:lnTo>
                    <a:pt x="123443" y="181576"/>
                  </a:lnTo>
                  <a:lnTo>
                    <a:pt x="114299" y="195886"/>
                  </a:lnTo>
                  <a:lnTo>
                    <a:pt x="109727" y="200744"/>
                  </a:lnTo>
                  <a:lnTo>
                    <a:pt x="100583" y="215570"/>
                  </a:lnTo>
                  <a:lnTo>
                    <a:pt x="88391" y="235897"/>
                  </a:lnTo>
                  <a:lnTo>
                    <a:pt x="73151" y="262132"/>
                  </a:lnTo>
                  <a:lnTo>
                    <a:pt x="57911" y="289187"/>
                  </a:lnTo>
                  <a:lnTo>
                    <a:pt x="56387" y="294688"/>
                  </a:lnTo>
                  <a:lnTo>
                    <a:pt x="50291" y="305772"/>
                  </a:lnTo>
                  <a:lnTo>
                    <a:pt x="48767" y="311354"/>
                  </a:lnTo>
                  <a:lnTo>
                    <a:pt x="42671" y="322594"/>
                  </a:lnTo>
                  <a:lnTo>
                    <a:pt x="41147" y="328251"/>
                  </a:lnTo>
                  <a:lnTo>
                    <a:pt x="35051" y="339631"/>
                  </a:lnTo>
                  <a:lnTo>
                    <a:pt x="33527" y="345354"/>
                  </a:lnTo>
                  <a:lnTo>
                    <a:pt x="30479" y="351098"/>
                  </a:lnTo>
                  <a:lnTo>
                    <a:pt x="27431" y="362644"/>
                  </a:lnTo>
                  <a:lnTo>
                    <a:pt x="24383" y="368444"/>
                  </a:lnTo>
                  <a:lnTo>
                    <a:pt x="22859" y="374262"/>
                  </a:lnTo>
                  <a:lnTo>
                    <a:pt x="19811" y="380097"/>
                  </a:lnTo>
                  <a:lnTo>
                    <a:pt x="15239" y="397691"/>
                  </a:lnTo>
                  <a:lnTo>
                    <a:pt x="12191" y="403584"/>
                  </a:lnTo>
                  <a:lnTo>
                    <a:pt x="3047" y="439172"/>
                  </a:lnTo>
                  <a:lnTo>
                    <a:pt x="0" y="445134"/>
                  </a:lnTo>
                  <a:lnTo>
                    <a:pt x="0" y="451103"/>
                  </a:lnTo>
                  <a:lnTo>
                    <a:pt x="1237487" y="451103"/>
                  </a:lnTo>
                  <a:lnTo>
                    <a:pt x="1237487" y="119308"/>
                  </a:lnTo>
                  <a:lnTo>
                    <a:pt x="1239011" y="115918"/>
                  </a:lnTo>
                  <a:lnTo>
                    <a:pt x="1239011" y="105729"/>
                  </a:lnTo>
                  <a:lnTo>
                    <a:pt x="1240535" y="102327"/>
                  </a:lnTo>
                  <a:lnTo>
                    <a:pt x="1240535" y="95517"/>
                  </a:lnTo>
                  <a:lnTo>
                    <a:pt x="1243583" y="88699"/>
                  </a:lnTo>
                  <a:lnTo>
                    <a:pt x="1243583" y="85287"/>
                  </a:lnTo>
                  <a:lnTo>
                    <a:pt x="1254251" y="61377"/>
                  </a:lnTo>
                  <a:lnTo>
                    <a:pt x="1257299" y="57959"/>
                  </a:lnTo>
                  <a:lnTo>
                    <a:pt x="1260347" y="51123"/>
                  </a:lnTo>
                  <a:lnTo>
                    <a:pt x="1266443" y="44289"/>
                  </a:lnTo>
                  <a:lnTo>
                    <a:pt x="1267967" y="40873"/>
                  </a:lnTo>
                  <a:lnTo>
                    <a:pt x="1283207" y="23809"/>
                  </a:lnTo>
                  <a:lnTo>
                    <a:pt x="1287779" y="20401"/>
                  </a:lnTo>
                  <a:lnTo>
                    <a:pt x="1290827" y="16994"/>
                  </a:lnTo>
                  <a:lnTo>
                    <a:pt x="1295399" y="13590"/>
                  </a:lnTo>
                  <a:lnTo>
                    <a:pt x="1298447" y="10189"/>
                  </a:lnTo>
                  <a:lnTo>
                    <a:pt x="1312163" y="0"/>
                  </a:lnTo>
                  <a:close/>
                </a:path>
                <a:path w="1351915" h="451485">
                  <a:moveTo>
                    <a:pt x="1345691" y="414338"/>
                  </a:moveTo>
                  <a:lnTo>
                    <a:pt x="1345691" y="357042"/>
                  </a:lnTo>
                  <a:lnTo>
                    <a:pt x="1344167" y="354425"/>
                  </a:lnTo>
                  <a:lnTo>
                    <a:pt x="1344167" y="351791"/>
                  </a:lnTo>
                  <a:lnTo>
                    <a:pt x="1339595" y="343789"/>
                  </a:lnTo>
                  <a:lnTo>
                    <a:pt x="1339595" y="341089"/>
                  </a:lnTo>
                  <a:lnTo>
                    <a:pt x="1331975" y="327354"/>
                  </a:lnTo>
                  <a:lnTo>
                    <a:pt x="1322831" y="310377"/>
                  </a:lnTo>
                  <a:lnTo>
                    <a:pt x="1319783" y="307498"/>
                  </a:lnTo>
                  <a:lnTo>
                    <a:pt x="1312163" y="292897"/>
                  </a:lnTo>
                  <a:lnTo>
                    <a:pt x="1309115" y="289937"/>
                  </a:lnTo>
                  <a:lnTo>
                    <a:pt x="1306067" y="283980"/>
                  </a:lnTo>
                  <a:lnTo>
                    <a:pt x="1298447" y="271918"/>
                  </a:lnTo>
                  <a:lnTo>
                    <a:pt x="1296923" y="268874"/>
                  </a:lnTo>
                  <a:lnTo>
                    <a:pt x="1293875" y="265817"/>
                  </a:lnTo>
                  <a:lnTo>
                    <a:pt x="1290827" y="259671"/>
                  </a:lnTo>
                  <a:lnTo>
                    <a:pt x="1287779" y="256581"/>
                  </a:lnTo>
                  <a:lnTo>
                    <a:pt x="1283207" y="247248"/>
                  </a:lnTo>
                  <a:lnTo>
                    <a:pt x="1280159" y="244116"/>
                  </a:lnTo>
                  <a:lnTo>
                    <a:pt x="1274063" y="231490"/>
                  </a:lnTo>
                  <a:lnTo>
                    <a:pt x="1271015" y="228310"/>
                  </a:lnTo>
                  <a:lnTo>
                    <a:pt x="1248155" y="179611"/>
                  </a:lnTo>
                  <a:lnTo>
                    <a:pt x="1248155" y="176306"/>
                  </a:lnTo>
                  <a:lnTo>
                    <a:pt x="1245107" y="169678"/>
                  </a:lnTo>
                  <a:lnTo>
                    <a:pt x="1245107" y="166354"/>
                  </a:lnTo>
                  <a:lnTo>
                    <a:pt x="1242059" y="159691"/>
                  </a:lnTo>
                  <a:lnTo>
                    <a:pt x="1242059" y="156351"/>
                  </a:lnTo>
                  <a:lnTo>
                    <a:pt x="1240535" y="153006"/>
                  </a:lnTo>
                  <a:lnTo>
                    <a:pt x="1240535" y="146301"/>
                  </a:lnTo>
                  <a:lnTo>
                    <a:pt x="1239011" y="142941"/>
                  </a:lnTo>
                  <a:lnTo>
                    <a:pt x="1239011" y="132836"/>
                  </a:lnTo>
                  <a:lnTo>
                    <a:pt x="1237487" y="129459"/>
                  </a:lnTo>
                  <a:lnTo>
                    <a:pt x="1237487" y="451103"/>
                  </a:lnTo>
                  <a:lnTo>
                    <a:pt x="1301495" y="451103"/>
                  </a:lnTo>
                  <a:lnTo>
                    <a:pt x="1304543" y="449380"/>
                  </a:lnTo>
                  <a:lnTo>
                    <a:pt x="1327403" y="434726"/>
                  </a:lnTo>
                  <a:lnTo>
                    <a:pt x="1330451" y="432788"/>
                  </a:lnTo>
                  <a:lnTo>
                    <a:pt x="1333499" y="428844"/>
                  </a:lnTo>
                  <a:lnTo>
                    <a:pt x="1336547" y="426838"/>
                  </a:lnTo>
                  <a:lnTo>
                    <a:pt x="1339595" y="422759"/>
                  </a:lnTo>
                  <a:lnTo>
                    <a:pt x="1342643" y="418592"/>
                  </a:lnTo>
                  <a:lnTo>
                    <a:pt x="1345691" y="414338"/>
                  </a:lnTo>
                  <a:close/>
                </a:path>
                <a:path w="1351915" h="451485">
                  <a:moveTo>
                    <a:pt x="1348739" y="407797"/>
                  </a:moveTo>
                  <a:lnTo>
                    <a:pt x="1348739" y="364792"/>
                  </a:lnTo>
                  <a:lnTo>
                    <a:pt x="1345691" y="359643"/>
                  </a:lnTo>
                  <a:lnTo>
                    <a:pt x="1345691" y="412178"/>
                  </a:lnTo>
                  <a:lnTo>
                    <a:pt x="1348739" y="407797"/>
                  </a:lnTo>
                  <a:close/>
                </a:path>
                <a:path w="1351915" h="451485">
                  <a:moveTo>
                    <a:pt x="1350263" y="403332"/>
                  </a:moveTo>
                  <a:lnTo>
                    <a:pt x="1350263" y="372383"/>
                  </a:lnTo>
                  <a:lnTo>
                    <a:pt x="1348739" y="369870"/>
                  </a:lnTo>
                  <a:lnTo>
                    <a:pt x="1348739" y="405575"/>
                  </a:lnTo>
                  <a:lnTo>
                    <a:pt x="1350263" y="403332"/>
                  </a:lnTo>
                  <a:close/>
                </a:path>
                <a:path w="1351915" h="451485">
                  <a:moveTo>
                    <a:pt x="1351787" y="394159"/>
                  </a:moveTo>
                  <a:lnTo>
                    <a:pt x="1351787" y="379811"/>
                  </a:lnTo>
                  <a:lnTo>
                    <a:pt x="1350263" y="377353"/>
                  </a:lnTo>
                  <a:lnTo>
                    <a:pt x="1350263" y="396482"/>
                  </a:lnTo>
                  <a:lnTo>
                    <a:pt x="1351787" y="394159"/>
                  </a:lnTo>
                  <a:close/>
                </a:path>
              </a:pathLst>
            </a:custGeom>
            <a:solidFill>
              <a:srgbClr val="FCF900"/>
            </a:solidFill>
          </p:spPr>
          <p:txBody>
            <a:bodyPr wrap="square" lIns="0" tIns="0" rIns="0" bIns="0" rtlCol="0"/>
            <a:lstStyle/>
            <a:p>
              <a:endParaRPr/>
            </a:p>
          </p:txBody>
        </p:sp>
        <p:sp>
          <p:nvSpPr>
            <p:cNvPr id="185" name="object 185"/>
            <p:cNvSpPr/>
            <p:nvPr/>
          </p:nvSpPr>
          <p:spPr>
            <a:xfrm>
              <a:off x="6666980" y="4477179"/>
              <a:ext cx="1182095" cy="430498"/>
            </a:xfrm>
            <a:custGeom>
              <a:avLst/>
              <a:gdLst/>
              <a:ahLst/>
              <a:cxnLst/>
              <a:rect l="l" t="t" r="r" b="b"/>
              <a:pathLst>
                <a:path w="1382395" h="474345">
                  <a:moveTo>
                    <a:pt x="188975" y="155447"/>
                  </a:moveTo>
                  <a:lnTo>
                    <a:pt x="166115" y="143255"/>
                  </a:lnTo>
                  <a:lnTo>
                    <a:pt x="161543" y="147245"/>
                  </a:lnTo>
                  <a:lnTo>
                    <a:pt x="156971" y="151310"/>
                  </a:lnTo>
                  <a:lnTo>
                    <a:pt x="153923" y="155447"/>
                  </a:lnTo>
                  <a:lnTo>
                    <a:pt x="149351" y="159656"/>
                  </a:lnTo>
                  <a:lnTo>
                    <a:pt x="146303" y="163934"/>
                  </a:lnTo>
                  <a:lnTo>
                    <a:pt x="141731" y="168280"/>
                  </a:lnTo>
                  <a:lnTo>
                    <a:pt x="135635" y="177169"/>
                  </a:lnTo>
                  <a:lnTo>
                    <a:pt x="131063" y="181709"/>
                  </a:lnTo>
                  <a:lnTo>
                    <a:pt x="124967" y="190972"/>
                  </a:lnTo>
                  <a:lnTo>
                    <a:pt x="120395" y="195691"/>
                  </a:lnTo>
                  <a:lnTo>
                    <a:pt x="114299" y="205297"/>
                  </a:lnTo>
                  <a:lnTo>
                    <a:pt x="109727" y="210180"/>
                  </a:lnTo>
                  <a:lnTo>
                    <a:pt x="100583" y="225132"/>
                  </a:lnTo>
                  <a:lnTo>
                    <a:pt x="91439" y="240504"/>
                  </a:lnTo>
                  <a:lnTo>
                    <a:pt x="79247" y="261573"/>
                  </a:lnTo>
                  <a:lnTo>
                    <a:pt x="60959" y="294194"/>
                  </a:lnTo>
                  <a:lnTo>
                    <a:pt x="59435" y="299728"/>
                  </a:lnTo>
                  <a:lnTo>
                    <a:pt x="50291" y="316465"/>
                  </a:lnTo>
                  <a:lnTo>
                    <a:pt x="48767" y="322084"/>
                  </a:lnTo>
                  <a:lnTo>
                    <a:pt x="42671" y="333369"/>
                  </a:lnTo>
                  <a:lnTo>
                    <a:pt x="41147" y="339033"/>
                  </a:lnTo>
                  <a:lnTo>
                    <a:pt x="38099" y="344709"/>
                  </a:lnTo>
                  <a:lnTo>
                    <a:pt x="36575" y="350395"/>
                  </a:lnTo>
                  <a:lnTo>
                    <a:pt x="33527" y="356090"/>
                  </a:lnTo>
                  <a:lnTo>
                    <a:pt x="32003" y="361792"/>
                  </a:lnTo>
                  <a:lnTo>
                    <a:pt x="28955" y="367499"/>
                  </a:lnTo>
                  <a:lnTo>
                    <a:pt x="27431" y="373210"/>
                  </a:lnTo>
                  <a:lnTo>
                    <a:pt x="24383" y="378923"/>
                  </a:lnTo>
                  <a:lnTo>
                    <a:pt x="22859" y="384636"/>
                  </a:lnTo>
                  <a:lnTo>
                    <a:pt x="19811" y="390348"/>
                  </a:lnTo>
                  <a:lnTo>
                    <a:pt x="16763" y="401762"/>
                  </a:lnTo>
                  <a:lnTo>
                    <a:pt x="13715" y="407460"/>
                  </a:lnTo>
                  <a:lnTo>
                    <a:pt x="10667" y="418832"/>
                  </a:lnTo>
                  <a:lnTo>
                    <a:pt x="7619" y="424502"/>
                  </a:lnTo>
                  <a:lnTo>
                    <a:pt x="0" y="452627"/>
                  </a:lnTo>
                  <a:lnTo>
                    <a:pt x="12191" y="458317"/>
                  </a:lnTo>
                  <a:lnTo>
                    <a:pt x="12191" y="452627"/>
                  </a:lnTo>
                  <a:lnTo>
                    <a:pt x="25722" y="452627"/>
                  </a:lnTo>
                  <a:lnTo>
                    <a:pt x="28955" y="440580"/>
                  </a:lnTo>
                  <a:lnTo>
                    <a:pt x="32003" y="434900"/>
                  </a:lnTo>
                  <a:lnTo>
                    <a:pt x="36575" y="417872"/>
                  </a:lnTo>
                  <a:lnTo>
                    <a:pt x="39623" y="412202"/>
                  </a:lnTo>
                  <a:lnTo>
                    <a:pt x="41147" y="406537"/>
                  </a:lnTo>
                  <a:lnTo>
                    <a:pt x="44195" y="400876"/>
                  </a:lnTo>
                  <a:lnTo>
                    <a:pt x="47243" y="389575"/>
                  </a:lnTo>
                  <a:lnTo>
                    <a:pt x="50291" y="383935"/>
                  </a:lnTo>
                  <a:lnTo>
                    <a:pt x="51815" y="378304"/>
                  </a:lnTo>
                  <a:lnTo>
                    <a:pt x="54863" y="372682"/>
                  </a:lnTo>
                  <a:lnTo>
                    <a:pt x="56387" y="367070"/>
                  </a:lnTo>
                  <a:lnTo>
                    <a:pt x="62483" y="355879"/>
                  </a:lnTo>
                  <a:lnTo>
                    <a:pt x="64007" y="350302"/>
                  </a:lnTo>
                  <a:lnTo>
                    <a:pt x="70103" y="339189"/>
                  </a:lnTo>
                  <a:lnTo>
                    <a:pt x="71627" y="333654"/>
                  </a:lnTo>
                  <a:lnTo>
                    <a:pt x="80771" y="317145"/>
                  </a:lnTo>
                  <a:lnTo>
                    <a:pt x="82295" y="311677"/>
                  </a:lnTo>
                  <a:lnTo>
                    <a:pt x="106679" y="268678"/>
                  </a:lnTo>
                  <a:lnTo>
                    <a:pt x="124967" y="237464"/>
                  </a:lnTo>
                  <a:lnTo>
                    <a:pt x="129539" y="232361"/>
                  </a:lnTo>
                  <a:lnTo>
                    <a:pt x="138683" y="217242"/>
                  </a:lnTo>
                  <a:lnTo>
                    <a:pt x="143255" y="212267"/>
                  </a:lnTo>
                  <a:lnTo>
                    <a:pt x="149351" y="202421"/>
                  </a:lnTo>
                  <a:lnTo>
                    <a:pt x="153923" y="197551"/>
                  </a:lnTo>
                  <a:lnTo>
                    <a:pt x="156971" y="192717"/>
                  </a:lnTo>
                  <a:lnTo>
                    <a:pt x="161543" y="187920"/>
                  </a:lnTo>
                  <a:lnTo>
                    <a:pt x="164591" y="183161"/>
                  </a:lnTo>
                  <a:lnTo>
                    <a:pt x="169163" y="178440"/>
                  </a:lnTo>
                  <a:lnTo>
                    <a:pt x="172211" y="173760"/>
                  </a:lnTo>
                  <a:lnTo>
                    <a:pt x="176783" y="169119"/>
                  </a:lnTo>
                  <a:lnTo>
                    <a:pt x="179831" y="164520"/>
                  </a:lnTo>
                  <a:lnTo>
                    <a:pt x="188975" y="155447"/>
                  </a:lnTo>
                  <a:close/>
                </a:path>
                <a:path w="1382395" h="474345">
                  <a:moveTo>
                    <a:pt x="1324355" y="473963"/>
                  </a:moveTo>
                  <a:lnTo>
                    <a:pt x="1313687" y="463295"/>
                  </a:lnTo>
                  <a:lnTo>
                    <a:pt x="1313687" y="452627"/>
                  </a:lnTo>
                  <a:lnTo>
                    <a:pt x="25722" y="452627"/>
                  </a:lnTo>
                  <a:lnTo>
                    <a:pt x="22859" y="463295"/>
                  </a:lnTo>
                  <a:lnTo>
                    <a:pt x="12191" y="458317"/>
                  </a:lnTo>
                  <a:lnTo>
                    <a:pt x="12191" y="463295"/>
                  </a:lnTo>
                  <a:lnTo>
                    <a:pt x="0" y="452627"/>
                  </a:lnTo>
                  <a:lnTo>
                    <a:pt x="0" y="473963"/>
                  </a:lnTo>
                  <a:lnTo>
                    <a:pt x="1324355" y="473963"/>
                  </a:lnTo>
                  <a:close/>
                </a:path>
                <a:path w="1382395" h="474345">
                  <a:moveTo>
                    <a:pt x="25722" y="452627"/>
                  </a:moveTo>
                  <a:lnTo>
                    <a:pt x="12191" y="452627"/>
                  </a:lnTo>
                  <a:lnTo>
                    <a:pt x="12191" y="458317"/>
                  </a:lnTo>
                  <a:lnTo>
                    <a:pt x="22859" y="463295"/>
                  </a:lnTo>
                  <a:lnTo>
                    <a:pt x="25722" y="452627"/>
                  </a:lnTo>
                  <a:close/>
                </a:path>
                <a:path w="1382395" h="474345">
                  <a:moveTo>
                    <a:pt x="420570" y="44054"/>
                  </a:moveTo>
                  <a:lnTo>
                    <a:pt x="408431" y="12191"/>
                  </a:lnTo>
                  <a:lnTo>
                    <a:pt x="402335" y="12918"/>
                  </a:lnTo>
                  <a:lnTo>
                    <a:pt x="396239" y="13735"/>
                  </a:lnTo>
                  <a:lnTo>
                    <a:pt x="390143" y="14644"/>
                  </a:lnTo>
                  <a:lnTo>
                    <a:pt x="385571" y="15643"/>
                  </a:lnTo>
                  <a:lnTo>
                    <a:pt x="379475" y="16733"/>
                  </a:lnTo>
                  <a:lnTo>
                    <a:pt x="373379" y="17913"/>
                  </a:lnTo>
                  <a:lnTo>
                    <a:pt x="368807" y="19184"/>
                  </a:lnTo>
                  <a:lnTo>
                    <a:pt x="362711" y="20546"/>
                  </a:lnTo>
                  <a:lnTo>
                    <a:pt x="356615" y="21997"/>
                  </a:lnTo>
                  <a:lnTo>
                    <a:pt x="352043" y="23540"/>
                  </a:lnTo>
                  <a:lnTo>
                    <a:pt x="345947" y="25172"/>
                  </a:lnTo>
                  <a:lnTo>
                    <a:pt x="339851" y="26894"/>
                  </a:lnTo>
                  <a:lnTo>
                    <a:pt x="335279" y="28707"/>
                  </a:lnTo>
                  <a:lnTo>
                    <a:pt x="329183" y="30609"/>
                  </a:lnTo>
                  <a:lnTo>
                    <a:pt x="323087" y="32601"/>
                  </a:lnTo>
                  <a:lnTo>
                    <a:pt x="318515" y="34683"/>
                  </a:lnTo>
                  <a:lnTo>
                    <a:pt x="312419" y="36855"/>
                  </a:lnTo>
                  <a:lnTo>
                    <a:pt x="307847" y="39116"/>
                  </a:lnTo>
                  <a:lnTo>
                    <a:pt x="301751" y="41466"/>
                  </a:lnTo>
                  <a:lnTo>
                    <a:pt x="297179" y="43906"/>
                  </a:lnTo>
                  <a:lnTo>
                    <a:pt x="291083" y="46436"/>
                  </a:lnTo>
                  <a:lnTo>
                    <a:pt x="286511" y="49054"/>
                  </a:lnTo>
                  <a:lnTo>
                    <a:pt x="280415" y="51762"/>
                  </a:lnTo>
                  <a:lnTo>
                    <a:pt x="275843" y="54558"/>
                  </a:lnTo>
                  <a:lnTo>
                    <a:pt x="269747" y="57444"/>
                  </a:lnTo>
                  <a:lnTo>
                    <a:pt x="265175" y="60419"/>
                  </a:lnTo>
                  <a:lnTo>
                    <a:pt x="259079" y="63482"/>
                  </a:lnTo>
                  <a:lnTo>
                    <a:pt x="254507" y="66634"/>
                  </a:lnTo>
                  <a:lnTo>
                    <a:pt x="249935" y="69875"/>
                  </a:lnTo>
                  <a:lnTo>
                    <a:pt x="243839" y="73204"/>
                  </a:lnTo>
                  <a:lnTo>
                    <a:pt x="239267" y="76621"/>
                  </a:lnTo>
                  <a:lnTo>
                    <a:pt x="234695" y="80127"/>
                  </a:lnTo>
                  <a:lnTo>
                    <a:pt x="230123" y="83721"/>
                  </a:lnTo>
                  <a:lnTo>
                    <a:pt x="224027" y="87403"/>
                  </a:lnTo>
                  <a:lnTo>
                    <a:pt x="192023" y="115640"/>
                  </a:lnTo>
                  <a:lnTo>
                    <a:pt x="166115" y="143255"/>
                  </a:lnTo>
                  <a:lnTo>
                    <a:pt x="188975" y="155447"/>
                  </a:lnTo>
                  <a:lnTo>
                    <a:pt x="192023" y="151011"/>
                  </a:lnTo>
                  <a:lnTo>
                    <a:pt x="196595" y="146644"/>
                  </a:lnTo>
                  <a:lnTo>
                    <a:pt x="228599" y="118128"/>
                  </a:lnTo>
                  <a:lnTo>
                    <a:pt x="243839" y="107084"/>
                  </a:lnTo>
                  <a:lnTo>
                    <a:pt x="248411" y="103570"/>
                  </a:lnTo>
                  <a:lnTo>
                    <a:pt x="252983" y="100142"/>
                  </a:lnTo>
                  <a:lnTo>
                    <a:pt x="257555" y="96802"/>
                  </a:lnTo>
                  <a:lnTo>
                    <a:pt x="262127" y="93550"/>
                  </a:lnTo>
                  <a:lnTo>
                    <a:pt x="268223" y="90388"/>
                  </a:lnTo>
                  <a:lnTo>
                    <a:pt x="272795" y="87319"/>
                  </a:lnTo>
                  <a:lnTo>
                    <a:pt x="277367" y="84342"/>
                  </a:lnTo>
                  <a:lnTo>
                    <a:pt x="281939" y="81459"/>
                  </a:lnTo>
                  <a:lnTo>
                    <a:pt x="288035" y="78673"/>
                  </a:lnTo>
                  <a:lnTo>
                    <a:pt x="292607" y="75983"/>
                  </a:lnTo>
                  <a:lnTo>
                    <a:pt x="298703" y="73393"/>
                  </a:lnTo>
                  <a:lnTo>
                    <a:pt x="303275" y="70902"/>
                  </a:lnTo>
                  <a:lnTo>
                    <a:pt x="307847" y="68513"/>
                  </a:lnTo>
                  <a:lnTo>
                    <a:pt x="313943" y="66226"/>
                  </a:lnTo>
                  <a:lnTo>
                    <a:pt x="318515" y="64044"/>
                  </a:lnTo>
                  <a:lnTo>
                    <a:pt x="324611" y="61968"/>
                  </a:lnTo>
                  <a:lnTo>
                    <a:pt x="329183" y="59998"/>
                  </a:lnTo>
                  <a:lnTo>
                    <a:pt x="335279" y="58137"/>
                  </a:lnTo>
                  <a:lnTo>
                    <a:pt x="339851" y="56386"/>
                  </a:lnTo>
                  <a:lnTo>
                    <a:pt x="345947" y="54746"/>
                  </a:lnTo>
                  <a:lnTo>
                    <a:pt x="352043" y="53219"/>
                  </a:lnTo>
                  <a:lnTo>
                    <a:pt x="356615" y="51806"/>
                  </a:lnTo>
                  <a:lnTo>
                    <a:pt x="362711" y="50509"/>
                  </a:lnTo>
                  <a:lnTo>
                    <a:pt x="368807" y="49328"/>
                  </a:lnTo>
                  <a:lnTo>
                    <a:pt x="373379" y="48266"/>
                  </a:lnTo>
                  <a:lnTo>
                    <a:pt x="379475" y="47323"/>
                  </a:lnTo>
                  <a:lnTo>
                    <a:pt x="385571" y="46502"/>
                  </a:lnTo>
                  <a:lnTo>
                    <a:pt x="390143" y="45803"/>
                  </a:lnTo>
                  <a:lnTo>
                    <a:pt x="396239" y="45228"/>
                  </a:lnTo>
                  <a:lnTo>
                    <a:pt x="402335" y="44778"/>
                  </a:lnTo>
                  <a:lnTo>
                    <a:pt x="408431" y="44456"/>
                  </a:lnTo>
                  <a:lnTo>
                    <a:pt x="408431" y="44195"/>
                  </a:lnTo>
                  <a:lnTo>
                    <a:pt x="420570" y="44054"/>
                  </a:lnTo>
                  <a:close/>
                </a:path>
                <a:path w="1382395" h="474345">
                  <a:moveTo>
                    <a:pt x="1324355" y="0"/>
                  </a:moveTo>
                  <a:lnTo>
                    <a:pt x="408431" y="12191"/>
                  </a:lnTo>
                  <a:lnTo>
                    <a:pt x="420570" y="44054"/>
                  </a:lnTo>
                  <a:lnTo>
                    <a:pt x="1282100" y="34020"/>
                  </a:lnTo>
                  <a:lnTo>
                    <a:pt x="1289303" y="26881"/>
                  </a:lnTo>
                  <a:lnTo>
                    <a:pt x="1295399" y="22366"/>
                  </a:lnTo>
                  <a:lnTo>
                    <a:pt x="1299971" y="17864"/>
                  </a:lnTo>
                  <a:lnTo>
                    <a:pt x="1306067" y="13376"/>
                  </a:lnTo>
                  <a:lnTo>
                    <a:pt x="1310639" y="8902"/>
                  </a:lnTo>
                  <a:lnTo>
                    <a:pt x="1316735" y="4443"/>
                  </a:lnTo>
                  <a:lnTo>
                    <a:pt x="1324355" y="0"/>
                  </a:lnTo>
                  <a:close/>
                </a:path>
                <a:path w="1382395" h="474345">
                  <a:moveTo>
                    <a:pt x="420623" y="44195"/>
                  </a:moveTo>
                  <a:lnTo>
                    <a:pt x="420570" y="44054"/>
                  </a:lnTo>
                  <a:lnTo>
                    <a:pt x="408431" y="44195"/>
                  </a:lnTo>
                  <a:lnTo>
                    <a:pt x="408431" y="44456"/>
                  </a:lnTo>
                  <a:lnTo>
                    <a:pt x="414527" y="44261"/>
                  </a:lnTo>
                  <a:lnTo>
                    <a:pt x="420623" y="44195"/>
                  </a:lnTo>
                  <a:close/>
                </a:path>
                <a:path w="1382395" h="474345">
                  <a:moveTo>
                    <a:pt x="1239011" y="151057"/>
                  </a:moveTo>
                  <a:lnTo>
                    <a:pt x="1239011" y="123405"/>
                  </a:lnTo>
                  <a:lnTo>
                    <a:pt x="1237487" y="128024"/>
                  </a:lnTo>
                  <a:lnTo>
                    <a:pt x="1237487" y="146461"/>
                  </a:lnTo>
                  <a:lnTo>
                    <a:pt x="1239011" y="151057"/>
                  </a:lnTo>
                  <a:close/>
                </a:path>
                <a:path w="1382395" h="474345">
                  <a:moveTo>
                    <a:pt x="1322112" y="33554"/>
                  </a:moveTo>
                  <a:lnTo>
                    <a:pt x="1282100" y="34020"/>
                  </a:lnTo>
                  <a:lnTo>
                    <a:pt x="1280159" y="35945"/>
                  </a:lnTo>
                  <a:lnTo>
                    <a:pt x="1277111" y="40494"/>
                  </a:lnTo>
                  <a:lnTo>
                    <a:pt x="1272539" y="45053"/>
                  </a:lnTo>
                  <a:lnTo>
                    <a:pt x="1269491" y="49621"/>
                  </a:lnTo>
                  <a:lnTo>
                    <a:pt x="1264919" y="54198"/>
                  </a:lnTo>
                  <a:lnTo>
                    <a:pt x="1255775" y="67972"/>
                  </a:lnTo>
                  <a:lnTo>
                    <a:pt x="1254251" y="72576"/>
                  </a:lnTo>
                  <a:lnTo>
                    <a:pt x="1251203" y="77186"/>
                  </a:lnTo>
                  <a:lnTo>
                    <a:pt x="1249679" y="81799"/>
                  </a:lnTo>
                  <a:lnTo>
                    <a:pt x="1246631" y="86416"/>
                  </a:lnTo>
                  <a:lnTo>
                    <a:pt x="1242059" y="100284"/>
                  </a:lnTo>
                  <a:lnTo>
                    <a:pt x="1242059" y="104909"/>
                  </a:lnTo>
                  <a:lnTo>
                    <a:pt x="1239011" y="114159"/>
                  </a:lnTo>
                  <a:lnTo>
                    <a:pt x="1239011" y="160227"/>
                  </a:lnTo>
                  <a:lnTo>
                    <a:pt x="1240535" y="164801"/>
                  </a:lnTo>
                  <a:lnTo>
                    <a:pt x="1240535" y="169365"/>
                  </a:lnTo>
                  <a:lnTo>
                    <a:pt x="1246631" y="187520"/>
                  </a:lnTo>
                  <a:lnTo>
                    <a:pt x="1246631" y="192030"/>
                  </a:lnTo>
                  <a:lnTo>
                    <a:pt x="1248155" y="196526"/>
                  </a:lnTo>
                  <a:lnTo>
                    <a:pt x="1251203" y="201009"/>
                  </a:lnTo>
                  <a:lnTo>
                    <a:pt x="1257299" y="218789"/>
                  </a:lnTo>
                  <a:lnTo>
                    <a:pt x="1260347" y="223192"/>
                  </a:lnTo>
                  <a:lnTo>
                    <a:pt x="1263395" y="231944"/>
                  </a:lnTo>
                  <a:lnTo>
                    <a:pt x="1266443" y="236292"/>
                  </a:lnTo>
                  <a:lnTo>
                    <a:pt x="1266443" y="124450"/>
                  </a:lnTo>
                  <a:lnTo>
                    <a:pt x="1267967" y="119787"/>
                  </a:lnTo>
                  <a:lnTo>
                    <a:pt x="1267967" y="115121"/>
                  </a:lnTo>
                  <a:lnTo>
                    <a:pt x="1277111" y="87137"/>
                  </a:lnTo>
                  <a:lnTo>
                    <a:pt x="1295399" y="59320"/>
                  </a:lnTo>
                  <a:lnTo>
                    <a:pt x="1318259" y="36421"/>
                  </a:lnTo>
                  <a:lnTo>
                    <a:pt x="1322112" y="33554"/>
                  </a:lnTo>
                  <a:close/>
                </a:path>
                <a:path w="1382395" h="474345">
                  <a:moveTo>
                    <a:pt x="1324355" y="286511"/>
                  </a:moveTo>
                  <a:lnTo>
                    <a:pt x="1321307" y="282617"/>
                  </a:lnTo>
                  <a:lnTo>
                    <a:pt x="1313687" y="270708"/>
                  </a:lnTo>
                  <a:lnTo>
                    <a:pt x="1312163" y="266666"/>
                  </a:lnTo>
                  <a:lnTo>
                    <a:pt x="1309115" y="262590"/>
                  </a:lnTo>
                  <a:lnTo>
                    <a:pt x="1307591" y="258480"/>
                  </a:lnTo>
                  <a:lnTo>
                    <a:pt x="1304543" y="254338"/>
                  </a:lnTo>
                  <a:lnTo>
                    <a:pt x="1303019" y="250164"/>
                  </a:lnTo>
                  <a:lnTo>
                    <a:pt x="1299971" y="245959"/>
                  </a:lnTo>
                  <a:lnTo>
                    <a:pt x="1298447" y="241725"/>
                  </a:lnTo>
                  <a:lnTo>
                    <a:pt x="1295399" y="237462"/>
                  </a:lnTo>
                  <a:lnTo>
                    <a:pt x="1293875" y="233171"/>
                  </a:lnTo>
                  <a:lnTo>
                    <a:pt x="1290827" y="228854"/>
                  </a:lnTo>
                  <a:lnTo>
                    <a:pt x="1287779" y="220143"/>
                  </a:lnTo>
                  <a:lnTo>
                    <a:pt x="1284731" y="215752"/>
                  </a:lnTo>
                  <a:lnTo>
                    <a:pt x="1280159" y="202445"/>
                  </a:lnTo>
                  <a:lnTo>
                    <a:pt x="1277111" y="197969"/>
                  </a:lnTo>
                  <a:lnTo>
                    <a:pt x="1272539" y="184431"/>
                  </a:lnTo>
                  <a:lnTo>
                    <a:pt x="1272539" y="179885"/>
                  </a:lnTo>
                  <a:lnTo>
                    <a:pt x="1267967" y="166161"/>
                  </a:lnTo>
                  <a:lnTo>
                    <a:pt x="1267967" y="161562"/>
                  </a:lnTo>
                  <a:lnTo>
                    <a:pt x="1266443" y="156951"/>
                  </a:lnTo>
                  <a:lnTo>
                    <a:pt x="1266443" y="236292"/>
                  </a:lnTo>
                  <a:lnTo>
                    <a:pt x="1267967" y="240619"/>
                  </a:lnTo>
                  <a:lnTo>
                    <a:pt x="1271015" y="244926"/>
                  </a:lnTo>
                  <a:lnTo>
                    <a:pt x="1272539" y="249211"/>
                  </a:lnTo>
                  <a:lnTo>
                    <a:pt x="1275587" y="253474"/>
                  </a:lnTo>
                  <a:lnTo>
                    <a:pt x="1277111" y="257714"/>
                  </a:lnTo>
                  <a:lnTo>
                    <a:pt x="1283207" y="266123"/>
                  </a:lnTo>
                  <a:lnTo>
                    <a:pt x="1284731" y="270290"/>
                  </a:lnTo>
                  <a:lnTo>
                    <a:pt x="1287779" y="274432"/>
                  </a:lnTo>
                  <a:lnTo>
                    <a:pt x="1289303" y="278547"/>
                  </a:lnTo>
                  <a:lnTo>
                    <a:pt x="1295399" y="286696"/>
                  </a:lnTo>
                  <a:lnTo>
                    <a:pt x="1296923" y="290728"/>
                  </a:lnTo>
                  <a:lnTo>
                    <a:pt x="1303019" y="298703"/>
                  </a:lnTo>
                  <a:lnTo>
                    <a:pt x="1324355" y="286511"/>
                  </a:lnTo>
                  <a:close/>
                </a:path>
                <a:path w="1382395" h="474345">
                  <a:moveTo>
                    <a:pt x="1336547" y="22859"/>
                  </a:moveTo>
                  <a:lnTo>
                    <a:pt x="1324355" y="0"/>
                  </a:lnTo>
                  <a:lnTo>
                    <a:pt x="1316735" y="4443"/>
                  </a:lnTo>
                  <a:lnTo>
                    <a:pt x="1310639" y="8902"/>
                  </a:lnTo>
                  <a:lnTo>
                    <a:pt x="1306067" y="13376"/>
                  </a:lnTo>
                  <a:lnTo>
                    <a:pt x="1299971" y="17864"/>
                  </a:lnTo>
                  <a:lnTo>
                    <a:pt x="1295399" y="22366"/>
                  </a:lnTo>
                  <a:lnTo>
                    <a:pt x="1289303" y="26881"/>
                  </a:lnTo>
                  <a:lnTo>
                    <a:pt x="1282100" y="34020"/>
                  </a:lnTo>
                  <a:lnTo>
                    <a:pt x="1322112" y="33554"/>
                  </a:lnTo>
                  <a:lnTo>
                    <a:pt x="1324355" y="31884"/>
                  </a:lnTo>
                  <a:lnTo>
                    <a:pt x="1324355" y="12191"/>
                  </a:lnTo>
                  <a:lnTo>
                    <a:pt x="1336547" y="22859"/>
                  </a:lnTo>
                  <a:close/>
                </a:path>
                <a:path w="1382395" h="474345">
                  <a:moveTo>
                    <a:pt x="1368551" y="353567"/>
                  </a:moveTo>
                  <a:lnTo>
                    <a:pt x="1359407" y="337947"/>
                  </a:lnTo>
                  <a:lnTo>
                    <a:pt x="1354835" y="332810"/>
                  </a:lnTo>
                  <a:lnTo>
                    <a:pt x="1348739" y="322589"/>
                  </a:lnTo>
                  <a:lnTo>
                    <a:pt x="1341119" y="312386"/>
                  </a:lnTo>
                  <a:lnTo>
                    <a:pt x="1336547" y="307269"/>
                  </a:lnTo>
                  <a:lnTo>
                    <a:pt x="1330451" y="296965"/>
                  </a:lnTo>
                  <a:lnTo>
                    <a:pt x="1325879" y="291761"/>
                  </a:lnTo>
                  <a:lnTo>
                    <a:pt x="1324355" y="286511"/>
                  </a:lnTo>
                  <a:lnTo>
                    <a:pt x="1303019" y="298703"/>
                  </a:lnTo>
                  <a:lnTo>
                    <a:pt x="1312163" y="308648"/>
                  </a:lnTo>
                  <a:lnTo>
                    <a:pt x="1315211" y="313681"/>
                  </a:lnTo>
                  <a:lnTo>
                    <a:pt x="1319783" y="318742"/>
                  </a:lnTo>
                  <a:lnTo>
                    <a:pt x="1322831" y="323825"/>
                  </a:lnTo>
                  <a:lnTo>
                    <a:pt x="1327403" y="328920"/>
                  </a:lnTo>
                  <a:lnTo>
                    <a:pt x="1336547" y="344197"/>
                  </a:lnTo>
                  <a:lnTo>
                    <a:pt x="1338071" y="349258"/>
                  </a:lnTo>
                  <a:lnTo>
                    <a:pt x="1347215" y="364235"/>
                  </a:lnTo>
                  <a:lnTo>
                    <a:pt x="1368551" y="353567"/>
                  </a:lnTo>
                  <a:close/>
                </a:path>
                <a:path w="1382395" h="474345">
                  <a:moveTo>
                    <a:pt x="1351787" y="456993"/>
                  </a:moveTo>
                  <a:lnTo>
                    <a:pt x="1351787" y="405207"/>
                  </a:lnTo>
                  <a:lnTo>
                    <a:pt x="1350263" y="410045"/>
                  </a:lnTo>
                  <a:lnTo>
                    <a:pt x="1350263" y="414797"/>
                  </a:lnTo>
                  <a:lnTo>
                    <a:pt x="1347215" y="419457"/>
                  </a:lnTo>
                  <a:lnTo>
                    <a:pt x="1319783" y="448943"/>
                  </a:lnTo>
                  <a:lnTo>
                    <a:pt x="1313687" y="452627"/>
                  </a:lnTo>
                  <a:lnTo>
                    <a:pt x="1324355" y="473963"/>
                  </a:lnTo>
                  <a:lnTo>
                    <a:pt x="1330451" y="470488"/>
                  </a:lnTo>
                  <a:lnTo>
                    <a:pt x="1336547" y="466923"/>
                  </a:lnTo>
                  <a:lnTo>
                    <a:pt x="1342643" y="463272"/>
                  </a:lnTo>
                  <a:lnTo>
                    <a:pt x="1348739" y="459537"/>
                  </a:lnTo>
                  <a:lnTo>
                    <a:pt x="1351787" y="456993"/>
                  </a:lnTo>
                  <a:close/>
                </a:path>
                <a:path w="1382395" h="474345">
                  <a:moveTo>
                    <a:pt x="1324355" y="33527"/>
                  </a:moveTo>
                  <a:lnTo>
                    <a:pt x="1324355" y="31884"/>
                  </a:lnTo>
                  <a:lnTo>
                    <a:pt x="1322112" y="33554"/>
                  </a:lnTo>
                  <a:lnTo>
                    <a:pt x="1324355" y="33527"/>
                  </a:lnTo>
                  <a:close/>
                </a:path>
                <a:path w="1382395" h="474345">
                  <a:moveTo>
                    <a:pt x="1336547" y="22859"/>
                  </a:moveTo>
                  <a:lnTo>
                    <a:pt x="1324355" y="12191"/>
                  </a:lnTo>
                  <a:lnTo>
                    <a:pt x="1324355" y="31884"/>
                  </a:lnTo>
                  <a:lnTo>
                    <a:pt x="1336547" y="22859"/>
                  </a:lnTo>
                  <a:close/>
                </a:path>
                <a:path w="1382395" h="474345">
                  <a:moveTo>
                    <a:pt x="1380743" y="413906"/>
                  </a:moveTo>
                  <a:lnTo>
                    <a:pt x="1380743" y="391165"/>
                  </a:lnTo>
                  <a:lnTo>
                    <a:pt x="1379219" y="386524"/>
                  </a:lnTo>
                  <a:lnTo>
                    <a:pt x="1379219" y="381859"/>
                  </a:lnTo>
                  <a:lnTo>
                    <a:pt x="1374647" y="367758"/>
                  </a:lnTo>
                  <a:lnTo>
                    <a:pt x="1371599" y="363034"/>
                  </a:lnTo>
                  <a:lnTo>
                    <a:pt x="1368551" y="353567"/>
                  </a:lnTo>
                  <a:lnTo>
                    <a:pt x="1347215" y="364235"/>
                  </a:lnTo>
                  <a:lnTo>
                    <a:pt x="1348739" y="369516"/>
                  </a:lnTo>
                  <a:lnTo>
                    <a:pt x="1348739" y="374764"/>
                  </a:lnTo>
                  <a:lnTo>
                    <a:pt x="1351787" y="385137"/>
                  </a:lnTo>
                  <a:lnTo>
                    <a:pt x="1351787" y="456993"/>
                  </a:lnTo>
                  <a:lnTo>
                    <a:pt x="1353311" y="455722"/>
                  </a:lnTo>
                  <a:lnTo>
                    <a:pt x="1374647" y="431339"/>
                  </a:lnTo>
                  <a:lnTo>
                    <a:pt x="1380743" y="413906"/>
                  </a:lnTo>
                  <a:close/>
                </a:path>
                <a:path w="1382395" h="474345">
                  <a:moveTo>
                    <a:pt x="1382267" y="400365"/>
                  </a:moveTo>
                  <a:lnTo>
                    <a:pt x="1380743" y="395780"/>
                  </a:lnTo>
                  <a:lnTo>
                    <a:pt x="1380743" y="404916"/>
                  </a:lnTo>
                  <a:lnTo>
                    <a:pt x="1382267" y="400365"/>
                  </a:lnTo>
                  <a:close/>
                </a:path>
              </a:pathLst>
            </a:custGeom>
            <a:solidFill>
              <a:srgbClr val="24211D"/>
            </a:solidFill>
          </p:spPr>
          <p:txBody>
            <a:bodyPr wrap="square" lIns="0" tIns="0" rIns="0" bIns="0" rtlCol="0"/>
            <a:lstStyle/>
            <a:p>
              <a:endParaRPr/>
            </a:p>
          </p:txBody>
        </p:sp>
        <p:sp>
          <p:nvSpPr>
            <p:cNvPr id="186" name="object 186"/>
            <p:cNvSpPr/>
            <p:nvPr/>
          </p:nvSpPr>
          <p:spPr>
            <a:xfrm>
              <a:off x="1389022" y="3708161"/>
              <a:ext cx="787340" cy="390157"/>
            </a:xfrm>
            <a:custGeom>
              <a:avLst/>
              <a:gdLst/>
              <a:ahLst/>
              <a:cxnLst/>
              <a:rect l="l" t="t" r="r" b="b"/>
              <a:pathLst>
                <a:path w="920750" h="429895">
                  <a:moveTo>
                    <a:pt x="125068" y="429767"/>
                  </a:moveTo>
                  <a:lnTo>
                    <a:pt x="125068" y="116345"/>
                  </a:lnTo>
                  <a:lnTo>
                    <a:pt x="124991" y="119472"/>
                  </a:lnTo>
                  <a:lnTo>
                    <a:pt x="124826" y="122597"/>
                  </a:lnTo>
                  <a:lnTo>
                    <a:pt x="115663" y="162884"/>
                  </a:lnTo>
                  <a:lnTo>
                    <a:pt x="98175" y="199326"/>
                  </a:lnTo>
                  <a:lnTo>
                    <a:pt x="75501" y="234780"/>
                  </a:lnTo>
                  <a:lnTo>
                    <a:pt x="39181" y="285530"/>
                  </a:lnTo>
                  <a:lnTo>
                    <a:pt x="33537" y="293652"/>
                  </a:lnTo>
                  <a:lnTo>
                    <a:pt x="12749" y="327554"/>
                  </a:lnTo>
                  <a:lnTo>
                    <a:pt x="419" y="363731"/>
                  </a:lnTo>
                  <a:lnTo>
                    <a:pt x="0" y="370546"/>
                  </a:lnTo>
                  <a:lnTo>
                    <a:pt x="36" y="372785"/>
                  </a:lnTo>
                  <a:lnTo>
                    <a:pt x="16251" y="408142"/>
                  </a:lnTo>
                  <a:lnTo>
                    <a:pt x="48845" y="429767"/>
                  </a:lnTo>
                  <a:lnTo>
                    <a:pt x="125068" y="429767"/>
                  </a:lnTo>
                  <a:close/>
                </a:path>
                <a:path w="920750" h="429895">
                  <a:moveTo>
                    <a:pt x="920573" y="429767"/>
                  </a:moveTo>
                  <a:lnTo>
                    <a:pt x="920573" y="0"/>
                  </a:lnTo>
                  <a:lnTo>
                    <a:pt x="48845" y="0"/>
                  </a:lnTo>
                  <a:lnTo>
                    <a:pt x="53366" y="3126"/>
                  </a:lnTo>
                  <a:lnTo>
                    <a:pt x="57727" y="6255"/>
                  </a:lnTo>
                  <a:lnTo>
                    <a:pt x="87105" y="31372"/>
                  </a:lnTo>
                  <a:lnTo>
                    <a:pt x="111172" y="62885"/>
                  </a:lnTo>
                  <a:lnTo>
                    <a:pt x="124082" y="100669"/>
                  </a:lnTo>
                  <a:lnTo>
                    <a:pt x="125068" y="429767"/>
                  </a:lnTo>
                  <a:lnTo>
                    <a:pt x="920573" y="429767"/>
                  </a:lnTo>
                  <a:close/>
                </a:path>
              </a:pathLst>
            </a:custGeom>
            <a:solidFill>
              <a:srgbClr val="FCF900"/>
            </a:solidFill>
          </p:spPr>
          <p:txBody>
            <a:bodyPr wrap="square" lIns="0" tIns="0" rIns="0" bIns="0" rtlCol="0"/>
            <a:lstStyle/>
            <a:p>
              <a:endParaRPr/>
            </a:p>
          </p:txBody>
        </p:sp>
        <p:sp>
          <p:nvSpPr>
            <p:cNvPr id="187" name="object 187"/>
            <p:cNvSpPr/>
            <p:nvPr/>
          </p:nvSpPr>
          <p:spPr>
            <a:xfrm>
              <a:off x="1381243" y="3687413"/>
              <a:ext cx="804172" cy="420701"/>
            </a:xfrm>
            <a:custGeom>
              <a:avLst/>
              <a:gdLst/>
              <a:ahLst/>
              <a:cxnLst/>
              <a:rect l="l" t="t" r="r" b="b"/>
              <a:pathLst>
                <a:path w="940435" h="463550">
                  <a:moveTo>
                    <a:pt x="35083" y="364235"/>
                  </a:moveTo>
                  <a:lnTo>
                    <a:pt x="13747" y="353567"/>
                  </a:lnTo>
                  <a:lnTo>
                    <a:pt x="11303" y="358477"/>
                  </a:lnTo>
                  <a:lnTo>
                    <a:pt x="9061" y="363380"/>
                  </a:lnTo>
                  <a:lnTo>
                    <a:pt x="0" y="401513"/>
                  </a:lnTo>
                  <a:lnTo>
                    <a:pt x="178" y="406039"/>
                  </a:lnTo>
                  <a:lnTo>
                    <a:pt x="18539" y="442490"/>
                  </a:lnTo>
                  <a:lnTo>
                    <a:pt x="21867" y="445253"/>
                  </a:lnTo>
                  <a:lnTo>
                    <a:pt x="21867" y="399495"/>
                  </a:lnTo>
                  <a:lnTo>
                    <a:pt x="21958" y="395547"/>
                  </a:lnTo>
                  <a:lnTo>
                    <a:pt x="32047" y="369175"/>
                  </a:lnTo>
                  <a:lnTo>
                    <a:pt x="35083" y="364235"/>
                  </a:lnTo>
                  <a:close/>
                </a:path>
                <a:path w="940435" h="463550">
                  <a:moveTo>
                    <a:pt x="79279" y="298703"/>
                  </a:moveTo>
                  <a:lnTo>
                    <a:pt x="57943" y="275843"/>
                  </a:lnTo>
                  <a:lnTo>
                    <a:pt x="53530" y="282391"/>
                  </a:lnTo>
                  <a:lnTo>
                    <a:pt x="49420" y="288637"/>
                  </a:lnTo>
                  <a:lnTo>
                    <a:pt x="27329" y="325989"/>
                  </a:lnTo>
                  <a:lnTo>
                    <a:pt x="13747" y="353567"/>
                  </a:lnTo>
                  <a:lnTo>
                    <a:pt x="35083" y="364235"/>
                  </a:lnTo>
                  <a:lnTo>
                    <a:pt x="46259" y="344197"/>
                  </a:lnTo>
                  <a:lnTo>
                    <a:pt x="49168" y="339114"/>
                  </a:lnTo>
                  <a:lnTo>
                    <a:pt x="74539" y="303653"/>
                  </a:lnTo>
                  <a:lnTo>
                    <a:pt x="79279" y="298703"/>
                  </a:lnTo>
                  <a:close/>
                </a:path>
                <a:path w="940435" h="463550">
                  <a:moveTo>
                    <a:pt x="68611" y="441959"/>
                  </a:moveTo>
                  <a:lnTo>
                    <a:pt x="33141" y="421427"/>
                  </a:lnTo>
                  <a:lnTo>
                    <a:pt x="21867" y="399495"/>
                  </a:lnTo>
                  <a:lnTo>
                    <a:pt x="21867" y="445253"/>
                  </a:lnTo>
                  <a:lnTo>
                    <a:pt x="57943" y="463295"/>
                  </a:lnTo>
                  <a:lnTo>
                    <a:pt x="57943" y="441959"/>
                  </a:lnTo>
                  <a:lnTo>
                    <a:pt x="68611" y="441959"/>
                  </a:lnTo>
                  <a:close/>
                </a:path>
                <a:path w="940435" h="463550">
                  <a:moveTo>
                    <a:pt x="940339" y="22859"/>
                  </a:moveTo>
                  <a:lnTo>
                    <a:pt x="940339" y="0"/>
                  </a:lnTo>
                  <a:lnTo>
                    <a:pt x="57943" y="0"/>
                  </a:lnTo>
                  <a:lnTo>
                    <a:pt x="47275" y="22859"/>
                  </a:lnTo>
                  <a:lnTo>
                    <a:pt x="68611" y="12191"/>
                  </a:lnTo>
                  <a:lnTo>
                    <a:pt x="74681" y="16835"/>
                  </a:lnTo>
                  <a:lnTo>
                    <a:pt x="80467" y="21478"/>
                  </a:lnTo>
                  <a:lnTo>
                    <a:pt x="85971" y="26121"/>
                  </a:lnTo>
                  <a:lnTo>
                    <a:pt x="91200" y="30763"/>
                  </a:lnTo>
                  <a:lnTo>
                    <a:pt x="94153" y="33527"/>
                  </a:lnTo>
                  <a:lnTo>
                    <a:pt x="919003" y="33527"/>
                  </a:lnTo>
                  <a:lnTo>
                    <a:pt x="919003" y="22859"/>
                  </a:lnTo>
                  <a:lnTo>
                    <a:pt x="940339" y="22859"/>
                  </a:lnTo>
                  <a:close/>
                </a:path>
                <a:path w="940435" h="463550">
                  <a:moveTo>
                    <a:pt x="94153" y="33527"/>
                  </a:moveTo>
                  <a:lnTo>
                    <a:pt x="68611" y="12191"/>
                  </a:lnTo>
                  <a:lnTo>
                    <a:pt x="47275" y="22859"/>
                  </a:lnTo>
                  <a:lnTo>
                    <a:pt x="57943" y="22859"/>
                  </a:lnTo>
                  <a:lnTo>
                    <a:pt x="57943" y="31079"/>
                  </a:lnTo>
                  <a:lnTo>
                    <a:pt x="59308" y="32163"/>
                  </a:lnTo>
                  <a:lnTo>
                    <a:pt x="60935" y="33527"/>
                  </a:lnTo>
                  <a:lnTo>
                    <a:pt x="94153" y="33527"/>
                  </a:lnTo>
                  <a:close/>
                </a:path>
                <a:path w="940435" h="463550">
                  <a:moveTo>
                    <a:pt x="57943" y="31079"/>
                  </a:moveTo>
                  <a:lnTo>
                    <a:pt x="57943" y="22859"/>
                  </a:lnTo>
                  <a:lnTo>
                    <a:pt x="47275" y="22859"/>
                  </a:lnTo>
                  <a:lnTo>
                    <a:pt x="53450" y="27512"/>
                  </a:lnTo>
                  <a:lnTo>
                    <a:pt x="57943" y="31079"/>
                  </a:lnTo>
                  <a:close/>
                </a:path>
                <a:path w="940435" h="463550">
                  <a:moveTo>
                    <a:pt x="60935" y="33527"/>
                  </a:moveTo>
                  <a:lnTo>
                    <a:pt x="59308" y="32163"/>
                  </a:lnTo>
                  <a:lnTo>
                    <a:pt x="57943" y="31079"/>
                  </a:lnTo>
                  <a:lnTo>
                    <a:pt x="57943" y="33527"/>
                  </a:lnTo>
                  <a:lnTo>
                    <a:pt x="60935" y="33527"/>
                  </a:lnTo>
                  <a:close/>
                </a:path>
                <a:path w="940435" h="463550">
                  <a:moveTo>
                    <a:pt x="119335" y="231934"/>
                  </a:moveTo>
                  <a:lnTo>
                    <a:pt x="119335" y="138136"/>
                  </a:lnTo>
                  <a:lnTo>
                    <a:pt x="119265" y="142660"/>
                  </a:lnTo>
                  <a:lnTo>
                    <a:pt x="119018" y="147173"/>
                  </a:lnTo>
                  <a:lnTo>
                    <a:pt x="109818" y="187268"/>
                  </a:lnTo>
                  <a:lnTo>
                    <a:pt x="93402" y="221949"/>
                  </a:lnTo>
                  <a:lnTo>
                    <a:pt x="72262" y="255518"/>
                  </a:lnTo>
                  <a:lnTo>
                    <a:pt x="57943" y="275843"/>
                  </a:lnTo>
                  <a:lnTo>
                    <a:pt x="79279" y="298703"/>
                  </a:lnTo>
                  <a:lnTo>
                    <a:pt x="100448" y="265077"/>
                  </a:lnTo>
                  <a:lnTo>
                    <a:pt x="117765" y="234932"/>
                  </a:lnTo>
                  <a:lnTo>
                    <a:pt x="119335" y="231934"/>
                  </a:lnTo>
                  <a:close/>
                </a:path>
                <a:path w="940435" h="463550">
                  <a:moveTo>
                    <a:pt x="68611" y="441959"/>
                  </a:moveTo>
                  <a:lnTo>
                    <a:pt x="57943" y="441959"/>
                  </a:lnTo>
                  <a:lnTo>
                    <a:pt x="57943" y="463295"/>
                  </a:lnTo>
                  <a:lnTo>
                    <a:pt x="68611" y="441959"/>
                  </a:lnTo>
                  <a:close/>
                </a:path>
                <a:path w="940435" h="463550">
                  <a:moveTo>
                    <a:pt x="929671" y="452627"/>
                  </a:moveTo>
                  <a:lnTo>
                    <a:pt x="929671" y="441959"/>
                  </a:lnTo>
                  <a:lnTo>
                    <a:pt x="68611" y="441959"/>
                  </a:lnTo>
                  <a:lnTo>
                    <a:pt x="57943" y="463295"/>
                  </a:lnTo>
                  <a:lnTo>
                    <a:pt x="919003" y="463295"/>
                  </a:lnTo>
                  <a:lnTo>
                    <a:pt x="919003" y="452627"/>
                  </a:lnTo>
                  <a:lnTo>
                    <a:pt x="929671" y="452627"/>
                  </a:lnTo>
                  <a:close/>
                </a:path>
                <a:path w="940435" h="463550">
                  <a:moveTo>
                    <a:pt x="146225" y="141314"/>
                  </a:moveTo>
                  <a:lnTo>
                    <a:pt x="139736" y="100138"/>
                  </a:lnTo>
                  <a:lnTo>
                    <a:pt x="120471" y="63215"/>
                  </a:lnTo>
                  <a:lnTo>
                    <a:pt x="94153" y="33527"/>
                  </a:lnTo>
                  <a:lnTo>
                    <a:pt x="60935" y="33527"/>
                  </a:lnTo>
                  <a:lnTo>
                    <a:pt x="64854" y="36814"/>
                  </a:lnTo>
                  <a:lnTo>
                    <a:pt x="70093" y="41464"/>
                  </a:lnTo>
                  <a:lnTo>
                    <a:pt x="98656" y="73946"/>
                  </a:lnTo>
                  <a:lnTo>
                    <a:pt x="115742" y="110800"/>
                  </a:lnTo>
                  <a:lnTo>
                    <a:pt x="119335" y="138136"/>
                  </a:lnTo>
                  <a:lnTo>
                    <a:pt x="119335" y="231934"/>
                  </a:lnTo>
                  <a:lnTo>
                    <a:pt x="120046" y="230576"/>
                  </a:lnTo>
                  <a:lnTo>
                    <a:pt x="135643" y="195325"/>
                  </a:lnTo>
                  <a:lnTo>
                    <a:pt x="145384" y="154926"/>
                  </a:lnTo>
                  <a:lnTo>
                    <a:pt x="146095" y="145859"/>
                  </a:lnTo>
                  <a:lnTo>
                    <a:pt x="146225" y="141314"/>
                  </a:lnTo>
                  <a:close/>
                </a:path>
                <a:path w="940435" h="463550">
                  <a:moveTo>
                    <a:pt x="940339" y="452627"/>
                  </a:moveTo>
                  <a:lnTo>
                    <a:pt x="940339" y="22859"/>
                  </a:lnTo>
                  <a:lnTo>
                    <a:pt x="919003" y="22859"/>
                  </a:lnTo>
                  <a:lnTo>
                    <a:pt x="919003" y="33527"/>
                  </a:lnTo>
                  <a:lnTo>
                    <a:pt x="929671" y="33527"/>
                  </a:lnTo>
                  <a:lnTo>
                    <a:pt x="929671" y="452627"/>
                  </a:lnTo>
                  <a:lnTo>
                    <a:pt x="940339" y="452627"/>
                  </a:lnTo>
                  <a:close/>
                </a:path>
                <a:path w="940435" h="463550">
                  <a:moveTo>
                    <a:pt x="929671" y="441959"/>
                  </a:moveTo>
                  <a:lnTo>
                    <a:pt x="929671" y="33527"/>
                  </a:lnTo>
                  <a:lnTo>
                    <a:pt x="919003" y="33527"/>
                  </a:lnTo>
                  <a:lnTo>
                    <a:pt x="919003" y="441959"/>
                  </a:lnTo>
                  <a:lnTo>
                    <a:pt x="929671" y="441959"/>
                  </a:lnTo>
                  <a:close/>
                </a:path>
                <a:path w="940435" h="463550">
                  <a:moveTo>
                    <a:pt x="940339" y="463295"/>
                  </a:moveTo>
                  <a:lnTo>
                    <a:pt x="940339" y="452627"/>
                  </a:lnTo>
                  <a:lnTo>
                    <a:pt x="919003" y="452627"/>
                  </a:lnTo>
                  <a:lnTo>
                    <a:pt x="919003" y="463295"/>
                  </a:lnTo>
                  <a:lnTo>
                    <a:pt x="940339" y="463295"/>
                  </a:lnTo>
                  <a:close/>
                </a:path>
              </a:pathLst>
            </a:custGeom>
            <a:solidFill>
              <a:srgbClr val="24211D"/>
            </a:solidFill>
          </p:spPr>
          <p:txBody>
            <a:bodyPr wrap="square" lIns="0" tIns="0" rIns="0" bIns="0" rtlCol="0"/>
            <a:lstStyle/>
            <a:p>
              <a:endParaRPr/>
            </a:p>
          </p:txBody>
        </p:sp>
        <p:sp>
          <p:nvSpPr>
            <p:cNvPr id="188" name="object 188"/>
            <p:cNvSpPr/>
            <p:nvPr/>
          </p:nvSpPr>
          <p:spPr>
            <a:xfrm>
              <a:off x="6686526" y="4887967"/>
              <a:ext cx="18462" cy="19594"/>
            </a:xfrm>
            <a:custGeom>
              <a:avLst/>
              <a:gdLst/>
              <a:ahLst/>
              <a:cxnLst/>
              <a:rect l="l" t="t" r="r" b="b"/>
              <a:pathLst>
                <a:path w="21590" h="21589">
                  <a:moveTo>
                    <a:pt x="0" y="21335"/>
                  </a:moveTo>
                  <a:lnTo>
                    <a:pt x="21335" y="21335"/>
                  </a:lnTo>
                  <a:lnTo>
                    <a:pt x="21335" y="0"/>
                  </a:lnTo>
                  <a:lnTo>
                    <a:pt x="0" y="0"/>
                  </a:lnTo>
                  <a:lnTo>
                    <a:pt x="0" y="21335"/>
                  </a:lnTo>
                  <a:close/>
                </a:path>
              </a:pathLst>
            </a:custGeom>
            <a:solidFill>
              <a:srgbClr val="24211D"/>
            </a:solidFill>
          </p:spPr>
          <p:txBody>
            <a:bodyPr wrap="square" lIns="0" tIns="0" rIns="0" bIns="0" rtlCol="0"/>
            <a:lstStyle/>
            <a:p>
              <a:endParaRPr/>
            </a:p>
          </p:txBody>
        </p:sp>
        <p:sp>
          <p:nvSpPr>
            <p:cNvPr id="189" name="object 189"/>
            <p:cNvSpPr/>
            <p:nvPr/>
          </p:nvSpPr>
          <p:spPr>
            <a:xfrm>
              <a:off x="6724319" y="4897648"/>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190" name="object 190"/>
            <p:cNvSpPr/>
            <p:nvPr/>
          </p:nvSpPr>
          <p:spPr>
            <a:xfrm>
              <a:off x="6771233" y="4897648"/>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191" name="object 191"/>
            <p:cNvSpPr/>
            <p:nvPr/>
          </p:nvSpPr>
          <p:spPr>
            <a:xfrm>
              <a:off x="6809026" y="4897648"/>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192" name="object 192"/>
            <p:cNvSpPr/>
            <p:nvPr/>
          </p:nvSpPr>
          <p:spPr>
            <a:xfrm>
              <a:off x="6855940" y="4897648"/>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193" name="object 193"/>
            <p:cNvSpPr/>
            <p:nvPr/>
          </p:nvSpPr>
          <p:spPr>
            <a:xfrm>
              <a:off x="6893733" y="4897648"/>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194" name="object 194"/>
            <p:cNvSpPr/>
            <p:nvPr/>
          </p:nvSpPr>
          <p:spPr>
            <a:xfrm>
              <a:off x="6940648" y="4897648"/>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195" name="object 195"/>
            <p:cNvSpPr/>
            <p:nvPr/>
          </p:nvSpPr>
          <p:spPr>
            <a:xfrm>
              <a:off x="6978439" y="4897648"/>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196" name="object 196"/>
            <p:cNvSpPr/>
            <p:nvPr/>
          </p:nvSpPr>
          <p:spPr>
            <a:xfrm>
              <a:off x="7026658" y="4897648"/>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197" name="object 197"/>
            <p:cNvSpPr/>
            <p:nvPr/>
          </p:nvSpPr>
          <p:spPr>
            <a:xfrm>
              <a:off x="7073572" y="4897648"/>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198" name="object 198"/>
            <p:cNvSpPr/>
            <p:nvPr/>
          </p:nvSpPr>
          <p:spPr>
            <a:xfrm>
              <a:off x="7111364" y="4897648"/>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199" name="object 199"/>
            <p:cNvSpPr/>
            <p:nvPr/>
          </p:nvSpPr>
          <p:spPr>
            <a:xfrm>
              <a:off x="7158278" y="4897648"/>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200" name="object 200"/>
            <p:cNvSpPr/>
            <p:nvPr/>
          </p:nvSpPr>
          <p:spPr>
            <a:xfrm>
              <a:off x="7196071" y="4897648"/>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201" name="object 201"/>
            <p:cNvSpPr/>
            <p:nvPr/>
          </p:nvSpPr>
          <p:spPr>
            <a:xfrm>
              <a:off x="7242985" y="4887966"/>
              <a:ext cx="19548" cy="29391"/>
            </a:xfrm>
            <a:custGeom>
              <a:avLst/>
              <a:gdLst/>
              <a:ahLst/>
              <a:cxnLst/>
              <a:rect l="l" t="t" r="r" b="b"/>
              <a:pathLst>
                <a:path w="22859" h="32385">
                  <a:moveTo>
                    <a:pt x="22859" y="32003"/>
                  </a:moveTo>
                  <a:lnTo>
                    <a:pt x="22859" y="0"/>
                  </a:lnTo>
                  <a:lnTo>
                    <a:pt x="0" y="0"/>
                  </a:lnTo>
                  <a:lnTo>
                    <a:pt x="0" y="21335"/>
                  </a:lnTo>
                  <a:lnTo>
                    <a:pt x="22859" y="32003"/>
                  </a:lnTo>
                  <a:close/>
                </a:path>
              </a:pathLst>
            </a:custGeom>
            <a:solidFill>
              <a:srgbClr val="24211D"/>
            </a:solidFill>
          </p:spPr>
          <p:txBody>
            <a:bodyPr wrap="square" lIns="0" tIns="0" rIns="0" bIns="0" rtlCol="0"/>
            <a:lstStyle/>
            <a:p>
              <a:endParaRPr/>
            </a:p>
          </p:txBody>
        </p:sp>
        <p:sp>
          <p:nvSpPr>
            <p:cNvPr id="202" name="object 202"/>
            <p:cNvSpPr/>
            <p:nvPr/>
          </p:nvSpPr>
          <p:spPr>
            <a:xfrm>
              <a:off x="7280778" y="4902489"/>
              <a:ext cx="19548" cy="0"/>
            </a:xfrm>
            <a:custGeom>
              <a:avLst/>
              <a:gdLst/>
              <a:ahLst/>
              <a:cxnLst/>
              <a:rect l="l" t="t" r="r" b="b"/>
              <a:pathLst>
                <a:path w="22859">
                  <a:moveTo>
                    <a:pt x="0" y="0"/>
                  </a:moveTo>
                  <a:lnTo>
                    <a:pt x="22859" y="0"/>
                  </a:lnTo>
                </a:path>
              </a:pathLst>
            </a:custGeom>
            <a:ln w="32003">
              <a:solidFill>
                <a:srgbClr val="24211D"/>
              </a:solidFill>
            </a:ln>
          </p:spPr>
          <p:txBody>
            <a:bodyPr wrap="square" lIns="0" tIns="0" rIns="0" bIns="0" rtlCol="0"/>
            <a:lstStyle/>
            <a:p>
              <a:endParaRPr/>
            </a:p>
          </p:txBody>
        </p:sp>
        <p:sp>
          <p:nvSpPr>
            <p:cNvPr id="203" name="object 203"/>
            <p:cNvSpPr/>
            <p:nvPr/>
          </p:nvSpPr>
          <p:spPr>
            <a:xfrm>
              <a:off x="7327692" y="4902489"/>
              <a:ext cx="19548" cy="0"/>
            </a:xfrm>
            <a:custGeom>
              <a:avLst/>
              <a:gdLst/>
              <a:ahLst/>
              <a:cxnLst/>
              <a:rect l="l" t="t" r="r" b="b"/>
              <a:pathLst>
                <a:path w="22859">
                  <a:moveTo>
                    <a:pt x="0" y="0"/>
                  </a:moveTo>
                  <a:lnTo>
                    <a:pt x="22859" y="0"/>
                  </a:lnTo>
                </a:path>
              </a:pathLst>
            </a:custGeom>
            <a:ln w="32003">
              <a:solidFill>
                <a:srgbClr val="24211D"/>
              </a:solidFill>
            </a:ln>
          </p:spPr>
          <p:txBody>
            <a:bodyPr wrap="square" lIns="0" tIns="0" rIns="0" bIns="0" rtlCol="0"/>
            <a:lstStyle/>
            <a:p>
              <a:endParaRPr/>
            </a:p>
          </p:txBody>
        </p:sp>
        <p:sp>
          <p:nvSpPr>
            <p:cNvPr id="204" name="object 204"/>
            <p:cNvSpPr/>
            <p:nvPr/>
          </p:nvSpPr>
          <p:spPr>
            <a:xfrm>
              <a:off x="7365485" y="4902489"/>
              <a:ext cx="19548" cy="0"/>
            </a:xfrm>
            <a:custGeom>
              <a:avLst/>
              <a:gdLst/>
              <a:ahLst/>
              <a:cxnLst/>
              <a:rect l="l" t="t" r="r" b="b"/>
              <a:pathLst>
                <a:path w="22859">
                  <a:moveTo>
                    <a:pt x="0" y="0"/>
                  </a:moveTo>
                  <a:lnTo>
                    <a:pt x="22859" y="0"/>
                  </a:lnTo>
                </a:path>
              </a:pathLst>
            </a:custGeom>
            <a:ln w="32003">
              <a:solidFill>
                <a:srgbClr val="24211D"/>
              </a:solidFill>
            </a:ln>
          </p:spPr>
          <p:txBody>
            <a:bodyPr wrap="square" lIns="0" tIns="0" rIns="0" bIns="0" rtlCol="0"/>
            <a:lstStyle/>
            <a:p>
              <a:endParaRPr/>
            </a:p>
          </p:txBody>
        </p:sp>
        <p:sp>
          <p:nvSpPr>
            <p:cNvPr id="205" name="object 205"/>
            <p:cNvSpPr/>
            <p:nvPr/>
          </p:nvSpPr>
          <p:spPr>
            <a:xfrm>
              <a:off x="7412400" y="4902489"/>
              <a:ext cx="19548" cy="0"/>
            </a:xfrm>
            <a:custGeom>
              <a:avLst/>
              <a:gdLst/>
              <a:ahLst/>
              <a:cxnLst/>
              <a:rect l="l" t="t" r="r" b="b"/>
              <a:pathLst>
                <a:path w="22859">
                  <a:moveTo>
                    <a:pt x="0" y="0"/>
                  </a:moveTo>
                  <a:lnTo>
                    <a:pt x="22859" y="0"/>
                  </a:lnTo>
                </a:path>
              </a:pathLst>
            </a:custGeom>
            <a:ln w="32003">
              <a:solidFill>
                <a:srgbClr val="24211D"/>
              </a:solidFill>
            </a:ln>
          </p:spPr>
          <p:txBody>
            <a:bodyPr wrap="square" lIns="0" tIns="0" rIns="0" bIns="0" rtlCol="0"/>
            <a:lstStyle/>
            <a:p>
              <a:endParaRPr/>
            </a:p>
          </p:txBody>
        </p:sp>
        <p:sp>
          <p:nvSpPr>
            <p:cNvPr id="206" name="object 206"/>
            <p:cNvSpPr/>
            <p:nvPr/>
          </p:nvSpPr>
          <p:spPr>
            <a:xfrm>
              <a:off x="7450192" y="4902489"/>
              <a:ext cx="19548" cy="0"/>
            </a:xfrm>
            <a:custGeom>
              <a:avLst/>
              <a:gdLst/>
              <a:ahLst/>
              <a:cxnLst/>
              <a:rect l="l" t="t" r="r" b="b"/>
              <a:pathLst>
                <a:path w="22859">
                  <a:moveTo>
                    <a:pt x="0" y="0"/>
                  </a:moveTo>
                  <a:lnTo>
                    <a:pt x="22859" y="0"/>
                  </a:lnTo>
                </a:path>
              </a:pathLst>
            </a:custGeom>
            <a:ln w="32003">
              <a:solidFill>
                <a:srgbClr val="24211D"/>
              </a:solidFill>
            </a:ln>
          </p:spPr>
          <p:txBody>
            <a:bodyPr wrap="square" lIns="0" tIns="0" rIns="0" bIns="0" rtlCol="0"/>
            <a:lstStyle/>
            <a:p>
              <a:endParaRPr/>
            </a:p>
          </p:txBody>
        </p:sp>
        <p:sp>
          <p:nvSpPr>
            <p:cNvPr id="207" name="object 207"/>
            <p:cNvSpPr/>
            <p:nvPr/>
          </p:nvSpPr>
          <p:spPr>
            <a:xfrm>
              <a:off x="7498410" y="4902489"/>
              <a:ext cx="18462" cy="0"/>
            </a:xfrm>
            <a:custGeom>
              <a:avLst/>
              <a:gdLst/>
              <a:ahLst/>
              <a:cxnLst/>
              <a:rect l="l" t="t" r="r" b="b"/>
              <a:pathLst>
                <a:path w="21590">
                  <a:moveTo>
                    <a:pt x="0" y="0"/>
                  </a:moveTo>
                  <a:lnTo>
                    <a:pt x="21335" y="0"/>
                  </a:lnTo>
                </a:path>
              </a:pathLst>
            </a:custGeom>
            <a:ln w="32003">
              <a:solidFill>
                <a:srgbClr val="24211D"/>
              </a:solidFill>
            </a:ln>
          </p:spPr>
          <p:txBody>
            <a:bodyPr wrap="square" lIns="0" tIns="0" rIns="0" bIns="0" rtlCol="0"/>
            <a:lstStyle/>
            <a:p>
              <a:endParaRPr/>
            </a:p>
          </p:txBody>
        </p:sp>
        <p:sp>
          <p:nvSpPr>
            <p:cNvPr id="208" name="object 208"/>
            <p:cNvSpPr/>
            <p:nvPr/>
          </p:nvSpPr>
          <p:spPr>
            <a:xfrm>
              <a:off x="7536201" y="4902489"/>
              <a:ext cx="18462" cy="0"/>
            </a:xfrm>
            <a:custGeom>
              <a:avLst/>
              <a:gdLst/>
              <a:ahLst/>
              <a:cxnLst/>
              <a:rect l="l" t="t" r="r" b="b"/>
              <a:pathLst>
                <a:path w="21590">
                  <a:moveTo>
                    <a:pt x="0" y="0"/>
                  </a:moveTo>
                  <a:lnTo>
                    <a:pt x="21335" y="0"/>
                  </a:lnTo>
                </a:path>
              </a:pathLst>
            </a:custGeom>
            <a:ln w="32003">
              <a:solidFill>
                <a:srgbClr val="24211D"/>
              </a:solidFill>
            </a:ln>
          </p:spPr>
          <p:txBody>
            <a:bodyPr wrap="square" lIns="0" tIns="0" rIns="0" bIns="0" rtlCol="0"/>
            <a:lstStyle/>
            <a:p>
              <a:endParaRPr/>
            </a:p>
          </p:txBody>
        </p:sp>
        <p:sp>
          <p:nvSpPr>
            <p:cNvPr id="209" name="object 209"/>
            <p:cNvSpPr/>
            <p:nvPr/>
          </p:nvSpPr>
          <p:spPr>
            <a:xfrm>
              <a:off x="7583116" y="4902489"/>
              <a:ext cx="18462" cy="0"/>
            </a:xfrm>
            <a:custGeom>
              <a:avLst/>
              <a:gdLst/>
              <a:ahLst/>
              <a:cxnLst/>
              <a:rect l="l" t="t" r="r" b="b"/>
              <a:pathLst>
                <a:path w="21590">
                  <a:moveTo>
                    <a:pt x="0" y="0"/>
                  </a:moveTo>
                  <a:lnTo>
                    <a:pt x="21335" y="0"/>
                  </a:lnTo>
                </a:path>
              </a:pathLst>
            </a:custGeom>
            <a:ln w="32003">
              <a:solidFill>
                <a:srgbClr val="24211D"/>
              </a:solidFill>
            </a:ln>
          </p:spPr>
          <p:txBody>
            <a:bodyPr wrap="square" lIns="0" tIns="0" rIns="0" bIns="0" rtlCol="0"/>
            <a:lstStyle/>
            <a:p>
              <a:endParaRPr/>
            </a:p>
          </p:txBody>
        </p:sp>
        <p:sp>
          <p:nvSpPr>
            <p:cNvPr id="210" name="object 210"/>
            <p:cNvSpPr/>
            <p:nvPr/>
          </p:nvSpPr>
          <p:spPr>
            <a:xfrm>
              <a:off x="7620908" y="4902489"/>
              <a:ext cx="18462" cy="0"/>
            </a:xfrm>
            <a:custGeom>
              <a:avLst/>
              <a:gdLst/>
              <a:ahLst/>
              <a:cxnLst/>
              <a:rect l="l" t="t" r="r" b="b"/>
              <a:pathLst>
                <a:path w="21590">
                  <a:moveTo>
                    <a:pt x="0" y="0"/>
                  </a:moveTo>
                  <a:lnTo>
                    <a:pt x="21335" y="0"/>
                  </a:lnTo>
                </a:path>
              </a:pathLst>
            </a:custGeom>
            <a:ln w="32003">
              <a:solidFill>
                <a:srgbClr val="24211D"/>
              </a:solidFill>
            </a:ln>
          </p:spPr>
          <p:txBody>
            <a:bodyPr wrap="square" lIns="0" tIns="0" rIns="0" bIns="0" rtlCol="0"/>
            <a:lstStyle/>
            <a:p>
              <a:endParaRPr/>
            </a:p>
          </p:txBody>
        </p:sp>
        <p:sp>
          <p:nvSpPr>
            <p:cNvPr id="211" name="object 211"/>
            <p:cNvSpPr/>
            <p:nvPr/>
          </p:nvSpPr>
          <p:spPr>
            <a:xfrm>
              <a:off x="7667823" y="4902489"/>
              <a:ext cx="18462" cy="0"/>
            </a:xfrm>
            <a:custGeom>
              <a:avLst/>
              <a:gdLst/>
              <a:ahLst/>
              <a:cxnLst/>
              <a:rect l="l" t="t" r="r" b="b"/>
              <a:pathLst>
                <a:path w="21590">
                  <a:moveTo>
                    <a:pt x="0" y="0"/>
                  </a:moveTo>
                  <a:lnTo>
                    <a:pt x="21335" y="0"/>
                  </a:lnTo>
                </a:path>
              </a:pathLst>
            </a:custGeom>
            <a:ln w="32003">
              <a:solidFill>
                <a:srgbClr val="24211D"/>
              </a:solidFill>
            </a:ln>
          </p:spPr>
          <p:txBody>
            <a:bodyPr wrap="square" lIns="0" tIns="0" rIns="0" bIns="0" rtlCol="0"/>
            <a:lstStyle/>
            <a:p>
              <a:endParaRPr/>
            </a:p>
          </p:txBody>
        </p:sp>
        <p:sp>
          <p:nvSpPr>
            <p:cNvPr id="212" name="object 212"/>
            <p:cNvSpPr/>
            <p:nvPr/>
          </p:nvSpPr>
          <p:spPr>
            <a:xfrm>
              <a:off x="7705615" y="4902489"/>
              <a:ext cx="18462" cy="0"/>
            </a:xfrm>
            <a:custGeom>
              <a:avLst/>
              <a:gdLst/>
              <a:ahLst/>
              <a:cxnLst/>
              <a:rect l="l" t="t" r="r" b="b"/>
              <a:pathLst>
                <a:path w="21590">
                  <a:moveTo>
                    <a:pt x="0" y="0"/>
                  </a:moveTo>
                  <a:lnTo>
                    <a:pt x="21335" y="0"/>
                  </a:lnTo>
                </a:path>
              </a:pathLst>
            </a:custGeom>
            <a:ln w="32003">
              <a:solidFill>
                <a:srgbClr val="24211D"/>
              </a:solidFill>
            </a:ln>
          </p:spPr>
          <p:txBody>
            <a:bodyPr wrap="square" lIns="0" tIns="0" rIns="0" bIns="0" rtlCol="0"/>
            <a:lstStyle/>
            <a:p>
              <a:endParaRPr/>
            </a:p>
          </p:txBody>
        </p:sp>
        <p:sp>
          <p:nvSpPr>
            <p:cNvPr id="213" name="object 213"/>
            <p:cNvSpPr/>
            <p:nvPr/>
          </p:nvSpPr>
          <p:spPr>
            <a:xfrm>
              <a:off x="7752530" y="4887966"/>
              <a:ext cx="19548" cy="29391"/>
            </a:xfrm>
            <a:custGeom>
              <a:avLst/>
              <a:gdLst/>
              <a:ahLst/>
              <a:cxnLst/>
              <a:rect l="l" t="t" r="r" b="b"/>
              <a:pathLst>
                <a:path w="22859" h="32385">
                  <a:moveTo>
                    <a:pt x="22859" y="32003"/>
                  </a:moveTo>
                  <a:lnTo>
                    <a:pt x="22859" y="10667"/>
                  </a:lnTo>
                  <a:lnTo>
                    <a:pt x="0" y="0"/>
                  </a:lnTo>
                  <a:lnTo>
                    <a:pt x="0" y="32003"/>
                  </a:lnTo>
                  <a:lnTo>
                    <a:pt x="22859" y="32003"/>
                  </a:lnTo>
                  <a:close/>
                </a:path>
              </a:pathLst>
            </a:custGeom>
            <a:solidFill>
              <a:srgbClr val="24211D"/>
            </a:solidFill>
          </p:spPr>
          <p:txBody>
            <a:bodyPr wrap="square" lIns="0" tIns="0" rIns="0" bIns="0" rtlCol="0"/>
            <a:lstStyle/>
            <a:p>
              <a:endParaRPr/>
            </a:p>
          </p:txBody>
        </p:sp>
        <p:sp>
          <p:nvSpPr>
            <p:cNvPr id="214" name="object 214"/>
            <p:cNvSpPr/>
            <p:nvPr/>
          </p:nvSpPr>
          <p:spPr>
            <a:xfrm>
              <a:off x="7781200" y="4867220"/>
              <a:ext cx="28779" cy="30544"/>
            </a:xfrm>
            <a:custGeom>
              <a:avLst/>
              <a:gdLst/>
              <a:ahLst/>
              <a:cxnLst/>
              <a:rect l="l" t="t" r="r" b="b"/>
              <a:pathLst>
                <a:path w="33654" h="33654">
                  <a:moveTo>
                    <a:pt x="33527" y="12191"/>
                  </a:moveTo>
                  <a:lnTo>
                    <a:pt x="10667" y="0"/>
                  </a:lnTo>
                  <a:lnTo>
                    <a:pt x="0" y="22859"/>
                  </a:lnTo>
                  <a:lnTo>
                    <a:pt x="10667" y="33527"/>
                  </a:lnTo>
                  <a:lnTo>
                    <a:pt x="33527" y="12191"/>
                  </a:lnTo>
                  <a:close/>
                </a:path>
              </a:pathLst>
            </a:custGeom>
            <a:solidFill>
              <a:srgbClr val="24211D"/>
            </a:solidFill>
          </p:spPr>
          <p:txBody>
            <a:bodyPr wrap="square" lIns="0" tIns="0" rIns="0" bIns="0" rtlCol="0"/>
            <a:lstStyle/>
            <a:p>
              <a:endParaRPr/>
            </a:p>
          </p:txBody>
        </p:sp>
        <p:sp>
          <p:nvSpPr>
            <p:cNvPr id="215" name="object 215"/>
            <p:cNvSpPr/>
            <p:nvPr/>
          </p:nvSpPr>
          <p:spPr>
            <a:xfrm>
              <a:off x="7799445" y="4827109"/>
              <a:ext cx="28779" cy="30544"/>
            </a:xfrm>
            <a:custGeom>
              <a:avLst/>
              <a:gdLst/>
              <a:ahLst/>
              <a:cxnLst/>
              <a:rect l="l" t="t" r="r" b="b"/>
              <a:pathLst>
                <a:path w="33654" h="33654">
                  <a:moveTo>
                    <a:pt x="33527" y="12191"/>
                  </a:moveTo>
                  <a:lnTo>
                    <a:pt x="12191" y="0"/>
                  </a:lnTo>
                  <a:lnTo>
                    <a:pt x="0" y="22859"/>
                  </a:lnTo>
                  <a:lnTo>
                    <a:pt x="22859" y="33527"/>
                  </a:lnTo>
                  <a:lnTo>
                    <a:pt x="22859" y="22859"/>
                  </a:lnTo>
                  <a:lnTo>
                    <a:pt x="33527" y="12191"/>
                  </a:lnTo>
                  <a:close/>
                </a:path>
              </a:pathLst>
            </a:custGeom>
            <a:solidFill>
              <a:srgbClr val="24211D"/>
            </a:solidFill>
          </p:spPr>
          <p:txBody>
            <a:bodyPr wrap="square" lIns="0" tIns="0" rIns="0" bIns="0" rtlCol="0"/>
            <a:lstStyle/>
            <a:p>
              <a:endParaRPr/>
            </a:p>
          </p:txBody>
        </p:sp>
        <p:sp>
          <p:nvSpPr>
            <p:cNvPr id="216" name="object 216"/>
            <p:cNvSpPr/>
            <p:nvPr/>
          </p:nvSpPr>
          <p:spPr>
            <a:xfrm>
              <a:off x="7799445" y="4788383"/>
              <a:ext cx="28779" cy="19594"/>
            </a:xfrm>
            <a:custGeom>
              <a:avLst/>
              <a:gdLst/>
              <a:ahLst/>
              <a:cxnLst/>
              <a:rect l="l" t="t" r="r" b="b"/>
              <a:pathLst>
                <a:path w="33654" h="21589">
                  <a:moveTo>
                    <a:pt x="33527" y="21335"/>
                  </a:moveTo>
                  <a:lnTo>
                    <a:pt x="33527" y="0"/>
                  </a:lnTo>
                  <a:lnTo>
                    <a:pt x="0" y="0"/>
                  </a:lnTo>
                  <a:lnTo>
                    <a:pt x="0" y="10667"/>
                  </a:lnTo>
                  <a:lnTo>
                    <a:pt x="12191" y="21335"/>
                  </a:lnTo>
                  <a:lnTo>
                    <a:pt x="33527" y="21335"/>
                  </a:lnTo>
                  <a:close/>
                </a:path>
              </a:pathLst>
            </a:custGeom>
            <a:solidFill>
              <a:srgbClr val="24211D"/>
            </a:solidFill>
          </p:spPr>
          <p:txBody>
            <a:bodyPr wrap="square" lIns="0" tIns="0" rIns="0" bIns="0" rtlCol="0"/>
            <a:lstStyle/>
            <a:p>
              <a:endParaRPr/>
            </a:p>
          </p:txBody>
        </p:sp>
        <p:sp>
          <p:nvSpPr>
            <p:cNvPr id="217" name="object 217"/>
            <p:cNvSpPr/>
            <p:nvPr/>
          </p:nvSpPr>
          <p:spPr>
            <a:xfrm>
              <a:off x="7790323" y="4748271"/>
              <a:ext cx="28779" cy="19594"/>
            </a:xfrm>
            <a:custGeom>
              <a:avLst/>
              <a:gdLst/>
              <a:ahLst/>
              <a:cxnLst/>
              <a:rect l="l" t="t" r="r" b="b"/>
              <a:pathLst>
                <a:path w="33654" h="21589">
                  <a:moveTo>
                    <a:pt x="33527" y="21335"/>
                  </a:moveTo>
                  <a:lnTo>
                    <a:pt x="22859" y="0"/>
                  </a:lnTo>
                  <a:lnTo>
                    <a:pt x="0" y="0"/>
                  </a:lnTo>
                  <a:lnTo>
                    <a:pt x="10667" y="21335"/>
                  </a:lnTo>
                  <a:lnTo>
                    <a:pt x="33527" y="21335"/>
                  </a:lnTo>
                  <a:close/>
                </a:path>
              </a:pathLst>
            </a:custGeom>
            <a:solidFill>
              <a:srgbClr val="24211D"/>
            </a:solidFill>
          </p:spPr>
          <p:txBody>
            <a:bodyPr wrap="square" lIns="0" tIns="0" rIns="0" bIns="0" rtlCol="0"/>
            <a:lstStyle/>
            <a:p>
              <a:endParaRPr/>
            </a:p>
          </p:txBody>
        </p:sp>
        <p:sp>
          <p:nvSpPr>
            <p:cNvPr id="218" name="object 218"/>
            <p:cNvSpPr/>
            <p:nvPr/>
          </p:nvSpPr>
          <p:spPr>
            <a:xfrm>
              <a:off x="7772078" y="4697096"/>
              <a:ext cx="27692" cy="30544"/>
            </a:xfrm>
            <a:custGeom>
              <a:avLst/>
              <a:gdLst/>
              <a:ahLst/>
              <a:cxnLst/>
              <a:rect l="l" t="t" r="r" b="b"/>
              <a:pathLst>
                <a:path w="32384" h="33654">
                  <a:moveTo>
                    <a:pt x="32003" y="22859"/>
                  </a:moveTo>
                  <a:lnTo>
                    <a:pt x="21335" y="0"/>
                  </a:lnTo>
                  <a:lnTo>
                    <a:pt x="0" y="12191"/>
                  </a:lnTo>
                  <a:lnTo>
                    <a:pt x="10667" y="33527"/>
                  </a:lnTo>
                  <a:lnTo>
                    <a:pt x="32003" y="22859"/>
                  </a:lnTo>
                  <a:close/>
                </a:path>
              </a:pathLst>
            </a:custGeom>
            <a:solidFill>
              <a:srgbClr val="24211D"/>
            </a:solidFill>
          </p:spPr>
          <p:txBody>
            <a:bodyPr wrap="square" lIns="0" tIns="0" rIns="0" bIns="0" rtlCol="0"/>
            <a:lstStyle/>
            <a:p>
              <a:endParaRPr/>
            </a:p>
          </p:txBody>
        </p:sp>
        <p:sp>
          <p:nvSpPr>
            <p:cNvPr id="219" name="object 219"/>
            <p:cNvSpPr/>
            <p:nvPr/>
          </p:nvSpPr>
          <p:spPr>
            <a:xfrm>
              <a:off x="7752530" y="4658368"/>
              <a:ext cx="28779" cy="29391"/>
            </a:xfrm>
            <a:custGeom>
              <a:avLst/>
              <a:gdLst/>
              <a:ahLst/>
              <a:cxnLst/>
              <a:rect l="l" t="t" r="r" b="b"/>
              <a:pathLst>
                <a:path w="33654" h="32385">
                  <a:moveTo>
                    <a:pt x="33527" y="21335"/>
                  </a:moveTo>
                  <a:lnTo>
                    <a:pt x="22859" y="0"/>
                  </a:lnTo>
                  <a:lnTo>
                    <a:pt x="0" y="10667"/>
                  </a:lnTo>
                  <a:lnTo>
                    <a:pt x="10667" y="32003"/>
                  </a:lnTo>
                  <a:lnTo>
                    <a:pt x="33527" y="21335"/>
                  </a:lnTo>
                  <a:close/>
                </a:path>
              </a:pathLst>
            </a:custGeom>
            <a:solidFill>
              <a:srgbClr val="24211D"/>
            </a:solidFill>
          </p:spPr>
          <p:txBody>
            <a:bodyPr wrap="square" lIns="0" tIns="0" rIns="0" bIns="0" rtlCol="0"/>
            <a:lstStyle/>
            <a:p>
              <a:endParaRPr/>
            </a:p>
          </p:txBody>
        </p:sp>
        <p:sp>
          <p:nvSpPr>
            <p:cNvPr id="220" name="object 220"/>
            <p:cNvSpPr/>
            <p:nvPr/>
          </p:nvSpPr>
          <p:spPr>
            <a:xfrm>
              <a:off x="7734285" y="4618257"/>
              <a:ext cx="27692" cy="29391"/>
            </a:xfrm>
            <a:custGeom>
              <a:avLst/>
              <a:gdLst/>
              <a:ahLst/>
              <a:cxnLst/>
              <a:rect l="l" t="t" r="r" b="b"/>
              <a:pathLst>
                <a:path w="32384" h="32385">
                  <a:moveTo>
                    <a:pt x="32003" y="21335"/>
                  </a:moveTo>
                  <a:lnTo>
                    <a:pt x="21335" y="10667"/>
                  </a:lnTo>
                  <a:lnTo>
                    <a:pt x="21335" y="0"/>
                  </a:lnTo>
                  <a:lnTo>
                    <a:pt x="0" y="10667"/>
                  </a:lnTo>
                  <a:lnTo>
                    <a:pt x="0" y="21335"/>
                  </a:lnTo>
                  <a:lnTo>
                    <a:pt x="10667" y="32003"/>
                  </a:lnTo>
                  <a:lnTo>
                    <a:pt x="32003" y="21335"/>
                  </a:lnTo>
                  <a:close/>
                </a:path>
              </a:pathLst>
            </a:custGeom>
            <a:solidFill>
              <a:srgbClr val="24211D"/>
            </a:solidFill>
          </p:spPr>
          <p:txBody>
            <a:bodyPr wrap="square" lIns="0" tIns="0" rIns="0" bIns="0" rtlCol="0"/>
            <a:lstStyle/>
            <a:p>
              <a:endParaRPr/>
            </a:p>
          </p:txBody>
        </p:sp>
        <p:sp>
          <p:nvSpPr>
            <p:cNvPr id="221" name="object 221"/>
            <p:cNvSpPr/>
            <p:nvPr/>
          </p:nvSpPr>
          <p:spPr>
            <a:xfrm>
              <a:off x="7723861" y="4578146"/>
              <a:ext cx="28779" cy="29391"/>
            </a:xfrm>
            <a:custGeom>
              <a:avLst/>
              <a:gdLst/>
              <a:ahLst/>
              <a:cxnLst/>
              <a:rect l="l" t="t" r="r" b="b"/>
              <a:pathLst>
                <a:path w="33654" h="32385">
                  <a:moveTo>
                    <a:pt x="33527" y="0"/>
                  </a:moveTo>
                  <a:lnTo>
                    <a:pt x="0" y="0"/>
                  </a:lnTo>
                  <a:lnTo>
                    <a:pt x="0" y="10667"/>
                  </a:lnTo>
                  <a:lnTo>
                    <a:pt x="12191" y="32003"/>
                  </a:lnTo>
                  <a:lnTo>
                    <a:pt x="22859" y="26669"/>
                  </a:lnTo>
                  <a:lnTo>
                    <a:pt x="22859" y="10667"/>
                  </a:lnTo>
                  <a:lnTo>
                    <a:pt x="33527" y="0"/>
                  </a:lnTo>
                  <a:close/>
                </a:path>
                <a:path w="33654" h="32385">
                  <a:moveTo>
                    <a:pt x="33527" y="21335"/>
                  </a:moveTo>
                  <a:lnTo>
                    <a:pt x="22859" y="10667"/>
                  </a:lnTo>
                  <a:lnTo>
                    <a:pt x="22859" y="26669"/>
                  </a:lnTo>
                  <a:lnTo>
                    <a:pt x="33527" y="21335"/>
                  </a:lnTo>
                  <a:close/>
                </a:path>
              </a:pathLst>
            </a:custGeom>
            <a:solidFill>
              <a:srgbClr val="24211D"/>
            </a:solidFill>
          </p:spPr>
          <p:txBody>
            <a:bodyPr wrap="square" lIns="0" tIns="0" rIns="0" bIns="0" rtlCol="0"/>
            <a:lstStyle/>
            <a:p>
              <a:endParaRPr/>
            </a:p>
          </p:txBody>
        </p:sp>
        <p:sp>
          <p:nvSpPr>
            <p:cNvPr id="222" name="object 222"/>
            <p:cNvSpPr/>
            <p:nvPr/>
          </p:nvSpPr>
          <p:spPr>
            <a:xfrm>
              <a:off x="7734285" y="4538036"/>
              <a:ext cx="27692" cy="29391"/>
            </a:xfrm>
            <a:custGeom>
              <a:avLst/>
              <a:gdLst/>
              <a:ahLst/>
              <a:cxnLst/>
              <a:rect l="l" t="t" r="r" b="b"/>
              <a:pathLst>
                <a:path w="32384" h="32385">
                  <a:moveTo>
                    <a:pt x="32003" y="10667"/>
                  </a:moveTo>
                  <a:lnTo>
                    <a:pt x="10667" y="0"/>
                  </a:lnTo>
                  <a:lnTo>
                    <a:pt x="0" y="21335"/>
                  </a:lnTo>
                  <a:lnTo>
                    <a:pt x="21335" y="32003"/>
                  </a:lnTo>
                  <a:lnTo>
                    <a:pt x="32003" y="10667"/>
                  </a:lnTo>
                  <a:close/>
                </a:path>
              </a:pathLst>
            </a:custGeom>
            <a:solidFill>
              <a:srgbClr val="24211D"/>
            </a:solidFill>
          </p:spPr>
          <p:txBody>
            <a:bodyPr wrap="square" lIns="0" tIns="0" rIns="0" bIns="0" rtlCol="0"/>
            <a:lstStyle/>
            <a:p>
              <a:endParaRPr/>
            </a:p>
          </p:txBody>
        </p:sp>
        <p:sp>
          <p:nvSpPr>
            <p:cNvPr id="223" name="object 223"/>
            <p:cNvSpPr/>
            <p:nvPr/>
          </p:nvSpPr>
          <p:spPr>
            <a:xfrm>
              <a:off x="7761652" y="4507607"/>
              <a:ext cx="28779" cy="30544"/>
            </a:xfrm>
            <a:custGeom>
              <a:avLst/>
              <a:gdLst/>
              <a:ahLst/>
              <a:cxnLst/>
              <a:rect l="l" t="t" r="r" b="b"/>
              <a:pathLst>
                <a:path w="33654" h="33654">
                  <a:moveTo>
                    <a:pt x="33527" y="22859"/>
                  </a:moveTo>
                  <a:lnTo>
                    <a:pt x="33527" y="10667"/>
                  </a:lnTo>
                  <a:lnTo>
                    <a:pt x="22859" y="0"/>
                  </a:lnTo>
                  <a:lnTo>
                    <a:pt x="12191" y="0"/>
                  </a:lnTo>
                  <a:lnTo>
                    <a:pt x="0" y="10667"/>
                  </a:lnTo>
                  <a:lnTo>
                    <a:pt x="22859" y="33527"/>
                  </a:lnTo>
                  <a:lnTo>
                    <a:pt x="33527" y="22859"/>
                  </a:lnTo>
                  <a:close/>
                </a:path>
              </a:pathLst>
            </a:custGeom>
            <a:solidFill>
              <a:srgbClr val="24211D"/>
            </a:solidFill>
          </p:spPr>
          <p:txBody>
            <a:bodyPr wrap="square" lIns="0" tIns="0" rIns="0" bIns="0" rtlCol="0"/>
            <a:lstStyle/>
            <a:p>
              <a:endParaRPr/>
            </a:p>
          </p:txBody>
        </p:sp>
        <p:sp>
          <p:nvSpPr>
            <p:cNvPr id="224" name="object 224"/>
            <p:cNvSpPr/>
            <p:nvPr/>
          </p:nvSpPr>
          <p:spPr>
            <a:xfrm>
              <a:off x="7799444" y="4488243"/>
              <a:ext cx="19548" cy="19594"/>
            </a:xfrm>
            <a:custGeom>
              <a:avLst/>
              <a:gdLst/>
              <a:ahLst/>
              <a:cxnLst/>
              <a:rect l="l" t="t" r="r" b="b"/>
              <a:pathLst>
                <a:path w="22859" h="21589">
                  <a:moveTo>
                    <a:pt x="22859" y="21335"/>
                  </a:moveTo>
                  <a:lnTo>
                    <a:pt x="12191" y="0"/>
                  </a:lnTo>
                  <a:lnTo>
                    <a:pt x="0" y="0"/>
                  </a:lnTo>
                  <a:lnTo>
                    <a:pt x="12191" y="21335"/>
                  </a:lnTo>
                  <a:lnTo>
                    <a:pt x="22859" y="21335"/>
                  </a:lnTo>
                  <a:close/>
                </a:path>
              </a:pathLst>
            </a:custGeom>
            <a:solidFill>
              <a:srgbClr val="24211D"/>
            </a:solidFill>
          </p:spPr>
          <p:txBody>
            <a:bodyPr wrap="square" lIns="0" tIns="0" rIns="0" bIns="0" rtlCol="0"/>
            <a:lstStyle/>
            <a:p>
              <a:endParaRPr/>
            </a:p>
          </p:txBody>
        </p:sp>
        <p:sp>
          <p:nvSpPr>
            <p:cNvPr id="225" name="object 225"/>
            <p:cNvSpPr/>
            <p:nvPr/>
          </p:nvSpPr>
          <p:spPr>
            <a:xfrm>
              <a:off x="7809870" y="4497925"/>
              <a:ext cx="9231" cy="0"/>
            </a:xfrm>
            <a:custGeom>
              <a:avLst/>
              <a:gdLst/>
              <a:ahLst/>
              <a:cxnLst/>
              <a:rect l="l" t="t" r="r" b="b"/>
              <a:pathLst>
                <a:path w="10795">
                  <a:moveTo>
                    <a:pt x="0" y="0"/>
                  </a:moveTo>
                  <a:lnTo>
                    <a:pt x="10667" y="0"/>
                  </a:lnTo>
                </a:path>
              </a:pathLst>
            </a:custGeom>
            <a:ln w="21335">
              <a:solidFill>
                <a:srgbClr val="24211D"/>
              </a:solidFill>
            </a:ln>
          </p:spPr>
          <p:txBody>
            <a:bodyPr wrap="square" lIns="0" tIns="0" rIns="0" bIns="0" rtlCol="0"/>
            <a:lstStyle/>
            <a:p>
              <a:endParaRPr/>
            </a:p>
          </p:txBody>
        </p:sp>
        <p:sp>
          <p:nvSpPr>
            <p:cNvPr id="226" name="object 226"/>
            <p:cNvSpPr/>
            <p:nvPr/>
          </p:nvSpPr>
          <p:spPr>
            <a:xfrm>
              <a:off x="7761652" y="4497925"/>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227" name="object 227"/>
            <p:cNvSpPr/>
            <p:nvPr/>
          </p:nvSpPr>
          <p:spPr>
            <a:xfrm>
              <a:off x="7723861" y="4497925"/>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228" name="object 228"/>
            <p:cNvSpPr/>
            <p:nvPr/>
          </p:nvSpPr>
          <p:spPr>
            <a:xfrm>
              <a:off x="7676946" y="4497925"/>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229" name="object 229"/>
            <p:cNvSpPr/>
            <p:nvPr/>
          </p:nvSpPr>
          <p:spPr>
            <a:xfrm>
              <a:off x="7639153" y="4497925"/>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230" name="object 230"/>
            <p:cNvSpPr/>
            <p:nvPr/>
          </p:nvSpPr>
          <p:spPr>
            <a:xfrm>
              <a:off x="7592239" y="4497925"/>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231" name="object 231"/>
            <p:cNvSpPr/>
            <p:nvPr/>
          </p:nvSpPr>
          <p:spPr>
            <a:xfrm>
              <a:off x="7554446" y="4497925"/>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232" name="object 232"/>
            <p:cNvSpPr/>
            <p:nvPr/>
          </p:nvSpPr>
          <p:spPr>
            <a:xfrm>
              <a:off x="7507531" y="4497925"/>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233" name="object 233"/>
            <p:cNvSpPr/>
            <p:nvPr/>
          </p:nvSpPr>
          <p:spPr>
            <a:xfrm>
              <a:off x="7469739" y="4497925"/>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234" name="object 234"/>
            <p:cNvSpPr/>
            <p:nvPr/>
          </p:nvSpPr>
          <p:spPr>
            <a:xfrm>
              <a:off x="7422824" y="4497925"/>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235" name="object 235"/>
            <p:cNvSpPr/>
            <p:nvPr/>
          </p:nvSpPr>
          <p:spPr>
            <a:xfrm>
              <a:off x="7385033" y="4497925"/>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236" name="object 236"/>
            <p:cNvSpPr/>
            <p:nvPr/>
          </p:nvSpPr>
          <p:spPr>
            <a:xfrm>
              <a:off x="7338118" y="4497925"/>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237" name="object 237"/>
            <p:cNvSpPr/>
            <p:nvPr/>
          </p:nvSpPr>
          <p:spPr>
            <a:xfrm>
              <a:off x="7300326" y="4497925"/>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238" name="object 238"/>
            <p:cNvSpPr/>
            <p:nvPr/>
          </p:nvSpPr>
          <p:spPr>
            <a:xfrm>
              <a:off x="7252108" y="4497925"/>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239" name="object 239"/>
            <p:cNvSpPr/>
            <p:nvPr/>
          </p:nvSpPr>
          <p:spPr>
            <a:xfrm>
              <a:off x="7214315" y="4497925"/>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240" name="object 240"/>
            <p:cNvSpPr/>
            <p:nvPr/>
          </p:nvSpPr>
          <p:spPr>
            <a:xfrm>
              <a:off x="7167401" y="4497925"/>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241" name="object 241"/>
            <p:cNvSpPr/>
            <p:nvPr/>
          </p:nvSpPr>
          <p:spPr>
            <a:xfrm>
              <a:off x="7129608" y="4497925"/>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242" name="object 242"/>
            <p:cNvSpPr/>
            <p:nvPr/>
          </p:nvSpPr>
          <p:spPr>
            <a:xfrm>
              <a:off x="7082694" y="4497925"/>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243" name="object 243"/>
            <p:cNvSpPr/>
            <p:nvPr/>
          </p:nvSpPr>
          <p:spPr>
            <a:xfrm>
              <a:off x="7044901" y="4497925"/>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244" name="object 244"/>
            <p:cNvSpPr/>
            <p:nvPr/>
          </p:nvSpPr>
          <p:spPr>
            <a:xfrm>
              <a:off x="6997987" y="4497925"/>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245" name="object 245"/>
            <p:cNvSpPr/>
            <p:nvPr/>
          </p:nvSpPr>
          <p:spPr>
            <a:xfrm>
              <a:off x="6960195" y="4497925"/>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246" name="object 246"/>
            <p:cNvSpPr/>
            <p:nvPr/>
          </p:nvSpPr>
          <p:spPr>
            <a:xfrm>
              <a:off x="6913280" y="4497925"/>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247" name="object 247"/>
            <p:cNvSpPr/>
            <p:nvPr/>
          </p:nvSpPr>
          <p:spPr>
            <a:xfrm>
              <a:off x="6875489" y="4497925"/>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248" name="object 248"/>
            <p:cNvSpPr/>
            <p:nvPr/>
          </p:nvSpPr>
          <p:spPr>
            <a:xfrm>
              <a:off x="6828574" y="4497925"/>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249" name="object 249"/>
            <p:cNvSpPr/>
            <p:nvPr/>
          </p:nvSpPr>
          <p:spPr>
            <a:xfrm>
              <a:off x="6780357" y="4497925"/>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250" name="object 250"/>
            <p:cNvSpPr/>
            <p:nvPr/>
          </p:nvSpPr>
          <p:spPr>
            <a:xfrm>
              <a:off x="6742563" y="4497925"/>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251" name="object 251"/>
            <p:cNvSpPr/>
            <p:nvPr/>
          </p:nvSpPr>
          <p:spPr>
            <a:xfrm>
              <a:off x="6695650" y="4497925"/>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252" name="object 252"/>
            <p:cNvSpPr/>
            <p:nvPr/>
          </p:nvSpPr>
          <p:spPr>
            <a:xfrm>
              <a:off x="6677404" y="4517980"/>
              <a:ext cx="18462" cy="0"/>
            </a:xfrm>
            <a:custGeom>
              <a:avLst/>
              <a:gdLst/>
              <a:ahLst/>
              <a:cxnLst/>
              <a:rect l="l" t="t" r="r" b="b"/>
              <a:pathLst>
                <a:path w="21590">
                  <a:moveTo>
                    <a:pt x="0" y="0"/>
                  </a:moveTo>
                  <a:lnTo>
                    <a:pt x="21335" y="0"/>
                  </a:lnTo>
                </a:path>
              </a:pathLst>
            </a:custGeom>
            <a:ln w="22859">
              <a:solidFill>
                <a:srgbClr val="24211D"/>
              </a:solidFill>
            </a:ln>
          </p:spPr>
          <p:txBody>
            <a:bodyPr wrap="square" lIns="0" tIns="0" rIns="0" bIns="0" rtlCol="0"/>
            <a:lstStyle/>
            <a:p>
              <a:endParaRPr/>
            </a:p>
          </p:txBody>
        </p:sp>
        <p:sp>
          <p:nvSpPr>
            <p:cNvPr id="253" name="object 253"/>
            <p:cNvSpPr/>
            <p:nvPr/>
          </p:nvSpPr>
          <p:spPr>
            <a:xfrm>
              <a:off x="6677404" y="4557399"/>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254" name="object 254"/>
            <p:cNvSpPr/>
            <p:nvPr/>
          </p:nvSpPr>
          <p:spPr>
            <a:xfrm>
              <a:off x="6677404" y="4607884"/>
              <a:ext cx="18462" cy="0"/>
            </a:xfrm>
            <a:custGeom>
              <a:avLst/>
              <a:gdLst/>
              <a:ahLst/>
              <a:cxnLst/>
              <a:rect l="l" t="t" r="r" b="b"/>
              <a:pathLst>
                <a:path w="21590">
                  <a:moveTo>
                    <a:pt x="0" y="0"/>
                  </a:moveTo>
                  <a:lnTo>
                    <a:pt x="21335" y="0"/>
                  </a:lnTo>
                </a:path>
              </a:pathLst>
            </a:custGeom>
            <a:ln w="22859">
              <a:solidFill>
                <a:srgbClr val="24211D"/>
              </a:solidFill>
            </a:ln>
          </p:spPr>
          <p:txBody>
            <a:bodyPr wrap="square" lIns="0" tIns="0" rIns="0" bIns="0" rtlCol="0"/>
            <a:lstStyle/>
            <a:p>
              <a:endParaRPr/>
            </a:p>
          </p:txBody>
        </p:sp>
        <p:sp>
          <p:nvSpPr>
            <p:cNvPr id="255" name="object 255"/>
            <p:cNvSpPr/>
            <p:nvPr/>
          </p:nvSpPr>
          <p:spPr>
            <a:xfrm>
              <a:off x="6677404" y="4647994"/>
              <a:ext cx="18462" cy="0"/>
            </a:xfrm>
            <a:custGeom>
              <a:avLst/>
              <a:gdLst/>
              <a:ahLst/>
              <a:cxnLst/>
              <a:rect l="l" t="t" r="r" b="b"/>
              <a:pathLst>
                <a:path w="21590">
                  <a:moveTo>
                    <a:pt x="0" y="0"/>
                  </a:moveTo>
                  <a:lnTo>
                    <a:pt x="21335" y="0"/>
                  </a:lnTo>
                </a:path>
              </a:pathLst>
            </a:custGeom>
            <a:ln w="22859">
              <a:solidFill>
                <a:srgbClr val="24211D"/>
              </a:solidFill>
            </a:ln>
          </p:spPr>
          <p:txBody>
            <a:bodyPr wrap="square" lIns="0" tIns="0" rIns="0" bIns="0" rtlCol="0"/>
            <a:lstStyle/>
            <a:p>
              <a:endParaRPr/>
            </a:p>
          </p:txBody>
        </p:sp>
        <p:sp>
          <p:nvSpPr>
            <p:cNvPr id="256" name="object 256"/>
            <p:cNvSpPr/>
            <p:nvPr/>
          </p:nvSpPr>
          <p:spPr>
            <a:xfrm>
              <a:off x="6677404" y="4697787"/>
              <a:ext cx="18462" cy="0"/>
            </a:xfrm>
            <a:custGeom>
              <a:avLst/>
              <a:gdLst/>
              <a:ahLst/>
              <a:cxnLst/>
              <a:rect l="l" t="t" r="r" b="b"/>
              <a:pathLst>
                <a:path w="21590">
                  <a:moveTo>
                    <a:pt x="0" y="0"/>
                  </a:moveTo>
                  <a:lnTo>
                    <a:pt x="21335" y="0"/>
                  </a:lnTo>
                </a:path>
              </a:pathLst>
            </a:custGeom>
            <a:ln w="22859">
              <a:solidFill>
                <a:srgbClr val="24211D"/>
              </a:solidFill>
            </a:ln>
          </p:spPr>
          <p:txBody>
            <a:bodyPr wrap="square" lIns="0" tIns="0" rIns="0" bIns="0" rtlCol="0"/>
            <a:lstStyle/>
            <a:p>
              <a:endParaRPr/>
            </a:p>
          </p:txBody>
        </p:sp>
        <p:sp>
          <p:nvSpPr>
            <p:cNvPr id="257" name="object 257"/>
            <p:cNvSpPr/>
            <p:nvPr/>
          </p:nvSpPr>
          <p:spPr>
            <a:xfrm>
              <a:off x="6677404" y="4737897"/>
              <a:ext cx="18462" cy="0"/>
            </a:xfrm>
            <a:custGeom>
              <a:avLst/>
              <a:gdLst/>
              <a:ahLst/>
              <a:cxnLst/>
              <a:rect l="l" t="t" r="r" b="b"/>
              <a:pathLst>
                <a:path w="21590">
                  <a:moveTo>
                    <a:pt x="0" y="0"/>
                  </a:moveTo>
                  <a:lnTo>
                    <a:pt x="21335" y="0"/>
                  </a:lnTo>
                </a:path>
              </a:pathLst>
            </a:custGeom>
            <a:ln w="22859">
              <a:solidFill>
                <a:srgbClr val="24211D"/>
              </a:solidFill>
            </a:ln>
          </p:spPr>
          <p:txBody>
            <a:bodyPr wrap="square" lIns="0" tIns="0" rIns="0" bIns="0" rtlCol="0"/>
            <a:lstStyle/>
            <a:p>
              <a:endParaRPr/>
            </a:p>
          </p:txBody>
        </p:sp>
        <p:sp>
          <p:nvSpPr>
            <p:cNvPr id="258" name="object 258"/>
            <p:cNvSpPr/>
            <p:nvPr/>
          </p:nvSpPr>
          <p:spPr>
            <a:xfrm>
              <a:off x="6677404" y="4787691"/>
              <a:ext cx="18462" cy="0"/>
            </a:xfrm>
            <a:custGeom>
              <a:avLst/>
              <a:gdLst/>
              <a:ahLst/>
              <a:cxnLst/>
              <a:rect l="l" t="t" r="r" b="b"/>
              <a:pathLst>
                <a:path w="21590">
                  <a:moveTo>
                    <a:pt x="0" y="0"/>
                  </a:moveTo>
                  <a:lnTo>
                    <a:pt x="21335" y="0"/>
                  </a:lnTo>
                </a:path>
              </a:pathLst>
            </a:custGeom>
            <a:ln w="22859">
              <a:solidFill>
                <a:srgbClr val="24211D"/>
              </a:solidFill>
            </a:ln>
          </p:spPr>
          <p:txBody>
            <a:bodyPr wrap="square" lIns="0" tIns="0" rIns="0" bIns="0" rtlCol="0"/>
            <a:lstStyle/>
            <a:p>
              <a:endParaRPr/>
            </a:p>
          </p:txBody>
        </p:sp>
        <p:sp>
          <p:nvSpPr>
            <p:cNvPr id="259" name="object 259"/>
            <p:cNvSpPr/>
            <p:nvPr/>
          </p:nvSpPr>
          <p:spPr>
            <a:xfrm>
              <a:off x="6677404" y="4827801"/>
              <a:ext cx="18462" cy="0"/>
            </a:xfrm>
            <a:custGeom>
              <a:avLst/>
              <a:gdLst/>
              <a:ahLst/>
              <a:cxnLst/>
              <a:rect l="l" t="t" r="r" b="b"/>
              <a:pathLst>
                <a:path w="21590">
                  <a:moveTo>
                    <a:pt x="0" y="0"/>
                  </a:moveTo>
                  <a:lnTo>
                    <a:pt x="21335" y="0"/>
                  </a:lnTo>
                </a:path>
              </a:pathLst>
            </a:custGeom>
            <a:ln w="22859">
              <a:solidFill>
                <a:srgbClr val="24211D"/>
              </a:solidFill>
            </a:ln>
          </p:spPr>
          <p:txBody>
            <a:bodyPr wrap="square" lIns="0" tIns="0" rIns="0" bIns="0" rtlCol="0"/>
            <a:lstStyle/>
            <a:p>
              <a:endParaRPr/>
            </a:p>
          </p:txBody>
        </p:sp>
        <p:sp>
          <p:nvSpPr>
            <p:cNvPr id="260" name="object 260"/>
            <p:cNvSpPr/>
            <p:nvPr/>
          </p:nvSpPr>
          <p:spPr>
            <a:xfrm>
              <a:off x="6677404" y="4867220"/>
              <a:ext cx="18462" cy="20747"/>
            </a:xfrm>
            <a:custGeom>
              <a:avLst/>
              <a:gdLst/>
              <a:ahLst/>
              <a:cxnLst/>
              <a:rect l="l" t="t" r="r" b="b"/>
              <a:pathLst>
                <a:path w="21590" h="22860">
                  <a:moveTo>
                    <a:pt x="0" y="22859"/>
                  </a:moveTo>
                  <a:lnTo>
                    <a:pt x="21335" y="22859"/>
                  </a:lnTo>
                  <a:lnTo>
                    <a:pt x="21335" y="0"/>
                  </a:lnTo>
                  <a:lnTo>
                    <a:pt x="0" y="0"/>
                  </a:lnTo>
                  <a:lnTo>
                    <a:pt x="0" y="22859"/>
                  </a:lnTo>
                  <a:close/>
                </a:path>
              </a:pathLst>
            </a:custGeom>
            <a:solidFill>
              <a:srgbClr val="24211D"/>
            </a:solidFill>
          </p:spPr>
          <p:txBody>
            <a:bodyPr wrap="square" lIns="0" tIns="0" rIns="0" bIns="0" rtlCol="0"/>
            <a:lstStyle/>
            <a:p>
              <a:endParaRPr/>
            </a:p>
          </p:txBody>
        </p:sp>
        <p:sp>
          <p:nvSpPr>
            <p:cNvPr id="261" name="object 261"/>
            <p:cNvSpPr/>
            <p:nvPr/>
          </p:nvSpPr>
          <p:spPr>
            <a:xfrm>
              <a:off x="2167089" y="4907330"/>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262" name="object 262"/>
            <p:cNvSpPr/>
            <p:nvPr/>
          </p:nvSpPr>
          <p:spPr>
            <a:xfrm>
              <a:off x="2118871" y="4907330"/>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263" name="object 263"/>
            <p:cNvSpPr/>
            <p:nvPr/>
          </p:nvSpPr>
          <p:spPr>
            <a:xfrm>
              <a:off x="2081079" y="4907330"/>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264" name="object 264"/>
            <p:cNvSpPr/>
            <p:nvPr/>
          </p:nvSpPr>
          <p:spPr>
            <a:xfrm>
              <a:off x="2034164" y="4907330"/>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265" name="object 265"/>
            <p:cNvSpPr/>
            <p:nvPr/>
          </p:nvSpPr>
          <p:spPr>
            <a:xfrm>
              <a:off x="1996372" y="4907330"/>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266" name="object 266"/>
            <p:cNvSpPr/>
            <p:nvPr/>
          </p:nvSpPr>
          <p:spPr>
            <a:xfrm>
              <a:off x="1949456" y="4907330"/>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267" name="object 267"/>
            <p:cNvSpPr/>
            <p:nvPr/>
          </p:nvSpPr>
          <p:spPr>
            <a:xfrm>
              <a:off x="1902543" y="4907330"/>
              <a:ext cx="28779" cy="0"/>
            </a:xfrm>
            <a:custGeom>
              <a:avLst/>
              <a:gdLst/>
              <a:ahLst/>
              <a:cxnLst/>
              <a:rect l="l" t="t" r="r" b="b"/>
              <a:pathLst>
                <a:path w="33655">
                  <a:moveTo>
                    <a:pt x="0" y="0"/>
                  </a:moveTo>
                  <a:lnTo>
                    <a:pt x="33527" y="0"/>
                  </a:lnTo>
                </a:path>
              </a:pathLst>
            </a:custGeom>
            <a:ln w="21335">
              <a:solidFill>
                <a:srgbClr val="24211D"/>
              </a:solidFill>
            </a:ln>
          </p:spPr>
          <p:txBody>
            <a:bodyPr wrap="square" lIns="0" tIns="0" rIns="0" bIns="0" rtlCol="0"/>
            <a:lstStyle/>
            <a:p>
              <a:endParaRPr/>
            </a:p>
          </p:txBody>
        </p:sp>
        <p:sp>
          <p:nvSpPr>
            <p:cNvPr id="268" name="object 268"/>
            <p:cNvSpPr/>
            <p:nvPr/>
          </p:nvSpPr>
          <p:spPr>
            <a:xfrm>
              <a:off x="1864750" y="4907330"/>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269" name="object 269"/>
            <p:cNvSpPr/>
            <p:nvPr/>
          </p:nvSpPr>
          <p:spPr>
            <a:xfrm>
              <a:off x="1817836" y="4897649"/>
              <a:ext cx="27692" cy="30544"/>
            </a:xfrm>
            <a:custGeom>
              <a:avLst/>
              <a:gdLst/>
              <a:ahLst/>
              <a:cxnLst/>
              <a:rect l="l" t="t" r="r" b="b"/>
              <a:pathLst>
                <a:path w="32385" h="33654">
                  <a:moveTo>
                    <a:pt x="32003" y="21335"/>
                  </a:moveTo>
                  <a:lnTo>
                    <a:pt x="32003" y="0"/>
                  </a:lnTo>
                  <a:lnTo>
                    <a:pt x="0" y="0"/>
                  </a:lnTo>
                  <a:lnTo>
                    <a:pt x="0" y="33527"/>
                  </a:lnTo>
                  <a:lnTo>
                    <a:pt x="32003" y="21335"/>
                  </a:lnTo>
                  <a:close/>
                </a:path>
              </a:pathLst>
            </a:custGeom>
            <a:solidFill>
              <a:srgbClr val="24211D"/>
            </a:solidFill>
          </p:spPr>
          <p:txBody>
            <a:bodyPr wrap="square" lIns="0" tIns="0" rIns="0" bIns="0" rtlCol="0"/>
            <a:lstStyle/>
            <a:p>
              <a:endParaRPr/>
            </a:p>
          </p:txBody>
        </p:sp>
        <p:sp>
          <p:nvSpPr>
            <p:cNvPr id="270" name="object 270"/>
            <p:cNvSpPr/>
            <p:nvPr/>
          </p:nvSpPr>
          <p:spPr>
            <a:xfrm>
              <a:off x="1780043" y="4912863"/>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271" name="object 271"/>
            <p:cNvSpPr/>
            <p:nvPr/>
          </p:nvSpPr>
          <p:spPr>
            <a:xfrm>
              <a:off x="1733128" y="4912863"/>
              <a:ext cx="27692" cy="0"/>
            </a:xfrm>
            <a:custGeom>
              <a:avLst/>
              <a:gdLst/>
              <a:ahLst/>
              <a:cxnLst/>
              <a:rect l="l" t="t" r="r" b="b"/>
              <a:pathLst>
                <a:path w="32385">
                  <a:moveTo>
                    <a:pt x="0" y="0"/>
                  </a:moveTo>
                  <a:lnTo>
                    <a:pt x="32003" y="0"/>
                  </a:lnTo>
                </a:path>
              </a:pathLst>
            </a:custGeom>
            <a:ln w="33527">
              <a:solidFill>
                <a:srgbClr val="24211D"/>
              </a:solidFill>
            </a:ln>
          </p:spPr>
          <p:txBody>
            <a:bodyPr wrap="square" lIns="0" tIns="0" rIns="0" bIns="0" rtlCol="0"/>
            <a:lstStyle/>
            <a:p>
              <a:endParaRPr/>
            </a:p>
          </p:txBody>
        </p:sp>
        <p:sp>
          <p:nvSpPr>
            <p:cNvPr id="272" name="object 272"/>
            <p:cNvSpPr/>
            <p:nvPr/>
          </p:nvSpPr>
          <p:spPr>
            <a:xfrm>
              <a:off x="1695337" y="4912863"/>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273" name="object 273"/>
            <p:cNvSpPr/>
            <p:nvPr/>
          </p:nvSpPr>
          <p:spPr>
            <a:xfrm>
              <a:off x="1647119" y="4912863"/>
              <a:ext cx="28779" cy="0"/>
            </a:xfrm>
            <a:custGeom>
              <a:avLst/>
              <a:gdLst/>
              <a:ahLst/>
              <a:cxnLst/>
              <a:rect l="l" t="t" r="r" b="b"/>
              <a:pathLst>
                <a:path w="33655">
                  <a:moveTo>
                    <a:pt x="0" y="0"/>
                  </a:moveTo>
                  <a:lnTo>
                    <a:pt x="33527" y="0"/>
                  </a:lnTo>
                </a:path>
              </a:pathLst>
            </a:custGeom>
            <a:ln w="33527">
              <a:solidFill>
                <a:srgbClr val="24211D"/>
              </a:solidFill>
            </a:ln>
          </p:spPr>
          <p:txBody>
            <a:bodyPr wrap="square" lIns="0" tIns="0" rIns="0" bIns="0" rtlCol="0"/>
            <a:lstStyle/>
            <a:p>
              <a:endParaRPr/>
            </a:p>
          </p:txBody>
        </p:sp>
        <p:sp>
          <p:nvSpPr>
            <p:cNvPr id="274" name="object 274"/>
            <p:cNvSpPr/>
            <p:nvPr/>
          </p:nvSpPr>
          <p:spPr>
            <a:xfrm>
              <a:off x="1609326" y="4912863"/>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275" name="object 275"/>
            <p:cNvSpPr/>
            <p:nvPr/>
          </p:nvSpPr>
          <p:spPr>
            <a:xfrm>
              <a:off x="1562411" y="4912863"/>
              <a:ext cx="28779" cy="0"/>
            </a:xfrm>
            <a:custGeom>
              <a:avLst/>
              <a:gdLst/>
              <a:ahLst/>
              <a:cxnLst/>
              <a:rect l="l" t="t" r="r" b="b"/>
              <a:pathLst>
                <a:path w="33655">
                  <a:moveTo>
                    <a:pt x="0" y="0"/>
                  </a:moveTo>
                  <a:lnTo>
                    <a:pt x="33527" y="0"/>
                  </a:lnTo>
                </a:path>
              </a:pathLst>
            </a:custGeom>
            <a:ln w="33527">
              <a:solidFill>
                <a:srgbClr val="24211D"/>
              </a:solidFill>
            </a:ln>
          </p:spPr>
          <p:txBody>
            <a:bodyPr wrap="square" lIns="0" tIns="0" rIns="0" bIns="0" rtlCol="0"/>
            <a:lstStyle/>
            <a:p>
              <a:endParaRPr/>
            </a:p>
          </p:txBody>
        </p:sp>
        <p:sp>
          <p:nvSpPr>
            <p:cNvPr id="276" name="object 276"/>
            <p:cNvSpPr/>
            <p:nvPr/>
          </p:nvSpPr>
          <p:spPr>
            <a:xfrm>
              <a:off x="1524620" y="4912863"/>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277" name="object 277"/>
            <p:cNvSpPr/>
            <p:nvPr/>
          </p:nvSpPr>
          <p:spPr>
            <a:xfrm>
              <a:off x="1477705" y="4897649"/>
              <a:ext cx="28779" cy="30544"/>
            </a:xfrm>
            <a:custGeom>
              <a:avLst/>
              <a:gdLst/>
              <a:ahLst/>
              <a:cxnLst/>
              <a:rect l="l" t="t" r="r" b="b"/>
              <a:pathLst>
                <a:path w="33655" h="33654">
                  <a:moveTo>
                    <a:pt x="33527" y="33527"/>
                  </a:moveTo>
                  <a:lnTo>
                    <a:pt x="33527" y="0"/>
                  </a:lnTo>
                  <a:lnTo>
                    <a:pt x="0" y="10667"/>
                  </a:lnTo>
                  <a:lnTo>
                    <a:pt x="0" y="33527"/>
                  </a:lnTo>
                  <a:lnTo>
                    <a:pt x="33527" y="33527"/>
                  </a:lnTo>
                  <a:close/>
                </a:path>
              </a:pathLst>
            </a:custGeom>
            <a:solidFill>
              <a:srgbClr val="24211D"/>
            </a:solidFill>
          </p:spPr>
          <p:txBody>
            <a:bodyPr wrap="square" lIns="0" tIns="0" rIns="0" bIns="0" rtlCol="0"/>
            <a:lstStyle/>
            <a:p>
              <a:endParaRPr/>
            </a:p>
          </p:txBody>
        </p:sp>
        <p:sp>
          <p:nvSpPr>
            <p:cNvPr id="278" name="object 278"/>
            <p:cNvSpPr/>
            <p:nvPr/>
          </p:nvSpPr>
          <p:spPr>
            <a:xfrm>
              <a:off x="1439912" y="4917705"/>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279" name="object 279"/>
            <p:cNvSpPr/>
            <p:nvPr/>
          </p:nvSpPr>
          <p:spPr>
            <a:xfrm>
              <a:off x="1402121" y="4887966"/>
              <a:ext cx="28779" cy="29391"/>
            </a:xfrm>
            <a:custGeom>
              <a:avLst/>
              <a:gdLst/>
              <a:ahLst/>
              <a:cxnLst/>
              <a:rect l="l" t="t" r="r" b="b"/>
              <a:pathLst>
                <a:path w="33655" h="32385">
                  <a:moveTo>
                    <a:pt x="33527" y="10667"/>
                  </a:moveTo>
                  <a:lnTo>
                    <a:pt x="22859" y="0"/>
                  </a:lnTo>
                  <a:lnTo>
                    <a:pt x="0" y="10667"/>
                  </a:lnTo>
                  <a:lnTo>
                    <a:pt x="10667" y="32003"/>
                  </a:lnTo>
                  <a:lnTo>
                    <a:pt x="33527" y="10667"/>
                  </a:lnTo>
                  <a:close/>
                </a:path>
              </a:pathLst>
            </a:custGeom>
            <a:solidFill>
              <a:srgbClr val="24211D"/>
            </a:solidFill>
          </p:spPr>
          <p:txBody>
            <a:bodyPr wrap="square" lIns="0" tIns="0" rIns="0" bIns="0" rtlCol="0"/>
            <a:lstStyle/>
            <a:p>
              <a:endParaRPr/>
            </a:p>
          </p:txBody>
        </p:sp>
        <p:sp>
          <p:nvSpPr>
            <p:cNvPr id="280" name="object 280"/>
            <p:cNvSpPr/>
            <p:nvPr/>
          </p:nvSpPr>
          <p:spPr>
            <a:xfrm>
              <a:off x="1392998" y="4857539"/>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281" name="object 281"/>
            <p:cNvSpPr/>
            <p:nvPr/>
          </p:nvSpPr>
          <p:spPr>
            <a:xfrm>
              <a:off x="1392998" y="4798063"/>
              <a:ext cx="28779" cy="29391"/>
            </a:xfrm>
            <a:custGeom>
              <a:avLst/>
              <a:gdLst/>
              <a:ahLst/>
              <a:cxnLst/>
              <a:rect l="l" t="t" r="r" b="b"/>
              <a:pathLst>
                <a:path w="33655" h="32385">
                  <a:moveTo>
                    <a:pt x="33527" y="10667"/>
                  </a:moveTo>
                  <a:lnTo>
                    <a:pt x="10667" y="0"/>
                  </a:lnTo>
                  <a:lnTo>
                    <a:pt x="0" y="21335"/>
                  </a:lnTo>
                  <a:lnTo>
                    <a:pt x="21335" y="32003"/>
                  </a:lnTo>
                  <a:lnTo>
                    <a:pt x="33527" y="10667"/>
                  </a:lnTo>
                  <a:close/>
                </a:path>
              </a:pathLst>
            </a:custGeom>
            <a:solidFill>
              <a:srgbClr val="24211D"/>
            </a:solidFill>
          </p:spPr>
          <p:txBody>
            <a:bodyPr wrap="square" lIns="0" tIns="0" rIns="0" bIns="0" rtlCol="0"/>
            <a:lstStyle/>
            <a:p>
              <a:endParaRPr/>
            </a:p>
          </p:txBody>
        </p:sp>
        <p:sp>
          <p:nvSpPr>
            <p:cNvPr id="282" name="object 282"/>
            <p:cNvSpPr/>
            <p:nvPr/>
          </p:nvSpPr>
          <p:spPr>
            <a:xfrm>
              <a:off x="1411242" y="4757953"/>
              <a:ext cx="28779" cy="30544"/>
            </a:xfrm>
            <a:custGeom>
              <a:avLst/>
              <a:gdLst/>
              <a:ahLst/>
              <a:cxnLst/>
              <a:rect l="l" t="t" r="r" b="b"/>
              <a:pathLst>
                <a:path w="33655" h="33654">
                  <a:moveTo>
                    <a:pt x="33527" y="10667"/>
                  </a:moveTo>
                  <a:lnTo>
                    <a:pt x="12191" y="0"/>
                  </a:lnTo>
                  <a:lnTo>
                    <a:pt x="0" y="21335"/>
                  </a:lnTo>
                  <a:lnTo>
                    <a:pt x="22859" y="33527"/>
                  </a:lnTo>
                  <a:lnTo>
                    <a:pt x="33527" y="10667"/>
                  </a:lnTo>
                  <a:close/>
                </a:path>
              </a:pathLst>
            </a:custGeom>
            <a:solidFill>
              <a:srgbClr val="24211D"/>
            </a:solidFill>
          </p:spPr>
          <p:txBody>
            <a:bodyPr wrap="square" lIns="0" tIns="0" rIns="0" bIns="0" rtlCol="0"/>
            <a:lstStyle/>
            <a:p>
              <a:endParaRPr/>
            </a:p>
          </p:txBody>
        </p:sp>
        <p:sp>
          <p:nvSpPr>
            <p:cNvPr id="283" name="object 283"/>
            <p:cNvSpPr/>
            <p:nvPr/>
          </p:nvSpPr>
          <p:spPr>
            <a:xfrm>
              <a:off x="1430791" y="4717843"/>
              <a:ext cx="28779" cy="30544"/>
            </a:xfrm>
            <a:custGeom>
              <a:avLst/>
              <a:gdLst/>
              <a:ahLst/>
              <a:cxnLst/>
              <a:rect l="l" t="t" r="r" b="b"/>
              <a:pathLst>
                <a:path w="33655" h="33654">
                  <a:moveTo>
                    <a:pt x="33527" y="10667"/>
                  </a:moveTo>
                  <a:lnTo>
                    <a:pt x="10667" y="0"/>
                  </a:lnTo>
                  <a:lnTo>
                    <a:pt x="0" y="21335"/>
                  </a:lnTo>
                  <a:lnTo>
                    <a:pt x="21335" y="33527"/>
                  </a:lnTo>
                  <a:lnTo>
                    <a:pt x="33527" y="10667"/>
                  </a:lnTo>
                  <a:close/>
                </a:path>
              </a:pathLst>
            </a:custGeom>
            <a:solidFill>
              <a:srgbClr val="24211D"/>
            </a:solidFill>
          </p:spPr>
          <p:txBody>
            <a:bodyPr wrap="square" lIns="0" tIns="0" rIns="0" bIns="0" rtlCol="0"/>
            <a:lstStyle/>
            <a:p>
              <a:endParaRPr/>
            </a:p>
          </p:txBody>
        </p:sp>
        <p:sp>
          <p:nvSpPr>
            <p:cNvPr id="284" name="object 284"/>
            <p:cNvSpPr/>
            <p:nvPr/>
          </p:nvSpPr>
          <p:spPr>
            <a:xfrm>
              <a:off x="1449034" y="4677732"/>
              <a:ext cx="28779" cy="30544"/>
            </a:xfrm>
            <a:custGeom>
              <a:avLst/>
              <a:gdLst/>
              <a:ahLst/>
              <a:cxnLst/>
              <a:rect l="l" t="t" r="r" b="b"/>
              <a:pathLst>
                <a:path w="33655" h="33654">
                  <a:moveTo>
                    <a:pt x="33527" y="21335"/>
                  </a:moveTo>
                  <a:lnTo>
                    <a:pt x="33527" y="10667"/>
                  </a:lnTo>
                  <a:lnTo>
                    <a:pt x="12191" y="0"/>
                  </a:lnTo>
                  <a:lnTo>
                    <a:pt x="12191" y="10667"/>
                  </a:lnTo>
                  <a:lnTo>
                    <a:pt x="0" y="21335"/>
                  </a:lnTo>
                  <a:lnTo>
                    <a:pt x="22859" y="33527"/>
                  </a:lnTo>
                  <a:lnTo>
                    <a:pt x="33527" y="21335"/>
                  </a:lnTo>
                  <a:close/>
                </a:path>
              </a:pathLst>
            </a:custGeom>
            <a:solidFill>
              <a:srgbClr val="24211D"/>
            </a:solidFill>
          </p:spPr>
          <p:txBody>
            <a:bodyPr wrap="square" lIns="0" tIns="0" rIns="0" bIns="0" rtlCol="0"/>
            <a:lstStyle/>
            <a:p>
              <a:endParaRPr/>
            </a:p>
          </p:txBody>
        </p:sp>
        <p:sp>
          <p:nvSpPr>
            <p:cNvPr id="285" name="object 285"/>
            <p:cNvSpPr/>
            <p:nvPr/>
          </p:nvSpPr>
          <p:spPr>
            <a:xfrm>
              <a:off x="1477705" y="4637621"/>
              <a:ext cx="28779" cy="30544"/>
            </a:xfrm>
            <a:custGeom>
              <a:avLst/>
              <a:gdLst/>
              <a:ahLst/>
              <a:cxnLst/>
              <a:rect l="l" t="t" r="r" b="b"/>
              <a:pathLst>
                <a:path w="33655" h="33654">
                  <a:moveTo>
                    <a:pt x="33527" y="10667"/>
                  </a:moveTo>
                  <a:lnTo>
                    <a:pt x="10667" y="0"/>
                  </a:lnTo>
                  <a:lnTo>
                    <a:pt x="0" y="22859"/>
                  </a:lnTo>
                  <a:lnTo>
                    <a:pt x="10667" y="33527"/>
                  </a:lnTo>
                  <a:lnTo>
                    <a:pt x="33527" y="10667"/>
                  </a:lnTo>
                  <a:close/>
                </a:path>
              </a:pathLst>
            </a:custGeom>
            <a:solidFill>
              <a:srgbClr val="24211D"/>
            </a:solidFill>
          </p:spPr>
          <p:txBody>
            <a:bodyPr wrap="square" lIns="0" tIns="0" rIns="0" bIns="0" rtlCol="0"/>
            <a:lstStyle/>
            <a:p>
              <a:endParaRPr/>
            </a:p>
          </p:txBody>
        </p:sp>
        <p:sp>
          <p:nvSpPr>
            <p:cNvPr id="286" name="object 286"/>
            <p:cNvSpPr/>
            <p:nvPr/>
          </p:nvSpPr>
          <p:spPr>
            <a:xfrm>
              <a:off x="1486828" y="4597511"/>
              <a:ext cx="28779" cy="30544"/>
            </a:xfrm>
            <a:custGeom>
              <a:avLst/>
              <a:gdLst/>
              <a:ahLst/>
              <a:cxnLst/>
              <a:rect l="l" t="t" r="r" b="b"/>
              <a:pathLst>
                <a:path w="33655" h="33654">
                  <a:moveTo>
                    <a:pt x="33527" y="10667"/>
                  </a:moveTo>
                  <a:lnTo>
                    <a:pt x="0" y="0"/>
                  </a:lnTo>
                  <a:lnTo>
                    <a:pt x="0" y="22859"/>
                  </a:lnTo>
                  <a:lnTo>
                    <a:pt x="22859" y="33527"/>
                  </a:lnTo>
                  <a:lnTo>
                    <a:pt x="33527" y="10667"/>
                  </a:lnTo>
                  <a:close/>
                </a:path>
              </a:pathLst>
            </a:custGeom>
            <a:solidFill>
              <a:srgbClr val="24211D"/>
            </a:solidFill>
          </p:spPr>
          <p:txBody>
            <a:bodyPr wrap="square" lIns="0" tIns="0" rIns="0" bIns="0" rtlCol="0"/>
            <a:lstStyle/>
            <a:p>
              <a:endParaRPr/>
            </a:p>
          </p:txBody>
        </p:sp>
        <p:sp>
          <p:nvSpPr>
            <p:cNvPr id="287" name="object 287"/>
            <p:cNvSpPr/>
            <p:nvPr/>
          </p:nvSpPr>
          <p:spPr>
            <a:xfrm>
              <a:off x="1477705" y="4557399"/>
              <a:ext cx="28779" cy="20747"/>
            </a:xfrm>
            <a:custGeom>
              <a:avLst/>
              <a:gdLst/>
              <a:ahLst/>
              <a:cxnLst/>
              <a:rect l="l" t="t" r="r" b="b"/>
              <a:pathLst>
                <a:path w="33655" h="22860">
                  <a:moveTo>
                    <a:pt x="33527" y="22859"/>
                  </a:moveTo>
                  <a:lnTo>
                    <a:pt x="33527" y="10667"/>
                  </a:lnTo>
                  <a:lnTo>
                    <a:pt x="22859" y="0"/>
                  </a:lnTo>
                  <a:lnTo>
                    <a:pt x="0" y="10667"/>
                  </a:lnTo>
                  <a:lnTo>
                    <a:pt x="10667" y="22859"/>
                  </a:lnTo>
                  <a:lnTo>
                    <a:pt x="33527" y="22859"/>
                  </a:lnTo>
                  <a:close/>
                </a:path>
              </a:pathLst>
            </a:custGeom>
            <a:solidFill>
              <a:srgbClr val="24211D"/>
            </a:solidFill>
          </p:spPr>
          <p:txBody>
            <a:bodyPr wrap="square" lIns="0" tIns="0" rIns="0" bIns="0" rtlCol="0"/>
            <a:lstStyle/>
            <a:p>
              <a:endParaRPr/>
            </a:p>
          </p:txBody>
        </p:sp>
        <p:sp>
          <p:nvSpPr>
            <p:cNvPr id="288" name="object 288"/>
            <p:cNvSpPr/>
            <p:nvPr/>
          </p:nvSpPr>
          <p:spPr>
            <a:xfrm>
              <a:off x="1449034" y="4517289"/>
              <a:ext cx="38010" cy="30544"/>
            </a:xfrm>
            <a:custGeom>
              <a:avLst/>
              <a:gdLst/>
              <a:ahLst/>
              <a:cxnLst/>
              <a:rect l="l" t="t" r="r" b="b"/>
              <a:pathLst>
                <a:path w="44450" h="33654">
                  <a:moveTo>
                    <a:pt x="44195" y="22859"/>
                  </a:moveTo>
                  <a:lnTo>
                    <a:pt x="22859" y="0"/>
                  </a:lnTo>
                  <a:lnTo>
                    <a:pt x="0" y="22859"/>
                  </a:lnTo>
                  <a:lnTo>
                    <a:pt x="22859" y="33527"/>
                  </a:lnTo>
                  <a:lnTo>
                    <a:pt x="44195" y="22859"/>
                  </a:lnTo>
                  <a:close/>
                </a:path>
              </a:pathLst>
            </a:custGeom>
            <a:solidFill>
              <a:srgbClr val="24211D"/>
            </a:solidFill>
          </p:spPr>
          <p:txBody>
            <a:bodyPr wrap="square" lIns="0" tIns="0" rIns="0" bIns="0" rtlCol="0"/>
            <a:lstStyle/>
            <a:p>
              <a:endParaRPr/>
            </a:p>
          </p:txBody>
        </p:sp>
        <p:sp>
          <p:nvSpPr>
            <p:cNvPr id="289" name="object 289"/>
            <p:cNvSpPr/>
            <p:nvPr/>
          </p:nvSpPr>
          <p:spPr>
            <a:xfrm>
              <a:off x="1421668" y="4497925"/>
              <a:ext cx="27692" cy="30544"/>
            </a:xfrm>
            <a:custGeom>
              <a:avLst/>
              <a:gdLst/>
              <a:ahLst/>
              <a:cxnLst/>
              <a:rect l="l" t="t" r="r" b="b"/>
              <a:pathLst>
                <a:path w="32385" h="33654">
                  <a:moveTo>
                    <a:pt x="32003" y="10667"/>
                  </a:moveTo>
                  <a:lnTo>
                    <a:pt x="10667" y="0"/>
                  </a:lnTo>
                  <a:lnTo>
                    <a:pt x="0" y="21335"/>
                  </a:lnTo>
                  <a:lnTo>
                    <a:pt x="10667" y="33527"/>
                  </a:lnTo>
                  <a:lnTo>
                    <a:pt x="32003" y="10667"/>
                  </a:lnTo>
                  <a:close/>
                </a:path>
              </a:pathLst>
            </a:custGeom>
            <a:solidFill>
              <a:srgbClr val="24211D"/>
            </a:solidFill>
          </p:spPr>
          <p:txBody>
            <a:bodyPr wrap="square" lIns="0" tIns="0" rIns="0" bIns="0" rtlCol="0"/>
            <a:lstStyle/>
            <a:p>
              <a:endParaRPr/>
            </a:p>
          </p:txBody>
        </p:sp>
        <p:sp>
          <p:nvSpPr>
            <p:cNvPr id="290" name="object 290"/>
            <p:cNvSpPr/>
            <p:nvPr/>
          </p:nvSpPr>
          <p:spPr>
            <a:xfrm>
              <a:off x="1421668" y="4507607"/>
              <a:ext cx="0" cy="0"/>
            </a:xfrm>
            <a:custGeom>
              <a:avLst/>
              <a:gdLst/>
              <a:ahLst/>
              <a:cxnLst/>
              <a:rect l="l" t="t" r="r" b="b"/>
              <a:pathLst>
                <a:path>
                  <a:moveTo>
                    <a:pt x="0" y="0"/>
                  </a:moveTo>
                  <a:lnTo>
                    <a:pt x="0" y="0"/>
                  </a:lnTo>
                </a:path>
              </a:pathLst>
            </a:custGeom>
            <a:ln w="21335">
              <a:solidFill>
                <a:srgbClr val="24211D"/>
              </a:solidFill>
            </a:ln>
          </p:spPr>
          <p:txBody>
            <a:bodyPr wrap="square" lIns="0" tIns="0" rIns="0" bIns="0" rtlCol="0"/>
            <a:lstStyle/>
            <a:p>
              <a:endParaRPr/>
            </a:p>
          </p:txBody>
        </p:sp>
        <p:sp>
          <p:nvSpPr>
            <p:cNvPr id="291" name="object 291"/>
            <p:cNvSpPr/>
            <p:nvPr/>
          </p:nvSpPr>
          <p:spPr>
            <a:xfrm>
              <a:off x="1449034" y="450760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292" name="object 292"/>
            <p:cNvSpPr/>
            <p:nvPr/>
          </p:nvSpPr>
          <p:spPr>
            <a:xfrm>
              <a:off x="1486827" y="450760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293" name="object 293"/>
            <p:cNvSpPr/>
            <p:nvPr/>
          </p:nvSpPr>
          <p:spPr>
            <a:xfrm>
              <a:off x="1533741" y="450760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294" name="object 294"/>
            <p:cNvSpPr/>
            <p:nvPr/>
          </p:nvSpPr>
          <p:spPr>
            <a:xfrm>
              <a:off x="1571534" y="450760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295" name="object 295"/>
            <p:cNvSpPr/>
            <p:nvPr/>
          </p:nvSpPr>
          <p:spPr>
            <a:xfrm>
              <a:off x="1619751" y="450760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296" name="object 296"/>
            <p:cNvSpPr/>
            <p:nvPr/>
          </p:nvSpPr>
          <p:spPr>
            <a:xfrm>
              <a:off x="1657544" y="450760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297" name="object 297"/>
            <p:cNvSpPr/>
            <p:nvPr/>
          </p:nvSpPr>
          <p:spPr>
            <a:xfrm>
              <a:off x="1704458" y="450760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298" name="object 298"/>
            <p:cNvSpPr/>
            <p:nvPr/>
          </p:nvSpPr>
          <p:spPr>
            <a:xfrm>
              <a:off x="1742250" y="450760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299" name="object 299"/>
            <p:cNvSpPr/>
            <p:nvPr/>
          </p:nvSpPr>
          <p:spPr>
            <a:xfrm>
              <a:off x="1789166" y="450760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00" name="object 300"/>
            <p:cNvSpPr/>
            <p:nvPr/>
          </p:nvSpPr>
          <p:spPr>
            <a:xfrm>
              <a:off x="1826957" y="450760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01" name="object 301"/>
            <p:cNvSpPr/>
            <p:nvPr/>
          </p:nvSpPr>
          <p:spPr>
            <a:xfrm>
              <a:off x="1873873" y="450760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02" name="object 302"/>
            <p:cNvSpPr/>
            <p:nvPr/>
          </p:nvSpPr>
          <p:spPr>
            <a:xfrm>
              <a:off x="1911665" y="450760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03" name="object 303"/>
            <p:cNvSpPr/>
            <p:nvPr/>
          </p:nvSpPr>
          <p:spPr>
            <a:xfrm>
              <a:off x="1958579" y="450760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04" name="object 304"/>
            <p:cNvSpPr/>
            <p:nvPr/>
          </p:nvSpPr>
          <p:spPr>
            <a:xfrm>
              <a:off x="1996372" y="450760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05" name="object 305"/>
            <p:cNvSpPr/>
            <p:nvPr/>
          </p:nvSpPr>
          <p:spPr>
            <a:xfrm>
              <a:off x="2043285" y="450760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06" name="object 306"/>
            <p:cNvSpPr/>
            <p:nvPr/>
          </p:nvSpPr>
          <p:spPr>
            <a:xfrm>
              <a:off x="2081079" y="450760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07" name="object 307"/>
            <p:cNvSpPr/>
            <p:nvPr/>
          </p:nvSpPr>
          <p:spPr>
            <a:xfrm>
              <a:off x="2129296" y="450760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08" name="object 308"/>
            <p:cNvSpPr/>
            <p:nvPr/>
          </p:nvSpPr>
          <p:spPr>
            <a:xfrm>
              <a:off x="2167089" y="4497925"/>
              <a:ext cx="27692" cy="19594"/>
            </a:xfrm>
            <a:custGeom>
              <a:avLst/>
              <a:gdLst/>
              <a:ahLst/>
              <a:cxnLst/>
              <a:rect l="l" t="t" r="r" b="b"/>
              <a:pathLst>
                <a:path w="32385" h="21589">
                  <a:moveTo>
                    <a:pt x="32003" y="10667"/>
                  </a:moveTo>
                  <a:lnTo>
                    <a:pt x="21335" y="0"/>
                  </a:lnTo>
                  <a:lnTo>
                    <a:pt x="0" y="0"/>
                  </a:lnTo>
                  <a:lnTo>
                    <a:pt x="0" y="21335"/>
                  </a:lnTo>
                  <a:lnTo>
                    <a:pt x="21335" y="21335"/>
                  </a:lnTo>
                  <a:lnTo>
                    <a:pt x="32003" y="10667"/>
                  </a:lnTo>
                  <a:close/>
                </a:path>
                <a:path w="32385" h="21589">
                  <a:moveTo>
                    <a:pt x="32003" y="10667"/>
                  </a:moveTo>
                  <a:lnTo>
                    <a:pt x="32003" y="0"/>
                  </a:lnTo>
                  <a:lnTo>
                    <a:pt x="21335" y="0"/>
                  </a:lnTo>
                  <a:lnTo>
                    <a:pt x="32003" y="10667"/>
                  </a:lnTo>
                  <a:close/>
                </a:path>
              </a:pathLst>
            </a:custGeom>
            <a:solidFill>
              <a:srgbClr val="24211D"/>
            </a:solidFill>
          </p:spPr>
          <p:txBody>
            <a:bodyPr wrap="square" lIns="0" tIns="0" rIns="0" bIns="0" rtlCol="0"/>
            <a:lstStyle/>
            <a:p>
              <a:endParaRPr/>
            </a:p>
          </p:txBody>
        </p:sp>
        <p:sp>
          <p:nvSpPr>
            <p:cNvPr id="309" name="object 309"/>
            <p:cNvSpPr/>
            <p:nvPr/>
          </p:nvSpPr>
          <p:spPr>
            <a:xfrm>
              <a:off x="2176211" y="4512449"/>
              <a:ext cx="18462" cy="0"/>
            </a:xfrm>
            <a:custGeom>
              <a:avLst/>
              <a:gdLst/>
              <a:ahLst/>
              <a:cxnLst/>
              <a:rect l="l" t="t" r="r" b="b"/>
              <a:pathLst>
                <a:path w="21589">
                  <a:moveTo>
                    <a:pt x="0" y="0"/>
                  </a:moveTo>
                  <a:lnTo>
                    <a:pt x="21335" y="0"/>
                  </a:lnTo>
                </a:path>
              </a:pathLst>
            </a:custGeom>
            <a:ln w="10667">
              <a:solidFill>
                <a:srgbClr val="24211D"/>
              </a:solidFill>
            </a:ln>
          </p:spPr>
          <p:txBody>
            <a:bodyPr wrap="square" lIns="0" tIns="0" rIns="0" bIns="0" rtlCol="0"/>
            <a:lstStyle/>
            <a:p>
              <a:endParaRPr/>
            </a:p>
          </p:txBody>
        </p:sp>
        <p:sp>
          <p:nvSpPr>
            <p:cNvPr id="310" name="object 310"/>
            <p:cNvSpPr/>
            <p:nvPr/>
          </p:nvSpPr>
          <p:spPr>
            <a:xfrm>
              <a:off x="2176211" y="4547718"/>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11" name="object 311"/>
            <p:cNvSpPr/>
            <p:nvPr/>
          </p:nvSpPr>
          <p:spPr>
            <a:xfrm>
              <a:off x="2176211" y="4592669"/>
              <a:ext cx="18462" cy="0"/>
            </a:xfrm>
            <a:custGeom>
              <a:avLst/>
              <a:gdLst/>
              <a:ahLst/>
              <a:cxnLst/>
              <a:rect l="l" t="t" r="r" b="b"/>
              <a:pathLst>
                <a:path w="21589">
                  <a:moveTo>
                    <a:pt x="0" y="0"/>
                  </a:moveTo>
                  <a:lnTo>
                    <a:pt x="21335" y="0"/>
                  </a:lnTo>
                </a:path>
              </a:pathLst>
            </a:custGeom>
            <a:ln w="32003">
              <a:solidFill>
                <a:srgbClr val="24211D"/>
              </a:solidFill>
            </a:ln>
          </p:spPr>
          <p:txBody>
            <a:bodyPr wrap="square" lIns="0" tIns="0" rIns="0" bIns="0" rtlCol="0"/>
            <a:lstStyle/>
            <a:p>
              <a:endParaRPr/>
            </a:p>
          </p:txBody>
        </p:sp>
        <p:sp>
          <p:nvSpPr>
            <p:cNvPr id="312" name="object 312"/>
            <p:cNvSpPr/>
            <p:nvPr/>
          </p:nvSpPr>
          <p:spPr>
            <a:xfrm>
              <a:off x="2176211" y="4637621"/>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13" name="object 313"/>
            <p:cNvSpPr/>
            <p:nvPr/>
          </p:nvSpPr>
          <p:spPr>
            <a:xfrm>
              <a:off x="2176211" y="4682572"/>
              <a:ext cx="18462" cy="0"/>
            </a:xfrm>
            <a:custGeom>
              <a:avLst/>
              <a:gdLst/>
              <a:ahLst/>
              <a:cxnLst/>
              <a:rect l="l" t="t" r="r" b="b"/>
              <a:pathLst>
                <a:path w="21589">
                  <a:moveTo>
                    <a:pt x="0" y="0"/>
                  </a:moveTo>
                  <a:lnTo>
                    <a:pt x="21335" y="0"/>
                  </a:lnTo>
                </a:path>
              </a:pathLst>
            </a:custGeom>
            <a:ln w="32003">
              <a:solidFill>
                <a:srgbClr val="24211D"/>
              </a:solidFill>
            </a:ln>
          </p:spPr>
          <p:txBody>
            <a:bodyPr wrap="square" lIns="0" tIns="0" rIns="0" bIns="0" rtlCol="0"/>
            <a:lstStyle/>
            <a:p>
              <a:endParaRPr/>
            </a:p>
          </p:txBody>
        </p:sp>
        <p:sp>
          <p:nvSpPr>
            <p:cNvPr id="314" name="object 314"/>
            <p:cNvSpPr/>
            <p:nvPr/>
          </p:nvSpPr>
          <p:spPr>
            <a:xfrm>
              <a:off x="2176211" y="4727525"/>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15" name="object 315"/>
            <p:cNvSpPr/>
            <p:nvPr/>
          </p:nvSpPr>
          <p:spPr>
            <a:xfrm>
              <a:off x="2176211" y="4773167"/>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316" name="object 316"/>
            <p:cNvSpPr/>
            <p:nvPr/>
          </p:nvSpPr>
          <p:spPr>
            <a:xfrm>
              <a:off x="2176211" y="481742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17" name="object 317"/>
            <p:cNvSpPr/>
            <p:nvPr/>
          </p:nvSpPr>
          <p:spPr>
            <a:xfrm>
              <a:off x="2176211" y="4863070"/>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318" name="object 318"/>
            <p:cNvSpPr/>
            <p:nvPr/>
          </p:nvSpPr>
          <p:spPr>
            <a:xfrm>
              <a:off x="2176211" y="4897649"/>
              <a:ext cx="18462" cy="19594"/>
            </a:xfrm>
            <a:custGeom>
              <a:avLst/>
              <a:gdLst/>
              <a:ahLst/>
              <a:cxnLst/>
              <a:rect l="l" t="t" r="r" b="b"/>
              <a:pathLst>
                <a:path w="21589" h="21589">
                  <a:moveTo>
                    <a:pt x="21335" y="10667"/>
                  </a:moveTo>
                  <a:lnTo>
                    <a:pt x="21335" y="0"/>
                  </a:lnTo>
                  <a:lnTo>
                    <a:pt x="0" y="0"/>
                  </a:lnTo>
                  <a:lnTo>
                    <a:pt x="0" y="10667"/>
                  </a:lnTo>
                  <a:lnTo>
                    <a:pt x="10667" y="21335"/>
                  </a:lnTo>
                  <a:lnTo>
                    <a:pt x="21335" y="10667"/>
                  </a:lnTo>
                  <a:close/>
                </a:path>
                <a:path w="21589" h="21589">
                  <a:moveTo>
                    <a:pt x="21335" y="21335"/>
                  </a:moveTo>
                  <a:lnTo>
                    <a:pt x="21335" y="10667"/>
                  </a:lnTo>
                  <a:lnTo>
                    <a:pt x="10667" y="21335"/>
                  </a:lnTo>
                  <a:lnTo>
                    <a:pt x="21335" y="21335"/>
                  </a:lnTo>
                  <a:close/>
                </a:path>
              </a:pathLst>
            </a:custGeom>
            <a:solidFill>
              <a:srgbClr val="24211D"/>
            </a:solidFill>
          </p:spPr>
          <p:txBody>
            <a:bodyPr wrap="square" lIns="0" tIns="0" rIns="0" bIns="0" rtlCol="0"/>
            <a:lstStyle/>
            <a:p>
              <a:endParaRPr/>
            </a:p>
          </p:txBody>
        </p:sp>
        <p:sp>
          <p:nvSpPr>
            <p:cNvPr id="319" name="object 319"/>
            <p:cNvSpPr/>
            <p:nvPr/>
          </p:nvSpPr>
          <p:spPr>
            <a:xfrm>
              <a:off x="2628416" y="4887967"/>
              <a:ext cx="28779" cy="0"/>
            </a:xfrm>
            <a:custGeom>
              <a:avLst/>
              <a:gdLst/>
              <a:ahLst/>
              <a:cxnLst/>
              <a:rect l="l" t="t" r="r" b="b"/>
              <a:pathLst>
                <a:path w="33655">
                  <a:moveTo>
                    <a:pt x="0" y="0"/>
                  </a:moveTo>
                  <a:lnTo>
                    <a:pt x="33527" y="0"/>
                  </a:lnTo>
                </a:path>
              </a:pathLst>
            </a:custGeom>
            <a:ln w="21335">
              <a:solidFill>
                <a:srgbClr val="24211D"/>
              </a:solidFill>
            </a:ln>
          </p:spPr>
          <p:txBody>
            <a:bodyPr wrap="square" lIns="0" tIns="0" rIns="0" bIns="0" rtlCol="0"/>
            <a:lstStyle/>
            <a:p>
              <a:endParaRPr/>
            </a:p>
          </p:txBody>
        </p:sp>
        <p:sp>
          <p:nvSpPr>
            <p:cNvPr id="320" name="object 320"/>
            <p:cNvSpPr/>
            <p:nvPr/>
          </p:nvSpPr>
          <p:spPr>
            <a:xfrm>
              <a:off x="2676633" y="488796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21" name="object 321"/>
            <p:cNvSpPr/>
            <p:nvPr/>
          </p:nvSpPr>
          <p:spPr>
            <a:xfrm>
              <a:off x="2714425" y="4887967"/>
              <a:ext cx="27692" cy="0"/>
            </a:xfrm>
            <a:custGeom>
              <a:avLst/>
              <a:gdLst/>
              <a:ahLst/>
              <a:cxnLst/>
              <a:rect l="l" t="t" r="r" b="b"/>
              <a:pathLst>
                <a:path w="32385">
                  <a:moveTo>
                    <a:pt x="0" y="0"/>
                  </a:moveTo>
                  <a:lnTo>
                    <a:pt x="32003" y="0"/>
                  </a:lnTo>
                </a:path>
              </a:pathLst>
            </a:custGeom>
            <a:ln w="21335">
              <a:solidFill>
                <a:srgbClr val="24211D"/>
              </a:solidFill>
            </a:ln>
          </p:spPr>
          <p:txBody>
            <a:bodyPr wrap="square" lIns="0" tIns="0" rIns="0" bIns="0" rtlCol="0"/>
            <a:lstStyle/>
            <a:p>
              <a:endParaRPr/>
            </a:p>
          </p:txBody>
        </p:sp>
        <p:sp>
          <p:nvSpPr>
            <p:cNvPr id="322" name="object 322"/>
            <p:cNvSpPr/>
            <p:nvPr/>
          </p:nvSpPr>
          <p:spPr>
            <a:xfrm>
              <a:off x="2761340" y="488796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23" name="object 323"/>
            <p:cNvSpPr/>
            <p:nvPr/>
          </p:nvSpPr>
          <p:spPr>
            <a:xfrm>
              <a:off x="2799132" y="4887967"/>
              <a:ext cx="27692" cy="0"/>
            </a:xfrm>
            <a:custGeom>
              <a:avLst/>
              <a:gdLst/>
              <a:ahLst/>
              <a:cxnLst/>
              <a:rect l="l" t="t" r="r" b="b"/>
              <a:pathLst>
                <a:path w="32385">
                  <a:moveTo>
                    <a:pt x="0" y="0"/>
                  </a:moveTo>
                  <a:lnTo>
                    <a:pt x="32003" y="0"/>
                  </a:lnTo>
                </a:path>
              </a:pathLst>
            </a:custGeom>
            <a:ln w="21335">
              <a:solidFill>
                <a:srgbClr val="24211D"/>
              </a:solidFill>
            </a:ln>
          </p:spPr>
          <p:txBody>
            <a:bodyPr wrap="square" lIns="0" tIns="0" rIns="0" bIns="0" rtlCol="0"/>
            <a:lstStyle/>
            <a:p>
              <a:endParaRPr/>
            </a:p>
          </p:txBody>
        </p:sp>
        <p:sp>
          <p:nvSpPr>
            <p:cNvPr id="324" name="object 324"/>
            <p:cNvSpPr/>
            <p:nvPr/>
          </p:nvSpPr>
          <p:spPr>
            <a:xfrm>
              <a:off x="2846047" y="488796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25" name="object 325"/>
            <p:cNvSpPr/>
            <p:nvPr/>
          </p:nvSpPr>
          <p:spPr>
            <a:xfrm>
              <a:off x="2883839" y="4887967"/>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326" name="object 326"/>
            <p:cNvSpPr/>
            <p:nvPr/>
          </p:nvSpPr>
          <p:spPr>
            <a:xfrm>
              <a:off x="2930753" y="488796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27" name="object 327"/>
            <p:cNvSpPr/>
            <p:nvPr/>
          </p:nvSpPr>
          <p:spPr>
            <a:xfrm>
              <a:off x="2968547" y="4887967"/>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328" name="object 328"/>
            <p:cNvSpPr/>
            <p:nvPr/>
          </p:nvSpPr>
          <p:spPr>
            <a:xfrm>
              <a:off x="3015460" y="488796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29" name="object 329"/>
            <p:cNvSpPr/>
            <p:nvPr/>
          </p:nvSpPr>
          <p:spPr>
            <a:xfrm>
              <a:off x="3053253" y="4887967"/>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330" name="object 330"/>
            <p:cNvSpPr/>
            <p:nvPr/>
          </p:nvSpPr>
          <p:spPr>
            <a:xfrm>
              <a:off x="3100168" y="488796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31" name="object 331"/>
            <p:cNvSpPr/>
            <p:nvPr/>
          </p:nvSpPr>
          <p:spPr>
            <a:xfrm>
              <a:off x="3137959" y="4887967"/>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332" name="object 332"/>
            <p:cNvSpPr/>
            <p:nvPr/>
          </p:nvSpPr>
          <p:spPr>
            <a:xfrm>
              <a:off x="3186177" y="488796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33" name="object 333"/>
            <p:cNvSpPr/>
            <p:nvPr/>
          </p:nvSpPr>
          <p:spPr>
            <a:xfrm>
              <a:off x="3223969" y="4887967"/>
              <a:ext cx="27692" cy="0"/>
            </a:xfrm>
            <a:custGeom>
              <a:avLst/>
              <a:gdLst/>
              <a:ahLst/>
              <a:cxnLst/>
              <a:rect l="l" t="t" r="r" b="b"/>
              <a:pathLst>
                <a:path w="32385">
                  <a:moveTo>
                    <a:pt x="0" y="0"/>
                  </a:moveTo>
                  <a:lnTo>
                    <a:pt x="32003" y="0"/>
                  </a:lnTo>
                </a:path>
              </a:pathLst>
            </a:custGeom>
            <a:ln w="21335">
              <a:solidFill>
                <a:srgbClr val="24211D"/>
              </a:solidFill>
            </a:ln>
          </p:spPr>
          <p:txBody>
            <a:bodyPr wrap="square" lIns="0" tIns="0" rIns="0" bIns="0" rtlCol="0"/>
            <a:lstStyle/>
            <a:p>
              <a:endParaRPr/>
            </a:p>
          </p:txBody>
        </p:sp>
        <p:sp>
          <p:nvSpPr>
            <p:cNvPr id="334" name="object 334"/>
            <p:cNvSpPr/>
            <p:nvPr/>
          </p:nvSpPr>
          <p:spPr>
            <a:xfrm>
              <a:off x="3270885" y="488796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35" name="object 335"/>
            <p:cNvSpPr/>
            <p:nvPr/>
          </p:nvSpPr>
          <p:spPr>
            <a:xfrm>
              <a:off x="3317799" y="488796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36" name="object 336"/>
            <p:cNvSpPr/>
            <p:nvPr/>
          </p:nvSpPr>
          <p:spPr>
            <a:xfrm>
              <a:off x="3355591" y="488796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37" name="object 337"/>
            <p:cNvSpPr/>
            <p:nvPr/>
          </p:nvSpPr>
          <p:spPr>
            <a:xfrm>
              <a:off x="3402506" y="488796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38" name="object 338"/>
            <p:cNvSpPr/>
            <p:nvPr/>
          </p:nvSpPr>
          <p:spPr>
            <a:xfrm>
              <a:off x="3440298" y="488796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39" name="object 339"/>
            <p:cNvSpPr/>
            <p:nvPr/>
          </p:nvSpPr>
          <p:spPr>
            <a:xfrm>
              <a:off x="3487212" y="488796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40" name="object 340"/>
            <p:cNvSpPr/>
            <p:nvPr/>
          </p:nvSpPr>
          <p:spPr>
            <a:xfrm>
              <a:off x="3525004" y="4892808"/>
              <a:ext cx="19548" cy="0"/>
            </a:xfrm>
            <a:custGeom>
              <a:avLst/>
              <a:gdLst/>
              <a:ahLst/>
              <a:cxnLst/>
              <a:rect l="l" t="t" r="r" b="b"/>
              <a:pathLst>
                <a:path w="22860">
                  <a:moveTo>
                    <a:pt x="0" y="0"/>
                  </a:moveTo>
                  <a:lnTo>
                    <a:pt x="22859" y="0"/>
                  </a:lnTo>
                </a:path>
              </a:pathLst>
            </a:custGeom>
            <a:ln w="32003">
              <a:solidFill>
                <a:srgbClr val="24211D"/>
              </a:solidFill>
            </a:ln>
          </p:spPr>
          <p:txBody>
            <a:bodyPr wrap="square" lIns="0" tIns="0" rIns="0" bIns="0" rtlCol="0"/>
            <a:lstStyle/>
            <a:p>
              <a:endParaRPr/>
            </a:p>
          </p:txBody>
        </p:sp>
        <p:sp>
          <p:nvSpPr>
            <p:cNvPr id="341" name="object 341"/>
            <p:cNvSpPr/>
            <p:nvPr/>
          </p:nvSpPr>
          <p:spPr>
            <a:xfrm>
              <a:off x="3571920" y="4892808"/>
              <a:ext cx="19548" cy="0"/>
            </a:xfrm>
            <a:custGeom>
              <a:avLst/>
              <a:gdLst/>
              <a:ahLst/>
              <a:cxnLst/>
              <a:rect l="l" t="t" r="r" b="b"/>
              <a:pathLst>
                <a:path w="22860">
                  <a:moveTo>
                    <a:pt x="0" y="0"/>
                  </a:moveTo>
                  <a:lnTo>
                    <a:pt x="22859" y="0"/>
                  </a:lnTo>
                </a:path>
              </a:pathLst>
            </a:custGeom>
            <a:ln w="32003">
              <a:solidFill>
                <a:srgbClr val="24211D"/>
              </a:solidFill>
            </a:ln>
          </p:spPr>
          <p:txBody>
            <a:bodyPr wrap="square" lIns="0" tIns="0" rIns="0" bIns="0" rtlCol="0"/>
            <a:lstStyle/>
            <a:p>
              <a:endParaRPr/>
            </a:p>
          </p:txBody>
        </p:sp>
        <p:sp>
          <p:nvSpPr>
            <p:cNvPr id="342" name="object 342"/>
            <p:cNvSpPr/>
            <p:nvPr/>
          </p:nvSpPr>
          <p:spPr>
            <a:xfrm>
              <a:off x="3609711" y="4892808"/>
              <a:ext cx="19548" cy="0"/>
            </a:xfrm>
            <a:custGeom>
              <a:avLst/>
              <a:gdLst/>
              <a:ahLst/>
              <a:cxnLst/>
              <a:rect l="l" t="t" r="r" b="b"/>
              <a:pathLst>
                <a:path w="22860">
                  <a:moveTo>
                    <a:pt x="0" y="0"/>
                  </a:moveTo>
                  <a:lnTo>
                    <a:pt x="22859" y="0"/>
                  </a:lnTo>
                </a:path>
              </a:pathLst>
            </a:custGeom>
            <a:ln w="32003">
              <a:solidFill>
                <a:srgbClr val="24211D"/>
              </a:solidFill>
            </a:ln>
          </p:spPr>
          <p:txBody>
            <a:bodyPr wrap="square" lIns="0" tIns="0" rIns="0" bIns="0" rtlCol="0"/>
            <a:lstStyle/>
            <a:p>
              <a:endParaRPr/>
            </a:p>
          </p:txBody>
        </p:sp>
        <p:sp>
          <p:nvSpPr>
            <p:cNvPr id="343" name="object 343"/>
            <p:cNvSpPr/>
            <p:nvPr/>
          </p:nvSpPr>
          <p:spPr>
            <a:xfrm>
              <a:off x="3657929" y="4892808"/>
              <a:ext cx="18462" cy="0"/>
            </a:xfrm>
            <a:custGeom>
              <a:avLst/>
              <a:gdLst/>
              <a:ahLst/>
              <a:cxnLst/>
              <a:rect l="l" t="t" r="r" b="b"/>
              <a:pathLst>
                <a:path w="21589">
                  <a:moveTo>
                    <a:pt x="0" y="0"/>
                  </a:moveTo>
                  <a:lnTo>
                    <a:pt x="21335" y="0"/>
                  </a:lnTo>
                </a:path>
              </a:pathLst>
            </a:custGeom>
            <a:ln w="32003">
              <a:solidFill>
                <a:srgbClr val="24211D"/>
              </a:solidFill>
            </a:ln>
          </p:spPr>
          <p:txBody>
            <a:bodyPr wrap="square" lIns="0" tIns="0" rIns="0" bIns="0" rtlCol="0"/>
            <a:lstStyle/>
            <a:p>
              <a:endParaRPr/>
            </a:p>
          </p:txBody>
        </p:sp>
        <p:sp>
          <p:nvSpPr>
            <p:cNvPr id="344" name="object 344"/>
            <p:cNvSpPr/>
            <p:nvPr/>
          </p:nvSpPr>
          <p:spPr>
            <a:xfrm>
              <a:off x="3695722" y="4892808"/>
              <a:ext cx="18462" cy="0"/>
            </a:xfrm>
            <a:custGeom>
              <a:avLst/>
              <a:gdLst/>
              <a:ahLst/>
              <a:cxnLst/>
              <a:rect l="l" t="t" r="r" b="b"/>
              <a:pathLst>
                <a:path w="21589">
                  <a:moveTo>
                    <a:pt x="0" y="0"/>
                  </a:moveTo>
                  <a:lnTo>
                    <a:pt x="21335" y="0"/>
                  </a:lnTo>
                </a:path>
              </a:pathLst>
            </a:custGeom>
            <a:ln w="32003">
              <a:solidFill>
                <a:srgbClr val="24211D"/>
              </a:solidFill>
            </a:ln>
          </p:spPr>
          <p:txBody>
            <a:bodyPr wrap="square" lIns="0" tIns="0" rIns="0" bIns="0" rtlCol="0"/>
            <a:lstStyle/>
            <a:p>
              <a:endParaRPr/>
            </a:p>
          </p:txBody>
        </p:sp>
        <p:sp>
          <p:nvSpPr>
            <p:cNvPr id="345" name="object 345"/>
            <p:cNvSpPr/>
            <p:nvPr/>
          </p:nvSpPr>
          <p:spPr>
            <a:xfrm>
              <a:off x="3742637" y="4892808"/>
              <a:ext cx="18462" cy="0"/>
            </a:xfrm>
            <a:custGeom>
              <a:avLst/>
              <a:gdLst/>
              <a:ahLst/>
              <a:cxnLst/>
              <a:rect l="l" t="t" r="r" b="b"/>
              <a:pathLst>
                <a:path w="21589">
                  <a:moveTo>
                    <a:pt x="0" y="0"/>
                  </a:moveTo>
                  <a:lnTo>
                    <a:pt x="21335" y="0"/>
                  </a:lnTo>
                </a:path>
              </a:pathLst>
            </a:custGeom>
            <a:ln w="32003">
              <a:solidFill>
                <a:srgbClr val="24211D"/>
              </a:solidFill>
            </a:ln>
          </p:spPr>
          <p:txBody>
            <a:bodyPr wrap="square" lIns="0" tIns="0" rIns="0" bIns="0" rtlCol="0"/>
            <a:lstStyle/>
            <a:p>
              <a:endParaRPr/>
            </a:p>
          </p:txBody>
        </p:sp>
        <p:sp>
          <p:nvSpPr>
            <p:cNvPr id="346" name="object 346"/>
            <p:cNvSpPr/>
            <p:nvPr/>
          </p:nvSpPr>
          <p:spPr>
            <a:xfrm>
              <a:off x="3780428" y="4892808"/>
              <a:ext cx="18462" cy="0"/>
            </a:xfrm>
            <a:custGeom>
              <a:avLst/>
              <a:gdLst/>
              <a:ahLst/>
              <a:cxnLst/>
              <a:rect l="l" t="t" r="r" b="b"/>
              <a:pathLst>
                <a:path w="21589">
                  <a:moveTo>
                    <a:pt x="0" y="0"/>
                  </a:moveTo>
                  <a:lnTo>
                    <a:pt x="21335" y="0"/>
                  </a:lnTo>
                </a:path>
              </a:pathLst>
            </a:custGeom>
            <a:ln w="32003">
              <a:solidFill>
                <a:srgbClr val="24211D"/>
              </a:solidFill>
            </a:ln>
          </p:spPr>
          <p:txBody>
            <a:bodyPr wrap="square" lIns="0" tIns="0" rIns="0" bIns="0" rtlCol="0"/>
            <a:lstStyle/>
            <a:p>
              <a:endParaRPr/>
            </a:p>
          </p:txBody>
        </p:sp>
        <p:sp>
          <p:nvSpPr>
            <p:cNvPr id="347" name="object 347"/>
            <p:cNvSpPr/>
            <p:nvPr/>
          </p:nvSpPr>
          <p:spPr>
            <a:xfrm>
              <a:off x="3827343" y="4892808"/>
              <a:ext cx="18462" cy="0"/>
            </a:xfrm>
            <a:custGeom>
              <a:avLst/>
              <a:gdLst/>
              <a:ahLst/>
              <a:cxnLst/>
              <a:rect l="l" t="t" r="r" b="b"/>
              <a:pathLst>
                <a:path w="21589">
                  <a:moveTo>
                    <a:pt x="0" y="0"/>
                  </a:moveTo>
                  <a:lnTo>
                    <a:pt x="21335" y="0"/>
                  </a:lnTo>
                </a:path>
              </a:pathLst>
            </a:custGeom>
            <a:ln w="32003">
              <a:solidFill>
                <a:srgbClr val="24211D"/>
              </a:solidFill>
            </a:ln>
          </p:spPr>
          <p:txBody>
            <a:bodyPr wrap="square" lIns="0" tIns="0" rIns="0" bIns="0" rtlCol="0"/>
            <a:lstStyle/>
            <a:p>
              <a:endParaRPr/>
            </a:p>
          </p:txBody>
        </p:sp>
        <p:sp>
          <p:nvSpPr>
            <p:cNvPr id="348" name="object 348"/>
            <p:cNvSpPr/>
            <p:nvPr/>
          </p:nvSpPr>
          <p:spPr>
            <a:xfrm>
              <a:off x="3865136" y="4892808"/>
              <a:ext cx="18462" cy="0"/>
            </a:xfrm>
            <a:custGeom>
              <a:avLst/>
              <a:gdLst/>
              <a:ahLst/>
              <a:cxnLst/>
              <a:rect l="l" t="t" r="r" b="b"/>
              <a:pathLst>
                <a:path w="21589">
                  <a:moveTo>
                    <a:pt x="0" y="0"/>
                  </a:moveTo>
                  <a:lnTo>
                    <a:pt x="21335" y="0"/>
                  </a:lnTo>
                </a:path>
              </a:pathLst>
            </a:custGeom>
            <a:ln w="32003">
              <a:solidFill>
                <a:srgbClr val="24211D"/>
              </a:solidFill>
            </a:ln>
          </p:spPr>
          <p:txBody>
            <a:bodyPr wrap="square" lIns="0" tIns="0" rIns="0" bIns="0" rtlCol="0"/>
            <a:lstStyle/>
            <a:p>
              <a:endParaRPr/>
            </a:p>
          </p:txBody>
        </p:sp>
        <p:sp>
          <p:nvSpPr>
            <p:cNvPr id="349" name="object 349"/>
            <p:cNvSpPr/>
            <p:nvPr/>
          </p:nvSpPr>
          <p:spPr>
            <a:xfrm>
              <a:off x="3912050" y="4892808"/>
              <a:ext cx="19548" cy="0"/>
            </a:xfrm>
            <a:custGeom>
              <a:avLst/>
              <a:gdLst/>
              <a:ahLst/>
              <a:cxnLst/>
              <a:rect l="l" t="t" r="r" b="b"/>
              <a:pathLst>
                <a:path w="22860">
                  <a:moveTo>
                    <a:pt x="0" y="0"/>
                  </a:moveTo>
                  <a:lnTo>
                    <a:pt x="22859" y="0"/>
                  </a:lnTo>
                </a:path>
              </a:pathLst>
            </a:custGeom>
            <a:ln w="32003">
              <a:solidFill>
                <a:srgbClr val="24211D"/>
              </a:solidFill>
            </a:ln>
          </p:spPr>
          <p:txBody>
            <a:bodyPr wrap="square" lIns="0" tIns="0" rIns="0" bIns="0" rtlCol="0"/>
            <a:lstStyle/>
            <a:p>
              <a:endParaRPr/>
            </a:p>
          </p:txBody>
        </p:sp>
        <p:sp>
          <p:nvSpPr>
            <p:cNvPr id="350" name="object 350"/>
            <p:cNvSpPr/>
            <p:nvPr/>
          </p:nvSpPr>
          <p:spPr>
            <a:xfrm>
              <a:off x="3949842" y="4892808"/>
              <a:ext cx="19548" cy="0"/>
            </a:xfrm>
            <a:custGeom>
              <a:avLst/>
              <a:gdLst/>
              <a:ahLst/>
              <a:cxnLst/>
              <a:rect l="l" t="t" r="r" b="b"/>
              <a:pathLst>
                <a:path w="22860">
                  <a:moveTo>
                    <a:pt x="0" y="0"/>
                  </a:moveTo>
                  <a:lnTo>
                    <a:pt x="22859" y="0"/>
                  </a:lnTo>
                </a:path>
              </a:pathLst>
            </a:custGeom>
            <a:ln w="32003">
              <a:solidFill>
                <a:srgbClr val="24211D"/>
              </a:solidFill>
            </a:ln>
          </p:spPr>
          <p:txBody>
            <a:bodyPr wrap="square" lIns="0" tIns="0" rIns="0" bIns="0" rtlCol="0"/>
            <a:lstStyle/>
            <a:p>
              <a:endParaRPr/>
            </a:p>
          </p:txBody>
        </p:sp>
        <p:sp>
          <p:nvSpPr>
            <p:cNvPr id="351" name="object 351"/>
            <p:cNvSpPr/>
            <p:nvPr/>
          </p:nvSpPr>
          <p:spPr>
            <a:xfrm>
              <a:off x="3996757" y="4892808"/>
              <a:ext cx="19548" cy="0"/>
            </a:xfrm>
            <a:custGeom>
              <a:avLst/>
              <a:gdLst/>
              <a:ahLst/>
              <a:cxnLst/>
              <a:rect l="l" t="t" r="r" b="b"/>
              <a:pathLst>
                <a:path w="22860">
                  <a:moveTo>
                    <a:pt x="0" y="0"/>
                  </a:moveTo>
                  <a:lnTo>
                    <a:pt x="22859" y="0"/>
                  </a:lnTo>
                </a:path>
              </a:pathLst>
            </a:custGeom>
            <a:ln w="32003">
              <a:solidFill>
                <a:srgbClr val="24211D"/>
              </a:solidFill>
            </a:ln>
          </p:spPr>
          <p:txBody>
            <a:bodyPr wrap="square" lIns="0" tIns="0" rIns="0" bIns="0" rtlCol="0"/>
            <a:lstStyle/>
            <a:p>
              <a:endParaRPr/>
            </a:p>
          </p:txBody>
        </p:sp>
        <p:sp>
          <p:nvSpPr>
            <p:cNvPr id="352" name="object 352"/>
            <p:cNvSpPr/>
            <p:nvPr/>
          </p:nvSpPr>
          <p:spPr>
            <a:xfrm>
              <a:off x="4034550" y="4892808"/>
              <a:ext cx="19548" cy="0"/>
            </a:xfrm>
            <a:custGeom>
              <a:avLst/>
              <a:gdLst/>
              <a:ahLst/>
              <a:cxnLst/>
              <a:rect l="l" t="t" r="r" b="b"/>
              <a:pathLst>
                <a:path w="22860">
                  <a:moveTo>
                    <a:pt x="0" y="0"/>
                  </a:moveTo>
                  <a:lnTo>
                    <a:pt x="22859" y="0"/>
                  </a:lnTo>
                </a:path>
              </a:pathLst>
            </a:custGeom>
            <a:ln w="32003">
              <a:solidFill>
                <a:srgbClr val="24211D"/>
              </a:solidFill>
            </a:ln>
          </p:spPr>
          <p:txBody>
            <a:bodyPr wrap="square" lIns="0" tIns="0" rIns="0" bIns="0" rtlCol="0"/>
            <a:lstStyle/>
            <a:p>
              <a:endParaRPr/>
            </a:p>
          </p:txBody>
        </p:sp>
        <p:sp>
          <p:nvSpPr>
            <p:cNvPr id="353" name="object 353"/>
            <p:cNvSpPr/>
            <p:nvPr/>
          </p:nvSpPr>
          <p:spPr>
            <a:xfrm>
              <a:off x="4081464" y="4892808"/>
              <a:ext cx="19548" cy="0"/>
            </a:xfrm>
            <a:custGeom>
              <a:avLst/>
              <a:gdLst/>
              <a:ahLst/>
              <a:cxnLst/>
              <a:rect l="l" t="t" r="r" b="b"/>
              <a:pathLst>
                <a:path w="22860">
                  <a:moveTo>
                    <a:pt x="0" y="0"/>
                  </a:moveTo>
                  <a:lnTo>
                    <a:pt x="22859" y="0"/>
                  </a:lnTo>
                </a:path>
              </a:pathLst>
            </a:custGeom>
            <a:ln w="32003">
              <a:solidFill>
                <a:srgbClr val="24211D"/>
              </a:solidFill>
            </a:ln>
          </p:spPr>
          <p:txBody>
            <a:bodyPr wrap="square" lIns="0" tIns="0" rIns="0" bIns="0" rtlCol="0"/>
            <a:lstStyle/>
            <a:p>
              <a:endParaRPr/>
            </a:p>
          </p:txBody>
        </p:sp>
        <p:sp>
          <p:nvSpPr>
            <p:cNvPr id="354" name="object 354"/>
            <p:cNvSpPr/>
            <p:nvPr/>
          </p:nvSpPr>
          <p:spPr>
            <a:xfrm>
              <a:off x="4119257" y="4892808"/>
              <a:ext cx="28779" cy="0"/>
            </a:xfrm>
            <a:custGeom>
              <a:avLst/>
              <a:gdLst/>
              <a:ahLst/>
              <a:cxnLst/>
              <a:rect l="l" t="t" r="r" b="b"/>
              <a:pathLst>
                <a:path w="33654">
                  <a:moveTo>
                    <a:pt x="0" y="0"/>
                  </a:moveTo>
                  <a:lnTo>
                    <a:pt x="33527" y="0"/>
                  </a:lnTo>
                </a:path>
              </a:pathLst>
            </a:custGeom>
            <a:ln w="32003">
              <a:solidFill>
                <a:srgbClr val="24211D"/>
              </a:solidFill>
            </a:ln>
          </p:spPr>
          <p:txBody>
            <a:bodyPr wrap="square" lIns="0" tIns="0" rIns="0" bIns="0" rtlCol="0"/>
            <a:lstStyle/>
            <a:p>
              <a:endParaRPr/>
            </a:p>
          </p:txBody>
        </p:sp>
        <p:sp>
          <p:nvSpPr>
            <p:cNvPr id="355" name="object 355"/>
            <p:cNvSpPr/>
            <p:nvPr/>
          </p:nvSpPr>
          <p:spPr>
            <a:xfrm>
              <a:off x="4138804" y="4867911"/>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356" name="object 356"/>
            <p:cNvSpPr/>
            <p:nvPr/>
          </p:nvSpPr>
          <p:spPr>
            <a:xfrm>
              <a:off x="4138804" y="4822961"/>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357" name="object 357"/>
            <p:cNvSpPr/>
            <p:nvPr/>
          </p:nvSpPr>
          <p:spPr>
            <a:xfrm>
              <a:off x="4138804" y="4778008"/>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358" name="object 358"/>
            <p:cNvSpPr/>
            <p:nvPr/>
          </p:nvSpPr>
          <p:spPr>
            <a:xfrm>
              <a:off x="4138804" y="4733056"/>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359" name="object 359"/>
            <p:cNvSpPr/>
            <p:nvPr/>
          </p:nvSpPr>
          <p:spPr>
            <a:xfrm>
              <a:off x="4138804" y="4687413"/>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60" name="object 360"/>
            <p:cNvSpPr/>
            <p:nvPr/>
          </p:nvSpPr>
          <p:spPr>
            <a:xfrm>
              <a:off x="4138804" y="4643153"/>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361" name="object 361"/>
            <p:cNvSpPr/>
            <p:nvPr/>
          </p:nvSpPr>
          <p:spPr>
            <a:xfrm>
              <a:off x="4138804" y="4597511"/>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62" name="object 362"/>
            <p:cNvSpPr/>
            <p:nvPr/>
          </p:nvSpPr>
          <p:spPr>
            <a:xfrm>
              <a:off x="4138804" y="4552558"/>
              <a:ext cx="18462" cy="0"/>
            </a:xfrm>
            <a:custGeom>
              <a:avLst/>
              <a:gdLst/>
              <a:ahLst/>
              <a:cxnLst/>
              <a:rect l="l" t="t" r="r" b="b"/>
              <a:pathLst>
                <a:path w="21589">
                  <a:moveTo>
                    <a:pt x="0" y="0"/>
                  </a:moveTo>
                  <a:lnTo>
                    <a:pt x="21335" y="0"/>
                  </a:lnTo>
                </a:path>
              </a:pathLst>
            </a:custGeom>
            <a:ln w="32003">
              <a:solidFill>
                <a:srgbClr val="24211D"/>
              </a:solidFill>
            </a:ln>
          </p:spPr>
          <p:txBody>
            <a:bodyPr wrap="square" lIns="0" tIns="0" rIns="0" bIns="0" rtlCol="0"/>
            <a:lstStyle/>
            <a:p>
              <a:endParaRPr/>
            </a:p>
          </p:txBody>
        </p:sp>
        <p:sp>
          <p:nvSpPr>
            <p:cNvPr id="363" name="object 363"/>
            <p:cNvSpPr/>
            <p:nvPr/>
          </p:nvSpPr>
          <p:spPr>
            <a:xfrm>
              <a:off x="4138804" y="450760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64" name="object 364"/>
            <p:cNvSpPr/>
            <p:nvPr/>
          </p:nvSpPr>
          <p:spPr>
            <a:xfrm>
              <a:off x="4119257" y="448755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65" name="object 365"/>
            <p:cNvSpPr/>
            <p:nvPr/>
          </p:nvSpPr>
          <p:spPr>
            <a:xfrm>
              <a:off x="4072341" y="448755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66" name="object 366"/>
            <p:cNvSpPr/>
            <p:nvPr/>
          </p:nvSpPr>
          <p:spPr>
            <a:xfrm>
              <a:off x="4034550" y="448755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67" name="object 367"/>
            <p:cNvSpPr/>
            <p:nvPr/>
          </p:nvSpPr>
          <p:spPr>
            <a:xfrm>
              <a:off x="3987635" y="448755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68" name="object 368"/>
            <p:cNvSpPr/>
            <p:nvPr/>
          </p:nvSpPr>
          <p:spPr>
            <a:xfrm>
              <a:off x="3949842" y="448755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69" name="object 369"/>
            <p:cNvSpPr/>
            <p:nvPr/>
          </p:nvSpPr>
          <p:spPr>
            <a:xfrm>
              <a:off x="3902927" y="4487552"/>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370" name="object 370"/>
            <p:cNvSpPr/>
            <p:nvPr/>
          </p:nvSpPr>
          <p:spPr>
            <a:xfrm>
              <a:off x="3865136" y="4487552"/>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371" name="object 371"/>
            <p:cNvSpPr/>
            <p:nvPr/>
          </p:nvSpPr>
          <p:spPr>
            <a:xfrm>
              <a:off x="3818221" y="4487552"/>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372" name="object 372"/>
            <p:cNvSpPr/>
            <p:nvPr/>
          </p:nvSpPr>
          <p:spPr>
            <a:xfrm>
              <a:off x="3780428" y="4487552"/>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373" name="object 373"/>
            <p:cNvSpPr/>
            <p:nvPr/>
          </p:nvSpPr>
          <p:spPr>
            <a:xfrm>
              <a:off x="3733515" y="4487552"/>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374" name="object 374"/>
            <p:cNvSpPr/>
            <p:nvPr/>
          </p:nvSpPr>
          <p:spPr>
            <a:xfrm>
              <a:off x="3695722" y="4487552"/>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375" name="object 375"/>
            <p:cNvSpPr/>
            <p:nvPr/>
          </p:nvSpPr>
          <p:spPr>
            <a:xfrm>
              <a:off x="3647504" y="448755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76" name="object 376"/>
            <p:cNvSpPr/>
            <p:nvPr/>
          </p:nvSpPr>
          <p:spPr>
            <a:xfrm>
              <a:off x="3609711" y="448755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77" name="object 377"/>
            <p:cNvSpPr/>
            <p:nvPr/>
          </p:nvSpPr>
          <p:spPr>
            <a:xfrm>
              <a:off x="3562798" y="448755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78" name="object 378"/>
            <p:cNvSpPr/>
            <p:nvPr/>
          </p:nvSpPr>
          <p:spPr>
            <a:xfrm>
              <a:off x="3515883" y="4487552"/>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379" name="object 379"/>
            <p:cNvSpPr/>
            <p:nvPr/>
          </p:nvSpPr>
          <p:spPr>
            <a:xfrm>
              <a:off x="3478090" y="448755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80" name="object 380"/>
            <p:cNvSpPr/>
            <p:nvPr/>
          </p:nvSpPr>
          <p:spPr>
            <a:xfrm>
              <a:off x="3431176" y="4487552"/>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381" name="object 381"/>
            <p:cNvSpPr/>
            <p:nvPr/>
          </p:nvSpPr>
          <p:spPr>
            <a:xfrm>
              <a:off x="3393384" y="4487552"/>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382" name="object 382"/>
            <p:cNvSpPr/>
            <p:nvPr/>
          </p:nvSpPr>
          <p:spPr>
            <a:xfrm>
              <a:off x="3346468" y="4487552"/>
              <a:ext cx="27692" cy="0"/>
            </a:xfrm>
            <a:custGeom>
              <a:avLst/>
              <a:gdLst/>
              <a:ahLst/>
              <a:cxnLst/>
              <a:rect l="l" t="t" r="r" b="b"/>
              <a:pathLst>
                <a:path w="32385">
                  <a:moveTo>
                    <a:pt x="0" y="0"/>
                  </a:moveTo>
                  <a:lnTo>
                    <a:pt x="32003" y="0"/>
                  </a:lnTo>
                </a:path>
              </a:pathLst>
            </a:custGeom>
            <a:ln w="22859">
              <a:solidFill>
                <a:srgbClr val="24211D"/>
              </a:solidFill>
            </a:ln>
          </p:spPr>
          <p:txBody>
            <a:bodyPr wrap="square" lIns="0" tIns="0" rIns="0" bIns="0" rtlCol="0"/>
            <a:lstStyle/>
            <a:p>
              <a:endParaRPr/>
            </a:p>
          </p:txBody>
        </p:sp>
        <p:sp>
          <p:nvSpPr>
            <p:cNvPr id="383" name="object 383"/>
            <p:cNvSpPr/>
            <p:nvPr/>
          </p:nvSpPr>
          <p:spPr>
            <a:xfrm>
              <a:off x="3308676" y="4487552"/>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384" name="object 384"/>
            <p:cNvSpPr/>
            <p:nvPr/>
          </p:nvSpPr>
          <p:spPr>
            <a:xfrm>
              <a:off x="3261762" y="4487552"/>
              <a:ext cx="27692" cy="0"/>
            </a:xfrm>
            <a:custGeom>
              <a:avLst/>
              <a:gdLst/>
              <a:ahLst/>
              <a:cxnLst/>
              <a:rect l="l" t="t" r="r" b="b"/>
              <a:pathLst>
                <a:path w="32385">
                  <a:moveTo>
                    <a:pt x="0" y="0"/>
                  </a:moveTo>
                  <a:lnTo>
                    <a:pt x="32003" y="0"/>
                  </a:lnTo>
                </a:path>
              </a:pathLst>
            </a:custGeom>
            <a:ln w="22859">
              <a:solidFill>
                <a:srgbClr val="24211D"/>
              </a:solidFill>
            </a:ln>
          </p:spPr>
          <p:txBody>
            <a:bodyPr wrap="square" lIns="0" tIns="0" rIns="0" bIns="0" rtlCol="0"/>
            <a:lstStyle/>
            <a:p>
              <a:endParaRPr/>
            </a:p>
          </p:txBody>
        </p:sp>
        <p:sp>
          <p:nvSpPr>
            <p:cNvPr id="385" name="object 385"/>
            <p:cNvSpPr/>
            <p:nvPr/>
          </p:nvSpPr>
          <p:spPr>
            <a:xfrm>
              <a:off x="3223969" y="4487552"/>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386" name="object 386"/>
            <p:cNvSpPr/>
            <p:nvPr/>
          </p:nvSpPr>
          <p:spPr>
            <a:xfrm>
              <a:off x="3175752" y="4487552"/>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387" name="object 387"/>
            <p:cNvSpPr/>
            <p:nvPr/>
          </p:nvSpPr>
          <p:spPr>
            <a:xfrm>
              <a:off x="3137959" y="448755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88" name="object 388"/>
            <p:cNvSpPr/>
            <p:nvPr/>
          </p:nvSpPr>
          <p:spPr>
            <a:xfrm>
              <a:off x="3091046" y="4487552"/>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389" name="object 389"/>
            <p:cNvSpPr/>
            <p:nvPr/>
          </p:nvSpPr>
          <p:spPr>
            <a:xfrm>
              <a:off x="3053252" y="448755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90" name="object 390"/>
            <p:cNvSpPr/>
            <p:nvPr/>
          </p:nvSpPr>
          <p:spPr>
            <a:xfrm>
              <a:off x="3006338" y="4487552"/>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391" name="object 391"/>
            <p:cNvSpPr/>
            <p:nvPr/>
          </p:nvSpPr>
          <p:spPr>
            <a:xfrm>
              <a:off x="2968546" y="448755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92" name="object 392"/>
            <p:cNvSpPr/>
            <p:nvPr/>
          </p:nvSpPr>
          <p:spPr>
            <a:xfrm>
              <a:off x="2921632" y="4487552"/>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393" name="object 393"/>
            <p:cNvSpPr/>
            <p:nvPr/>
          </p:nvSpPr>
          <p:spPr>
            <a:xfrm>
              <a:off x="2883838" y="4487552"/>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394" name="object 394"/>
            <p:cNvSpPr/>
            <p:nvPr/>
          </p:nvSpPr>
          <p:spPr>
            <a:xfrm>
              <a:off x="2836925" y="4487552"/>
              <a:ext cx="27692" cy="0"/>
            </a:xfrm>
            <a:custGeom>
              <a:avLst/>
              <a:gdLst/>
              <a:ahLst/>
              <a:cxnLst/>
              <a:rect l="l" t="t" r="r" b="b"/>
              <a:pathLst>
                <a:path w="32385">
                  <a:moveTo>
                    <a:pt x="0" y="0"/>
                  </a:moveTo>
                  <a:lnTo>
                    <a:pt x="32003" y="0"/>
                  </a:lnTo>
                </a:path>
              </a:pathLst>
            </a:custGeom>
            <a:ln w="22859">
              <a:solidFill>
                <a:srgbClr val="24211D"/>
              </a:solidFill>
            </a:ln>
          </p:spPr>
          <p:txBody>
            <a:bodyPr wrap="square" lIns="0" tIns="0" rIns="0" bIns="0" rtlCol="0"/>
            <a:lstStyle/>
            <a:p>
              <a:endParaRPr/>
            </a:p>
          </p:txBody>
        </p:sp>
        <p:sp>
          <p:nvSpPr>
            <p:cNvPr id="395" name="object 395"/>
            <p:cNvSpPr/>
            <p:nvPr/>
          </p:nvSpPr>
          <p:spPr>
            <a:xfrm>
              <a:off x="2799132" y="4487552"/>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396" name="object 396"/>
            <p:cNvSpPr/>
            <p:nvPr/>
          </p:nvSpPr>
          <p:spPr>
            <a:xfrm>
              <a:off x="2752217" y="4487552"/>
              <a:ext cx="27692" cy="0"/>
            </a:xfrm>
            <a:custGeom>
              <a:avLst/>
              <a:gdLst/>
              <a:ahLst/>
              <a:cxnLst/>
              <a:rect l="l" t="t" r="r" b="b"/>
              <a:pathLst>
                <a:path w="32385">
                  <a:moveTo>
                    <a:pt x="0" y="0"/>
                  </a:moveTo>
                  <a:lnTo>
                    <a:pt x="32003" y="0"/>
                  </a:lnTo>
                </a:path>
              </a:pathLst>
            </a:custGeom>
            <a:ln w="22859">
              <a:solidFill>
                <a:srgbClr val="24211D"/>
              </a:solidFill>
            </a:ln>
          </p:spPr>
          <p:txBody>
            <a:bodyPr wrap="square" lIns="0" tIns="0" rIns="0" bIns="0" rtlCol="0"/>
            <a:lstStyle/>
            <a:p>
              <a:endParaRPr/>
            </a:p>
          </p:txBody>
        </p:sp>
        <p:sp>
          <p:nvSpPr>
            <p:cNvPr id="397" name="object 397"/>
            <p:cNvSpPr/>
            <p:nvPr/>
          </p:nvSpPr>
          <p:spPr>
            <a:xfrm>
              <a:off x="2714425" y="4487552"/>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398" name="object 398"/>
            <p:cNvSpPr/>
            <p:nvPr/>
          </p:nvSpPr>
          <p:spPr>
            <a:xfrm>
              <a:off x="2666207" y="448755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399" name="object 399"/>
            <p:cNvSpPr/>
            <p:nvPr/>
          </p:nvSpPr>
          <p:spPr>
            <a:xfrm>
              <a:off x="2619294" y="4477179"/>
              <a:ext cx="28779" cy="20747"/>
            </a:xfrm>
            <a:custGeom>
              <a:avLst/>
              <a:gdLst/>
              <a:ahLst/>
              <a:cxnLst/>
              <a:rect l="l" t="t" r="r" b="b"/>
              <a:pathLst>
                <a:path w="33655" h="22860">
                  <a:moveTo>
                    <a:pt x="10667" y="0"/>
                  </a:moveTo>
                  <a:lnTo>
                    <a:pt x="0" y="0"/>
                  </a:lnTo>
                  <a:lnTo>
                    <a:pt x="0" y="12191"/>
                  </a:lnTo>
                  <a:lnTo>
                    <a:pt x="10667" y="0"/>
                  </a:lnTo>
                  <a:close/>
                </a:path>
                <a:path w="33655" h="22860">
                  <a:moveTo>
                    <a:pt x="33527" y="22859"/>
                  </a:moveTo>
                  <a:lnTo>
                    <a:pt x="33527" y="0"/>
                  </a:lnTo>
                  <a:lnTo>
                    <a:pt x="10667" y="0"/>
                  </a:lnTo>
                  <a:lnTo>
                    <a:pt x="0" y="12191"/>
                  </a:lnTo>
                  <a:lnTo>
                    <a:pt x="10667" y="22859"/>
                  </a:lnTo>
                  <a:lnTo>
                    <a:pt x="33527" y="22859"/>
                  </a:lnTo>
                  <a:close/>
                </a:path>
              </a:pathLst>
            </a:custGeom>
            <a:solidFill>
              <a:srgbClr val="24211D"/>
            </a:solidFill>
          </p:spPr>
          <p:txBody>
            <a:bodyPr wrap="square" lIns="0" tIns="0" rIns="0" bIns="0" rtlCol="0"/>
            <a:lstStyle/>
            <a:p>
              <a:endParaRPr/>
            </a:p>
          </p:txBody>
        </p:sp>
        <p:sp>
          <p:nvSpPr>
            <p:cNvPr id="400" name="object 400"/>
            <p:cNvSpPr/>
            <p:nvPr/>
          </p:nvSpPr>
          <p:spPr>
            <a:xfrm>
              <a:off x="2619293" y="4488243"/>
              <a:ext cx="19548" cy="0"/>
            </a:xfrm>
            <a:custGeom>
              <a:avLst/>
              <a:gdLst/>
              <a:ahLst/>
              <a:cxnLst/>
              <a:rect l="l" t="t" r="r" b="b"/>
              <a:pathLst>
                <a:path w="22860">
                  <a:moveTo>
                    <a:pt x="0" y="0"/>
                  </a:moveTo>
                  <a:lnTo>
                    <a:pt x="22859" y="0"/>
                  </a:lnTo>
                </a:path>
              </a:pathLst>
            </a:custGeom>
            <a:ln w="3175">
              <a:solidFill>
                <a:srgbClr val="24211D"/>
              </a:solidFill>
            </a:ln>
          </p:spPr>
          <p:txBody>
            <a:bodyPr wrap="square" lIns="0" tIns="0" rIns="0" bIns="0" rtlCol="0"/>
            <a:lstStyle/>
            <a:p>
              <a:endParaRPr/>
            </a:p>
          </p:txBody>
        </p:sp>
        <p:sp>
          <p:nvSpPr>
            <p:cNvPr id="401" name="object 401"/>
            <p:cNvSpPr/>
            <p:nvPr/>
          </p:nvSpPr>
          <p:spPr>
            <a:xfrm>
              <a:off x="2619293" y="452766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02" name="object 402"/>
            <p:cNvSpPr/>
            <p:nvPr/>
          </p:nvSpPr>
          <p:spPr>
            <a:xfrm>
              <a:off x="2619293" y="4567773"/>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03" name="object 403"/>
            <p:cNvSpPr/>
            <p:nvPr/>
          </p:nvSpPr>
          <p:spPr>
            <a:xfrm>
              <a:off x="2619293" y="4617565"/>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04" name="object 404"/>
            <p:cNvSpPr/>
            <p:nvPr/>
          </p:nvSpPr>
          <p:spPr>
            <a:xfrm>
              <a:off x="2619293" y="465767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05" name="object 405"/>
            <p:cNvSpPr/>
            <p:nvPr/>
          </p:nvSpPr>
          <p:spPr>
            <a:xfrm>
              <a:off x="2619293" y="4707469"/>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06" name="object 406"/>
            <p:cNvSpPr/>
            <p:nvPr/>
          </p:nvSpPr>
          <p:spPr>
            <a:xfrm>
              <a:off x="2619293" y="4747579"/>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07" name="object 407"/>
            <p:cNvSpPr/>
            <p:nvPr/>
          </p:nvSpPr>
          <p:spPr>
            <a:xfrm>
              <a:off x="2619293" y="4798063"/>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408" name="object 408"/>
            <p:cNvSpPr/>
            <p:nvPr/>
          </p:nvSpPr>
          <p:spPr>
            <a:xfrm>
              <a:off x="2619293" y="483748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09" name="object 409"/>
            <p:cNvSpPr/>
            <p:nvPr/>
          </p:nvSpPr>
          <p:spPr>
            <a:xfrm>
              <a:off x="2619293" y="4878285"/>
              <a:ext cx="19548" cy="19594"/>
            </a:xfrm>
            <a:custGeom>
              <a:avLst/>
              <a:gdLst/>
              <a:ahLst/>
              <a:cxnLst/>
              <a:rect l="l" t="t" r="r" b="b"/>
              <a:pathLst>
                <a:path w="22860" h="21589">
                  <a:moveTo>
                    <a:pt x="22859" y="10667"/>
                  </a:moveTo>
                  <a:lnTo>
                    <a:pt x="22859" y="0"/>
                  </a:lnTo>
                  <a:lnTo>
                    <a:pt x="0" y="0"/>
                  </a:lnTo>
                  <a:lnTo>
                    <a:pt x="0" y="10667"/>
                  </a:lnTo>
                  <a:lnTo>
                    <a:pt x="10667" y="21335"/>
                  </a:lnTo>
                  <a:lnTo>
                    <a:pt x="22859" y="10667"/>
                  </a:lnTo>
                  <a:close/>
                </a:path>
                <a:path w="22860" h="21589">
                  <a:moveTo>
                    <a:pt x="10667" y="21335"/>
                  </a:moveTo>
                  <a:lnTo>
                    <a:pt x="0" y="10667"/>
                  </a:lnTo>
                  <a:lnTo>
                    <a:pt x="0" y="21335"/>
                  </a:lnTo>
                  <a:lnTo>
                    <a:pt x="10667" y="21335"/>
                  </a:lnTo>
                  <a:close/>
                </a:path>
              </a:pathLst>
            </a:custGeom>
            <a:solidFill>
              <a:srgbClr val="24211D"/>
            </a:solidFill>
          </p:spPr>
          <p:txBody>
            <a:bodyPr wrap="square" lIns="0" tIns="0" rIns="0" bIns="0" rtlCol="0"/>
            <a:lstStyle/>
            <a:p>
              <a:endParaRPr/>
            </a:p>
          </p:txBody>
        </p:sp>
        <p:sp>
          <p:nvSpPr>
            <p:cNvPr id="410" name="object 410"/>
            <p:cNvSpPr/>
            <p:nvPr/>
          </p:nvSpPr>
          <p:spPr>
            <a:xfrm>
              <a:off x="4677018" y="4907330"/>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411" name="object 411"/>
            <p:cNvSpPr/>
            <p:nvPr/>
          </p:nvSpPr>
          <p:spPr>
            <a:xfrm>
              <a:off x="4714810" y="4907330"/>
              <a:ext cx="27692" cy="0"/>
            </a:xfrm>
            <a:custGeom>
              <a:avLst/>
              <a:gdLst/>
              <a:ahLst/>
              <a:cxnLst/>
              <a:rect l="l" t="t" r="r" b="b"/>
              <a:pathLst>
                <a:path w="32385">
                  <a:moveTo>
                    <a:pt x="0" y="0"/>
                  </a:moveTo>
                  <a:lnTo>
                    <a:pt x="32003" y="0"/>
                  </a:lnTo>
                </a:path>
              </a:pathLst>
            </a:custGeom>
            <a:ln w="21335">
              <a:solidFill>
                <a:srgbClr val="24211D"/>
              </a:solidFill>
            </a:ln>
          </p:spPr>
          <p:txBody>
            <a:bodyPr wrap="square" lIns="0" tIns="0" rIns="0" bIns="0" rtlCol="0"/>
            <a:lstStyle/>
            <a:p>
              <a:endParaRPr/>
            </a:p>
          </p:txBody>
        </p:sp>
        <p:sp>
          <p:nvSpPr>
            <p:cNvPr id="412" name="object 412"/>
            <p:cNvSpPr/>
            <p:nvPr/>
          </p:nvSpPr>
          <p:spPr>
            <a:xfrm>
              <a:off x="4761726" y="4907330"/>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413" name="object 413"/>
            <p:cNvSpPr/>
            <p:nvPr/>
          </p:nvSpPr>
          <p:spPr>
            <a:xfrm>
              <a:off x="4799517" y="4907330"/>
              <a:ext cx="27692" cy="0"/>
            </a:xfrm>
            <a:custGeom>
              <a:avLst/>
              <a:gdLst/>
              <a:ahLst/>
              <a:cxnLst/>
              <a:rect l="l" t="t" r="r" b="b"/>
              <a:pathLst>
                <a:path w="32385">
                  <a:moveTo>
                    <a:pt x="0" y="0"/>
                  </a:moveTo>
                  <a:lnTo>
                    <a:pt x="32003" y="0"/>
                  </a:lnTo>
                </a:path>
              </a:pathLst>
            </a:custGeom>
            <a:ln w="21335">
              <a:solidFill>
                <a:srgbClr val="24211D"/>
              </a:solidFill>
            </a:ln>
          </p:spPr>
          <p:txBody>
            <a:bodyPr wrap="square" lIns="0" tIns="0" rIns="0" bIns="0" rtlCol="0"/>
            <a:lstStyle/>
            <a:p>
              <a:endParaRPr/>
            </a:p>
          </p:txBody>
        </p:sp>
        <p:sp>
          <p:nvSpPr>
            <p:cNvPr id="414" name="object 414"/>
            <p:cNvSpPr/>
            <p:nvPr/>
          </p:nvSpPr>
          <p:spPr>
            <a:xfrm>
              <a:off x="4846432" y="4907330"/>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415" name="object 415"/>
            <p:cNvSpPr/>
            <p:nvPr/>
          </p:nvSpPr>
          <p:spPr>
            <a:xfrm>
              <a:off x="4884225" y="4907330"/>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416" name="object 416"/>
            <p:cNvSpPr/>
            <p:nvPr/>
          </p:nvSpPr>
          <p:spPr>
            <a:xfrm>
              <a:off x="4931140" y="4907330"/>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417" name="object 417"/>
            <p:cNvSpPr/>
            <p:nvPr/>
          </p:nvSpPr>
          <p:spPr>
            <a:xfrm>
              <a:off x="4968931" y="4907330"/>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418" name="object 418"/>
            <p:cNvSpPr/>
            <p:nvPr/>
          </p:nvSpPr>
          <p:spPr>
            <a:xfrm>
              <a:off x="5015846" y="4907330"/>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419" name="object 419"/>
            <p:cNvSpPr/>
            <p:nvPr/>
          </p:nvSpPr>
          <p:spPr>
            <a:xfrm>
              <a:off x="5064064" y="4907330"/>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420" name="object 420"/>
            <p:cNvSpPr/>
            <p:nvPr/>
          </p:nvSpPr>
          <p:spPr>
            <a:xfrm>
              <a:off x="5100553" y="4907330"/>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421" name="object 421"/>
            <p:cNvSpPr/>
            <p:nvPr/>
          </p:nvSpPr>
          <p:spPr>
            <a:xfrm>
              <a:off x="5148770" y="4907330"/>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422" name="object 422"/>
            <p:cNvSpPr/>
            <p:nvPr/>
          </p:nvSpPr>
          <p:spPr>
            <a:xfrm>
              <a:off x="5186563" y="4907330"/>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423" name="object 423"/>
            <p:cNvSpPr/>
            <p:nvPr/>
          </p:nvSpPr>
          <p:spPr>
            <a:xfrm>
              <a:off x="5233478" y="4907330"/>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424" name="object 424"/>
            <p:cNvSpPr/>
            <p:nvPr/>
          </p:nvSpPr>
          <p:spPr>
            <a:xfrm>
              <a:off x="5271270" y="4907330"/>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425" name="object 425"/>
            <p:cNvSpPr/>
            <p:nvPr/>
          </p:nvSpPr>
          <p:spPr>
            <a:xfrm>
              <a:off x="5318184" y="4907330"/>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426" name="object 426"/>
            <p:cNvSpPr/>
            <p:nvPr/>
          </p:nvSpPr>
          <p:spPr>
            <a:xfrm>
              <a:off x="5355977" y="4907330"/>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427" name="object 427"/>
            <p:cNvSpPr/>
            <p:nvPr/>
          </p:nvSpPr>
          <p:spPr>
            <a:xfrm>
              <a:off x="5402891" y="4907330"/>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428" name="object 428"/>
            <p:cNvSpPr/>
            <p:nvPr/>
          </p:nvSpPr>
          <p:spPr>
            <a:xfrm>
              <a:off x="5440683" y="4907330"/>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429" name="object 429"/>
            <p:cNvSpPr/>
            <p:nvPr/>
          </p:nvSpPr>
          <p:spPr>
            <a:xfrm>
              <a:off x="5487599" y="4907330"/>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430" name="object 430"/>
            <p:cNvSpPr/>
            <p:nvPr/>
          </p:nvSpPr>
          <p:spPr>
            <a:xfrm>
              <a:off x="5525390" y="4907330"/>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431" name="object 431"/>
            <p:cNvSpPr/>
            <p:nvPr/>
          </p:nvSpPr>
          <p:spPr>
            <a:xfrm>
              <a:off x="5573609" y="4907330"/>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432" name="object 432"/>
            <p:cNvSpPr/>
            <p:nvPr/>
          </p:nvSpPr>
          <p:spPr>
            <a:xfrm>
              <a:off x="5610097" y="4907330"/>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433" name="object 433"/>
            <p:cNvSpPr/>
            <p:nvPr/>
          </p:nvSpPr>
          <p:spPr>
            <a:xfrm>
              <a:off x="5658316" y="4907330"/>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434" name="object 434"/>
            <p:cNvSpPr/>
            <p:nvPr/>
          </p:nvSpPr>
          <p:spPr>
            <a:xfrm>
              <a:off x="5696107" y="4907330"/>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435" name="object 435"/>
            <p:cNvSpPr/>
            <p:nvPr/>
          </p:nvSpPr>
          <p:spPr>
            <a:xfrm>
              <a:off x="5743022" y="4907330"/>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436" name="object 436"/>
            <p:cNvSpPr/>
            <p:nvPr/>
          </p:nvSpPr>
          <p:spPr>
            <a:xfrm>
              <a:off x="5780814" y="4907330"/>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437" name="object 437"/>
            <p:cNvSpPr/>
            <p:nvPr/>
          </p:nvSpPr>
          <p:spPr>
            <a:xfrm>
              <a:off x="5827729" y="4907330"/>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438" name="object 438"/>
            <p:cNvSpPr/>
            <p:nvPr/>
          </p:nvSpPr>
          <p:spPr>
            <a:xfrm>
              <a:off x="5865522" y="4907330"/>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439" name="object 439"/>
            <p:cNvSpPr/>
            <p:nvPr/>
          </p:nvSpPr>
          <p:spPr>
            <a:xfrm>
              <a:off x="5912436" y="4907330"/>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440" name="object 440"/>
            <p:cNvSpPr/>
            <p:nvPr/>
          </p:nvSpPr>
          <p:spPr>
            <a:xfrm>
              <a:off x="5950229" y="4907330"/>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441" name="object 441"/>
            <p:cNvSpPr/>
            <p:nvPr/>
          </p:nvSpPr>
          <p:spPr>
            <a:xfrm>
              <a:off x="5997143" y="4907330"/>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442" name="object 442"/>
            <p:cNvSpPr/>
            <p:nvPr/>
          </p:nvSpPr>
          <p:spPr>
            <a:xfrm>
              <a:off x="6034935" y="4907330"/>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443" name="object 443"/>
            <p:cNvSpPr/>
            <p:nvPr/>
          </p:nvSpPr>
          <p:spPr>
            <a:xfrm>
              <a:off x="6083152" y="4912863"/>
              <a:ext cx="18462" cy="0"/>
            </a:xfrm>
            <a:custGeom>
              <a:avLst/>
              <a:gdLst/>
              <a:ahLst/>
              <a:cxnLst/>
              <a:rect l="l" t="t" r="r" b="b"/>
              <a:pathLst>
                <a:path w="21590">
                  <a:moveTo>
                    <a:pt x="0" y="0"/>
                  </a:moveTo>
                  <a:lnTo>
                    <a:pt x="21335" y="0"/>
                  </a:lnTo>
                </a:path>
              </a:pathLst>
            </a:custGeom>
            <a:ln w="33527">
              <a:solidFill>
                <a:srgbClr val="24211D"/>
              </a:solidFill>
            </a:ln>
          </p:spPr>
          <p:txBody>
            <a:bodyPr wrap="square" lIns="0" tIns="0" rIns="0" bIns="0" rtlCol="0"/>
            <a:lstStyle/>
            <a:p>
              <a:endParaRPr/>
            </a:p>
          </p:txBody>
        </p:sp>
        <p:sp>
          <p:nvSpPr>
            <p:cNvPr id="444" name="object 444"/>
            <p:cNvSpPr/>
            <p:nvPr/>
          </p:nvSpPr>
          <p:spPr>
            <a:xfrm>
              <a:off x="6119642" y="4912863"/>
              <a:ext cx="28779" cy="0"/>
            </a:xfrm>
            <a:custGeom>
              <a:avLst/>
              <a:gdLst/>
              <a:ahLst/>
              <a:cxnLst/>
              <a:rect l="l" t="t" r="r" b="b"/>
              <a:pathLst>
                <a:path w="33654">
                  <a:moveTo>
                    <a:pt x="0" y="0"/>
                  </a:moveTo>
                  <a:lnTo>
                    <a:pt x="33527" y="0"/>
                  </a:lnTo>
                </a:path>
              </a:pathLst>
            </a:custGeom>
            <a:ln w="33527">
              <a:solidFill>
                <a:srgbClr val="24211D"/>
              </a:solidFill>
            </a:ln>
          </p:spPr>
          <p:txBody>
            <a:bodyPr wrap="square" lIns="0" tIns="0" rIns="0" bIns="0" rtlCol="0"/>
            <a:lstStyle/>
            <a:p>
              <a:endParaRPr/>
            </a:p>
          </p:txBody>
        </p:sp>
        <p:sp>
          <p:nvSpPr>
            <p:cNvPr id="445" name="object 445"/>
            <p:cNvSpPr/>
            <p:nvPr/>
          </p:nvSpPr>
          <p:spPr>
            <a:xfrm>
              <a:off x="6167859" y="4912863"/>
              <a:ext cx="18462" cy="0"/>
            </a:xfrm>
            <a:custGeom>
              <a:avLst/>
              <a:gdLst/>
              <a:ahLst/>
              <a:cxnLst/>
              <a:rect l="l" t="t" r="r" b="b"/>
              <a:pathLst>
                <a:path w="21590">
                  <a:moveTo>
                    <a:pt x="0" y="0"/>
                  </a:moveTo>
                  <a:lnTo>
                    <a:pt x="21335" y="0"/>
                  </a:lnTo>
                </a:path>
              </a:pathLst>
            </a:custGeom>
            <a:ln w="33527">
              <a:solidFill>
                <a:srgbClr val="24211D"/>
              </a:solidFill>
            </a:ln>
          </p:spPr>
          <p:txBody>
            <a:bodyPr wrap="square" lIns="0" tIns="0" rIns="0" bIns="0" rtlCol="0"/>
            <a:lstStyle/>
            <a:p>
              <a:endParaRPr/>
            </a:p>
          </p:txBody>
        </p:sp>
        <p:sp>
          <p:nvSpPr>
            <p:cNvPr id="446" name="object 446"/>
            <p:cNvSpPr/>
            <p:nvPr/>
          </p:nvSpPr>
          <p:spPr>
            <a:xfrm>
              <a:off x="6186104" y="4887967"/>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447" name="object 447"/>
            <p:cNvSpPr/>
            <p:nvPr/>
          </p:nvSpPr>
          <p:spPr>
            <a:xfrm>
              <a:off x="6186104" y="483748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48" name="object 448"/>
            <p:cNvSpPr/>
            <p:nvPr/>
          </p:nvSpPr>
          <p:spPr>
            <a:xfrm>
              <a:off x="6186104" y="4798063"/>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449" name="object 449"/>
            <p:cNvSpPr/>
            <p:nvPr/>
          </p:nvSpPr>
          <p:spPr>
            <a:xfrm>
              <a:off x="6186104" y="4747579"/>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50" name="object 450"/>
            <p:cNvSpPr/>
            <p:nvPr/>
          </p:nvSpPr>
          <p:spPr>
            <a:xfrm>
              <a:off x="6186104" y="4707469"/>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51" name="object 451"/>
            <p:cNvSpPr/>
            <p:nvPr/>
          </p:nvSpPr>
          <p:spPr>
            <a:xfrm>
              <a:off x="6186104" y="4657677"/>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52" name="object 452"/>
            <p:cNvSpPr/>
            <p:nvPr/>
          </p:nvSpPr>
          <p:spPr>
            <a:xfrm>
              <a:off x="6186104" y="4617565"/>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53" name="object 453"/>
            <p:cNvSpPr/>
            <p:nvPr/>
          </p:nvSpPr>
          <p:spPr>
            <a:xfrm>
              <a:off x="6186104" y="4567773"/>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54" name="object 454"/>
            <p:cNvSpPr/>
            <p:nvPr/>
          </p:nvSpPr>
          <p:spPr>
            <a:xfrm>
              <a:off x="6186104" y="452766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55" name="object 455"/>
            <p:cNvSpPr/>
            <p:nvPr/>
          </p:nvSpPr>
          <p:spPr>
            <a:xfrm>
              <a:off x="6157435" y="4507607"/>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456" name="object 456"/>
            <p:cNvSpPr/>
            <p:nvPr/>
          </p:nvSpPr>
          <p:spPr>
            <a:xfrm>
              <a:off x="6119642" y="4507607"/>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457" name="object 457"/>
            <p:cNvSpPr/>
            <p:nvPr/>
          </p:nvSpPr>
          <p:spPr>
            <a:xfrm>
              <a:off x="6072727" y="4507607"/>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458" name="object 458"/>
            <p:cNvSpPr/>
            <p:nvPr/>
          </p:nvSpPr>
          <p:spPr>
            <a:xfrm>
              <a:off x="6034935" y="4507607"/>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459" name="object 459"/>
            <p:cNvSpPr/>
            <p:nvPr/>
          </p:nvSpPr>
          <p:spPr>
            <a:xfrm>
              <a:off x="5988020" y="4507607"/>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460" name="object 460"/>
            <p:cNvSpPr/>
            <p:nvPr/>
          </p:nvSpPr>
          <p:spPr>
            <a:xfrm>
              <a:off x="5950229" y="4507607"/>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461" name="object 461"/>
            <p:cNvSpPr/>
            <p:nvPr/>
          </p:nvSpPr>
          <p:spPr>
            <a:xfrm>
              <a:off x="5903313" y="4507607"/>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462" name="object 462"/>
            <p:cNvSpPr/>
            <p:nvPr/>
          </p:nvSpPr>
          <p:spPr>
            <a:xfrm>
              <a:off x="5865522" y="4507607"/>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463" name="object 463"/>
            <p:cNvSpPr/>
            <p:nvPr/>
          </p:nvSpPr>
          <p:spPr>
            <a:xfrm>
              <a:off x="5818607" y="4507607"/>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464" name="object 464"/>
            <p:cNvSpPr/>
            <p:nvPr/>
          </p:nvSpPr>
          <p:spPr>
            <a:xfrm>
              <a:off x="5780814" y="4507607"/>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465" name="object 465"/>
            <p:cNvSpPr/>
            <p:nvPr/>
          </p:nvSpPr>
          <p:spPr>
            <a:xfrm>
              <a:off x="5733900" y="4507607"/>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466" name="object 466"/>
            <p:cNvSpPr/>
            <p:nvPr/>
          </p:nvSpPr>
          <p:spPr>
            <a:xfrm>
              <a:off x="5696107" y="4507607"/>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467" name="object 467"/>
            <p:cNvSpPr/>
            <p:nvPr/>
          </p:nvSpPr>
          <p:spPr>
            <a:xfrm>
              <a:off x="5647889" y="4507607"/>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468" name="object 468"/>
            <p:cNvSpPr/>
            <p:nvPr/>
          </p:nvSpPr>
          <p:spPr>
            <a:xfrm>
              <a:off x="5610097" y="4507607"/>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469" name="object 469"/>
            <p:cNvSpPr/>
            <p:nvPr/>
          </p:nvSpPr>
          <p:spPr>
            <a:xfrm>
              <a:off x="5563182" y="4507607"/>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470" name="object 470"/>
            <p:cNvSpPr/>
            <p:nvPr/>
          </p:nvSpPr>
          <p:spPr>
            <a:xfrm>
              <a:off x="5525390" y="450760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471" name="object 471"/>
            <p:cNvSpPr/>
            <p:nvPr/>
          </p:nvSpPr>
          <p:spPr>
            <a:xfrm>
              <a:off x="5478476" y="450760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472" name="object 472"/>
            <p:cNvSpPr/>
            <p:nvPr/>
          </p:nvSpPr>
          <p:spPr>
            <a:xfrm>
              <a:off x="5440683" y="450760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473" name="object 473"/>
            <p:cNvSpPr/>
            <p:nvPr/>
          </p:nvSpPr>
          <p:spPr>
            <a:xfrm>
              <a:off x="5393769" y="450760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474" name="object 474"/>
            <p:cNvSpPr/>
            <p:nvPr/>
          </p:nvSpPr>
          <p:spPr>
            <a:xfrm>
              <a:off x="5355977" y="450760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475" name="object 475"/>
            <p:cNvSpPr/>
            <p:nvPr/>
          </p:nvSpPr>
          <p:spPr>
            <a:xfrm>
              <a:off x="5309062" y="450760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476" name="object 476"/>
            <p:cNvSpPr/>
            <p:nvPr/>
          </p:nvSpPr>
          <p:spPr>
            <a:xfrm>
              <a:off x="5271270" y="450760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477" name="object 477"/>
            <p:cNvSpPr/>
            <p:nvPr/>
          </p:nvSpPr>
          <p:spPr>
            <a:xfrm>
              <a:off x="5224356" y="450760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478" name="object 478"/>
            <p:cNvSpPr/>
            <p:nvPr/>
          </p:nvSpPr>
          <p:spPr>
            <a:xfrm>
              <a:off x="5176138" y="4507607"/>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479" name="object 479"/>
            <p:cNvSpPr/>
            <p:nvPr/>
          </p:nvSpPr>
          <p:spPr>
            <a:xfrm>
              <a:off x="5138345" y="450760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480" name="object 480"/>
            <p:cNvSpPr/>
            <p:nvPr/>
          </p:nvSpPr>
          <p:spPr>
            <a:xfrm>
              <a:off x="5091431" y="4507607"/>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481" name="object 481"/>
            <p:cNvSpPr/>
            <p:nvPr/>
          </p:nvSpPr>
          <p:spPr>
            <a:xfrm>
              <a:off x="5053639" y="450760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482" name="object 482"/>
            <p:cNvSpPr/>
            <p:nvPr/>
          </p:nvSpPr>
          <p:spPr>
            <a:xfrm>
              <a:off x="5006725" y="4507607"/>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483" name="object 483"/>
            <p:cNvSpPr/>
            <p:nvPr/>
          </p:nvSpPr>
          <p:spPr>
            <a:xfrm>
              <a:off x="4968931" y="450760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484" name="object 484"/>
            <p:cNvSpPr/>
            <p:nvPr/>
          </p:nvSpPr>
          <p:spPr>
            <a:xfrm>
              <a:off x="4922017" y="4507607"/>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485" name="object 485"/>
            <p:cNvSpPr/>
            <p:nvPr/>
          </p:nvSpPr>
          <p:spPr>
            <a:xfrm>
              <a:off x="4884225" y="450760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486" name="object 486"/>
            <p:cNvSpPr/>
            <p:nvPr/>
          </p:nvSpPr>
          <p:spPr>
            <a:xfrm>
              <a:off x="4837310" y="4507607"/>
              <a:ext cx="27692" cy="0"/>
            </a:xfrm>
            <a:custGeom>
              <a:avLst/>
              <a:gdLst/>
              <a:ahLst/>
              <a:cxnLst/>
              <a:rect l="l" t="t" r="r" b="b"/>
              <a:pathLst>
                <a:path w="32385">
                  <a:moveTo>
                    <a:pt x="0" y="0"/>
                  </a:moveTo>
                  <a:lnTo>
                    <a:pt x="32003" y="0"/>
                  </a:lnTo>
                </a:path>
              </a:pathLst>
            </a:custGeom>
            <a:ln w="21335">
              <a:solidFill>
                <a:srgbClr val="24211D"/>
              </a:solidFill>
            </a:ln>
          </p:spPr>
          <p:txBody>
            <a:bodyPr wrap="square" lIns="0" tIns="0" rIns="0" bIns="0" rtlCol="0"/>
            <a:lstStyle/>
            <a:p>
              <a:endParaRPr/>
            </a:p>
          </p:txBody>
        </p:sp>
        <p:sp>
          <p:nvSpPr>
            <p:cNvPr id="487" name="object 487"/>
            <p:cNvSpPr/>
            <p:nvPr/>
          </p:nvSpPr>
          <p:spPr>
            <a:xfrm>
              <a:off x="4799517" y="450760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488" name="object 488"/>
            <p:cNvSpPr/>
            <p:nvPr/>
          </p:nvSpPr>
          <p:spPr>
            <a:xfrm>
              <a:off x="4752604" y="4507607"/>
              <a:ext cx="27692" cy="0"/>
            </a:xfrm>
            <a:custGeom>
              <a:avLst/>
              <a:gdLst/>
              <a:ahLst/>
              <a:cxnLst/>
              <a:rect l="l" t="t" r="r" b="b"/>
              <a:pathLst>
                <a:path w="32385">
                  <a:moveTo>
                    <a:pt x="0" y="0"/>
                  </a:moveTo>
                  <a:lnTo>
                    <a:pt x="32003" y="0"/>
                  </a:lnTo>
                </a:path>
              </a:pathLst>
            </a:custGeom>
            <a:ln w="21335">
              <a:solidFill>
                <a:srgbClr val="24211D"/>
              </a:solidFill>
            </a:ln>
          </p:spPr>
          <p:txBody>
            <a:bodyPr wrap="square" lIns="0" tIns="0" rIns="0" bIns="0" rtlCol="0"/>
            <a:lstStyle/>
            <a:p>
              <a:endParaRPr/>
            </a:p>
          </p:txBody>
        </p:sp>
        <p:sp>
          <p:nvSpPr>
            <p:cNvPr id="489" name="object 489"/>
            <p:cNvSpPr/>
            <p:nvPr/>
          </p:nvSpPr>
          <p:spPr>
            <a:xfrm>
              <a:off x="4714810" y="4507607"/>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490" name="object 490"/>
            <p:cNvSpPr/>
            <p:nvPr/>
          </p:nvSpPr>
          <p:spPr>
            <a:xfrm>
              <a:off x="4666593" y="4497925"/>
              <a:ext cx="28779" cy="19594"/>
            </a:xfrm>
            <a:custGeom>
              <a:avLst/>
              <a:gdLst/>
              <a:ahLst/>
              <a:cxnLst/>
              <a:rect l="l" t="t" r="r" b="b"/>
              <a:pathLst>
                <a:path w="33654" h="21589">
                  <a:moveTo>
                    <a:pt x="12191" y="0"/>
                  </a:moveTo>
                  <a:lnTo>
                    <a:pt x="0" y="0"/>
                  </a:lnTo>
                  <a:lnTo>
                    <a:pt x="0" y="10667"/>
                  </a:lnTo>
                  <a:lnTo>
                    <a:pt x="12191" y="0"/>
                  </a:lnTo>
                  <a:close/>
                </a:path>
                <a:path w="33654" h="21589">
                  <a:moveTo>
                    <a:pt x="33527" y="21335"/>
                  </a:moveTo>
                  <a:lnTo>
                    <a:pt x="33527" y="0"/>
                  </a:lnTo>
                  <a:lnTo>
                    <a:pt x="12191" y="0"/>
                  </a:lnTo>
                  <a:lnTo>
                    <a:pt x="0" y="10667"/>
                  </a:lnTo>
                  <a:lnTo>
                    <a:pt x="12191" y="21335"/>
                  </a:lnTo>
                  <a:lnTo>
                    <a:pt x="33527" y="21335"/>
                  </a:lnTo>
                  <a:close/>
                </a:path>
              </a:pathLst>
            </a:custGeom>
            <a:solidFill>
              <a:srgbClr val="24211D"/>
            </a:solidFill>
          </p:spPr>
          <p:txBody>
            <a:bodyPr wrap="square" lIns="0" tIns="0" rIns="0" bIns="0" rtlCol="0"/>
            <a:lstStyle/>
            <a:p>
              <a:endParaRPr/>
            </a:p>
          </p:txBody>
        </p:sp>
        <p:sp>
          <p:nvSpPr>
            <p:cNvPr id="491" name="object 491"/>
            <p:cNvSpPr/>
            <p:nvPr/>
          </p:nvSpPr>
          <p:spPr>
            <a:xfrm>
              <a:off x="4666593" y="4507607"/>
              <a:ext cx="19548" cy="0"/>
            </a:xfrm>
            <a:custGeom>
              <a:avLst/>
              <a:gdLst/>
              <a:ahLst/>
              <a:cxnLst/>
              <a:rect l="l" t="t" r="r" b="b"/>
              <a:pathLst>
                <a:path w="22860">
                  <a:moveTo>
                    <a:pt x="0" y="0"/>
                  </a:moveTo>
                  <a:lnTo>
                    <a:pt x="22859" y="0"/>
                  </a:lnTo>
                </a:path>
              </a:pathLst>
            </a:custGeom>
            <a:ln w="3175">
              <a:solidFill>
                <a:srgbClr val="24211D"/>
              </a:solidFill>
            </a:ln>
          </p:spPr>
          <p:txBody>
            <a:bodyPr wrap="square" lIns="0" tIns="0" rIns="0" bIns="0" rtlCol="0"/>
            <a:lstStyle/>
            <a:p>
              <a:endParaRPr/>
            </a:p>
          </p:txBody>
        </p:sp>
        <p:sp>
          <p:nvSpPr>
            <p:cNvPr id="492" name="object 492"/>
            <p:cNvSpPr/>
            <p:nvPr/>
          </p:nvSpPr>
          <p:spPr>
            <a:xfrm>
              <a:off x="4666593" y="4542877"/>
              <a:ext cx="19548" cy="0"/>
            </a:xfrm>
            <a:custGeom>
              <a:avLst/>
              <a:gdLst/>
              <a:ahLst/>
              <a:cxnLst/>
              <a:rect l="l" t="t" r="r" b="b"/>
              <a:pathLst>
                <a:path w="22860">
                  <a:moveTo>
                    <a:pt x="0" y="0"/>
                  </a:moveTo>
                  <a:lnTo>
                    <a:pt x="22859" y="0"/>
                  </a:lnTo>
                </a:path>
              </a:pathLst>
            </a:custGeom>
            <a:ln w="32003">
              <a:solidFill>
                <a:srgbClr val="24211D"/>
              </a:solidFill>
            </a:ln>
          </p:spPr>
          <p:txBody>
            <a:bodyPr wrap="square" lIns="0" tIns="0" rIns="0" bIns="0" rtlCol="0"/>
            <a:lstStyle/>
            <a:p>
              <a:endParaRPr/>
            </a:p>
          </p:txBody>
        </p:sp>
        <p:sp>
          <p:nvSpPr>
            <p:cNvPr id="493" name="object 493"/>
            <p:cNvSpPr/>
            <p:nvPr/>
          </p:nvSpPr>
          <p:spPr>
            <a:xfrm>
              <a:off x="4666593" y="4587828"/>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494" name="object 494"/>
            <p:cNvSpPr/>
            <p:nvPr/>
          </p:nvSpPr>
          <p:spPr>
            <a:xfrm>
              <a:off x="4666593" y="4632781"/>
              <a:ext cx="19548" cy="0"/>
            </a:xfrm>
            <a:custGeom>
              <a:avLst/>
              <a:gdLst/>
              <a:ahLst/>
              <a:cxnLst/>
              <a:rect l="l" t="t" r="r" b="b"/>
              <a:pathLst>
                <a:path w="22860">
                  <a:moveTo>
                    <a:pt x="0" y="0"/>
                  </a:moveTo>
                  <a:lnTo>
                    <a:pt x="22859" y="0"/>
                  </a:lnTo>
                </a:path>
              </a:pathLst>
            </a:custGeom>
            <a:ln w="32003">
              <a:solidFill>
                <a:srgbClr val="24211D"/>
              </a:solidFill>
            </a:ln>
          </p:spPr>
          <p:txBody>
            <a:bodyPr wrap="square" lIns="0" tIns="0" rIns="0" bIns="0" rtlCol="0"/>
            <a:lstStyle/>
            <a:p>
              <a:endParaRPr/>
            </a:p>
          </p:txBody>
        </p:sp>
        <p:sp>
          <p:nvSpPr>
            <p:cNvPr id="495" name="object 495"/>
            <p:cNvSpPr/>
            <p:nvPr/>
          </p:nvSpPr>
          <p:spPr>
            <a:xfrm>
              <a:off x="4666593" y="4677731"/>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496" name="object 496"/>
            <p:cNvSpPr/>
            <p:nvPr/>
          </p:nvSpPr>
          <p:spPr>
            <a:xfrm>
              <a:off x="4666593" y="4722683"/>
              <a:ext cx="19548" cy="0"/>
            </a:xfrm>
            <a:custGeom>
              <a:avLst/>
              <a:gdLst/>
              <a:ahLst/>
              <a:cxnLst/>
              <a:rect l="l" t="t" r="r" b="b"/>
              <a:pathLst>
                <a:path w="22860">
                  <a:moveTo>
                    <a:pt x="0" y="0"/>
                  </a:moveTo>
                  <a:lnTo>
                    <a:pt x="22859" y="0"/>
                  </a:lnTo>
                </a:path>
              </a:pathLst>
            </a:custGeom>
            <a:ln w="32003">
              <a:solidFill>
                <a:srgbClr val="24211D"/>
              </a:solidFill>
            </a:ln>
          </p:spPr>
          <p:txBody>
            <a:bodyPr wrap="square" lIns="0" tIns="0" rIns="0" bIns="0" rtlCol="0"/>
            <a:lstStyle/>
            <a:p>
              <a:endParaRPr/>
            </a:p>
          </p:txBody>
        </p:sp>
        <p:sp>
          <p:nvSpPr>
            <p:cNvPr id="497" name="object 497"/>
            <p:cNvSpPr/>
            <p:nvPr/>
          </p:nvSpPr>
          <p:spPr>
            <a:xfrm>
              <a:off x="4666593" y="4767635"/>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498" name="object 498"/>
            <p:cNvSpPr/>
            <p:nvPr/>
          </p:nvSpPr>
          <p:spPr>
            <a:xfrm>
              <a:off x="4666593" y="4812586"/>
              <a:ext cx="19548" cy="0"/>
            </a:xfrm>
            <a:custGeom>
              <a:avLst/>
              <a:gdLst/>
              <a:ahLst/>
              <a:cxnLst/>
              <a:rect l="l" t="t" r="r" b="b"/>
              <a:pathLst>
                <a:path w="22860">
                  <a:moveTo>
                    <a:pt x="0" y="0"/>
                  </a:moveTo>
                  <a:lnTo>
                    <a:pt x="22859" y="0"/>
                  </a:lnTo>
                </a:path>
              </a:pathLst>
            </a:custGeom>
            <a:ln w="32003">
              <a:solidFill>
                <a:srgbClr val="24211D"/>
              </a:solidFill>
            </a:ln>
          </p:spPr>
          <p:txBody>
            <a:bodyPr wrap="square" lIns="0" tIns="0" rIns="0" bIns="0" rtlCol="0"/>
            <a:lstStyle/>
            <a:p>
              <a:endParaRPr/>
            </a:p>
          </p:txBody>
        </p:sp>
        <p:sp>
          <p:nvSpPr>
            <p:cNvPr id="499" name="object 499"/>
            <p:cNvSpPr/>
            <p:nvPr/>
          </p:nvSpPr>
          <p:spPr>
            <a:xfrm>
              <a:off x="4666593" y="4857539"/>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500" name="object 500"/>
            <p:cNvSpPr/>
            <p:nvPr/>
          </p:nvSpPr>
          <p:spPr>
            <a:xfrm>
              <a:off x="4666593" y="4887966"/>
              <a:ext cx="19548" cy="29391"/>
            </a:xfrm>
            <a:custGeom>
              <a:avLst/>
              <a:gdLst/>
              <a:ahLst/>
              <a:cxnLst/>
              <a:rect l="l" t="t" r="r" b="b"/>
              <a:pathLst>
                <a:path w="22860" h="32385">
                  <a:moveTo>
                    <a:pt x="22859" y="21335"/>
                  </a:moveTo>
                  <a:lnTo>
                    <a:pt x="22859" y="0"/>
                  </a:lnTo>
                  <a:lnTo>
                    <a:pt x="0" y="0"/>
                  </a:lnTo>
                  <a:lnTo>
                    <a:pt x="0" y="21335"/>
                  </a:lnTo>
                  <a:lnTo>
                    <a:pt x="12191" y="32003"/>
                  </a:lnTo>
                  <a:lnTo>
                    <a:pt x="22859" y="21335"/>
                  </a:lnTo>
                  <a:close/>
                </a:path>
                <a:path w="22860" h="32385">
                  <a:moveTo>
                    <a:pt x="12191" y="32003"/>
                  </a:moveTo>
                  <a:lnTo>
                    <a:pt x="0" y="21335"/>
                  </a:lnTo>
                  <a:lnTo>
                    <a:pt x="0" y="32003"/>
                  </a:lnTo>
                  <a:lnTo>
                    <a:pt x="12191" y="32003"/>
                  </a:lnTo>
                  <a:close/>
                </a:path>
              </a:pathLst>
            </a:custGeom>
            <a:solidFill>
              <a:srgbClr val="24211D"/>
            </a:solidFill>
          </p:spPr>
          <p:txBody>
            <a:bodyPr wrap="square" lIns="0" tIns="0" rIns="0" bIns="0" rtlCol="0"/>
            <a:lstStyle/>
            <a:p>
              <a:endParaRPr/>
            </a:p>
          </p:txBody>
        </p:sp>
        <p:sp>
          <p:nvSpPr>
            <p:cNvPr id="501" name="object 501"/>
            <p:cNvSpPr/>
            <p:nvPr/>
          </p:nvSpPr>
          <p:spPr>
            <a:xfrm>
              <a:off x="8074416" y="4013831"/>
              <a:ext cx="46914" cy="143844"/>
            </a:xfrm>
            <a:prstGeom prst="rect">
              <a:avLst/>
            </a:prstGeom>
            <a:blipFill>
              <a:blip r:embed="rId50" cstate="print"/>
              <a:stretch>
                <a:fillRect/>
              </a:stretch>
            </a:blipFill>
          </p:spPr>
          <p:txBody>
            <a:bodyPr wrap="square" lIns="0" tIns="0" rIns="0" bIns="0" rtlCol="0"/>
            <a:lstStyle/>
            <a:p>
              <a:endParaRPr/>
            </a:p>
          </p:txBody>
        </p:sp>
        <p:sp>
          <p:nvSpPr>
            <p:cNvPr id="502" name="object 502"/>
            <p:cNvSpPr/>
            <p:nvPr/>
          </p:nvSpPr>
          <p:spPr>
            <a:xfrm>
              <a:off x="8074416" y="4013831"/>
              <a:ext cx="46914" cy="143844"/>
            </a:xfrm>
            <a:prstGeom prst="rect">
              <a:avLst/>
            </a:prstGeom>
            <a:blipFill>
              <a:blip r:embed="rId51" cstate="print"/>
              <a:stretch>
                <a:fillRect/>
              </a:stretch>
            </a:blipFill>
          </p:spPr>
          <p:txBody>
            <a:bodyPr wrap="square" lIns="0" tIns="0" rIns="0" bIns="0" rtlCol="0"/>
            <a:lstStyle/>
            <a:p>
              <a:endParaRPr/>
            </a:p>
          </p:txBody>
        </p:sp>
        <p:sp>
          <p:nvSpPr>
            <p:cNvPr id="503" name="object 503"/>
            <p:cNvSpPr/>
            <p:nvPr/>
          </p:nvSpPr>
          <p:spPr>
            <a:xfrm>
              <a:off x="8074416" y="4013831"/>
              <a:ext cx="46914" cy="143844"/>
            </a:xfrm>
            <a:prstGeom prst="rect">
              <a:avLst/>
            </a:prstGeom>
            <a:blipFill>
              <a:blip r:embed="rId52" cstate="print"/>
              <a:stretch>
                <a:fillRect/>
              </a:stretch>
            </a:blipFill>
          </p:spPr>
          <p:txBody>
            <a:bodyPr wrap="square" lIns="0" tIns="0" rIns="0" bIns="0" rtlCol="0"/>
            <a:lstStyle/>
            <a:p>
              <a:endParaRPr/>
            </a:p>
          </p:txBody>
        </p:sp>
        <p:sp>
          <p:nvSpPr>
            <p:cNvPr id="504" name="object 504"/>
            <p:cNvSpPr/>
            <p:nvPr/>
          </p:nvSpPr>
          <p:spPr>
            <a:xfrm>
              <a:off x="8074416" y="4013831"/>
              <a:ext cx="46914" cy="143844"/>
            </a:xfrm>
            <a:prstGeom prst="rect">
              <a:avLst/>
            </a:prstGeom>
            <a:blipFill>
              <a:blip r:embed="rId53" cstate="print"/>
              <a:stretch>
                <a:fillRect/>
              </a:stretch>
            </a:blipFill>
          </p:spPr>
          <p:txBody>
            <a:bodyPr wrap="square" lIns="0" tIns="0" rIns="0" bIns="0" rtlCol="0"/>
            <a:lstStyle/>
            <a:p>
              <a:endParaRPr/>
            </a:p>
          </p:txBody>
        </p:sp>
        <p:sp>
          <p:nvSpPr>
            <p:cNvPr id="505" name="object 505"/>
            <p:cNvSpPr/>
            <p:nvPr/>
          </p:nvSpPr>
          <p:spPr>
            <a:xfrm>
              <a:off x="8090055" y="4834025"/>
              <a:ext cx="46914" cy="143844"/>
            </a:xfrm>
            <a:prstGeom prst="rect">
              <a:avLst/>
            </a:prstGeom>
            <a:blipFill>
              <a:blip r:embed="rId54" cstate="print"/>
              <a:stretch>
                <a:fillRect/>
              </a:stretch>
            </a:blipFill>
          </p:spPr>
          <p:txBody>
            <a:bodyPr wrap="square" lIns="0" tIns="0" rIns="0" bIns="0" rtlCol="0"/>
            <a:lstStyle/>
            <a:p>
              <a:endParaRPr/>
            </a:p>
          </p:txBody>
        </p:sp>
        <p:sp>
          <p:nvSpPr>
            <p:cNvPr id="506" name="object 506"/>
            <p:cNvSpPr/>
            <p:nvPr/>
          </p:nvSpPr>
          <p:spPr>
            <a:xfrm>
              <a:off x="8090055" y="4834025"/>
              <a:ext cx="46914" cy="143844"/>
            </a:xfrm>
            <a:prstGeom prst="rect">
              <a:avLst/>
            </a:prstGeom>
            <a:blipFill>
              <a:blip r:embed="rId55" cstate="print"/>
              <a:stretch>
                <a:fillRect/>
              </a:stretch>
            </a:blipFill>
          </p:spPr>
          <p:txBody>
            <a:bodyPr wrap="square" lIns="0" tIns="0" rIns="0" bIns="0" rtlCol="0"/>
            <a:lstStyle/>
            <a:p>
              <a:endParaRPr/>
            </a:p>
          </p:txBody>
        </p:sp>
        <p:sp>
          <p:nvSpPr>
            <p:cNvPr id="507" name="object 507"/>
            <p:cNvSpPr/>
            <p:nvPr/>
          </p:nvSpPr>
          <p:spPr>
            <a:xfrm>
              <a:off x="8090055" y="4834025"/>
              <a:ext cx="46914" cy="143844"/>
            </a:xfrm>
            <a:prstGeom prst="rect">
              <a:avLst/>
            </a:prstGeom>
            <a:blipFill>
              <a:blip r:embed="rId56" cstate="print"/>
              <a:stretch>
                <a:fillRect/>
              </a:stretch>
            </a:blipFill>
          </p:spPr>
          <p:txBody>
            <a:bodyPr wrap="square" lIns="0" tIns="0" rIns="0" bIns="0" rtlCol="0"/>
            <a:lstStyle/>
            <a:p>
              <a:endParaRPr/>
            </a:p>
          </p:txBody>
        </p:sp>
        <p:sp>
          <p:nvSpPr>
            <p:cNvPr id="508" name="object 508"/>
            <p:cNvSpPr/>
            <p:nvPr/>
          </p:nvSpPr>
          <p:spPr>
            <a:xfrm>
              <a:off x="8090055" y="4834025"/>
              <a:ext cx="46914" cy="143844"/>
            </a:xfrm>
            <a:prstGeom prst="rect">
              <a:avLst/>
            </a:prstGeom>
            <a:blipFill>
              <a:blip r:embed="rId57" cstate="print"/>
              <a:stretch>
                <a:fillRect/>
              </a:stretch>
            </a:blipFill>
          </p:spPr>
          <p:txBody>
            <a:bodyPr wrap="square" lIns="0" tIns="0" rIns="0" bIns="0" rtlCol="0"/>
            <a:lstStyle/>
            <a:p>
              <a:endParaRPr/>
            </a:p>
          </p:txBody>
        </p:sp>
        <p:sp>
          <p:nvSpPr>
            <p:cNvPr id="509" name="object 509"/>
            <p:cNvSpPr/>
            <p:nvPr/>
          </p:nvSpPr>
          <p:spPr>
            <a:xfrm>
              <a:off x="1008560" y="3441217"/>
              <a:ext cx="3289232" cy="188104"/>
            </a:xfrm>
            <a:prstGeom prst="rect">
              <a:avLst/>
            </a:prstGeom>
            <a:blipFill>
              <a:blip r:embed="rId58" cstate="print"/>
              <a:stretch>
                <a:fillRect/>
              </a:stretch>
            </a:blipFill>
          </p:spPr>
          <p:txBody>
            <a:bodyPr wrap="square" lIns="0" tIns="0" rIns="0" bIns="0" rtlCol="0"/>
            <a:lstStyle/>
            <a:p>
              <a:endParaRPr/>
            </a:p>
          </p:txBody>
        </p:sp>
        <p:sp>
          <p:nvSpPr>
            <p:cNvPr id="510" name="object 510"/>
            <p:cNvSpPr/>
            <p:nvPr/>
          </p:nvSpPr>
          <p:spPr>
            <a:xfrm>
              <a:off x="1008560" y="3441217"/>
              <a:ext cx="3289232" cy="188104"/>
            </a:xfrm>
            <a:prstGeom prst="rect">
              <a:avLst/>
            </a:prstGeom>
            <a:blipFill>
              <a:blip r:embed="rId59" cstate="print"/>
              <a:stretch>
                <a:fillRect/>
              </a:stretch>
            </a:blipFill>
          </p:spPr>
          <p:txBody>
            <a:bodyPr wrap="square" lIns="0" tIns="0" rIns="0" bIns="0" rtlCol="0"/>
            <a:lstStyle/>
            <a:p>
              <a:endParaRPr/>
            </a:p>
          </p:txBody>
        </p:sp>
        <p:sp>
          <p:nvSpPr>
            <p:cNvPr id="511" name="object 511"/>
            <p:cNvSpPr/>
            <p:nvPr/>
          </p:nvSpPr>
          <p:spPr>
            <a:xfrm>
              <a:off x="1008560" y="3441217"/>
              <a:ext cx="3289232" cy="188104"/>
            </a:xfrm>
            <a:prstGeom prst="rect">
              <a:avLst/>
            </a:prstGeom>
            <a:blipFill>
              <a:blip r:embed="rId60" cstate="print"/>
              <a:stretch>
                <a:fillRect/>
              </a:stretch>
            </a:blipFill>
          </p:spPr>
          <p:txBody>
            <a:bodyPr wrap="square" lIns="0" tIns="0" rIns="0" bIns="0" rtlCol="0"/>
            <a:lstStyle/>
            <a:p>
              <a:endParaRPr/>
            </a:p>
          </p:txBody>
        </p:sp>
        <p:sp>
          <p:nvSpPr>
            <p:cNvPr id="512" name="object 512"/>
            <p:cNvSpPr/>
            <p:nvPr/>
          </p:nvSpPr>
          <p:spPr>
            <a:xfrm>
              <a:off x="1008560" y="3441217"/>
              <a:ext cx="3289232" cy="188104"/>
            </a:xfrm>
            <a:prstGeom prst="rect">
              <a:avLst/>
            </a:prstGeom>
            <a:blipFill>
              <a:blip r:embed="rId61" cstate="print"/>
              <a:stretch>
                <a:fillRect/>
              </a:stretch>
            </a:blipFill>
          </p:spPr>
          <p:txBody>
            <a:bodyPr wrap="square" lIns="0" tIns="0" rIns="0" bIns="0" rtlCol="0"/>
            <a:lstStyle/>
            <a:p>
              <a:endParaRPr/>
            </a:p>
          </p:txBody>
        </p:sp>
      </p:grpSp>
    </p:spTree>
    <p:extLst>
      <p:ext uri="{BB962C8B-B14F-4D97-AF65-F5344CB8AC3E}">
        <p14:creationId xmlns:p14="http://schemas.microsoft.com/office/powerpoint/2010/main" val="24440836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43000" y="228600"/>
            <a:ext cx="7101079" cy="1159008"/>
          </a:xfrm>
          <a:prstGeom prst="rect">
            <a:avLst/>
          </a:prstGeom>
        </p:spPr>
        <p:txBody>
          <a:bodyPr vert="horz" wrap="square" lIns="91440" tIns="45720" rIns="91440" bIns="45720" rtlCol="0" anchor="ctr">
            <a:normAutofit/>
          </a:bodyPr>
          <a:lstStyle/>
          <a:p>
            <a:pPr algn="ctr" rtl="0">
              <a:spcBef>
                <a:spcPct val="0"/>
              </a:spcBef>
            </a:pPr>
            <a:r>
              <a:rPr lang="el-GR" sz="2800" b="1" kern="1200" dirty="0">
                <a:latin typeface="Cambria Math" pitchFamily="18" charset="0"/>
                <a:ea typeface="Cambria Math" pitchFamily="18" charset="0"/>
                <a:cs typeface="+mj-cs"/>
              </a:rPr>
              <a:t>Εισαγωγή Κυκλικού Προθέματος για την Αποφυγή της </a:t>
            </a:r>
            <a:r>
              <a:rPr lang="el-GR" sz="2800" b="1" kern="1200" dirty="0" err="1">
                <a:latin typeface="Cambria Math" pitchFamily="18" charset="0"/>
                <a:ea typeface="Cambria Math" pitchFamily="18" charset="0"/>
                <a:cs typeface="+mj-cs"/>
              </a:rPr>
              <a:t>Διασυμβολικής</a:t>
            </a:r>
            <a:r>
              <a:rPr lang="el-GR" sz="2800" b="1" kern="1200" dirty="0">
                <a:latin typeface="Cambria Math" pitchFamily="18" charset="0"/>
                <a:ea typeface="Cambria Math" pitchFamily="18" charset="0"/>
                <a:cs typeface="+mj-cs"/>
              </a:rPr>
              <a:t> Παρεμβολής </a:t>
            </a:r>
            <a:endParaRPr sz="2800" b="1" kern="1200" dirty="0">
              <a:latin typeface="Cambria Math" pitchFamily="18" charset="0"/>
              <a:ea typeface="Cambria Math" pitchFamily="18" charset="0"/>
              <a:cs typeface="+mj-cs"/>
            </a:endParaRPr>
          </a:p>
        </p:txBody>
      </p:sp>
      <p:grpSp>
        <p:nvGrpSpPr>
          <p:cNvPr id="919" name="Group 918"/>
          <p:cNvGrpSpPr/>
          <p:nvPr/>
        </p:nvGrpSpPr>
        <p:grpSpPr>
          <a:xfrm>
            <a:off x="796553" y="2320280"/>
            <a:ext cx="7519863" cy="3052936"/>
            <a:chOff x="1008560" y="2136237"/>
            <a:chExt cx="7194871" cy="2865145"/>
          </a:xfrm>
        </p:grpSpPr>
        <p:sp>
          <p:nvSpPr>
            <p:cNvPr id="3" name="object 3"/>
            <p:cNvSpPr/>
            <p:nvPr/>
          </p:nvSpPr>
          <p:spPr>
            <a:xfrm>
              <a:off x="4051491" y="2141078"/>
              <a:ext cx="852499" cy="382089"/>
            </a:xfrm>
            <a:custGeom>
              <a:avLst/>
              <a:gdLst/>
              <a:ahLst/>
              <a:cxnLst/>
              <a:rect l="l" t="t" r="r" b="b"/>
              <a:pathLst>
                <a:path w="996950" h="421005">
                  <a:moveTo>
                    <a:pt x="0" y="0"/>
                  </a:moveTo>
                  <a:lnTo>
                    <a:pt x="0" y="420623"/>
                  </a:lnTo>
                  <a:lnTo>
                    <a:pt x="996695" y="420623"/>
                  </a:lnTo>
                  <a:lnTo>
                    <a:pt x="996695" y="0"/>
                  </a:lnTo>
                  <a:lnTo>
                    <a:pt x="0" y="0"/>
                  </a:lnTo>
                  <a:close/>
                </a:path>
              </a:pathLst>
            </a:custGeom>
            <a:solidFill>
              <a:srgbClr val="ACDBC7"/>
            </a:solidFill>
          </p:spPr>
          <p:txBody>
            <a:bodyPr wrap="square" lIns="0" tIns="0" rIns="0" bIns="0" rtlCol="0"/>
            <a:lstStyle/>
            <a:p>
              <a:endParaRPr/>
            </a:p>
          </p:txBody>
        </p:sp>
        <p:sp>
          <p:nvSpPr>
            <p:cNvPr id="4" name="object 4"/>
            <p:cNvSpPr/>
            <p:nvPr/>
          </p:nvSpPr>
          <p:spPr>
            <a:xfrm>
              <a:off x="4042039" y="2136237"/>
              <a:ext cx="26064" cy="0"/>
            </a:xfrm>
            <a:custGeom>
              <a:avLst/>
              <a:gdLst/>
              <a:ahLst/>
              <a:cxnLst/>
              <a:rect l="l" t="t" r="r" b="b"/>
              <a:pathLst>
                <a:path w="30479">
                  <a:moveTo>
                    <a:pt x="0" y="0"/>
                  </a:moveTo>
                  <a:lnTo>
                    <a:pt x="30480" y="0"/>
                  </a:lnTo>
                </a:path>
              </a:pathLst>
            </a:custGeom>
            <a:ln w="10667">
              <a:solidFill>
                <a:srgbClr val="24211D"/>
              </a:solidFill>
            </a:ln>
          </p:spPr>
          <p:txBody>
            <a:bodyPr wrap="square" lIns="0" tIns="0" rIns="0" bIns="0" rtlCol="0"/>
            <a:lstStyle/>
            <a:p>
              <a:endParaRPr/>
            </a:p>
          </p:txBody>
        </p:sp>
        <p:sp>
          <p:nvSpPr>
            <p:cNvPr id="5" name="object 5"/>
            <p:cNvSpPr/>
            <p:nvPr/>
          </p:nvSpPr>
          <p:spPr>
            <a:xfrm>
              <a:off x="4068103" y="2140387"/>
              <a:ext cx="827521" cy="0"/>
            </a:xfrm>
            <a:custGeom>
              <a:avLst/>
              <a:gdLst/>
              <a:ahLst/>
              <a:cxnLst/>
              <a:rect l="l" t="t" r="r" b="b"/>
              <a:pathLst>
                <a:path w="967739">
                  <a:moveTo>
                    <a:pt x="0" y="0"/>
                  </a:moveTo>
                  <a:lnTo>
                    <a:pt x="967739" y="0"/>
                  </a:lnTo>
                </a:path>
              </a:pathLst>
            </a:custGeom>
            <a:ln w="19811">
              <a:solidFill>
                <a:srgbClr val="24211D"/>
              </a:solidFill>
            </a:ln>
          </p:spPr>
          <p:txBody>
            <a:bodyPr wrap="square" lIns="0" tIns="0" rIns="0" bIns="0" rtlCol="0"/>
            <a:lstStyle/>
            <a:p>
              <a:endParaRPr/>
            </a:p>
          </p:txBody>
        </p:sp>
        <p:sp>
          <p:nvSpPr>
            <p:cNvPr id="6" name="object 6"/>
            <p:cNvSpPr/>
            <p:nvPr/>
          </p:nvSpPr>
          <p:spPr>
            <a:xfrm>
              <a:off x="4895623" y="2136237"/>
              <a:ext cx="24977" cy="0"/>
            </a:xfrm>
            <a:custGeom>
              <a:avLst/>
              <a:gdLst/>
              <a:ahLst/>
              <a:cxnLst/>
              <a:rect l="l" t="t" r="r" b="b"/>
              <a:pathLst>
                <a:path w="29210">
                  <a:moveTo>
                    <a:pt x="0" y="0"/>
                  </a:moveTo>
                  <a:lnTo>
                    <a:pt x="29210" y="0"/>
                  </a:lnTo>
                </a:path>
              </a:pathLst>
            </a:custGeom>
            <a:ln w="10667">
              <a:solidFill>
                <a:srgbClr val="24211D"/>
              </a:solidFill>
            </a:ln>
          </p:spPr>
          <p:txBody>
            <a:bodyPr wrap="square" lIns="0" tIns="0" rIns="0" bIns="0" rtlCol="0"/>
            <a:lstStyle/>
            <a:p>
              <a:endParaRPr/>
            </a:p>
          </p:txBody>
        </p:sp>
        <p:sp>
          <p:nvSpPr>
            <p:cNvPr id="7" name="object 7"/>
            <p:cNvSpPr/>
            <p:nvPr/>
          </p:nvSpPr>
          <p:spPr>
            <a:xfrm>
              <a:off x="4042039" y="2141078"/>
              <a:ext cx="9774" cy="382089"/>
            </a:xfrm>
            <a:custGeom>
              <a:avLst/>
              <a:gdLst/>
              <a:ahLst/>
              <a:cxnLst/>
              <a:rect l="l" t="t" r="r" b="b"/>
              <a:pathLst>
                <a:path w="11429" h="421005">
                  <a:moveTo>
                    <a:pt x="0" y="420623"/>
                  </a:moveTo>
                  <a:lnTo>
                    <a:pt x="11430" y="420623"/>
                  </a:lnTo>
                  <a:lnTo>
                    <a:pt x="11430" y="0"/>
                  </a:lnTo>
                  <a:lnTo>
                    <a:pt x="0" y="0"/>
                  </a:lnTo>
                  <a:lnTo>
                    <a:pt x="0" y="420623"/>
                  </a:lnTo>
                  <a:close/>
                </a:path>
              </a:pathLst>
            </a:custGeom>
            <a:solidFill>
              <a:srgbClr val="24211D"/>
            </a:solidFill>
          </p:spPr>
          <p:txBody>
            <a:bodyPr wrap="square" lIns="0" tIns="0" rIns="0" bIns="0" rtlCol="0"/>
            <a:lstStyle/>
            <a:p>
              <a:endParaRPr/>
            </a:p>
          </p:txBody>
        </p:sp>
        <p:sp>
          <p:nvSpPr>
            <p:cNvPr id="8" name="object 8"/>
            <p:cNvSpPr/>
            <p:nvPr/>
          </p:nvSpPr>
          <p:spPr>
            <a:xfrm>
              <a:off x="4042368" y="2526970"/>
              <a:ext cx="26064" cy="0"/>
            </a:xfrm>
            <a:custGeom>
              <a:avLst/>
              <a:gdLst/>
              <a:ahLst/>
              <a:cxnLst/>
              <a:rect l="l" t="t" r="r" b="b"/>
              <a:pathLst>
                <a:path w="30479">
                  <a:moveTo>
                    <a:pt x="0" y="0"/>
                  </a:moveTo>
                  <a:lnTo>
                    <a:pt x="30479" y="0"/>
                  </a:lnTo>
                </a:path>
              </a:pathLst>
            </a:custGeom>
            <a:ln w="9143">
              <a:solidFill>
                <a:srgbClr val="24211D"/>
              </a:solidFill>
            </a:ln>
          </p:spPr>
          <p:txBody>
            <a:bodyPr wrap="square" lIns="0" tIns="0" rIns="0" bIns="0" rtlCol="0"/>
            <a:lstStyle/>
            <a:p>
              <a:endParaRPr/>
            </a:p>
          </p:txBody>
        </p:sp>
        <p:sp>
          <p:nvSpPr>
            <p:cNvPr id="9" name="object 9"/>
            <p:cNvSpPr/>
            <p:nvPr/>
          </p:nvSpPr>
          <p:spPr>
            <a:xfrm>
              <a:off x="4051491" y="2141078"/>
              <a:ext cx="17376" cy="382089"/>
            </a:xfrm>
            <a:custGeom>
              <a:avLst/>
              <a:gdLst/>
              <a:ahLst/>
              <a:cxnLst/>
              <a:rect l="l" t="t" r="r" b="b"/>
              <a:pathLst>
                <a:path w="20320" h="421005">
                  <a:moveTo>
                    <a:pt x="0" y="420623"/>
                  </a:moveTo>
                  <a:lnTo>
                    <a:pt x="19811" y="420623"/>
                  </a:lnTo>
                  <a:lnTo>
                    <a:pt x="19811" y="0"/>
                  </a:lnTo>
                  <a:lnTo>
                    <a:pt x="0" y="0"/>
                  </a:lnTo>
                  <a:lnTo>
                    <a:pt x="0" y="420623"/>
                  </a:lnTo>
                  <a:close/>
                </a:path>
              </a:pathLst>
            </a:custGeom>
            <a:solidFill>
              <a:srgbClr val="24211D"/>
            </a:solidFill>
          </p:spPr>
          <p:txBody>
            <a:bodyPr wrap="square" lIns="0" tIns="0" rIns="0" bIns="0" rtlCol="0"/>
            <a:lstStyle/>
            <a:p>
              <a:endParaRPr/>
            </a:p>
          </p:txBody>
        </p:sp>
        <p:sp>
          <p:nvSpPr>
            <p:cNvPr id="10" name="object 10"/>
            <p:cNvSpPr/>
            <p:nvPr/>
          </p:nvSpPr>
          <p:spPr>
            <a:xfrm>
              <a:off x="4068103" y="2522129"/>
              <a:ext cx="827521" cy="0"/>
            </a:xfrm>
            <a:custGeom>
              <a:avLst/>
              <a:gdLst/>
              <a:ahLst/>
              <a:cxnLst/>
              <a:rect l="l" t="t" r="r" b="b"/>
              <a:pathLst>
                <a:path w="967739">
                  <a:moveTo>
                    <a:pt x="0" y="0"/>
                  </a:moveTo>
                  <a:lnTo>
                    <a:pt x="967739" y="0"/>
                  </a:lnTo>
                </a:path>
              </a:pathLst>
            </a:custGeom>
            <a:ln w="19811">
              <a:solidFill>
                <a:srgbClr val="24211D"/>
              </a:solidFill>
            </a:ln>
          </p:spPr>
          <p:txBody>
            <a:bodyPr wrap="square" lIns="0" tIns="0" rIns="0" bIns="0" rtlCol="0"/>
            <a:lstStyle/>
            <a:p>
              <a:endParaRPr/>
            </a:p>
          </p:txBody>
        </p:sp>
        <p:sp>
          <p:nvSpPr>
            <p:cNvPr id="11" name="object 11"/>
            <p:cNvSpPr/>
            <p:nvPr/>
          </p:nvSpPr>
          <p:spPr>
            <a:xfrm>
              <a:off x="4912457" y="2141078"/>
              <a:ext cx="0" cy="382089"/>
            </a:xfrm>
            <a:custGeom>
              <a:avLst/>
              <a:gdLst/>
              <a:ahLst/>
              <a:cxnLst/>
              <a:rect l="l" t="t" r="r" b="b"/>
              <a:pathLst>
                <a:path h="421005">
                  <a:moveTo>
                    <a:pt x="0" y="0"/>
                  </a:moveTo>
                  <a:lnTo>
                    <a:pt x="0" y="420623"/>
                  </a:lnTo>
                </a:path>
              </a:pathLst>
            </a:custGeom>
            <a:ln w="19050">
              <a:solidFill>
                <a:srgbClr val="24211D"/>
              </a:solidFill>
            </a:ln>
          </p:spPr>
          <p:txBody>
            <a:bodyPr wrap="square" lIns="0" tIns="0" rIns="0" bIns="0" rtlCol="0"/>
            <a:lstStyle/>
            <a:p>
              <a:endParaRPr/>
            </a:p>
          </p:txBody>
        </p:sp>
        <p:sp>
          <p:nvSpPr>
            <p:cNvPr id="12" name="object 12"/>
            <p:cNvSpPr/>
            <p:nvPr/>
          </p:nvSpPr>
          <p:spPr>
            <a:xfrm>
              <a:off x="4899968" y="2141078"/>
              <a:ext cx="0" cy="382089"/>
            </a:xfrm>
            <a:custGeom>
              <a:avLst/>
              <a:gdLst/>
              <a:ahLst/>
              <a:cxnLst/>
              <a:rect l="l" t="t" r="r" b="b"/>
              <a:pathLst>
                <a:path h="421005">
                  <a:moveTo>
                    <a:pt x="0" y="0"/>
                  </a:moveTo>
                  <a:lnTo>
                    <a:pt x="0" y="420623"/>
                  </a:lnTo>
                </a:path>
              </a:pathLst>
            </a:custGeom>
            <a:ln w="10159">
              <a:solidFill>
                <a:srgbClr val="24211D"/>
              </a:solidFill>
            </a:ln>
          </p:spPr>
          <p:txBody>
            <a:bodyPr wrap="square" lIns="0" tIns="0" rIns="0" bIns="0" rtlCol="0"/>
            <a:lstStyle/>
            <a:p>
              <a:endParaRPr/>
            </a:p>
          </p:txBody>
        </p:sp>
        <p:sp>
          <p:nvSpPr>
            <p:cNvPr id="13" name="object 13"/>
            <p:cNvSpPr/>
            <p:nvPr/>
          </p:nvSpPr>
          <p:spPr>
            <a:xfrm>
              <a:off x="4895953" y="2526970"/>
              <a:ext cx="24977" cy="0"/>
            </a:xfrm>
            <a:custGeom>
              <a:avLst/>
              <a:gdLst/>
              <a:ahLst/>
              <a:cxnLst/>
              <a:rect l="l" t="t" r="r" b="b"/>
              <a:pathLst>
                <a:path w="29210">
                  <a:moveTo>
                    <a:pt x="0" y="0"/>
                  </a:moveTo>
                  <a:lnTo>
                    <a:pt x="28955" y="0"/>
                  </a:lnTo>
                </a:path>
              </a:pathLst>
            </a:custGeom>
            <a:ln w="9143">
              <a:solidFill>
                <a:srgbClr val="24211D"/>
              </a:solidFill>
            </a:ln>
          </p:spPr>
          <p:txBody>
            <a:bodyPr wrap="square" lIns="0" tIns="0" rIns="0" bIns="0" rtlCol="0"/>
            <a:lstStyle/>
            <a:p>
              <a:endParaRPr/>
            </a:p>
          </p:txBody>
        </p:sp>
        <p:sp>
          <p:nvSpPr>
            <p:cNvPr id="14" name="object 14"/>
            <p:cNvSpPr/>
            <p:nvPr/>
          </p:nvSpPr>
          <p:spPr>
            <a:xfrm>
              <a:off x="3161417" y="2235131"/>
              <a:ext cx="265848" cy="204702"/>
            </a:xfrm>
            <a:prstGeom prst="rect">
              <a:avLst/>
            </a:prstGeom>
            <a:blipFill>
              <a:blip r:embed="rId2" cstate="print"/>
              <a:stretch>
                <a:fillRect/>
              </a:stretch>
            </a:blipFill>
          </p:spPr>
          <p:txBody>
            <a:bodyPr wrap="square" lIns="0" tIns="0" rIns="0" bIns="0" rtlCol="0"/>
            <a:lstStyle/>
            <a:p>
              <a:endParaRPr/>
            </a:p>
          </p:txBody>
        </p:sp>
        <p:sp>
          <p:nvSpPr>
            <p:cNvPr id="15" name="object 15"/>
            <p:cNvSpPr/>
            <p:nvPr/>
          </p:nvSpPr>
          <p:spPr>
            <a:xfrm>
              <a:off x="3161417" y="2235131"/>
              <a:ext cx="265848" cy="204702"/>
            </a:xfrm>
            <a:prstGeom prst="rect">
              <a:avLst/>
            </a:prstGeom>
            <a:blipFill>
              <a:blip r:embed="rId3" cstate="print"/>
              <a:stretch>
                <a:fillRect/>
              </a:stretch>
            </a:blipFill>
          </p:spPr>
          <p:txBody>
            <a:bodyPr wrap="square" lIns="0" tIns="0" rIns="0" bIns="0" rtlCol="0"/>
            <a:lstStyle/>
            <a:p>
              <a:endParaRPr/>
            </a:p>
          </p:txBody>
        </p:sp>
        <p:sp>
          <p:nvSpPr>
            <p:cNvPr id="16" name="object 16"/>
            <p:cNvSpPr/>
            <p:nvPr/>
          </p:nvSpPr>
          <p:spPr>
            <a:xfrm>
              <a:off x="3161417" y="2235131"/>
              <a:ext cx="265848" cy="204702"/>
            </a:xfrm>
            <a:prstGeom prst="rect">
              <a:avLst/>
            </a:prstGeom>
            <a:blipFill>
              <a:blip r:embed="rId4" cstate="print"/>
              <a:stretch>
                <a:fillRect/>
              </a:stretch>
            </a:blipFill>
          </p:spPr>
          <p:txBody>
            <a:bodyPr wrap="square" lIns="0" tIns="0" rIns="0" bIns="0" rtlCol="0"/>
            <a:lstStyle/>
            <a:p>
              <a:endParaRPr/>
            </a:p>
          </p:txBody>
        </p:sp>
        <p:sp>
          <p:nvSpPr>
            <p:cNvPr id="17" name="object 17"/>
            <p:cNvSpPr/>
            <p:nvPr/>
          </p:nvSpPr>
          <p:spPr>
            <a:xfrm>
              <a:off x="3161417" y="2235131"/>
              <a:ext cx="265848" cy="204702"/>
            </a:xfrm>
            <a:prstGeom prst="rect">
              <a:avLst/>
            </a:prstGeom>
            <a:blipFill>
              <a:blip r:embed="rId5" cstate="print"/>
              <a:stretch>
                <a:fillRect/>
              </a:stretch>
            </a:blipFill>
          </p:spPr>
          <p:txBody>
            <a:bodyPr wrap="square" lIns="0" tIns="0" rIns="0" bIns="0" rtlCol="0"/>
            <a:lstStyle/>
            <a:p>
              <a:endParaRPr/>
            </a:p>
          </p:txBody>
        </p:sp>
        <p:sp>
          <p:nvSpPr>
            <p:cNvPr id="18" name="object 18"/>
            <p:cNvSpPr/>
            <p:nvPr/>
          </p:nvSpPr>
          <p:spPr>
            <a:xfrm>
              <a:off x="4301702" y="2233749"/>
              <a:ext cx="288003" cy="213001"/>
            </a:xfrm>
            <a:prstGeom prst="rect">
              <a:avLst/>
            </a:prstGeom>
            <a:blipFill>
              <a:blip r:embed="rId6" cstate="print"/>
              <a:stretch>
                <a:fillRect/>
              </a:stretch>
            </a:blipFill>
          </p:spPr>
          <p:txBody>
            <a:bodyPr wrap="square" lIns="0" tIns="0" rIns="0" bIns="0" rtlCol="0"/>
            <a:lstStyle/>
            <a:p>
              <a:endParaRPr/>
            </a:p>
          </p:txBody>
        </p:sp>
        <p:sp>
          <p:nvSpPr>
            <p:cNvPr id="19" name="object 19"/>
            <p:cNvSpPr/>
            <p:nvPr/>
          </p:nvSpPr>
          <p:spPr>
            <a:xfrm>
              <a:off x="4301702" y="2233749"/>
              <a:ext cx="288003" cy="213001"/>
            </a:xfrm>
            <a:prstGeom prst="rect">
              <a:avLst/>
            </a:prstGeom>
            <a:blipFill>
              <a:blip r:embed="rId7" cstate="print"/>
              <a:stretch>
                <a:fillRect/>
              </a:stretch>
            </a:blipFill>
          </p:spPr>
          <p:txBody>
            <a:bodyPr wrap="square" lIns="0" tIns="0" rIns="0" bIns="0" rtlCol="0"/>
            <a:lstStyle/>
            <a:p>
              <a:endParaRPr/>
            </a:p>
          </p:txBody>
        </p:sp>
        <p:sp>
          <p:nvSpPr>
            <p:cNvPr id="20" name="object 20"/>
            <p:cNvSpPr/>
            <p:nvPr/>
          </p:nvSpPr>
          <p:spPr>
            <a:xfrm>
              <a:off x="4301702" y="2233749"/>
              <a:ext cx="288003" cy="213001"/>
            </a:xfrm>
            <a:prstGeom prst="rect">
              <a:avLst/>
            </a:prstGeom>
            <a:blipFill>
              <a:blip r:embed="rId8" cstate="print"/>
              <a:stretch>
                <a:fillRect/>
              </a:stretch>
            </a:blipFill>
          </p:spPr>
          <p:txBody>
            <a:bodyPr wrap="square" lIns="0" tIns="0" rIns="0" bIns="0" rtlCol="0"/>
            <a:lstStyle/>
            <a:p>
              <a:endParaRPr/>
            </a:p>
          </p:txBody>
        </p:sp>
        <p:sp>
          <p:nvSpPr>
            <p:cNvPr id="21" name="object 21"/>
            <p:cNvSpPr/>
            <p:nvPr/>
          </p:nvSpPr>
          <p:spPr>
            <a:xfrm>
              <a:off x="4301702" y="2233749"/>
              <a:ext cx="288003" cy="213001"/>
            </a:xfrm>
            <a:prstGeom prst="rect">
              <a:avLst/>
            </a:prstGeom>
            <a:blipFill>
              <a:blip r:embed="rId9" cstate="print"/>
              <a:stretch>
                <a:fillRect/>
              </a:stretch>
            </a:blipFill>
          </p:spPr>
          <p:txBody>
            <a:bodyPr wrap="square" lIns="0" tIns="0" rIns="0" bIns="0" rtlCol="0"/>
            <a:lstStyle/>
            <a:p>
              <a:endParaRPr/>
            </a:p>
          </p:txBody>
        </p:sp>
        <p:sp>
          <p:nvSpPr>
            <p:cNvPr id="22" name="object 22"/>
            <p:cNvSpPr/>
            <p:nvPr/>
          </p:nvSpPr>
          <p:spPr>
            <a:xfrm>
              <a:off x="5585338" y="2213002"/>
              <a:ext cx="237179" cy="185338"/>
            </a:xfrm>
            <a:prstGeom prst="rect">
              <a:avLst/>
            </a:prstGeom>
            <a:blipFill>
              <a:blip r:embed="rId10" cstate="print"/>
              <a:stretch>
                <a:fillRect/>
              </a:stretch>
            </a:blipFill>
          </p:spPr>
          <p:txBody>
            <a:bodyPr wrap="square" lIns="0" tIns="0" rIns="0" bIns="0" rtlCol="0"/>
            <a:lstStyle/>
            <a:p>
              <a:endParaRPr/>
            </a:p>
          </p:txBody>
        </p:sp>
        <p:sp>
          <p:nvSpPr>
            <p:cNvPr id="23" name="object 23"/>
            <p:cNvSpPr/>
            <p:nvPr/>
          </p:nvSpPr>
          <p:spPr>
            <a:xfrm>
              <a:off x="5585338" y="2213002"/>
              <a:ext cx="237179" cy="185338"/>
            </a:xfrm>
            <a:prstGeom prst="rect">
              <a:avLst/>
            </a:prstGeom>
            <a:blipFill>
              <a:blip r:embed="rId11" cstate="print"/>
              <a:stretch>
                <a:fillRect/>
              </a:stretch>
            </a:blipFill>
          </p:spPr>
          <p:txBody>
            <a:bodyPr wrap="square" lIns="0" tIns="0" rIns="0" bIns="0" rtlCol="0"/>
            <a:lstStyle/>
            <a:p>
              <a:endParaRPr/>
            </a:p>
          </p:txBody>
        </p:sp>
        <p:sp>
          <p:nvSpPr>
            <p:cNvPr id="24" name="object 24"/>
            <p:cNvSpPr/>
            <p:nvPr/>
          </p:nvSpPr>
          <p:spPr>
            <a:xfrm>
              <a:off x="5585338" y="2213002"/>
              <a:ext cx="237179" cy="185338"/>
            </a:xfrm>
            <a:prstGeom prst="rect">
              <a:avLst/>
            </a:prstGeom>
            <a:blipFill>
              <a:blip r:embed="rId12" cstate="print"/>
              <a:stretch>
                <a:fillRect/>
              </a:stretch>
            </a:blipFill>
          </p:spPr>
          <p:txBody>
            <a:bodyPr wrap="square" lIns="0" tIns="0" rIns="0" bIns="0" rtlCol="0"/>
            <a:lstStyle/>
            <a:p>
              <a:endParaRPr/>
            </a:p>
          </p:txBody>
        </p:sp>
        <p:sp>
          <p:nvSpPr>
            <p:cNvPr id="25" name="object 25"/>
            <p:cNvSpPr/>
            <p:nvPr/>
          </p:nvSpPr>
          <p:spPr>
            <a:xfrm>
              <a:off x="5585338" y="2213002"/>
              <a:ext cx="237179" cy="185338"/>
            </a:xfrm>
            <a:prstGeom prst="rect">
              <a:avLst/>
            </a:prstGeom>
            <a:blipFill>
              <a:blip r:embed="rId13" cstate="print"/>
              <a:stretch>
                <a:fillRect/>
              </a:stretch>
            </a:blipFill>
          </p:spPr>
          <p:txBody>
            <a:bodyPr wrap="square" lIns="0" tIns="0" rIns="0" bIns="0" rtlCol="0"/>
            <a:lstStyle/>
            <a:p>
              <a:endParaRPr/>
            </a:p>
          </p:txBody>
        </p:sp>
        <p:sp>
          <p:nvSpPr>
            <p:cNvPr id="26" name="object 26"/>
            <p:cNvSpPr/>
            <p:nvPr/>
          </p:nvSpPr>
          <p:spPr>
            <a:xfrm>
              <a:off x="3513277" y="2340940"/>
              <a:ext cx="461544" cy="0"/>
            </a:xfrm>
            <a:custGeom>
              <a:avLst/>
              <a:gdLst/>
              <a:ahLst/>
              <a:cxnLst/>
              <a:rect l="l" t="t" r="r" b="b"/>
              <a:pathLst>
                <a:path w="539750">
                  <a:moveTo>
                    <a:pt x="0" y="0"/>
                  </a:moveTo>
                  <a:lnTo>
                    <a:pt x="539495" y="0"/>
                  </a:lnTo>
                </a:path>
              </a:pathLst>
            </a:custGeom>
            <a:ln w="19811">
              <a:solidFill>
                <a:srgbClr val="24211D"/>
              </a:solidFill>
            </a:ln>
          </p:spPr>
          <p:txBody>
            <a:bodyPr wrap="square" lIns="0" tIns="0" rIns="0" bIns="0" rtlCol="0"/>
            <a:lstStyle/>
            <a:p>
              <a:endParaRPr/>
            </a:p>
          </p:txBody>
        </p:sp>
        <p:sp>
          <p:nvSpPr>
            <p:cNvPr id="27" name="object 27"/>
            <p:cNvSpPr/>
            <p:nvPr/>
          </p:nvSpPr>
          <p:spPr>
            <a:xfrm>
              <a:off x="3965481" y="2286308"/>
              <a:ext cx="86336" cy="109497"/>
            </a:xfrm>
            <a:custGeom>
              <a:avLst/>
              <a:gdLst/>
              <a:ahLst/>
              <a:cxnLst/>
              <a:rect l="l" t="t" r="r" b="b"/>
              <a:pathLst>
                <a:path w="100964" h="120650">
                  <a:moveTo>
                    <a:pt x="100583" y="59435"/>
                  </a:moveTo>
                  <a:lnTo>
                    <a:pt x="0" y="0"/>
                  </a:lnTo>
                  <a:lnTo>
                    <a:pt x="0" y="120395"/>
                  </a:lnTo>
                  <a:lnTo>
                    <a:pt x="100583" y="59435"/>
                  </a:lnTo>
                  <a:close/>
                </a:path>
              </a:pathLst>
            </a:custGeom>
            <a:solidFill>
              <a:srgbClr val="24211D"/>
            </a:solidFill>
          </p:spPr>
          <p:txBody>
            <a:bodyPr wrap="square" lIns="0" tIns="0" rIns="0" bIns="0" rtlCol="0"/>
            <a:lstStyle/>
            <a:p>
              <a:endParaRPr/>
            </a:p>
          </p:txBody>
        </p:sp>
        <p:sp>
          <p:nvSpPr>
            <p:cNvPr id="28" name="object 28"/>
            <p:cNvSpPr/>
            <p:nvPr/>
          </p:nvSpPr>
          <p:spPr>
            <a:xfrm>
              <a:off x="4929836" y="2336099"/>
              <a:ext cx="452313" cy="0"/>
            </a:xfrm>
            <a:custGeom>
              <a:avLst/>
              <a:gdLst/>
              <a:ahLst/>
              <a:cxnLst/>
              <a:rect l="l" t="t" r="r" b="b"/>
              <a:pathLst>
                <a:path w="528954">
                  <a:moveTo>
                    <a:pt x="0" y="0"/>
                  </a:moveTo>
                  <a:lnTo>
                    <a:pt x="528827" y="0"/>
                  </a:lnTo>
                </a:path>
              </a:pathLst>
            </a:custGeom>
            <a:ln w="30479">
              <a:solidFill>
                <a:srgbClr val="24211D"/>
              </a:solidFill>
            </a:ln>
          </p:spPr>
          <p:txBody>
            <a:bodyPr wrap="square" lIns="0" tIns="0" rIns="0" bIns="0" rtlCol="0"/>
            <a:lstStyle/>
            <a:p>
              <a:endParaRPr/>
            </a:p>
          </p:txBody>
        </p:sp>
        <p:sp>
          <p:nvSpPr>
            <p:cNvPr id="29" name="object 29"/>
            <p:cNvSpPr/>
            <p:nvPr/>
          </p:nvSpPr>
          <p:spPr>
            <a:xfrm>
              <a:off x="5372919" y="2286308"/>
              <a:ext cx="93938" cy="99700"/>
            </a:xfrm>
            <a:custGeom>
              <a:avLst/>
              <a:gdLst/>
              <a:ahLst/>
              <a:cxnLst/>
              <a:rect l="l" t="t" r="r" b="b"/>
              <a:pathLst>
                <a:path w="109854" h="109855">
                  <a:moveTo>
                    <a:pt x="109727" y="59435"/>
                  </a:moveTo>
                  <a:lnTo>
                    <a:pt x="0" y="0"/>
                  </a:lnTo>
                  <a:lnTo>
                    <a:pt x="0" y="109727"/>
                  </a:lnTo>
                  <a:lnTo>
                    <a:pt x="109727" y="59435"/>
                  </a:lnTo>
                  <a:close/>
                </a:path>
              </a:pathLst>
            </a:custGeom>
            <a:solidFill>
              <a:srgbClr val="24211D"/>
            </a:solidFill>
          </p:spPr>
          <p:txBody>
            <a:bodyPr wrap="square" lIns="0" tIns="0" rIns="0" bIns="0" rtlCol="0"/>
            <a:lstStyle/>
            <a:p>
              <a:endParaRPr/>
            </a:p>
          </p:txBody>
        </p:sp>
        <p:sp>
          <p:nvSpPr>
            <p:cNvPr id="30" name="object 30"/>
            <p:cNvSpPr/>
            <p:nvPr/>
          </p:nvSpPr>
          <p:spPr>
            <a:xfrm>
              <a:off x="5004118" y="2829876"/>
              <a:ext cx="1652869" cy="286422"/>
            </a:xfrm>
            <a:custGeom>
              <a:avLst/>
              <a:gdLst/>
              <a:ahLst/>
              <a:cxnLst/>
              <a:rect l="l" t="t" r="r" b="b"/>
              <a:pathLst>
                <a:path w="1932940" h="315595">
                  <a:moveTo>
                    <a:pt x="1932431" y="315467"/>
                  </a:moveTo>
                  <a:lnTo>
                    <a:pt x="1890543" y="301371"/>
                  </a:lnTo>
                  <a:lnTo>
                    <a:pt x="1850789" y="283553"/>
                  </a:lnTo>
                  <a:lnTo>
                    <a:pt x="1813238" y="262422"/>
                  </a:lnTo>
                  <a:lnTo>
                    <a:pt x="1777956" y="238389"/>
                  </a:lnTo>
                  <a:lnTo>
                    <a:pt x="1745014" y="211862"/>
                  </a:lnTo>
                  <a:lnTo>
                    <a:pt x="1714478" y="183252"/>
                  </a:lnTo>
                  <a:lnTo>
                    <a:pt x="1686418" y="152968"/>
                  </a:lnTo>
                  <a:lnTo>
                    <a:pt x="1660901" y="121420"/>
                  </a:lnTo>
                  <a:lnTo>
                    <a:pt x="1637996" y="89016"/>
                  </a:lnTo>
                  <a:lnTo>
                    <a:pt x="1617771" y="56168"/>
                  </a:lnTo>
                  <a:lnTo>
                    <a:pt x="1598026" y="18607"/>
                  </a:lnTo>
                  <a:lnTo>
                    <a:pt x="1589531" y="0"/>
                  </a:lnTo>
                  <a:lnTo>
                    <a:pt x="272795" y="0"/>
                  </a:lnTo>
                  <a:lnTo>
                    <a:pt x="233840" y="10781"/>
                  </a:lnTo>
                  <a:lnTo>
                    <a:pt x="192898" y="27283"/>
                  </a:lnTo>
                  <a:lnTo>
                    <a:pt x="156572" y="47652"/>
                  </a:lnTo>
                  <a:lnTo>
                    <a:pt x="124610" y="71510"/>
                  </a:lnTo>
                  <a:lnTo>
                    <a:pt x="96761" y="98481"/>
                  </a:lnTo>
                  <a:lnTo>
                    <a:pt x="72773" y="128188"/>
                  </a:lnTo>
                  <a:lnTo>
                    <a:pt x="49765" y="165006"/>
                  </a:lnTo>
                  <a:lnTo>
                    <a:pt x="31098" y="204344"/>
                  </a:lnTo>
                  <a:lnTo>
                    <a:pt x="18030" y="240389"/>
                  </a:lnTo>
                  <a:lnTo>
                    <a:pt x="7748" y="277556"/>
                  </a:lnTo>
                  <a:lnTo>
                    <a:pt x="0" y="315467"/>
                  </a:lnTo>
                  <a:lnTo>
                    <a:pt x="1932431" y="315467"/>
                  </a:lnTo>
                  <a:close/>
                </a:path>
              </a:pathLst>
            </a:custGeom>
            <a:solidFill>
              <a:srgbClr val="FCF900"/>
            </a:solidFill>
          </p:spPr>
          <p:txBody>
            <a:bodyPr wrap="square" lIns="0" tIns="0" rIns="0" bIns="0" rtlCol="0"/>
            <a:lstStyle/>
            <a:p>
              <a:endParaRPr/>
            </a:p>
          </p:txBody>
        </p:sp>
        <p:sp>
          <p:nvSpPr>
            <p:cNvPr id="31" name="object 31"/>
            <p:cNvSpPr/>
            <p:nvPr/>
          </p:nvSpPr>
          <p:spPr>
            <a:xfrm>
              <a:off x="4991085" y="2822960"/>
              <a:ext cx="1655042" cy="300254"/>
            </a:xfrm>
            <a:custGeom>
              <a:avLst/>
              <a:gdLst/>
              <a:ahLst/>
              <a:cxnLst/>
              <a:rect l="l" t="t" r="r" b="b"/>
              <a:pathLst>
                <a:path w="1935479" h="330835">
                  <a:moveTo>
                    <a:pt x="15239" y="323087"/>
                  </a:moveTo>
                  <a:lnTo>
                    <a:pt x="15239" y="275712"/>
                  </a:lnTo>
                  <a:lnTo>
                    <a:pt x="0" y="281578"/>
                  </a:lnTo>
                  <a:lnTo>
                    <a:pt x="0" y="323087"/>
                  </a:lnTo>
                  <a:lnTo>
                    <a:pt x="15239" y="323087"/>
                  </a:lnTo>
                  <a:close/>
                </a:path>
                <a:path w="1935479" h="330835">
                  <a:moveTo>
                    <a:pt x="1935479" y="330707"/>
                  </a:moveTo>
                  <a:lnTo>
                    <a:pt x="1920239" y="328805"/>
                  </a:lnTo>
                  <a:lnTo>
                    <a:pt x="1920239" y="324835"/>
                  </a:lnTo>
                  <a:lnTo>
                    <a:pt x="1904999" y="322767"/>
                  </a:lnTo>
                  <a:lnTo>
                    <a:pt x="1904999" y="318463"/>
                  </a:lnTo>
                  <a:lnTo>
                    <a:pt x="1889759" y="316226"/>
                  </a:lnTo>
                  <a:lnTo>
                    <a:pt x="1889759" y="311579"/>
                  </a:lnTo>
                  <a:lnTo>
                    <a:pt x="1874519" y="309168"/>
                  </a:lnTo>
                  <a:lnTo>
                    <a:pt x="1874519" y="306699"/>
                  </a:lnTo>
                  <a:lnTo>
                    <a:pt x="1874021" y="306616"/>
                  </a:lnTo>
                  <a:lnTo>
                    <a:pt x="15239" y="315467"/>
                  </a:lnTo>
                  <a:lnTo>
                    <a:pt x="15239" y="323087"/>
                  </a:lnTo>
                  <a:lnTo>
                    <a:pt x="0" y="323087"/>
                  </a:lnTo>
                  <a:lnTo>
                    <a:pt x="0" y="330707"/>
                  </a:lnTo>
                  <a:lnTo>
                    <a:pt x="1935479" y="330707"/>
                  </a:lnTo>
                  <a:close/>
                </a:path>
                <a:path w="1935479" h="330835">
                  <a:moveTo>
                    <a:pt x="30479" y="284122"/>
                  </a:moveTo>
                  <a:lnTo>
                    <a:pt x="30479" y="218503"/>
                  </a:lnTo>
                  <a:lnTo>
                    <a:pt x="15239" y="224078"/>
                  </a:lnTo>
                  <a:lnTo>
                    <a:pt x="15239" y="289739"/>
                  </a:lnTo>
                  <a:lnTo>
                    <a:pt x="30479" y="284122"/>
                  </a:lnTo>
                  <a:close/>
                </a:path>
                <a:path w="1935479" h="330835">
                  <a:moveTo>
                    <a:pt x="45719" y="233522"/>
                  </a:moveTo>
                  <a:lnTo>
                    <a:pt x="45719" y="185927"/>
                  </a:lnTo>
                  <a:lnTo>
                    <a:pt x="30479" y="191244"/>
                  </a:lnTo>
                  <a:lnTo>
                    <a:pt x="30479" y="239112"/>
                  </a:lnTo>
                  <a:lnTo>
                    <a:pt x="45719" y="233522"/>
                  </a:lnTo>
                  <a:close/>
                </a:path>
                <a:path w="1935479" h="330835">
                  <a:moveTo>
                    <a:pt x="60959" y="195058"/>
                  </a:moveTo>
                  <a:lnTo>
                    <a:pt x="60959" y="160123"/>
                  </a:lnTo>
                  <a:lnTo>
                    <a:pt x="45719" y="165175"/>
                  </a:lnTo>
                  <a:lnTo>
                    <a:pt x="45719" y="200460"/>
                  </a:lnTo>
                  <a:lnTo>
                    <a:pt x="60959" y="195058"/>
                  </a:lnTo>
                  <a:close/>
                </a:path>
                <a:path w="1935479" h="330835">
                  <a:moveTo>
                    <a:pt x="76199" y="168688"/>
                  </a:moveTo>
                  <a:lnTo>
                    <a:pt x="76199" y="140517"/>
                  </a:lnTo>
                  <a:lnTo>
                    <a:pt x="60959" y="145325"/>
                  </a:lnTo>
                  <a:lnTo>
                    <a:pt x="60959" y="173866"/>
                  </a:lnTo>
                  <a:lnTo>
                    <a:pt x="76199" y="168688"/>
                  </a:lnTo>
                  <a:close/>
                </a:path>
                <a:path w="1935479" h="330835">
                  <a:moveTo>
                    <a:pt x="106679" y="129907"/>
                  </a:moveTo>
                  <a:lnTo>
                    <a:pt x="106679" y="99515"/>
                  </a:lnTo>
                  <a:lnTo>
                    <a:pt x="91439" y="103850"/>
                  </a:lnTo>
                  <a:lnTo>
                    <a:pt x="91439" y="121838"/>
                  </a:lnTo>
                  <a:lnTo>
                    <a:pt x="76199" y="126491"/>
                  </a:lnTo>
                  <a:lnTo>
                    <a:pt x="91439" y="134111"/>
                  </a:lnTo>
                  <a:lnTo>
                    <a:pt x="106679" y="129907"/>
                  </a:lnTo>
                  <a:close/>
                </a:path>
                <a:path w="1935479" h="330835">
                  <a:moveTo>
                    <a:pt x="91439" y="148542"/>
                  </a:moveTo>
                  <a:lnTo>
                    <a:pt x="91439" y="134111"/>
                  </a:lnTo>
                  <a:lnTo>
                    <a:pt x="76199" y="126491"/>
                  </a:lnTo>
                  <a:lnTo>
                    <a:pt x="76199" y="153487"/>
                  </a:lnTo>
                  <a:lnTo>
                    <a:pt x="91439" y="148542"/>
                  </a:lnTo>
                  <a:close/>
                </a:path>
                <a:path w="1935479" h="330835">
                  <a:moveTo>
                    <a:pt x="121919" y="109414"/>
                  </a:moveTo>
                  <a:lnTo>
                    <a:pt x="121919" y="86924"/>
                  </a:lnTo>
                  <a:lnTo>
                    <a:pt x="106679" y="91051"/>
                  </a:lnTo>
                  <a:lnTo>
                    <a:pt x="106679" y="113434"/>
                  </a:lnTo>
                  <a:lnTo>
                    <a:pt x="121919" y="109414"/>
                  </a:lnTo>
                  <a:close/>
                </a:path>
                <a:path w="1935479" h="330835">
                  <a:moveTo>
                    <a:pt x="137159" y="93797"/>
                  </a:moveTo>
                  <a:lnTo>
                    <a:pt x="137159" y="71148"/>
                  </a:lnTo>
                  <a:lnTo>
                    <a:pt x="121919" y="74980"/>
                  </a:lnTo>
                  <a:lnTo>
                    <a:pt x="121919" y="97627"/>
                  </a:lnTo>
                  <a:lnTo>
                    <a:pt x="137159" y="93797"/>
                  </a:lnTo>
                  <a:close/>
                </a:path>
                <a:path w="1935479" h="330835">
                  <a:moveTo>
                    <a:pt x="152399" y="79030"/>
                  </a:moveTo>
                  <a:lnTo>
                    <a:pt x="152399" y="56604"/>
                  </a:lnTo>
                  <a:lnTo>
                    <a:pt x="137159" y="60120"/>
                  </a:lnTo>
                  <a:lnTo>
                    <a:pt x="137159" y="82634"/>
                  </a:lnTo>
                  <a:lnTo>
                    <a:pt x="152399" y="79030"/>
                  </a:lnTo>
                  <a:close/>
                </a:path>
                <a:path w="1935479" h="330835">
                  <a:moveTo>
                    <a:pt x="167639" y="68603"/>
                  </a:moveTo>
                  <a:lnTo>
                    <a:pt x="167639" y="46557"/>
                  </a:lnTo>
                  <a:lnTo>
                    <a:pt x="152399" y="49822"/>
                  </a:lnTo>
                  <a:lnTo>
                    <a:pt x="152399" y="72013"/>
                  </a:lnTo>
                  <a:lnTo>
                    <a:pt x="167639" y="68603"/>
                  </a:lnTo>
                  <a:close/>
                </a:path>
                <a:path w="1935479" h="330835">
                  <a:moveTo>
                    <a:pt x="182879" y="58800"/>
                  </a:moveTo>
                  <a:lnTo>
                    <a:pt x="182879" y="37288"/>
                  </a:lnTo>
                  <a:lnTo>
                    <a:pt x="167639" y="40289"/>
                  </a:lnTo>
                  <a:lnTo>
                    <a:pt x="167639" y="61995"/>
                  </a:lnTo>
                  <a:lnTo>
                    <a:pt x="182879" y="58800"/>
                  </a:lnTo>
                  <a:close/>
                </a:path>
                <a:path w="1935479" h="330835">
                  <a:moveTo>
                    <a:pt x="198119" y="49684"/>
                  </a:moveTo>
                  <a:lnTo>
                    <a:pt x="198119" y="28831"/>
                  </a:lnTo>
                  <a:lnTo>
                    <a:pt x="182879" y="31557"/>
                  </a:lnTo>
                  <a:lnTo>
                    <a:pt x="182879" y="52643"/>
                  </a:lnTo>
                  <a:lnTo>
                    <a:pt x="198119" y="49684"/>
                  </a:lnTo>
                  <a:close/>
                </a:path>
                <a:path w="1935479" h="330835">
                  <a:moveTo>
                    <a:pt x="213359" y="41317"/>
                  </a:moveTo>
                  <a:lnTo>
                    <a:pt x="213359" y="21224"/>
                  </a:lnTo>
                  <a:lnTo>
                    <a:pt x="198119" y="23663"/>
                  </a:lnTo>
                  <a:lnTo>
                    <a:pt x="198119" y="44019"/>
                  </a:lnTo>
                  <a:lnTo>
                    <a:pt x="213359" y="41317"/>
                  </a:lnTo>
                  <a:close/>
                </a:path>
                <a:path w="1935479" h="330835">
                  <a:moveTo>
                    <a:pt x="228599" y="33761"/>
                  </a:moveTo>
                  <a:lnTo>
                    <a:pt x="228599" y="14501"/>
                  </a:lnTo>
                  <a:lnTo>
                    <a:pt x="213359" y="16641"/>
                  </a:lnTo>
                  <a:lnTo>
                    <a:pt x="213359" y="36186"/>
                  </a:lnTo>
                  <a:lnTo>
                    <a:pt x="228599" y="33761"/>
                  </a:lnTo>
                  <a:close/>
                </a:path>
                <a:path w="1935479" h="330835">
                  <a:moveTo>
                    <a:pt x="243839" y="29206"/>
                  </a:moveTo>
                  <a:lnTo>
                    <a:pt x="243839" y="10528"/>
                  </a:lnTo>
                  <a:lnTo>
                    <a:pt x="228599" y="12463"/>
                  </a:lnTo>
                  <a:lnTo>
                    <a:pt x="228599" y="31434"/>
                  </a:lnTo>
                  <a:lnTo>
                    <a:pt x="243839" y="29206"/>
                  </a:lnTo>
                  <a:close/>
                </a:path>
                <a:path w="1935479" h="330835">
                  <a:moveTo>
                    <a:pt x="259079" y="23142"/>
                  </a:moveTo>
                  <a:lnTo>
                    <a:pt x="259079" y="5360"/>
                  </a:lnTo>
                  <a:lnTo>
                    <a:pt x="243839" y="6975"/>
                  </a:lnTo>
                  <a:lnTo>
                    <a:pt x="243839" y="25058"/>
                  </a:lnTo>
                  <a:lnTo>
                    <a:pt x="259079" y="23142"/>
                  </a:lnTo>
                  <a:close/>
                </a:path>
                <a:path w="1935479" h="330835">
                  <a:moveTo>
                    <a:pt x="274319" y="19639"/>
                  </a:moveTo>
                  <a:lnTo>
                    <a:pt x="274319" y="2456"/>
                  </a:lnTo>
                  <a:lnTo>
                    <a:pt x="259079" y="3853"/>
                  </a:lnTo>
                  <a:lnTo>
                    <a:pt x="259079" y="21335"/>
                  </a:lnTo>
                  <a:lnTo>
                    <a:pt x="274319" y="19639"/>
                  </a:lnTo>
                  <a:close/>
                </a:path>
                <a:path w="1935479" h="330835">
                  <a:moveTo>
                    <a:pt x="1600199" y="7619"/>
                  </a:moveTo>
                  <a:lnTo>
                    <a:pt x="1600199" y="0"/>
                  </a:lnTo>
                  <a:lnTo>
                    <a:pt x="274319" y="0"/>
                  </a:lnTo>
                  <a:lnTo>
                    <a:pt x="289559" y="15239"/>
                  </a:lnTo>
                  <a:lnTo>
                    <a:pt x="1584959" y="15239"/>
                  </a:lnTo>
                  <a:lnTo>
                    <a:pt x="1584959" y="7619"/>
                  </a:lnTo>
                  <a:lnTo>
                    <a:pt x="1600199" y="7619"/>
                  </a:lnTo>
                  <a:close/>
                </a:path>
                <a:path w="1935479" h="330835">
                  <a:moveTo>
                    <a:pt x="289559" y="15239"/>
                  </a:moveTo>
                  <a:lnTo>
                    <a:pt x="274319" y="0"/>
                  </a:lnTo>
                  <a:lnTo>
                    <a:pt x="274319" y="15239"/>
                  </a:lnTo>
                  <a:lnTo>
                    <a:pt x="289559" y="15239"/>
                  </a:lnTo>
                  <a:close/>
                </a:path>
                <a:path w="1935479" h="330835">
                  <a:moveTo>
                    <a:pt x="289559" y="15239"/>
                  </a:moveTo>
                  <a:lnTo>
                    <a:pt x="274319" y="15239"/>
                  </a:lnTo>
                  <a:lnTo>
                    <a:pt x="274319" y="16589"/>
                  </a:lnTo>
                  <a:lnTo>
                    <a:pt x="289559" y="15239"/>
                  </a:lnTo>
                  <a:close/>
                </a:path>
                <a:path w="1935479" h="330835">
                  <a:moveTo>
                    <a:pt x="1600199" y="15239"/>
                  </a:moveTo>
                  <a:lnTo>
                    <a:pt x="1600199" y="7619"/>
                  </a:lnTo>
                  <a:lnTo>
                    <a:pt x="1584959" y="7619"/>
                  </a:lnTo>
                  <a:lnTo>
                    <a:pt x="1584959" y="12746"/>
                  </a:lnTo>
                  <a:lnTo>
                    <a:pt x="1592347" y="15239"/>
                  </a:lnTo>
                  <a:lnTo>
                    <a:pt x="1600199" y="15239"/>
                  </a:lnTo>
                  <a:close/>
                </a:path>
                <a:path w="1935479" h="330835">
                  <a:moveTo>
                    <a:pt x="1592347" y="15239"/>
                  </a:moveTo>
                  <a:lnTo>
                    <a:pt x="1584959" y="12746"/>
                  </a:lnTo>
                  <a:lnTo>
                    <a:pt x="1584959" y="15239"/>
                  </a:lnTo>
                  <a:lnTo>
                    <a:pt x="1592347" y="15239"/>
                  </a:lnTo>
                  <a:close/>
                </a:path>
                <a:path w="1935479" h="330835">
                  <a:moveTo>
                    <a:pt x="1600199" y="17890"/>
                  </a:moveTo>
                  <a:lnTo>
                    <a:pt x="1600199" y="15239"/>
                  </a:lnTo>
                  <a:lnTo>
                    <a:pt x="1592347" y="15239"/>
                  </a:lnTo>
                  <a:lnTo>
                    <a:pt x="1600199" y="17890"/>
                  </a:lnTo>
                  <a:close/>
                </a:path>
                <a:path w="1935479" h="330835">
                  <a:moveTo>
                    <a:pt x="1615439" y="49013"/>
                  </a:moveTo>
                  <a:lnTo>
                    <a:pt x="1615439" y="17512"/>
                  </a:lnTo>
                  <a:lnTo>
                    <a:pt x="1600199" y="12555"/>
                  </a:lnTo>
                  <a:lnTo>
                    <a:pt x="1600199" y="43807"/>
                  </a:lnTo>
                  <a:lnTo>
                    <a:pt x="1615439" y="49013"/>
                  </a:lnTo>
                  <a:close/>
                </a:path>
                <a:path w="1935479" h="330835">
                  <a:moveTo>
                    <a:pt x="1630679" y="75025"/>
                  </a:moveTo>
                  <a:lnTo>
                    <a:pt x="1630679" y="42551"/>
                  </a:lnTo>
                  <a:lnTo>
                    <a:pt x="1615439" y="37517"/>
                  </a:lnTo>
                  <a:lnTo>
                    <a:pt x="1615439" y="69832"/>
                  </a:lnTo>
                  <a:lnTo>
                    <a:pt x="1630679" y="75025"/>
                  </a:lnTo>
                  <a:close/>
                </a:path>
                <a:path w="1935479" h="330835">
                  <a:moveTo>
                    <a:pt x="1645919" y="100792"/>
                  </a:moveTo>
                  <a:lnTo>
                    <a:pt x="1645919" y="67814"/>
                  </a:lnTo>
                  <a:lnTo>
                    <a:pt x="1630679" y="62756"/>
                  </a:lnTo>
                  <a:lnTo>
                    <a:pt x="1630679" y="95672"/>
                  </a:lnTo>
                  <a:lnTo>
                    <a:pt x="1645919" y="100792"/>
                  </a:lnTo>
                  <a:close/>
                </a:path>
                <a:path w="1935479" h="330835">
                  <a:moveTo>
                    <a:pt x="1661159" y="126023"/>
                  </a:moveTo>
                  <a:lnTo>
                    <a:pt x="1661159" y="93030"/>
                  </a:lnTo>
                  <a:lnTo>
                    <a:pt x="1645919" y="88003"/>
                  </a:lnTo>
                  <a:lnTo>
                    <a:pt x="1645919" y="121034"/>
                  </a:lnTo>
                  <a:lnTo>
                    <a:pt x="1661159" y="126023"/>
                  </a:lnTo>
                  <a:close/>
                </a:path>
                <a:path w="1935479" h="330835">
                  <a:moveTo>
                    <a:pt x="1676399" y="145624"/>
                  </a:moveTo>
                  <a:lnTo>
                    <a:pt x="1676399" y="112988"/>
                  </a:lnTo>
                  <a:lnTo>
                    <a:pt x="1661159" y="108025"/>
                  </a:lnTo>
                  <a:lnTo>
                    <a:pt x="1661159" y="140782"/>
                  </a:lnTo>
                  <a:lnTo>
                    <a:pt x="1676399" y="145624"/>
                  </a:lnTo>
                  <a:close/>
                </a:path>
                <a:path w="1935479" h="330835">
                  <a:moveTo>
                    <a:pt x="1691639" y="164544"/>
                  </a:moveTo>
                  <a:lnTo>
                    <a:pt x="1691639" y="132607"/>
                  </a:lnTo>
                  <a:lnTo>
                    <a:pt x="1676399" y="127741"/>
                  </a:lnTo>
                  <a:lnTo>
                    <a:pt x="1676399" y="159886"/>
                  </a:lnTo>
                  <a:lnTo>
                    <a:pt x="1691639" y="164544"/>
                  </a:lnTo>
                  <a:close/>
                </a:path>
                <a:path w="1935479" h="330835">
                  <a:moveTo>
                    <a:pt x="1706879" y="182633"/>
                  </a:moveTo>
                  <a:lnTo>
                    <a:pt x="1706879" y="151746"/>
                  </a:lnTo>
                  <a:lnTo>
                    <a:pt x="1691639" y="147014"/>
                  </a:lnTo>
                  <a:lnTo>
                    <a:pt x="1691639" y="178197"/>
                  </a:lnTo>
                  <a:lnTo>
                    <a:pt x="1706879" y="182633"/>
                  </a:lnTo>
                  <a:close/>
                </a:path>
                <a:path w="1935479" h="330835">
                  <a:moveTo>
                    <a:pt x="1722119" y="195563"/>
                  </a:moveTo>
                  <a:lnTo>
                    <a:pt x="1722119" y="165704"/>
                  </a:lnTo>
                  <a:lnTo>
                    <a:pt x="1706879" y="161093"/>
                  </a:lnTo>
                  <a:lnTo>
                    <a:pt x="1706879" y="191318"/>
                  </a:lnTo>
                  <a:lnTo>
                    <a:pt x="1722119" y="195563"/>
                  </a:lnTo>
                  <a:close/>
                </a:path>
                <a:path w="1935479" h="330835">
                  <a:moveTo>
                    <a:pt x="1752599" y="196595"/>
                  </a:moveTo>
                  <a:lnTo>
                    <a:pt x="1737359" y="192345"/>
                  </a:lnTo>
                  <a:lnTo>
                    <a:pt x="1737359" y="183674"/>
                  </a:lnTo>
                  <a:lnTo>
                    <a:pt x="1722119" y="179256"/>
                  </a:lnTo>
                  <a:lnTo>
                    <a:pt x="1722119" y="207878"/>
                  </a:lnTo>
                  <a:lnTo>
                    <a:pt x="1737359" y="211835"/>
                  </a:lnTo>
                  <a:lnTo>
                    <a:pt x="1752599" y="196595"/>
                  </a:lnTo>
                  <a:close/>
                </a:path>
                <a:path w="1935479" h="330835">
                  <a:moveTo>
                    <a:pt x="1752599" y="224526"/>
                  </a:moveTo>
                  <a:lnTo>
                    <a:pt x="1752599" y="196595"/>
                  </a:lnTo>
                  <a:lnTo>
                    <a:pt x="1737359" y="211835"/>
                  </a:lnTo>
                  <a:lnTo>
                    <a:pt x="1737359" y="220367"/>
                  </a:lnTo>
                  <a:lnTo>
                    <a:pt x="1752599" y="224526"/>
                  </a:lnTo>
                  <a:close/>
                </a:path>
                <a:path w="1935479" h="330835">
                  <a:moveTo>
                    <a:pt x="1767839" y="240457"/>
                  </a:moveTo>
                  <a:lnTo>
                    <a:pt x="1767839" y="209635"/>
                  </a:lnTo>
                  <a:lnTo>
                    <a:pt x="1752599" y="205357"/>
                  </a:lnTo>
                  <a:lnTo>
                    <a:pt x="1752599" y="236579"/>
                  </a:lnTo>
                  <a:lnTo>
                    <a:pt x="1767839" y="240457"/>
                  </a:lnTo>
                  <a:close/>
                </a:path>
                <a:path w="1935479" h="330835">
                  <a:moveTo>
                    <a:pt x="1783079" y="251681"/>
                  </a:moveTo>
                  <a:lnTo>
                    <a:pt x="1783079" y="222045"/>
                  </a:lnTo>
                  <a:lnTo>
                    <a:pt x="1767839" y="217980"/>
                  </a:lnTo>
                  <a:lnTo>
                    <a:pt x="1767839" y="248008"/>
                  </a:lnTo>
                  <a:lnTo>
                    <a:pt x="1783079" y="251681"/>
                  </a:lnTo>
                  <a:close/>
                </a:path>
                <a:path w="1935479" h="330835">
                  <a:moveTo>
                    <a:pt x="1798319" y="262297"/>
                  </a:moveTo>
                  <a:lnTo>
                    <a:pt x="1798319" y="237560"/>
                  </a:lnTo>
                  <a:lnTo>
                    <a:pt x="1783079" y="233795"/>
                  </a:lnTo>
                  <a:lnTo>
                    <a:pt x="1783079" y="258825"/>
                  </a:lnTo>
                  <a:lnTo>
                    <a:pt x="1798319" y="262297"/>
                  </a:lnTo>
                  <a:close/>
                </a:path>
                <a:path w="1935479" h="330835">
                  <a:moveTo>
                    <a:pt x="1813559" y="272318"/>
                  </a:moveTo>
                  <a:lnTo>
                    <a:pt x="1813559" y="248384"/>
                  </a:lnTo>
                  <a:lnTo>
                    <a:pt x="1798319" y="244856"/>
                  </a:lnTo>
                  <a:lnTo>
                    <a:pt x="1798319" y="269043"/>
                  </a:lnTo>
                  <a:lnTo>
                    <a:pt x="1813559" y="272318"/>
                  </a:lnTo>
                  <a:close/>
                </a:path>
                <a:path w="1935479" h="330835">
                  <a:moveTo>
                    <a:pt x="1828799" y="281756"/>
                  </a:moveTo>
                  <a:lnTo>
                    <a:pt x="1828799" y="258481"/>
                  </a:lnTo>
                  <a:lnTo>
                    <a:pt x="1813559" y="255198"/>
                  </a:lnTo>
                  <a:lnTo>
                    <a:pt x="1813559" y="278674"/>
                  </a:lnTo>
                  <a:lnTo>
                    <a:pt x="1828799" y="281756"/>
                  </a:lnTo>
                  <a:close/>
                </a:path>
                <a:path w="1935479" h="330835">
                  <a:moveTo>
                    <a:pt x="1844039" y="290624"/>
                  </a:moveTo>
                  <a:lnTo>
                    <a:pt x="1844039" y="267821"/>
                  </a:lnTo>
                  <a:lnTo>
                    <a:pt x="1828799" y="264794"/>
                  </a:lnTo>
                  <a:lnTo>
                    <a:pt x="1828799" y="287730"/>
                  </a:lnTo>
                  <a:lnTo>
                    <a:pt x="1844039" y="290624"/>
                  </a:lnTo>
                  <a:close/>
                </a:path>
                <a:path w="1935479" h="330835">
                  <a:moveTo>
                    <a:pt x="1859279" y="298934"/>
                  </a:moveTo>
                  <a:lnTo>
                    <a:pt x="1859279" y="276375"/>
                  </a:lnTo>
                  <a:lnTo>
                    <a:pt x="1844039" y="273613"/>
                  </a:lnTo>
                  <a:lnTo>
                    <a:pt x="1844039" y="296225"/>
                  </a:lnTo>
                  <a:lnTo>
                    <a:pt x="1859279" y="298934"/>
                  </a:lnTo>
                  <a:close/>
                </a:path>
                <a:path w="1935479" h="330835">
                  <a:moveTo>
                    <a:pt x="1935479" y="306323"/>
                  </a:moveTo>
                  <a:lnTo>
                    <a:pt x="1935479" y="303640"/>
                  </a:lnTo>
                  <a:lnTo>
                    <a:pt x="1920239" y="302140"/>
                  </a:lnTo>
                  <a:lnTo>
                    <a:pt x="1920239" y="300537"/>
                  </a:lnTo>
                  <a:lnTo>
                    <a:pt x="1904999" y="298832"/>
                  </a:lnTo>
                  <a:lnTo>
                    <a:pt x="1904999" y="295117"/>
                  </a:lnTo>
                  <a:lnTo>
                    <a:pt x="1889759" y="293111"/>
                  </a:lnTo>
                  <a:lnTo>
                    <a:pt x="1889759" y="288804"/>
                  </a:lnTo>
                  <a:lnTo>
                    <a:pt x="1874519" y="286506"/>
                  </a:lnTo>
                  <a:lnTo>
                    <a:pt x="1874519" y="281626"/>
                  </a:lnTo>
                  <a:lnTo>
                    <a:pt x="1859279" y="279046"/>
                  </a:lnTo>
                  <a:lnTo>
                    <a:pt x="1859279" y="304170"/>
                  </a:lnTo>
                  <a:lnTo>
                    <a:pt x="1874021" y="306616"/>
                  </a:lnTo>
                  <a:lnTo>
                    <a:pt x="1935479" y="306323"/>
                  </a:lnTo>
                  <a:close/>
                </a:path>
                <a:path w="1935479" h="330835">
                  <a:moveTo>
                    <a:pt x="1935479" y="330707"/>
                  </a:moveTo>
                  <a:lnTo>
                    <a:pt x="1935479" y="306323"/>
                  </a:lnTo>
                  <a:lnTo>
                    <a:pt x="1874021" y="306616"/>
                  </a:lnTo>
                  <a:lnTo>
                    <a:pt x="1874519" y="306699"/>
                  </a:lnTo>
                  <a:lnTo>
                    <a:pt x="1874519" y="309168"/>
                  </a:lnTo>
                  <a:lnTo>
                    <a:pt x="1889759" y="311579"/>
                  </a:lnTo>
                  <a:lnTo>
                    <a:pt x="1889759" y="316226"/>
                  </a:lnTo>
                  <a:lnTo>
                    <a:pt x="1904999" y="318463"/>
                  </a:lnTo>
                  <a:lnTo>
                    <a:pt x="1904999" y="322767"/>
                  </a:lnTo>
                  <a:lnTo>
                    <a:pt x="1920239" y="324835"/>
                  </a:lnTo>
                  <a:lnTo>
                    <a:pt x="1920239" y="328805"/>
                  </a:lnTo>
                  <a:lnTo>
                    <a:pt x="1935479" y="330707"/>
                  </a:lnTo>
                  <a:close/>
                </a:path>
              </a:pathLst>
            </a:custGeom>
            <a:solidFill>
              <a:srgbClr val="24211D"/>
            </a:solidFill>
          </p:spPr>
          <p:txBody>
            <a:bodyPr wrap="square" lIns="0" tIns="0" rIns="0" bIns="0" rtlCol="0"/>
            <a:lstStyle/>
            <a:p>
              <a:endParaRPr/>
            </a:p>
          </p:txBody>
        </p:sp>
        <p:sp>
          <p:nvSpPr>
            <p:cNvPr id="32" name="object 32"/>
            <p:cNvSpPr/>
            <p:nvPr/>
          </p:nvSpPr>
          <p:spPr>
            <a:xfrm>
              <a:off x="4970235" y="3123098"/>
              <a:ext cx="14661" cy="0"/>
            </a:xfrm>
            <a:custGeom>
              <a:avLst/>
              <a:gdLst/>
              <a:ahLst/>
              <a:cxnLst/>
              <a:rect l="l" t="t" r="r" b="b"/>
              <a:pathLst>
                <a:path w="17145">
                  <a:moveTo>
                    <a:pt x="0" y="0"/>
                  </a:moveTo>
                  <a:lnTo>
                    <a:pt x="16763" y="0"/>
                  </a:lnTo>
                </a:path>
              </a:pathLst>
            </a:custGeom>
            <a:ln w="15239">
              <a:solidFill>
                <a:srgbClr val="24211D"/>
              </a:solidFill>
            </a:ln>
          </p:spPr>
          <p:txBody>
            <a:bodyPr wrap="square" lIns="0" tIns="0" rIns="0" bIns="0" rtlCol="0"/>
            <a:lstStyle/>
            <a:p>
              <a:endParaRPr/>
            </a:p>
          </p:txBody>
        </p:sp>
        <p:sp>
          <p:nvSpPr>
            <p:cNvPr id="33" name="object 33"/>
            <p:cNvSpPr/>
            <p:nvPr/>
          </p:nvSpPr>
          <p:spPr>
            <a:xfrm>
              <a:off x="4997602" y="3123098"/>
              <a:ext cx="21177" cy="0"/>
            </a:xfrm>
            <a:custGeom>
              <a:avLst/>
              <a:gdLst/>
              <a:ahLst/>
              <a:cxnLst/>
              <a:rect l="l" t="t" r="r" b="b"/>
              <a:pathLst>
                <a:path w="24764">
                  <a:moveTo>
                    <a:pt x="0" y="0"/>
                  </a:moveTo>
                  <a:lnTo>
                    <a:pt x="24383" y="0"/>
                  </a:lnTo>
                </a:path>
              </a:pathLst>
            </a:custGeom>
            <a:ln w="15239">
              <a:solidFill>
                <a:srgbClr val="24211D"/>
              </a:solidFill>
            </a:ln>
          </p:spPr>
          <p:txBody>
            <a:bodyPr wrap="square" lIns="0" tIns="0" rIns="0" bIns="0" rtlCol="0"/>
            <a:lstStyle/>
            <a:p>
              <a:endParaRPr/>
            </a:p>
          </p:txBody>
        </p:sp>
        <p:sp>
          <p:nvSpPr>
            <p:cNvPr id="34" name="object 34"/>
            <p:cNvSpPr/>
            <p:nvPr/>
          </p:nvSpPr>
          <p:spPr>
            <a:xfrm>
              <a:off x="5031485" y="3123098"/>
              <a:ext cx="14661" cy="0"/>
            </a:xfrm>
            <a:custGeom>
              <a:avLst/>
              <a:gdLst/>
              <a:ahLst/>
              <a:cxnLst/>
              <a:rect l="l" t="t" r="r" b="b"/>
              <a:pathLst>
                <a:path w="17145">
                  <a:moveTo>
                    <a:pt x="0" y="0"/>
                  </a:moveTo>
                  <a:lnTo>
                    <a:pt x="16763" y="0"/>
                  </a:lnTo>
                </a:path>
              </a:pathLst>
            </a:custGeom>
            <a:ln w="15239">
              <a:solidFill>
                <a:srgbClr val="24211D"/>
              </a:solidFill>
            </a:ln>
          </p:spPr>
          <p:txBody>
            <a:bodyPr wrap="square" lIns="0" tIns="0" rIns="0" bIns="0" rtlCol="0"/>
            <a:lstStyle/>
            <a:p>
              <a:endParaRPr/>
            </a:p>
          </p:txBody>
        </p:sp>
        <p:sp>
          <p:nvSpPr>
            <p:cNvPr id="35" name="object 35"/>
            <p:cNvSpPr/>
            <p:nvPr/>
          </p:nvSpPr>
          <p:spPr>
            <a:xfrm>
              <a:off x="5058851" y="3123098"/>
              <a:ext cx="21177" cy="0"/>
            </a:xfrm>
            <a:custGeom>
              <a:avLst/>
              <a:gdLst/>
              <a:ahLst/>
              <a:cxnLst/>
              <a:rect l="l" t="t" r="r" b="b"/>
              <a:pathLst>
                <a:path w="24764">
                  <a:moveTo>
                    <a:pt x="0" y="0"/>
                  </a:moveTo>
                  <a:lnTo>
                    <a:pt x="24383" y="0"/>
                  </a:lnTo>
                </a:path>
              </a:pathLst>
            </a:custGeom>
            <a:ln w="15239">
              <a:solidFill>
                <a:srgbClr val="24211D"/>
              </a:solidFill>
            </a:ln>
          </p:spPr>
          <p:txBody>
            <a:bodyPr wrap="square" lIns="0" tIns="0" rIns="0" bIns="0" rtlCol="0"/>
            <a:lstStyle/>
            <a:p>
              <a:endParaRPr/>
            </a:p>
          </p:txBody>
        </p:sp>
        <p:sp>
          <p:nvSpPr>
            <p:cNvPr id="36" name="object 36"/>
            <p:cNvSpPr/>
            <p:nvPr/>
          </p:nvSpPr>
          <p:spPr>
            <a:xfrm>
              <a:off x="5094038" y="3123098"/>
              <a:ext cx="13032" cy="0"/>
            </a:xfrm>
            <a:custGeom>
              <a:avLst/>
              <a:gdLst/>
              <a:ahLst/>
              <a:cxnLst/>
              <a:rect l="l" t="t" r="r" b="b"/>
              <a:pathLst>
                <a:path w="15239">
                  <a:moveTo>
                    <a:pt x="0" y="0"/>
                  </a:moveTo>
                  <a:lnTo>
                    <a:pt x="15239" y="0"/>
                  </a:lnTo>
                </a:path>
              </a:pathLst>
            </a:custGeom>
            <a:ln w="15239">
              <a:solidFill>
                <a:srgbClr val="24211D"/>
              </a:solidFill>
            </a:ln>
          </p:spPr>
          <p:txBody>
            <a:bodyPr wrap="square" lIns="0" tIns="0" rIns="0" bIns="0" rtlCol="0"/>
            <a:lstStyle/>
            <a:p>
              <a:endParaRPr/>
            </a:p>
          </p:txBody>
        </p:sp>
        <p:sp>
          <p:nvSpPr>
            <p:cNvPr id="37" name="object 37"/>
            <p:cNvSpPr/>
            <p:nvPr/>
          </p:nvSpPr>
          <p:spPr>
            <a:xfrm>
              <a:off x="5120102" y="3123098"/>
              <a:ext cx="21177" cy="0"/>
            </a:xfrm>
            <a:custGeom>
              <a:avLst/>
              <a:gdLst/>
              <a:ahLst/>
              <a:cxnLst/>
              <a:rect l="l" t="t" r="r" b="b"/>
              <a:pathLst>
                <a:path w="24764">
                  <a:moveTo>
                    <a:pt x="0" y="0"/>
                  </a:moveTo>
                  <a:lnTo>
                    <a:pt x="24383" y="0"/>
                  </a:lnTo>
                </a:path>
              </a:pathLst>
            </a:custGeom>
            <a:ln w="15239">
              <a:solidFill>
                <a:srgbClr val="24211D"/>
              </a:solidFill>
            </a:ln>
          </p:spPr>
          <p:txBody>
            <a:bodyPr wrap="square" lIns="0" tIns="0" rIns="0" bIns="0" rtlCol="0"/>
            <a:lstStyle/>
            <a:p>
              <a:endParaRPr/>
            </a:p>
          </p:txBody>
        </p:sp>
        <p:sp>
          <p:nvSpPr>
            <p:cNvPr id="38" name="object 38"/>
            <p:cNvSpPr/>
            <p:nvPr/>
          </p:nvSpPr>
          <p:spPr>
            <a:xfrm>
              <a:off x="5155286" y="3123098"/>
              <a:ext cx="13032" cy="0"/>
            </a:xfrm>
            <a:custGeom>
              <a:avLst/>
              <a:gdLst/>
              <a:ahLst/>
              <a:cxnLst/>
              <a:rect l="l" t="t" r="r" b="b"/>
              <a:pathLst>
                <a:path w="15239">
                  <a:moveTo>
                    <a:pt x="0" y="0"/>
                  </a:moveTo>
                  <a:lnTo>
                    <a:pt x="15239" y="0"/>
                  </a:lnTo>
                </a:path>
              </a:pathLst>
            </a:custGeom>
            <a:ln w="15239">
              <a:solidFill>
                <a:srgbClr val="24211D"/>
              </a:solidFill>
            </a:ln>
          </p:spPr>
          <p:txBody>
            <a:bodyPr wrap="square" lIns="0" tIns="0" rIns="0" bIns="0" rtlCol="0"/>
            <a:lstStyle/>
            <a:p>
              <a:endParaRPr/>
            </a:p>
          </p:txBody>
        </p:sp>
        <p:sp>
          <p:nvSpPr>
            <p:cNvPr id="39" name="object 39"/>
            <p:cNvSpPr/>
            <p:nvPr/>
          </p:nvSpPr>
          <p:spPr>
            <a:xfrm>
              <a:off x="5182653" y="3123098"/>
              <a:ext cx="19548" cy="0"/>
            </a:xfrm>
            <a:custGeom>
              <a:avLst/>
              <a:gdLst/>
              <a:ahLst/>
              <a:cxnLst/>
              <a:rect l="l" t="t" r="r" b="b"/>
              <a:pathLst>
                <a:path w="22860">
                  <a:moveTo>
                    <a:pt x="0" y="0"/>
                  </a:moveTo>
                  <a:lnTo>
                    <a:pt x="22859" y="0"/>
                  </a:lnTo>
                </a:path>
              </a:pathLst>
            </a:custGeom>
            <a:ln w="15239">
              <a:solidFill>
                <a:srgbClr val="24211D"/>
              </a:solidFill>
            </a:ln>
          </p:spPr>
          <p:txBody>
            <a:bodyPr wrap="square" lIns="0" tIns="0" rIns="0" bIns="0" rtlCol="0"/>
            <a:lstStyle/>
            <a:p>
              <a:endParaRPr/>
            </a:p>
          </p:txBody>
        </p:sp>
        <p:sp>
          <p:nvSpPr>
            <p:cNvPr id="40" name="object 40"/>
            <p:cNvSpPr/>
            <p:nvPr/>
          </p:nvSpPr>
          <p:spPr>
            <a:xfrm>
              <a:off x="5216537" y="3123098"/>
              <a:ext cx="13032" cy="0"/>
            </a:xfrm>
            <a:custGeom>
              <a:avLst/>
              <a:gdLst/>
              <a:ahLst/>
              <a:cxnLst/>
              <a:rect l="l" t="t" r="r" b="b"/>
              <a:pathLst>
                <a:path w="15239">
                  <a:moveTo>
                    <a:pt x="0" y="0"/>
                  </a:moveTo>
                  <a:lnTo>
                    <a:pt x="15239" y="0"/>
                  </a:lnTo>
                </a:path>
              </a:pathLst>
            </a:custGeom>
            <a:ln w="15239">
              <a:solidFill>
                <a:srgbClr val="24211D"/>
              </a:solidFill>
            </a:ln>
          </p:spPr>
          <p:txBody>
            <a:bodyPr wrap="square" lIns="0" tIns="0" rIns="0" bIns="0" rtlCol="0"/>
            <a:lstStyle/>
            <a:p>
              <a:endParaRPr/>
            </a:p>
          </p:txBody>
        </p:sp>
        <p:sp>
          <p:nvSpPr>
            <p:cNvPr id="41" name="object 41"/>
            <p:cNvSpPr/>
            <p:nvPr/>
          </p:nvSpPr>
          <p:spPr>
            <a:xfrm>
              <a:off x="5243903" y="3123098"/>
              <a:ext cx="19548" cy="0"/>
            </a:xfrm>
            <a:custGeom>
              <a:avLst/>
              <a:gdLst/>
              <a:ahLst/>
              <a:cxnLst/>
              <a:rect l="l" t="t" r="r" b="b"/>
              <a:pathLst>
                <a:path w="22860">
                  <a:moveTo>
                    <a:pt x="0" y="0"/>
                  </a:moveTo>
                  <a:lnTo>
                    <a:pt x="22859" y="0"/>
                  </a:lnTo>
                </a:path>
              </a:pathLst>
            </a:custGeom>
            <a:ln w="15239">
              <a:solidFill>
                <a:srgbClr val="24211D"/>
              </a:solidFill>
            </a:ln>
          </p:spPr>
          <p:txBody>
            <a:bodyPr wrap="square" lIns="0" tIns="0" rIns="0" bIns="0" rtlCol="0"/>
            <a:lstStyle/>
            <a:p>
              <a:endParaRPr/>
            </a:p>
          </p:txBody>
        </p:sp>
        <p:sp>
          <p:nvSpPr>
            <p:cNvPr id="42" name="object 42"/>
            <p:cNvSpPr/>
            <p:nvPr/>
          </p:nvSpPr>
          <p:spPr>
            <a:xfrm>
              <a:off x="5277785" y="3123098"/>
              <a:ext cx="13032" cy="0"/>
            </a:xfrm>
            <a:custGeom>
              <a:avLst/>
              <a:gdLst/>
              <a:ahLst/>
              <a:cxnLst/>
              <a:rect l="l" t="t" r="r" b="b"/>
              <a:pathLst>
                <a:path w="15239">
                  <a:moveTo>
                    <a:pt x="0" y="0"/>
                  </a:moveTo>
                  <a:lnTo>
                    <a:pt x="15239" y="0"/>
                  </a:lnTo>
                </a:path>
              </a:pathLst>
            </a:custGeom>
            <a:ln w="15239">
              <a:solidFill>
                <a:srgbClr val="24211D"/>
              </a:solidFill>
            </a:ln>
          </p:spPr>
          <p:txBody>
            <a:bodyPr wrap="square" lIns="0" tIns="0" rIns="0" bIns="0" rtlCol="0"/>
            <a:lstStyle/>
            <a:p>
              <a:endParaRPr/>
            </a:p>
          </p:txBody>
        </p:sp>
        <p:sp>
          <p:nvSpPr>
            <p:cNvPr id="43" name="object 43"/>
            <p:cNvSpPr/>
            <p:nvPr/>
          </p:nvSpPr>
          <p:spPr>
            <a:xfrm>
              <a:off x="5305153" y="3123098"/>
              <a:ext cx="21177" cy="0"/>
            </a:xfrm>
            <a:custGeom>
              <a:avLst/>
              <a:gdLst/>
              <a:ahLst/>
              <a:cxnLst/>
              <a:rect l="l" t="t" r="r" b="b"/>
              <a:pathLst>
                <a:path w="24764">
                  <a:moveTo>
                    <a:pt x="0" y="0"/>
                  </a:moveTo>
                  <a:lnTo>
                    <a:pt x="24383" y="0"/>
                  </a:lnTo>
                </a:path>
              </a:pathLst>
            </a:custGeom>
            <a:ln w="15239">
              <a:solidFill>
                <a:srgbClr val="24211D"/>
              </a:solidFill>
            </a:ln>
          </p:spPr>
          <p:txBody>
            <a:bodyPr wrap="square" lIns="0" tIns="0" rIns="0" bIns="0" rtlCol="0"/>
            <a:lstStyle/>
            <a:p>
              <a:endParaRPr/>
            </a:p>
          </p:txBody>
        </p:sp>
        <p:sp>
          <p:nvSpPr>
            <p:cNvPr id="44" name="object 44"/>
            <p:cNvSpPr/>
            <p:nvPr/>
          </p:nvSpPr>
          <p:spPr>
            <a:xfrm>
              <a:off x="5339036" y="3123098"/>
              <a:ext cx="14661" cy="0"/>
            </a:xfrm>
            <a:custGeom>
              <a:avLst/>
              <a:gdLst/>
              <a:ahLst/>
              <a:cxnLst/>
              <a:rect l="l" t="t" r="r" b="b"/>
              <a:pathLst>
                <a:path w="17145">
                  <a:moveTo>
                    <a:pt x="0" y="0"/>
                  </a:moveTo>
                  <a:lnTo>
                    <a:pt x="16763" y="0"/>
                  </a:lnTo>
                </a:path>
              </a:pathLst>
            </a:custGeom>
            <a:ln w="15239">
              <a:solidFill>
                <a:srgbClr val="24211D"/>
              </a:solidFill>
            </a:ln>
          </p:spPr>
          <p:txBody>
            <a:bodyPr wrap="square" lIns="0" tIns="0" rIns="0" bIns="0" rtlCol="0"/>
            <a:lstStyle/>
            <a:p>
              <a:endParaRPr/>
            </a:p>
          </p:txBody>
        </p:sp>
        <p:sp>
          <p:nvSpPr>
            <p:cNvPr id="45" name="object 45"/>
            <p:cNvSpPr/>
            <p:nvPr/>
          </p:nvSpPr>
          <p:spPr>
            <a:xfrm>
              <a:off x="5366402" y="3123098"/>
              <a:ext cx="21177" cy="0"/>
            </a:xfrm>
            <a:custGeom>
              <a:avLst/>
              <a:gdLst/>
              <a:ahLst/>
              <a:cxnLst/>
              <a:rect l="l" t="t" r="r" b="b"/>
              <a:pathLst>
                <a:path w="24764">
                  <a:moveTo>
                    <a:pt x="0" y="0"/>
                  </a:moveTo>
                  <a:lnTo>
                    <a:pt x="24383" y="0"/>
                  </a:lnTo>
                </a:path>
              </a:pathLst>
            </a:custGeom>
            <a:ln w="15239">
              <a:solidFill>
                <a:srgbClr val="24211D"/>
              </a:solidFill>
            </a:ln>
          </p:spPr>
          <p:txBody>
            <a:bodyPr wrap="square" lIns="0" tIns="0" rIns="0" bIns="0" rtlCol="0"/>
            <a:lstStyle/>
            <a:p>
              <a:endParaRPr/>
            </a:p>
          </p:txBody>
        </p:sp>
        <p:sp>
          <p:nvSpPr>
            <p:cNvPr id="46" name="object 46"/>
            <p:cNvSpPr/>
            <p:nvPr/>
          </p:nvSpPr>
          <p:spPr>
            <a:xfrm>
              <a:off x="5400285" y="3123098"/>
              <a:ext cx="14661" cy="0"/>
            </a:xfrm>
            <a:custGeom>
              <a:avLst/>
              <a:gdLst/>
              <a:ahLst/>
              <a:cxnLst/>
              <a:rect l="l" t="t" r="r" b="b"/>
              <a:pathLst>
                <a:path w="17145">
                  <a:moveTo>
                    <a:pt x="0" y="0"/>
                  </a:moveTo>
                  <a:lnTo>
                    <a:pt x="16763" y="0"/>
                  </a:lnTo>
                </a:path>
              </a:pathLst>
            </a:custGeom>
            <a:ln w="15239">
              <a:solidFill>
                <a:srgbClr val="24211D"/>
              </a:solidFill>
            </a:ln>
          </p:spPr>
          <p:txBody>
            <a:bodyPr wrap="square" lIns="0" tIns="0" rIns="0" bIns="0" rtlCol="0"/>
            <a:lstStyle/>
            <a:p>
              <a:endParaRPr/>
            </a:p>
          </p:txBody>
        </p:sp>
        <p:sp>
          <p:nvSpPr>
            <p:cNvPr id="47" name="object 47"/>
            <p:cNvSpPr/>
            <p:nvPr/>
          </p:nvSpPr>
          <p:spPr>
            <a:xfrm>
              <a:off x="5427652" y="3123098"/>
              <a:ext cx="21177" cy="0"/>
            </a:xfrm>
            <a:custGeom>
              <a:avLst/>
              <a:gdLst/>
              <a:ahLst/>
              <a:cxnLst/>
              <a:rect l="l" t="t" r="r" b="b"/>
              <a:pathLst>
                <a:path w="24764">
                  <a:moveTo>
                    <a:pt x="0" y="0"/>
                  </a:moveTo>
                  <a:lnTo>
                    <a:pt x="24383" y="0"/>
                  </a:lnTo>
                </a:path>
              </a:pathLst>
            </a:custGeom>
            <a:ln w="15239">
              <a:solidFill>
                <a:srgbClr val="24211D"/>
              </a:solidFill>
            </a:ln>
          </p:spPr>
          <p:txBody>
            <a:bodyPr wrap="square" lIns="0" tIns="0" rIns="0" bIns="0" rtlCol="0"/>
            <a:lstStyle/>
            <a:p>
              <a:endParaRPr/>
            </a:p>
          </p:txBody>
        </p:sp>
        <p:sp>
          <p:nvSpPr>
            <p:cNvPr id="48" name="object 48"/>
            <p:cNvSpPr/>
            <p:nvPr/>
          </p:nvSpPr>
          <p:spPr>
            <a:xfrm>
              <a:off x="5461536" y="3123098"/>
              <a:ext cx="14661" cy="0"/>
            </a:xfrm>
            <a:custGeom>
              <a:avLst/>
              <a:gdLst/>
              <a:ahLst/>
              <a:cxnLst/>
              <a:rect l="l" t="t" r="r" b="b"/>
              <a:pathLst>
                <a:path w="17145">
                  <a:moveTo>
                    <a:pt x="0" y="0"/>
                  </a:moveTo>
                  <a:lnTo>
                    <a:pt x="16763" y="0"/>
                  </a:lnTo>
                </a:path>
              </a:pathLst>
            </a:custGeom>
            <a:ln w="15239">
              <a:solidFill>
                <a:srgbClr val="24211D"/>
              </a:solidFill>
            </a:ln>
          </p:spPr>
          <p:txBody>
            <a:bodyPr wrap="square" lIns="0" tIns="0" rIns="0" bIns="0" rtlCol="0"/>
            <a:lstStyle/>
            <a:p>
              <a:endParaRPr/>
            </a:p>
          </p:txBody>
        </p:sp>
        <p:sp>
          <p:nvSpPr>
            <p:cNvPr id="49" name="object 49"/>
            <p:cNvSpPr/>
            <p:nvPr/>
          </p:nvSpPr>
          <p:spPr>
            <a:xfrm>
              <a:off x="5488901" y="3123098"/>
              <a:ext cx="21177" cy="0"/>
            </a:xfrm>
            <a:custGeom>
              <a:avLst/>
              <a:gdLst/>
              <a:ahLst/>
              <a:cxnLst/>
              <a:rect l="l" t="t" r="r" b="b"/>
              <a:pathLst>
                <a:path w="24764">
                  <a:moveTo>
                    <a:pt x="0" y="0"/>
                  </a:moveTo>
                  <a:lnTo>
                    <a:pt x="24383" y="0"/>
                  </a:lnTo>
                </a:path>
              </a:pathLst>
            </a:custGeom>
            <a:ln w="15239">
              <a:solidFill>
                <a:srgbClr val="24211D"/>
              </a:solidFill>
            </a:ln>
          </p:spPr>
          <p:txBody>
            <a:bodyPr wrap="square" lIns="0" tIns="0" rIns="0" bIns="0" rtlCol="0"/>
            <a:lstStyle/>
            <a:p>
              <a:endParaRPr/>
            </a:p>
          </p:txBody>
        </p:sp>
        <p:sp>
          <p:nvSpPr>
            <p:cNvPr id="50" name="object 50"/>
            <p:cNvSpPr/>
            <p:nvPr/>
          </p:nvSpPr>
          <p:spPr>
            <a:xfrm>
              <a:off x="5524087" y="3123098"/>
              <a:ext cx="13032" cy="0"/>
            </a:xfrm>
            <a:custGeom>
              <a:avLst/>
              <a:gdLst/>
              <a:ahLst/>
              <a:cxnLst/>
              <a:rect l="l" t="t" r="r" b="b"/>
              <a:pathLst>
                <a:path w="15239">
                  <a:moveTo>
                    <a:pt x="0" y="0"/>
                  </a:moveTo>
                  <a:lnTo>
                    <a:pt x="15239" y="0"/>
                  </a:lnTo>
                </a:path>
              </a:pathLst>
            </a:custGeom>
            <a:ln w="15239">
              <a:solidFill>
                <a:srgbClr val="24211D"/>
              </a:solidFill>
            </a:ln>
          </p:spPr>
          <p:txBody>
            <a:bodyPr wrap="square" lIns="0" tIns="0" rIns="0" bIns="0" rtlCol="0"/>
            <a:lstStyle/>
            <a:p>
              <a:endParaRPr/>
            </a:p>
          </p:txBody>
        </p:sp>
        <p:sp>
          <p:nvSpPr>
            <p:cNvPr id="51" name="object 51"/>
            <p:cNvSpPr/>
            <p:nvPr/>
          </p:nvSpPr>
          <p:spPr>
            <a:xfrm>
              <a:off x="5550151" y="3123098"/>
              <a:ext cx="21177" cy="0"/>
            </a:xfrm>
            <a:custGeom>
              <a:avLst/>
              <a:gdLst/>
              <a:ahLst/>
              <a:cxnLst/>
              <a:rect l="l" t="t" r="r" b="b"/>
              <a:pathLst>
                <a:path w="24765">
                  <a:moveTo>
                    <a:pt x="0" y="0"/>
                  </a:moveTo>
                  <a:lnTo>
                    <a:pt x="24383" y="0"/>
                  </a:lnTo>
                </a:path>
              </a:pathLst>
            </a:custGeom>
            <a:ln w="15239">
              <a:solidFill>
                <a:srgbClr val="24211D"/>
              </a:solidFill>
            </a:ln>
          </p:spPr>
          <p:txBody>
            <a:bodyPr wrap="square" lIns="0" tIns="0" rIns="0" bIns="0" rtlCol="0"/>
            <a:lstStyle/>
            <a:p>
              <a:endParaRPr/>
            </a:p>
          </p:txBody>
        </p:sp>
        <p:sp>
          <p:nvSpPr>
            <p:cNvPr id="52" name="object 52"/>
            <p:cNvSpPr/>
            <p:nvPr/>
          </p:nvSpPr>
          <p:spPr>
            <a:xfrm>
              <a:off x="5585337" y="3123098"/>
              <a:ext cx="13032" cy="0"/>
            </a:xfrm>
            <a:custGeom>
              <a:avLst/>
              <a:gdLst/>
              <a:ahLst/>
              <a:cxnLst/>
              <a:rect l="l" t="t" r="r" b="b"/>
              <a:pathLst>
                <a:path w="15240">
                  <a:moveTo>
                    <a:pt x="0" y="0"/>
                  </a:moveTo>
                  <a:lnTo>
                    <a:pt x="15239" y="0"/>
                  </a:lnTo>
                </a:path>
              </a:pathLst>
            </a:custGeom>
            <a:ln w="15239">
              <a:solidFill>
                <a:srgbClr val="24211D"/>
              </a:solidFill>
            </a:ln>
          </p:spPr>
          <p:txBody>
            <a:bodyPr wrap="square" lIns="0" tIns="0" rIns="0" bIns="0" rtlCol="0"/>
            <a:lstStyle/>
            <a:p>
              <a:endParaRPr/>
            </a:p>
          </p:txBody>
        </p:sp>
        <p:sp>
          <p:nvSpPr>
            <p:cNvPr id="53" name="object 53"/>
            <p:cNvSpPr/>
            <p:nvPr/>
          </p:nvSpPr>
          <p:spPr>
            <a:xfrm>
              <a:off x="5612703" y="3123098"/>
              <a:ext cx="19548" cy="0"/>
            </a:xfrm>
            <a:custGeom>
              <a:avLst/>
              <a:gdLst/>
              <a:ahLst/>
              <a:cxnLst/>
              <a:rect l="l" t="t" r="r" b="b"/>
              <a:pathLst>
                <a:path w="22859">
                  <a:moveTo>
                    <a:pt x="0" y="0"/>
                  </a:moveTo>
                  <a:lnTo>
                    <a:pt x="22859" y="0"/>
                  </a:lnTo>
                </a:path>
              </a:pathLst>
            </a:custGeom>
            <a:ln w="15239">
              <a:solidFill>
                <a:srgbClr val="24211D"/>
              </a:solidFill>
            </a:ln>
          </p:spPr>
          <p:txBody>
            <a:bodyPr wrap="square" lIns="0" tIns="0" rIns="0" bIns="0" rtlCol="0"/>
            <a:lstStyle/>
            <a:p>
              <a:endParaRPr/>
            </a:p>
          </p:txBody>
        </p:sp>
        <p:sp>
          <p:nvSpPr>
            <p:cNvPr id="54" name="object 54"/>
            <p:cNvSpPr/>
            <p:nvPr/>
          </p:nvSpPr>
          <p:spPr>
            <a:xfrm>
              <a:off x="5646586" y="3123098"/>
              <a:ext cx="13032" cy="0"/>
            </a:xfrm>
            <a:custGeom>
              <a:avLst/>
              <a:gdLst/>
              <a:ahLst/>
              <a:cxnLst/>
              <a:rect l="l" t="t" r="r" b="b"/>
              <a:pathLst>
                <a:path w="15240">
                  <a:moveTo>
                    <a:pt x="0" y="0"/>
                  </a:moveTo>
                  <a:lnTo>
                    <a:pt x="15239" y="0"/>
                  </a:lnTo>
                </a:path>
              </a:pathLst>
            </a:custGeom>
            <a:ln w="15239">
              <a:solidFill>
                <a:srgbClr val="24211D"/>
              </a:solidFill>
            </a:ln>
          </p:spPr>
          <p:txBody>
            <a:bodyPr wrap="square" lIns="0" tIns="0" rIns="0" bIns="0" rtlCol="0"/>
            <a:lstStyle/>
            <a:p>
              <a:endParaRPr/>
            </a:p>
          </p:txBody>
        </p:sp>
        <p:sp>
          <p:nvSpPr>
            <p:cNvPr id="55" name="object 55"/>
            <p:cNvSpPr/>
            <p:nvPr/>
          </p:nvSpPr>
          <p:spPr>
            <a:xfrm>
              <a:off x="5673954" y="3116182"/>
              <a:ext cx="19548" cy="20747"/>
            </a:xfrm>
            <a:custGeom>
              <a:avLst/>
              <a:gdLst/>
              <a:ahLst/>
              <a:cxnLst/>
              <a:rect l="l" t="t" r="r" b="b"/>
              <a:pathLst>
                <a:path w="22859" h="22860">
                  <a:moveTo>
                    <a:pt x="22859" y="22859"/>
                  </a:moveTo>
                  <a:lnTo>
                    <a:pt x="22859" y="0"/>
                  </a:lnTo>
                  <a:lnTo>
                    <a:pt x="0" y="0"/>
                  </a:lnTo>
                  <a:lnTo>
                    <a:pt x="0" y="15239"/>
                  </a:lnTo>
                  <a:lnTo>
                    <a:pt x="22859" y="22859"/>
                  </a:lnTo>
                  <a:close/>
                </a:path>
              </a:pathLst>
            </a:custGeom>
            <a:solidFill>
              <a:srgbClr val="24211D"/>
            </a:solidFill>
          </p:spPr>
          <p:txBody>
            <a:bodyPr wrap="square" lIns="0" tIns="0" rIns="0" bIns="0" rtlCol="0"/>
            <a:lstStyle/>
            <a:p>
              <a:endParaRPr/>
            </a:p>
          </p:txBody>
        </p:sp>
        <p:sp>
          <p:nvSpPr>
            <p:cNvPr id="56" name="object 56"/>
            <p:cNvSpPr/>
            <p:nvPr/>
          </p:nvSpPr>
          <p:spPr>
            <a:xfrm>
              <a:off x="5707836" y="3126556"/>
              <a:ext cx="13032" cy="0"/>
            </a:xfrm>
            <a:custGeom>
              <a:avLst/>
              <a:gdLst/>
              <a:ahLst/>
              <a:cxnLst/>
              <a:rect l="l" t="t" r="r" b="b"/>
              <a:pathLst>
                <a:path w="15240">
                  <a:moveTo>
                    <a:pt x="0" y="0"/>
                  </a:moveTo>
                  <a:lnTo>
                    <a:pt x="15239" y="0"/>
                  </a:lnTo>
                </a:path>
              </a:pathLst>
            </a:custGeom>
            <a:ln w="22859">
              <a:solidFill>
                <a:srgbClr val="24211D"/>
              </a:solidFill>
            </a:ln>
          </p:spPr>
          <p:txBody>
            <a:bodyPr wrap="square" lIns="0" tIns="0" rIns="0" bIns="0" rtlCol="0"/>
            <a:lstStyle/>
            <a:p>
              <a:endParaRPr/>
            </a:p>
          </p:txBody>
        </p:sp>
        <p:sp>
          <p:nvSpPr>
            <p:cNvPr id="57" name="object 57"/>
            <p:cNvSpPr/>
            <p:nvPr/>
          </p:nvSpPr>
          <p:spPr>
            <a:xfrm>
              <a:off x="5735204" y="3126556"/>
              <a:ext cx="21177" cy="0"/>
            </a:xfrm>
            <a:custGeom>
              <a:avLst/>
              <a:gdLst/>
              <a:ahLst/>
              <a:cxnLst/>
              <a:rect l="l" t="t" r="r" b="b"/>
              <a:pathLst>
                <a:path w="24765">
                  <a:moveTo>
                    <a:pt x="0" y="0"/>
                  </a:moveTo>
                  <a:lnTo>
                    <a:pt x="24383" y="0"/>
                  </a:lnTo>
                </a:path>
              </a:pathLst>
            </a:custGeom>
            <a:ln w="22859">
              <a:solidFill>
                <a:srgbClr val="24211D"/>
              </a:solidFill>
            </a:ln>
          </p:spPr>
          <p:txBody>
            <a:bodyPr wrap="square" lIns="0" tIns="0" rIns="0" bIns="0" rtlCol="0"/>
            <a:lstStyle/>
            <a:p>
              <a:endParaRPr/>
            </a:p>
          </p:txBody>
        </p:sp>
        <p:sp>
          <p:nvSpPr>
            <p:cNvPr id="58" name="object 58"/>
            <p:cNvSpPr/>
            <p:nvPr/>
          </p:nvSpPr>
          <p:spPr>
            <a:xfrm>
              <a:off x="5769087" y="3126556"/>
              <a:ext cx="14661" cy="0"/>
            </a:xfrm>
            <a:custGeom>
              <a:avLst/>
              <a:gdLst/>
              <a:ahLst/>
              <a:cxnLst/>
              <a:rect l="l" t="t" r="r" b="b"/>
              <a:pathLst>
                <a:path w="17145">
                  <a:moveTo>
                    <a:pt x="0" y="0"/>
                  </a:moveTo>
                  <a:lnTo>
                    <a:pt x="16763" y="0"/>
                  </a:lnTo>
                </a:path>
              </a:pathLst>
            </a:custGeom>
            <a:ln w="22859">
              <a:solidFill>
                <a:srgbClr val="24211D"/>
              </a:solidFill>
            </a:ln>
          </p:spPr>
          <p:txBody>
            <a:bodyPr wrap="square" lIns="0" tIns="0" rIns="0" bIns="0" rtlCol="0"/>
            <a:lstStyle/>
            <a:p>
              <a:endParaRPr/>
            </a:p>
          </p:txBody>
        </p:sp>
        <p:sp>
          <p:nvSpPr>
            <p:cNvPr id="59" name="object 59"/>
            <p:cNvSpPr/>
            <p:nvPr/>
          </p:nvSpPr>
          <p:spPr>
            <a:xfrm>
              <a:off x="5802969" y="3126556"/>
              <a:ext cx="14661" cy="0"/>
            </a:xfrm>
            <a:custGeom>
              <a:avLst/>
              <a:gdLst/>
              <a:ahLst/>
              <a:cxnLst/>
              <a:rect l="l" t="t" r="r" b="b"/>
              <a:pathLst>
                <a:path w="17145">
                  <a:moveTo>
                    <a:pt x="0" y="0"/>
                  </a:moveTo>
                  <a:lnTo>
                    <a:pt x="16763" y="0"/>
                  </a:lnTo>
                </a:path>
              </a:pathLst>
            </a:custGeom>
            <a:ln w="22859">
              <a:solidFill>
                <a:srgbClr val="24211D"/>
              </a:solidFill>
            </a:ln>
          </p:spPr>
          <p:txBody>
            <a:bodyPr wrap="square" lIns="0" tIns="0" rIns="0" bIns="0" rtlCol="0"/>
            <a:lstStyle/>
            <a:p>
              <a:endParaRPr/>
            </a:p>
          </p:txBody>
        </p:sp>
        <p:sp>
          <p:nvSpPr>
            <p:cNvPr id="60" name="object 60"/>
            <p:cNvSpPr/>
            <p:nvPr/>
          </p:nvSpPr>
          <p:spPr>
            <a:xfrm>
              <a:off x="5830335" y="3126556"/>
              <a:ext cx="14661" cy="0"/>
            </a:xfrm>
            <a:custGeom>
              <a:avLst/>
              <a:gdLst/>
              <a:ahLst/>
              <a:cxnLst/>
              <a:rect l="l" t="t" r="r" b="b"/>
              <a:pathLst>
                <a:path w="17145">
                  <a:moveTo>
                    <a:pt x="0" y="0"/>
                  </a:moveTo>
                  <a:lnTo>
                    <a:pt x="16763" y="0"/>
                  </a:lnTo>
                </a:path>
              </a:pathLst>
            </a:custGeom>
            <a:ln w="22859">
              <a:solidFill>
                <a:srgbClr val="24211D"/>
              </a:solidFill>
            </a:ln>
          </p:spPr>
          <p:txBody>
            <a:bodyPr wrap="square" lIns="0" tIns="0" rIns="0" bIns="0" rtlCol="0"/>
            <a:lstStyle/>
            <a:p>
              <a:endParaRPr/>
            </a:p>
          </p:txBody>
        </p:sp>
        <p:sp>
          <p:nvSpPr>
            <p:cNvPr id="61" name="object 61"/>
            <p:cNvSpPr/>
            <p:nvPr/>
          </p:nvSpPr>
          <p:spPr>
            <a:xfrm>
              <a:off x="5864219" y="3126556"/>
              <a:ext cx="14661" cy="0"/>
            </a:xfrm>
            <a:custGeom>
              <a:avLst/>
              <a:gdLst/>
              <a:ahLst/>
              <a:cxnLst/>
              <a:rect l="l" t="t" r="r" b="b"/>
              <a:pathLst>
                <a:path w="17145">
                  <a:moveTo>
                    <a:pt x="0" y="0"/>
                  </a:moveTo>
                  <a:lnTo>
                    <a:pt x="16763" y="0"/>
                  </a:lnTo>
                </a:path>
              </a:pathLst>
            </a:custGeom>
            <a:ln w="22859">
              <a:solidFill>
                <a:srgbClr val="24211D"/>
              </a:solidFill>
            </a:ln>
          </p:spPr>
          <p:txBody>
            <a:bodyPr wrap="square" lIns="0" tIns="0" rIns="0" bIns="0" rtlCol="0"/>
            <a:lstStyle/>
            <a:p>
              <a:endParaRPr/>
            </a:p>
          </p:txBody>
        </p:sp>
        <p:sp>
          <p:nvSpPr>
            <p:cNvPr id="62" name="object 62"/>
            <p:cNvSpPr/>
            <p:nvPr/>
          </p:nvSpPr>
          <p:spPr>
            <a:xfrm>
              <a:off x="5891585" y="3126556"/>
              <a:ext cx="14661" cy="0"/>
            </a:xfrm>
            <a:custGeom>
              <a:avLst/>
              <a:gdLst/>
              <a:ahLst/>
              <a:cxnLst/>
              <a:rect l="l" t="t" r="r" b="b"/>
              <a:pathLst>
                <a:path w="17145">
                  <a:moveTo>
                    <a:pt x="0" y="0"/>
                  </a:moveTo>
                  <a:lnTo>
                    <a:pt x="16763" y="0"/>
                  </a:lnTo>
                </a:path>
              </a:pathLst>
            </a:custGeom>
            <a:ln w="22859">
              <a:solidFill>
                <a:srgbClr val="24211D"/>
              </a:solidFill>
            </a:ln>
          </p:spPr>
          <p:txBody>
            <a:bodyPr wrap="square" lIns="0" tIns="0" rIns="0" bIns="0" rtlCol="0"/>
            <a:lstStyle/>
            <a:p>
              <a:endParaRPr/>
            </a:p>
          </p:txBody>
        </p:sp>
        <p:sp>
          <p:nvSpPr>
            <p:cNvPr id="63" name="object 63"/>
            <p:cNvSpPr/>
            <p:nvPr/>
          </p:nvSpPr>
          <p:spPr>
            <a:xfrm>
              <a:off x="5926771" y="3126556"/>
              <a:ext cx="13032" cy="0"/>
            </a:xfrm>
            <a:custGeom>
              <a:avLst/>
              <a:gdLst/>
              <a:ahLst/>
              <a:cxnLst/>
              <a:rect l="l" t="t" r="r" b="b"/>
              <a:pathLst>
                <a:path w="15240">
                  <a:moveTo>
                    <a:pt x="0" y="0"/>
                  </a:moveTo>
                  <a:lnTo>
                    <a:pt x="15239" y="0"/>
                  </a:lnTo>
                </a:path>
              </a:pathLst>
            </a:custGeom>
            <a:ln w="22859">
              <a:solidFill>
                <a:srgbClr val="24211D"/>
              </a:solidFill>
            </a:ln>
          </p:spPr>
          <p:txBody>
            <a:bodyPr wrap="square" lIns="0" tIns="0" rIns="0" bIns="0" rtlCol="0"/>
            <a:lstStyle/>
            <a:p>
              <a:endParaRPr/>
            </a:p>
          </p:txBody>
        </p:sp>
        <p:sp>
          <p:nvSpPr>
            <p:cNvPr id="64" name="object 64"/>
            <p:cNvSpPr/>
            <p:nvPr/>
          </p:nvSpPr>
          <p:spPr>
            <a:xfrm>
              <a:off x="5954137" y="3126556"/>
              <a:ext cx="13032" cy="0"/>
            </a:xfrm>
            <a:custGeom>
              <a:avLst/>
              <a:gdLst/>
              <a:ahLst/>
              <a:cxnLst/>
              <a:rect l="l" t="t" r="r" b="b"/>
              <a:pathLst>
                <a:path w="15240">
                  <a:moveTo>
                    <a:pt x="0" y="0"/>
                  </a:moveTo>
                  <a:lnTo>
                    <a:pt x="15239" y="0"/>
                  </a:lnTo>
                </a:path>
              </a:pathLst>
            </a:custGeom>
            <a:ln w="22859">
              <a:solidFill>
                <a:srgbClr val="24211D"/>
              </a:solidFill>
            </a:ln>
          </p:spPr>
          <p:txBody>
            <a:bodyPr wrap="square" lIns="0" tIns="0" rIns="0" bIns="0" rtlCol="0"/>
            <a:lstStyle/>
            <a:p>
              <a:endParaRPr/>
            </a:p>
          </p:txBody>
        </p:sp>
        <p:sp>
          <p:nvSpPr>
            <p:cNvPr id="65" name="object 65"/>
            <p:cNvSpPr/>
            <p:nvPr/>
          </p:nvSpPr>
          <p:spPr>
            <a:xfrm>
              <a:off x="5988020" y="3126556"/>
              <a:ext cx="13032" cy="0"/>
            </a:xfrm>
            <a:custGeom>
              <a:avLst/>
              <a:gdLst/>
              <a:ahLst/>
              <a:cxnLst/>
              <a:rect l="l" t="t" r="r" b="b"/>
              <a:pathLst>
                <a:path w="15240">
                  <a:moveTo>
                    <a:pt x="0" y="0"/>
                  </a:moveTo>
                  <a:lnTo>
                    <a:pt x="15239" y="0"/>
                  </a:lnTo>
                </a:path>
              </a:pathLst>
            </a:custGeom>
            <a:ln w="22859">
              <a:solidFill>
                <a:srgbClr val="24211D"/>
              </a:solidFill>
            </a:ln>
          </p:spPr>
          <p:txBody>
            <a:bodyPr wrap="square" lIns="0" tIns="0" rIns="0" bIns="0" rtlCol="0"/>
            <a:lstStyle/>
            <a:p>
              <a:endParaRPr/>
            </a:p>
          </p:txBody>
        </p:sp>
        <p:sp>
          <p:nvSpPr>
            <p:cNvPr id="66" name="object 66"/>
            <p:cNvSpPr/>
            <p:nvPr/>
          </p:nvSpPr>
          <p:spPr>
            <a:xfrm>
              <a:off x="6015388" y="3126556"/>
              <a:ext cx="13032" cy="0"/>
            </a:xfrm>
            <a:custGeom>
              <a:avLst/>
              <a:gdLst/>
              <a:ahLst/>
              <a:cxnLst/>
              <a:rect l="l" t="t" r="r" b="b"/>
              <a:pathLst>
                <a:path w="15240">
                  <a:moveTo>
                    <a:pt x="0" y="0"/>
                  </a:moveTo>
                  <a:lnTo>
                    <a:pt x="15239" y="0"/>
                  </a:lnTo>
                </a:path>
              </a:pathLst>
            </a:custGeom>
            <a:ln w="22859">
              <a:solidFill>
                <a:srgbClr val="24211D"/>
              </a:solidFill>
            </a:ln>
          </p:spPr>
          <p:txBody>
            <a:bodyPr wrap="square" lIns="0" tIns="0" rIns="0" bIns="0" rtlCol="0"/>
            <a:lstStyle/>
            <a:p>
              <a:endParaRPr/>
            </a:p>
          </p:txBody>
        </p:sp>
        <p:sp>
          <p:nvSpPr>
            <p:cNvPr id="67" name="object 67"/>
            <p:cNvSpPr/>
            <p:nvPr/>
          </p:nvSpPr>
          <p:spPr>
            <a:xfrm>
              <a:off x="6049271" y="3126556"/>
              <a:ext cx="13032" cy="0"/>
            </a:xfrm>
            <a:custGeom>
              <a:avLst/>
              <a:gdLst/>
              <a:ahLst/>
              <a:cxnLst/>
              <a:rect l="l" t="t" r="r" b="b"/>
              <a:pathLst>
                <a:path w="15240">
                  <a:moveTo>
                    <a:pt x="0" y="0"/>
                  </a:moveTo>
                  <a:lnTo>
                    <a:pt x="15239" y="0"/>
                  </a:lnTo>
                </a:path>
              </a:pathLst>
            </a:custGeom>
            <a:ln w="22859">
              <a:solidFill>
                <a:srgbClr val="24211D"/>
              </a:solidFill>
            </a:ln>
          </p:spPr>
          <p:txBody>
            <a:bodyPr wrap="square" lIns="0" tIns="0" rIns="0" bIns="0" rtlCol="0"/>
            <a:lstStyle/>
            <a:p>
              <a:endParaRPr/>
            </a:p>
          </p:txBody>
        </p:sp>
        <p:sp>
          <p:nvSpPr>
            <p:cNvPr id="68" name="object 68"/>
            <p:cNvSpPr/>
            <p:nvPr/>
          </p:nvSpPr>
          <p:spPr>
            <a:xfrm>
              <a:off x="6076637" y="3126556"/>
              <a:ext cx="13032" cy="0"/>
            </a:xfrm>
            <a:custGeom>
              <a:avLst/>
              <a:gdLst/>
              <a:ahLst/>
              <a:cxnLst/>
              <a:rect l="l" t="t" r="r" b="b"/>
              <a:pathLst>
                <a:path w="15240">
                  <a:moveTo>
                    <a:pt x="0" y="0"/>
                  </a:moveTo>
                  <a:lnTo>
                    <a:pt x="15239" y="0"/>
                  </a:lnTo>
                </a:path>
              </a:pathLst>
            </a:custGeom>
            <a:ln w="22859">
              <a:solidFill>
                <a:srgbClr val="24211D"/>
              </a:solidFill>
            </a:ln>
          </p:spPr>
          <p:txBody>
            <a:bodyPr wrap="square" lIns="0" tIns="0" rIns="0" bIns="0" rtlCol="0"/>
            <a:lstStyle/>
            <a:p>
              <a:endParaRPr/>
            </a:p>
          </p:txBody>
        </p:sp>
        <p:sp>
          <p:nvSpPr>
            <p:cNvPr id="69" name="object 69"/>
            <p:cNvSpPr/>
            <p:nvPr/>
          </p:nvSpPr>
          <p:spPr>
            <a:xfrm>
              <a:off x="6110520" y="3126556"/>
              <a:ext cx="13032" cy="0"/>
            </a:xfrm>
            <a:custGeom>
              <a:avLst/>
              <a:gdLst/>
              <a:ahLst/>
              <a:cxnLst/>
              <a:rect l="l" t="t" r="r" b="b"/>
              <a:pathLst>
                <a:path w="15240">
                  <a:moveTo>
                    <a:pt x="0" y="0"/>
                  </a:moveTo>
                  <a:lnTo>
                    <a:pt x="15239" y="0"/>
                  </a:lnTo>
                </a:path>
              </a:pathLst>
            </a:custGeom>
            <a:ln w="22859">
              <a:solidFill>
                <a:srgbClr val="24211D"/>
              </a:solidFill>
            </a:ln>
          </p:spPr>
          <p:txBody>
            <a:bodyPr wrap="square" lIns="0" tIns="0" rIns="0" bIns="0" rtlCol="0"/>
            <a:lstStyle/>
            <a:p>
              <a:endParaRPr/>
            </a:p>
          </p:txBody>
        </p:sp>
        <p:sp>
          <p:nvSpPr>
            <p:cNvPr id="70" name="object 70"/>
            <p:cNvSpPr/>
            <p:nvPr/>
          </p:nvSpPr>
          <p:spPr>
            <a:xfrm>
              <a:off x="6137886" y="3126556"/>
              <a:ext cx="13032" cy="0"/>
            </a:xfrm>
            <a:custGeom>
              <a:avLst/>
              <a:gdLst/>
              <a:ahLst/>
              <a:cxnLst/>
              <a:rect l="l" t="t" r="r" b="b"/>
              <a:pathLst>
                <a:path w="15240">
                  <a:moveTo>
                    <a:pt x="0" y="0"/>
                  </a:moveTo>
                  <a:lnTo>
                    <a:pt x="15239" y="0"/>
                  </a:lnTo>
                </a:path>
              </a:pathLst>
            </a:custGeom>
            <a:ln w="22859">
              <a:solidFill>
                <a:srgbClr val="24211D"/>
              </a:solidFill>
            </a:ln>
          </p:spPr>
          <p:txBody>
            <a:bodyPr wrap="square" lIns="0" tIns="0" rIns="0" bIns="0" rtlCol="0"/>
            <a:lstStyle/>
            <a:p>
              <a:endParaRPr/>
            </a:p>
          </p:txBody>
        </p:sp>
        <p:sp>
          <p:nvSpPr>
            <p:cNvPr id="71" name="object 71"/>
            <p:cNvSpPr/>
            <p:nvPr/>
          </p:nvSpPr>
          <p:spPr>
            <a:xfrm>
              <a:off x="6171769" y="3126556"/>
              <a:ext cx="14661" cy="0"/>
            </a:xfrm>
            <a:custGeom>
              <a:avLst/>
              <a:gdLst/>
              <a:ahLst/>
              <a:cxnLst/>
              <a:rect l="l" t="t" r="r" b="b"/>
              <a:pathLst>
                <a:path w="17145">
                  <a:moveTo>
                    <a:pt x="0" y="0"/>
                  </a:moveTo>
                  <a:lnTo>
                    <a:pt x="16763" y="0"/>
                  </a:lnTo>
                </a:path>
              </a:pathLst>
            </a:custGeom>
            <a:ln w="22859">
              <a:solidFill>
                <a:srgbClr val="24211D"/>
              </a:solidFill>
            </a:ln>
          </p:spPr>
          <p:txBody>
            <a:bodyPr wrap="square" lIns="0" tIns="0" rIns="0" bIns="0" rtlCol="0"/>
            <a:lstStyle/>
            <a:p>
              <a:endParaRPr/>
            </a:p>
          </p:txBody>
        </p:sp>
        <p:sp>
          <p:nvSpPr>
            <p:cNvPr id="72" name="object 72"/>
            <p:cNvSpPr/>
            <p:nvPr/>
          </p:nvSpPr>
          <p:spPr>
            <a:xfrm>
              <a:off x="6199136" y="3126556"/>
              <a:ext cx="14661" cy="0"/>
            </a:xfrm>
            <a:custGeom>
              <a:avLst/>
              <a:gdLst/>
              <a:ahLst/>
              <a:cxnLst/>
              <a:rect l="l" t="t" r="r" b="b"/>
              <a:pathLst>
                <a:path w="17145">
                  <a:moveTo>
                    <a:pt x="0" y="0"/>
                  </a:moveTo>
                  <a:lnTo>
                    <a:pt x="16763" y="0"/>
                  </a:lnTo>
                </a:path>
              </a:pathLst>
            </a:custGeom>
            <a:ln w="22859">
              <a:solidFill>
                <a:srgbClr val="24211D"/>
              </a:solidFill>
            </a:ln>
          </p:spPr>
          <p:txBody>
            <a:bodyPr wrap="square" lIns="0" tIns="0" rIns="0" bIns="0" rtlCol="0"/>
            <a:lstStyle/>
            <a:p>
              <a:endParaRPr/>
            </a:p>
          </p:txBody>
        </p:sp>
        <p:sp>
          <p:nvSpPr>
            <p:cNvPr id="73" name="object 73"/>
            <p:cNvSpPr/>
            <p:nvPr/>
          </p:nvSpPr>
          <p:spPr>
            <a:xfrm>
              <a:off x="6233019" y="3126556"/>
              <a:ext cx="14661" cy="0"/>
            </a:xfrm>
            <a:custGeom>
              <a:avLst/>
              <a:gdLst/>
              <a:ahLst/>
              <a:cxnLst/>
              <a:rect l="l" t="t" r="r" b="b"/>
              <a:pathLst>
                <a:path w="17145">
                  <a:moveTo>
                    <a:pt x="0" y="0"/>
                  </a:moveTo>
                  <a:lnTo>
                    <a:pt x="16763" y="0"/>
                  </a:lnTo>
                </a:path>
              </a:pathLst>
            </a:custGeom>
            <a:ln w="22859">
              <a:solidFill>
                <a:srgbClr val="24211D"/>
              </a:solidFill>
            </a:ln>
          </p:spPr>
          <p:txBody>
            <a:bodyPr wrap="square" lIns="0" tIns="0" rIns="0" bIns="0" rtlCol="0"/>
            <a:lstStyle/>
            <a:p>
              <a:endParaRPr/>
            </a:p>
          </p:txBody>
        </p:sp>
        <p:sp>
          <p:nvSpPr>
            <p:cNvPr id="74" name="object 74"/>
            <p:cNvSpPr/>
            <p:nvPr/>
          </p:nvSpPr>
          <p:spPr>
            <a:xfrm>
              <a:off x="6260387" y="3126556"/>
              <a:ext cx="14661" cy="0"/>
            </a:xfrm>
            <a:custGeom>
              <a:avLst/>
              <a:gdLst/>
              <a:ahLst/>
              <a:cxnLst/>
              <a:rect l="l" t="t" r="r" b="b"/>
              <a:pathLst>
                <a:path w="17145">
                  <a:moveTo>
                    <a:pt x="0" y="0"/>
                  </a:moveTo>
                  <a:lnTo>
                    <a:pt x="16763" y="0"/>
                  </a:lnTo>
                </a:path>
              </a:pathLst>
            </a:custGeom>
            <a:ln w="22859">
              <a:solidFill>
                <a:srgbClr val="24211D"/>
              </a:solidFill>
            </a:ln>
          </p:spPr>
          <p:txBody>
            <a:bodyPr wrap="square" lIns="0" tIns="0" rIns="0" bIns="0" rtlCol="0"/>
            <a:lstStyle/>
            <a:p>
              <a:endParaRPr/>
            </a:p>
          </p:txBody>
        </p:sp>
        <p:sp>
          <p:nvSpPr>
            <p:cNvPr id="75" name="object 75"/>
            <p:cNvSpPr/>
            <p:nvPr/>
          </p:nvSpPr>
          <p:spPr>
            <a:xfrm>
              <a:off x="6294269" y="3126556"/>
              <a:ext cx="14661" cy="0"/>
            </a:xfrm>
            <a:custGeom>
              <a:avLst/>
              <a:gdLst/>
              <a:ahLst/>
              <a:cxnLst/>
              <a:rect l="l" t="t" r="r" b="b"/>
              <a:pathLst>
                <a:path w="17145">
                  <a:moveTo>
                    <a:pt x="0" y="0"/>
                  </a:moveTo>
                  <a:lnTo>
                    <a:pt x="16763" y="0"/>
                  </a:lnTo>
                </a:path>
              </a:pathLst>
            </a:custGeom>
            <a:ln w="22859">
              <a:solidFill>
                <a:srgbClr val="24211D"/>
              </a:solidFill>
            </a:ln>
          </p:spPr>
          <p:txBody>
            <a:bodyPr wrap="square" lIns="0" tIns="0" rIns="0" bIns="0" rtlCol="0"/>
            <a:lstStyle/>
            <a:p>
              <a:endParaRPr/>
            </a:p>
          </p:txBody>
        </p:sp>
        <p:sp>
          <p:nvSpPr>
            <p:cNvPr id="76" name="object 76"/>
            <p:cNvSpPr/>
            <p:nvPr/>
          </p:nvSpPr>
          <p:spPr>
            <a:xfrm>
              <a:off x="6321636" y="3126556"/>
              <a:ext cx="14661" cy="0"/>
            </a:xfrm>
            <a:custGeom>
              <a:avLst/>
              <a:gdLst/>
              <a:ahLst/>
              <a:cxnLst/>
              <a:rect l="l" t="t" r="r" b="b"/>
              <a:pathLst>
                <a:path w="17145">
                  <a:moveTo>
                    <a:pt x="0" y="0"/>
                  </a:moveTo>
                  <a:lnTo>
                    <a:pt x="16763" y="0"/>
                  </a:lnTo>
                </a:path>
              </a:pathLst>
            </a:custGeom>
            <a:ln w="22859">
              <a:solidFill>
                <a:srgbClr val="24211D"/>
              </a:solidFill>
            </a:ln>
          </p:spPr>
          <p:txBody>
            <a:bodyPr wrap="square" lIns="0" tIns="0" rIns="0" bIns="0" rtlCol="0"/>
            <a:lstStyle/>
            <a:p>
              <a:endParaRPr/>
            </a:p>
          </p:txBody>
        </p:sp>
        <p:sp>
          <p:nvSpPr>
            <p:cNvPr id="77" name="object 77"/>
            <p:cNvSpPr/>
            <p:nvPr/>
          </p:nvSpPr>
          <p:spPr>
            <a:xfrm>
              <a:off x="6356822" y="3123098"/>
              <a:ext cx="6516" cy="13831"/>
            </a:xfrm>
            <a:custGeom>
              <a:avLst/>
              <a:gdLst/>
              <a:ahLst/>
              <a:cxnLst/>
              <a:rect l="l" t="t" r="r" b="b"/>
              <a:pathLst>
                <a:path w="7620" h="15239">
                  <a:moveTo>
                    <a:pt x="7619" y="7619"/>
                  </a:moveTo>
                  <a:lnTo>
                    <a:pt x="0" y="0"/>
                  </a:lnTo>
                  <a:lnTo>
                    <a:pt x="0" y="15239"/>
                  </a:lnTo>
                  <a:lnTo>
                    <a:pt x="7619" y="7619"/>
                  </a:lnTo>
                  <a:close/>
                </a:path>
                <a:path w="7620" h="15239">
                  <a:moveTo>
                    <a:pt x="7619" y="15239"/>
                  </a:moveTo>
                  <a:lnTo>
                    <a:pt x="7619" y="7619"/>
                  </a:lnTo>
                  <a:lnTo>
                    <a:pt x="0" y="15239"/>
                  </a:lnTo>
                  <a:lnTo>
                    <a:pt x="7619" y="15239"/>
                  </a:lnTo>
                  <a:close/>
                </a:path>
              </a:pathLst>
            </a:custGeom>
            <a:solidFill>
              <a:srgbClr val="24211D"/>
            </a:solidFill>
          </p:spPr>
          <p:txBody>
            <a:bodyPr wrap="square" lIns="0" tIns="0" rIns="0" bIns="0" rtlCol="0"/>
            <a:lstStyle/>
            <a:p>
              <a:endParaRPr/>
            </a:p>
          </p:txBody>
        </p:sp>
        <p:sp>
          <p:nvSpPr>
            <p:cNvPr id="78" name="object 78"/>
            <p:cNvSpPr/>
            <p:nvPr/>
          </p:nvSpPr>
          <p:spPr>
            <a:xfrm>
              <a:off x="6349002" y="3123098"/>
              <a:ext cx="14661" cy="0"/>
            </a:xfrm>
            <a:custGeom>
              <a:avLst/>
              <a:gdLst/>
              <a:ahLst/>
              <a:cxnLst/>
              <a:rect l="l" t="t" r="r" b="b"/>
              <a:pathLst>
                <a:path w="17145">
                  <a:moveTo>
                    <a:pt x="0" y="0"/>
                  </a:moveTo>
                  <a:lnTo>
                    <a:pt x="16763" y="0"/>
                  </a:lnTo>
                </a:path>
              </a:pathLst>
            </a:custGeom>
            <a:ln w="15239">
              <a:solidFill>
                <a:srgbClr val="24211D"/>
              </a:solidFill>
            </a:ln>
          </p:spPr>
          <p:txBody>
            <a:bodyPr wrap="square" lIns="0" tIns="0" rIns="0" bIns="0" rtlCol="0"/>
            <a:lstStyle/>
            <a:p>
              <a:endParaRPr/>
            </a:p>
          </p:txBody>
        </p:sp>
        <p:sp>
          <p:nvSpPr>
            <p:cNvPr id="79" name="object 79"/>
            <p:cNvSpPr/>
            <p:nvPr/>
          </p:nvSpPr>
          <p:spPr>
            <a:xfrm>
              <a:off x="6349002" y="3090594"/>
              <a:ext cx="14661" cy="0"/>
            </a:xfrm>
            <a:custGeom>
              <a:avLst/>
              <a:gdLst/>
              <a:ahLst/>
              <a:cxnLst/>
              <a:rect l="l" t="t" r="r" b="b"/>
              <a:pathLst>
                <a:path w="17145">
                  <a:moveTo>
                    <a:pt x="0" y="0"/>
                  </a:moveTo>
                  <a:lnTo>
                    <a:pt x="16763" y="0"/>
                  </a:lnTo>
                </a:path>
              </a:pathLst>
            </a:custGeom>
            <a:ln w="22859">
              <a:solidFill>
                <a:srgbClr val="24211D"/>
              </a:solidFill>
            </a:ln>
          </p:spPr>
          <p:txBody>
            <a:bodyPr wrap="square" lIns="0" tIns="0" rIns="0" bIns="0" rtlCol="0"/>
            <a:lstStyle/>
            <a:p>
              <a:endParaRPr/>
            </a:p>
          </p:txBody>
        </p:sp>
        <p:sp>
          <p:nvSpPr>
            <p:cNvPr id="80" name="object 80"/>
            <p:cNvSpPr/>
            <p:nvPr/>
          </p:nvSpPr>
          <p:spPr>
            <a:xfrm>
              <a:off x="6349002" y="3058783"/>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81" name="object 81"/>
            <p:cNvSpPr/>
            <p:nvPr/>
          </p:nvSpPr>
          <p:spPr>
            <a:xfrm>
              <a:off x="6349002" y="3026279"/>
              <a:ext cx="14661" cy="0"/>
            </a:xfrm>
            <a:custGeom>
              <a:avLst/>
              <a:gdLst/>
              <a:ahLst/>
              <a:cxnLst/>
              <a:rect l="l" t="t" r="r" b="b"/>
              <a:pathLst>
                <a:path w="17145">
                  <a:moveTo>
                    <a:pt x="0" y="0"/>
                  </a:moveTo>
                  <a:lnTo>
                    <a:pt x="16763" y="0"/>
                  </a:lnTo>
                </a:path>
              </a:pathLst>
            </a:custGeom>
            <a:ln w="24383">
              <a:solidFill>
                <a:srgbClr val="24211D"/>
              </a:solidFill>
            </a:ln>
          </p:spPr>
          <p:txBody>
            <a:bodyPr wrap="square" lIns="0" tIns="0" rIns="0" bIns="0" rtlCol="0"/>
            <a:lstStyle/>
            <a:p>
              <a:endParaRPr/>
            </a:p>
          </p:txBody>
        </p:sp>
        <p:sp>
          <p:nvSpPr>
            <p:cNvPr id="82" name="object 82"/>
            <p:cNvSpPr/>
            <p:nvPr/>
          </p:nvSpPr>
          <p:spPr>
            <a:xfrm>
              <a:off x="6349002" y="2994467"/>
              <a:ext cx="14661" cy="0"/>
            </a:xfrm>
            <a:custGeom>
              <a:avLst/>
              <a:gdLst/>
              <a:ahLst/>
              <a:cxnLst/>
              <a:rect l="l" t="t" r="r" b="b"/>
              <a:pathLst>
                <a:path w="17145">
                  <a:moveTo>
                    <a:pt x="0" y="0"/>
                  </a:moveTo>
                  <a:lnTo>
                    <a:pt x="16763" y="0"/>
                  </a:lnTo>
                </a:path>
              </a:pathLst>
            </a:custGeom>
            <a:ln w="15239">
              <a:solidFill>
                <a:srgbClr val="24211D"/>
              </a:solidFill>
            </a:ln>
          </p:spPr>
          <p:txBody>
            <a:bodyPr wrap="square" lIns="0" tIns="0" rIns="0" bIns="0" rtlCol="0"/>
            <a:lstStyle/>
            <a:p>
              <a:endParaRPr/>
            </a:p>
          </p:txBody>
        </p:sp>
        <p:sp>
          <p:nvSpPr>
            <p:cNvPr id="83" name="object 83"/>
            <p:cNvSpPr/>
            <p:nvPr/>
          </p:nvSpPr>
          <p:spPr>
            <a:xfrm>
              <a:off x="6349002" y="2962656"/>
              <a:ext cx="14661" cy="0"/>
            </a:xfrm>
            <a:custGeom>
              <a:avLst/>
              <a:gdLst/>
              <a:ahLst/>
              <a:cxnLst/>
              <a:rect l="l" t="t" r="r" b="b"/>
              <a:pathLst>
                <a:path w="17145">
                  <a:moveTo>
                    <a:pt x="0" y="0"/>
                  </a:moveTo>
                  <a:lnTo>
                    <a:pt x="16763" y="0"/>
                  </a:lnTo>
                </a:path>
              </a:pathLst>
            </a:custGeom>
            <a:ln w="24383">
              <a:solidFill>
                <a:srgbClr val="24211D"/>
              </a:solidFill>
            </a:ln>
          </p:spPr>
          <p:txBody>
            <a:bodyPr wrap="square" lIns="0" tIns="0" rIns="0" bIns="0" rtlCol="0"/>
            <a:lstStyle/>
            <a:p>
              <a:endParaRPr/>
            </a:p>
          </p:txBody>
        </p:sp>
        <p:sp>
          <p:nvSpPr>
            <p:cNvPr id="84" name="object 84"/>
            <p:cNvSpPr/>
            <p:nvPr/>
          </p:nvSpPr>
          <p:spPr>
            <a:xfrm>
              <a:off x="6349002" y="2930153"/>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85" name="object 85"/>
            <p:cNvSpPr/>
            <p:nvPr/>
          </p:nvSpPr>
          <p:spPr>
            <a:xfrm>
              <a:off x="6349002" y="2898340"/>
              <a:ext cx="14661" cy="0"/>
            </a:xfrm>
            <a:custGeom>
              <a:avLst/>
              <a:gdLst/>
              <a:ahLst/>
              <a:cxnLst/>
              <a:rect l="l" t="t" r="r" b="b"/>
              <a:pathLst>
                <a:path w="17145">
                  <a:moveTo>
                    <a:pt x="0" y="0"/>
                  </a:moveTo>
                  <a:lnTo>
                    <a:pt x="16763" y="0"/>
                  </a:lnTo>
                </a:path>
              </a:pathLst>
            </a:custGeom>
            <a:ln w="22859">
              <a:solidFill>
                <a:srgbClr val="24211D"/>
              </a:solidFill>
            </a:ln>
          </p:spPr>
          <p:txBody>
            <a:bodyPr wrap="square" lIns="0" tIns="0" rIns="0" bIns="0" rtlCol="0"/>
            <a:lstStyle/>
            <a:p>
              <a:endParaRPr/>
            </a:p>
          </p:txBody>
        </p:sp>
        <p:sp>
          <p:nvSpPr>
            <p:cNvPr id="86" name="object 86"/>
            <p:cNvSpPr/>
            <p:nvPr/>
          </p:nvSpPr>
          <p:spPr>
            <a:xfrm>
              <a:off x="6349002" y="2865836"/>
              <a:ext cx="14661" cy="0"/>
            </a:xfrm>
            <a:custGeom>
              <a:avLst/>
              <a:gdLst/>
              <a:ahLst/>
              <a:cxnLst/>
              <a:rect l="l" t="t" r="r" b="b"/>
              <a:pathLst>
                <a:path w="17145">
                  <a:moveTo>
                    <a:pt x="0" y="0"/>
                  </a:moveTo>
                  <a:lnTo>
                    <a:pt x="16763" y="0"/>
                  </a:lnTo>
                </a:path>
              </a:pathLst>
            </a:custGeom>
            <a:ln w="15239">
              <a:solidFill>
                <a:srgbClr val="24211D"/>
              </a:solidFill>
            </a:ln>
          </p:spPr>
          <p:txBody>
            <a:bodyPr wrap="square" lIns="0" tIns="0" rIns="0" bIns="0" rtlCol="0"/>
            <a:lstStyle/>
            <a:p>
              <a:endParaRPr/>
            </a:p>
          </p:txBody>
        </p:sp>
        <p:sp>
          <p:nvSpPr>
            <p:cNvPr id="87" name="object 87"/>
            <p:cNvSpPr/>
            <p:nvPr/>
          </p:nvSpPr>
          <p:spPr>
            <a:xfrm>
              <a:off x="6349002" y="2829876"/>
              <a:ext cx="14661" cy="15560"/>
            </a:xfrm>
            <a:custGeom>
              <a:avLst/>
              <a:gdLst/>
              <a:ahLst/>
              <a:cxnLst/>
              <a:rect l="l" t="t" r="r" b="b"/>
              <a:pathLst>
                <a:path w="17145" h="17144">
                  <a:moveTo>
                    <a:pt x="16763" y="16763"/>
                  </a:moveTo>
                  <a:lnTo>
                    <a:pt x="16763" y="7619"/>
                  </a:lnTo>
                  <a:lnTo>
                    <a:pt x="9143" y="0"/>
                  </a:lnTo>
                  <a:lnTo>
                    <a:pt x="0" y="7619"/>
                  </a:lnTo>
                  <a:lnTo>
                    <a:pt x="0" y="16763"/>
                  </a:lnTo>
                  <a:lnTo>
                    <a:pt x="16763" y="16763"/>
                  </a:lnTo>
                  <a:close/>
                </a:path>
                <a:path w="17145" h="17144">
                  <a:moveTo>
                    <a:pt x="16763" y="7619"/>
                  </a:moveTo>
                  <a:lnTo>
                    <a:pt x="16763" y="0"/>
                  </a:lnTo>
                  <a:lnTo>
                    <a:pt x="9143" y="0"/>
                  </a:lnTo>
                  <a:lnTo>
                    <a:pt x="16763" y="7619"/>
                  </a:lnTo>
                  <a:close/>
                </a:path>
              </a:pathLst>
            </a:custGeom>
            <a:solidFill>
              <a:srgbClr val="24211D"/>
            </a:solidFill>
          </p:spPr>
          <p:txBody>
            <a:bodyPr wrap="square" lIns="0" tIns="0" rIns="0" bIns="0" rtlCol="0"/>
            <a:lstStyle/>
            <a:p>
              <a:endParaRPr/>
            </a:p>
          </p:txBody>
        </p:sp>
        <p:sp>
          <p:nvSpPr>
            <p:cNvPr id="88" name="object 88"/>
            <p:cNvSpPr/>
            <p:nvPr/>
          </p:nvSpPr>
          <p:spPr>
            <a:xfrm>
              <a:off x="6349002" y="2837482"/>
              <a:ext cx="8145" cy="0"/>
            </a:xfrm>
            <a:custGeom>
              <a:avLst/>
              <a:gdLst/>
              <a:ahLst/>
              <a:cxnLst/>
              <a:rect l="l" t="t" r="r" b="b"/>
              <a:pathLst>
                <a:path w="9525">
                  <a:moveTo>
                    <a:pt x="0" y="0"/>
                  </a:moveTo>
                  <a:lnTo>
                    <a:pt x="9143" y="0"/>
                  </a:lnTo>
                </a:path>
              </a:pathLst>
            </a:custGeom>
            <a:ln w="16763">
              <a:solidFill>
                <a:srgbClr val="24211D"/>
              </a:solidFill>
            </a:ln>
          </p:spPr>
          <p:txBody>
            <a:bodyPr wrap="square" lIns="0" tIns="0" rIns="0" bIns="0" rtlCol="0"/>
            <a:lstStyle/>
            <a:p>
              <a:endParaRPr/>
            </a:p>
          </p:txBody>
        </p:sp>
        <p:sp>
          <p:nvSpPr>
            <p:cNvPr id="89" name="object 89"/>
            <p:cNvSpPr/>
            <p:nvPr/>
          </p:nvSpPr>
          <p:spPr>
            <a:xfrm>
              <a:off x="6315119" y="2837482"/>
              <a:ext cx="21177" cy="0"/>
            </a:xfrm>
            <a:custGeom>
              <a:avLst/>
              <a:gdLst/>
              <a:ahLst/>
              <a:cxnLst/>
              <a:rect l="l" t="t" r="r" b="b"/>
              <a:pathLst>
                <a:path w="24765">
                  <a:moveTo>
                    <a:pt x="0" y="0"/>
                  </a:moveTo>
                  <a:lnTo>
                    <a:pt x="24383" y="0"/>
                  </a:lnTo>
                </a:path>
              </a:pathLst>
            </a:custGeom>
            <a:ln w="16763">
              <a:solidFill>
                <a:srgbClr val="24211D"/>
              </a:solidFill>
            </a:ln>
          </p:spPr>
          <p:txBody>
            <a:bodyPr wrap="square" lIns="0" tIns="0" rIns="0" bIns="0" rtlCol="0"/>
            <a:lstStyle/>
            <a:p>
              <a:endParaRPr/>
            </a:p>
          </p:txBody>
        </p:sp>
        <p:sp>
          <p:nvSpPr>
            <p:cNvPr id="90" name="object 90"/>
            <p:cNvSpPr/>
            <p:nvPr/>
          </p:nvSpPr>
          <p:spPr>
            <a:xfrm>
              <a:off x="6287753" y="2837482"/>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91" name="object 91"/>
            <p:cNvSpPr/>
            <p:nvPr/>
          </p:nvSpPr>
          <p:spPr>
            <a:xfrm>
              <a:off x="6253870" y="2837482"/>
              <a:ext cx="21177" cy="0"/>
            </a:xfrm>
            <a:custGeom>
              <a:avLst/>
              <a:gdLst/>
              <a:ahLst/>
              <a:cxnLst/>
              <a:rect l="l" t="t" r="r" b="b"/>
              <a:pathLst>
                <a:path w="24765">
                  <a:moveTo>
                    <a:pt x="0" y="0"/>
                  </a:moveTo>
                  <a:lnTo>
                    <a:pt x="24383" y="0"/>
                  </a:lnTo>
                </a:path>
              </a:pathLst>
            </a:custGeom>
            <a:ln w="16763">
              <a:solidFill>
                <a:srgbClr val="24211D"/>
              </a:solidFill>
            </a:ln>
          </p:spPr>
          <p:txBody>
            <a:bodyPr wrap="square" lIns="0" tIns="0" rIns="0" bIns="0" rtlCol="0"/>
            <a:lstStyle/>
            <a:p>
              <a:endParaRPr/>
            </a:p>
          </p:txBody>
        </p:sp>
        <p:sp>
          <p:nvSpPr>
            <p:cNvPr id="92" name="object 92"/>
            <p:cNvSpPr/>
            <p:nvPr/>
          </p:nvSpPr>
          <p:spPr>
            <a:xfrm>
              <a:off x="6226504" y="2837482"/>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93" name="object 93"/>
            <p:cNvSpPr/>
            <p:nvPr/>
          </p:nvSpPr>
          <p:spPr>
            <a:xfrm>
              <a:off x="6192621" y="2837482"/>
              <a:ext cx="21177" cy="0"/>
            </a:xfrm>
            <a:custGeom>
              <a:avLst/>
              <a:gdLst/>
              <a:ahLst/>
              <a:cxnLst/>
              <a:rect l="l" t="t" r="r" b="b"/>
              <a:pathLst>
                <a:path w="24765">
                  <a:moveTo>
                    <a:pt x="0" y="0"/>
                  </a:moveTo>
                  <a:lnTo>
                    <a:pt x="24383" y="0"/>
                  </a:lnTo>
                </a:path>
              </a:pathLst>
            </a:custGeom>
            <a:ln w="16763">
              <a:solidFill>
                <a:srgbClr val="24211D"/>
              </a:solidFill>
            </a:ln>
          </p:spPr>
          <p:txBody>
            <a:bodyPr wrap="square" lIns="0" tIns="0" rIns="0" bIns="0" rtlCol="0"/>
            <a:lstStyle/>
            <a:p>
              <a:endParaRPr/>
            </a:p>
          </p:txBody>
        </p:sp>
        <p:sp>
          <p:nvSpPr>
            <p:cNvPr id="94" name="object 94"/>
            <p:cNvSpPr/>
            <p:nvPr/>
          </p:nvSpPr>
          <p:spPr>
            <a:xfrm>
              <a:off x="6165253" y="2837482"/>
              <a:ext cx="13032" cy="0"/>
            </a:xfrm>
            <a:custGeom>
              <a:avLst/>
              <a:gdLst/>
              <a:ahLst/>
              <a:cxnLst/>
              <a:rect l="l" t="t" r="r" b="b"/>
              <a:pathLst>
                <a:path w="15240">
                  <a:moveTo>
                    <a:pt x="0" y="0"/>
                  </a:moveTo>
                  <a:lnTo>
                    <a:pt x="15239" y="0"/>
                  </a:lnTo>
                </a:path>
              </a:pathLst>
            </a:custGeom>
            <a:ln w="16763">
              <a:solidFill>
                <a:srgbClr val="24211D"/>
              </a:solidFill>
            </a:ln>
          </p:spPr>
          <p:txBody>
            <a:bodyPr wrap="square" lIns="0" tIns="0" rIns="0" bIns="0" rtlCol="0"/>
            <a:lstStyle/>
            <a:p>
              <a:endParaRPr/>
            </a:p>
          </p:txBody>
        </p:sp>
        <p:sp>
          <p:nvSpPr>
            <p:cNvPr id="95" name="object 95"/>
            <p:cNvSpPr/>
            <p:nvPr/>
          </p:nvSpPr>
          <p:spPr>
            <a:xfrm>
              <a:off x="6131370" y="2837482"/>
              <a:ext cx="19548" cy="0"/>
            </a:xfrm>
            <a:custGeom>
              <a:avLst/>
              <a:gdLst/>
              <a:ahLst/>
              <a:cxnLst/>
              <a:rect l="l" t="t" r="r" b="b"/>
              <a:pathLst>
                <a:path w="22859">
                  <a:moveTo>
                    <a:pt x="0" y="0"/>
                  </a:moveTo>
                  <a:lnTo>
                    <a:pt x="22859" y="0"/>
                  </a:lnTo>
                </a:path>
              </a:pathLst>
            </a:custGeom>
            <a:ln w="16763">
              <a:solidFill>
                <a:srgbClr val="24211D"/>
              </a:solidFill>
            </a:ln>
          </p:spPr>
          <p:txBody>
            <a:bodyPr wrap="square" lIns="0" tIns="0" rIns="0" bIns="0" rtlCol="0"/>
            <a:lstStyle/>
            <a:p>
              <a:endParaRPr/>
            </a:p>
          </p:txBody>
        </p:sp>
        <p:sp>
          <p:nvSpPr>
            <p:cNvPr id="96" name="object 96"/>
            <p:cNvSpPr/>
            <p:nvPr/>
          </p:nvSpPr>
          <p:spPr>
            <a:xfrm>
              <a:off x="6104003" y="2837482"/>
              <a:ext cx="13032" cy="0"/>
            </a:xfrm>
            <a:custGeom>
              <a:avLst/>
              <a:gdLst/>
              <a:ahLst/>
              <a:cxnLst/>
              <a:rect l="l" t="t" r="r" b="b"/>
              <a:pathLst>
                <a:path w="15240">
                  <a:moveTo>
                    <a:pt x="0" y="0"/>
                  </a:moveTo>
                  <a:lnTo>
                    <a:pt x="15239" y="0"/>
                  </a:lnTo>
                </a:path>
              </a:pathLst>
            </a:custGeom>
            <a:ln w="16763">
              <a:solidFill>
                <a:srgbClr val="24211D"/>
              </a:solidFill>
            </a:ln>
          </p:spPr>
          <p:txBody>
            <a:bodyPr wrap="square" lIns="0" tIns="0" rIns="0" bIns="0" rtlCol="0"/>
            <a:lstStyle/>
            <a:p>
              <a:endParaRPr/>
            </a:p>
          </p:txBody>
        </p:sp>
        <p:sp>
          <p:nvSpPr>
            <p:cNvPr id="97" name="object 97"/>
            <p:cNvSpPr/>
            <p:nvPr/>
          </p:nvSpPr>
          <p:spPr>
            <a:xfrm>
              <a:off x="6070121" y="2837482"/>
              <a:ext cx="19548" cy="0"/>
            </a:xfrm>
            <a:custGeom>
              <a:avLst/>
              <a:gdLst/>
              <a:ahLst/>
              <a:cxnLst/>
              <a:rect l="l" t="t" r="r" b="b"/>
              <a:pathLst>
                <a:path w="22859">
                  <a:moveTo>
                    <a:pt x="0" y="0"/>
                  </a:moveTo>
                  <a:lnTo>
                    <a:pt x="22859" y="0"/>
                  </a:lnTo>
                </a:path>
              </a:pathLst>
            </a:custGeom>
            <a:ln w="16763">
              <a:solidFill>
                <a:srgbClr val="24211D"/>
              </a:solidFill>
            </a:ln>
          </p:spPr>
          <p:txBody>
            <a:bodyPr wrap="square" lIns="0" tIns="0" rIns="0" bIns="0" rtlCol="0"/>
            <a:lstStyle/>
            <a:p>
              <a:endParaRPr/>
            </a:p>
          </p:txBody>
        </p:sp>
        <p:sp>
          <p:nvSpPr>
            <p:cNvPr id="98" name="object 98"/>
            <p:cNvSpPr/>
            <p:nvPr/>
          </p:nvSpPr>
          <p:spPr>
            <a:xfrm>
              <a:off x="6042754" y="2837482"/>
              <a:ext cx="13032" cy="0"/>
            </a:xfrm>
            <a:custGeom>
              <a:avLst/>
              <a:gdLst/>
              <a:ahLst/>
              <a:cxnLst/>
              <a:rect l="l" t="t" r="r" b="b"/>
              <a:pathLst>
                <a:path w="15240">
                  <a:moveTo>
                    <a:pt x="0" y="0"/>
                  </a:moveTo>
                  <a:lnTo>
                    <a:pt x="15239" y="0"/>
                  </a:lnTo>
                </a:path>
              </a:pathLst>
            </a:custGeom>
            <a:ln w="16763">
              <a:solidFill>
                <a:srgbClr val="24211D"/>
              </a:solidFill>
            </a:ln>
          </p:spPr>
          <p:txBody>
            <a:bodyPr wrap="square" lIns="0" tIns="0" rIns="0" bIns="0" rtlCol="0"/>
            <a:lstStyle/>
            <a:p>
              <a:endParaRPr/>
            </a:p>
          </p:txBody>
        </p:sp>
        <p:sp>
          <p:nvSpPr>
            <p:cNvPr id="99" name="object 99"/>
            <p:cNvSpPr/>
            <p:nvPr/>
          </p:nvSpPr>
          <p:spPr>
            <a:xfrm>
              <a:off x="6007568" y="2837482"/>
              <a:ext cx="21177" cy="0"/>
            </a:xfrm>
            <a:custGeom>
              <a:avLst/>
              <a:gdLst/>
              <a:ahLst/>
              <a:cxnLst/>
              <a:rect l="l" t="t" r="r" b="b"/>
              <a:pathLst>
                <a:path w="24765">
                  <a:moveTo>
                    <a:pt x="0" y="0"/>
                  </a:moveTo>
                  <a:lnTo>
                    <a:pt x="24383" y="0"/>
                  </a:lnTo>
                </a:path>
              </a:pathLst>
            </a:custGeom>
            <a:ln w="16763">
              <a:solidFill>
                <a:srgbClr val="24211D"/>
              </a:solidFill>
            </a:ln>
          </p:spPr>
          <p:txBody>
            <a:bodyPr wrap="square" lIns="0" tIns="0" rIns="0" bIns="0" rtlCol="0"/>
            <a:lstStyle/>
            <a:p>
              <a:endParaRPr/>
            </a:p>
          </p:txBody>
        </p:sp>
        <p:sp>
          <p:nvSpPr>
            <p:cNvPr id="100" name="object 100"/>
            <p:cNvSpPr/>
            <p:nvPr/>
          </p:nvSpPr>
          <p:spPr>
            <a:xfrm>
              <a:off x="5980202" y="2837482"/>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101" name="object 101"/>
            <p:cNvSpPr/>
            <p:nvPr/>
          </p:nvSpPr>
          <p:spPr>
            <a:xfrm>
              <a:off x="5946320" y="2837482"/>
              <a:ext cx="21177" cy="0"/>
            </a:xfrm>
            <a:custGeom>
              <a:avLst/>
              <a:gdLst/>
              <a:ahLst/>
              <a:cxnLst/>
              <a:rect l="l" t="t" r="r" b="b"/>
              <a:pathLst>
                <a:path w="24765">
                  <a:moveTo>
                    <a:pt x="0" y="0"/>
                  </a:moveTo>
                  <a:lnTo>
                    <a:pt x="24383" y="0"/>
                  </a:lnTo>
                </a:path>
              </a:pathLst>
            </a:custGeom>
            <a:ln w="16763">
              <a:solidFill>
                <a:srgbClr val="24211D"/>
              </a:solidFill>
            </a:ln>
          </p:spPr>
          <p:txBody>
            <a:bodyPr wrap="square" lIns="0" tIns="0" rIns="0" bIns="0" rtlCol="0"/>
            <a:lstStyle/>
            <a:p>
              <a:endParaRPr/>
            </a:p>
          </p:txBody>
        </p:sp>
        <p:sp>
          <p:nvSpPr>
            <p:cNvPr id="102" name="object 102"/>
            <p:cNvSpPr/>
            <p:nvPr/>
          </p:nvSpPr>
          <p:spPr>
            <a:xfrm>
              <a:off x="5918953" y="2837482"/>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103" name="object 103"/>
            <p:cNvSpPr/>
            <p:nvPr/>
          </p:nvSpPr>
          <p:spPr>
            <a:xfrm>
              <a:off x="5885070" y="2837482"/>
              <a:ext cx="21177" cy="0"/>
            </a:xfrm>
            <a:custGeom>
              <a:avLst/>
              <a:gdLst/>
              <a:ahLst/>
              <a:cxnLst/>
              <a:rect l="l" t="t" r="r" b="b"/>
              <a:pathLst>
                <a:path w="24765">
                  <a:moveTo>
                    <a:pt x="0" y="0"/>
                  </a:moveTo>
                  <a:lnTo>
                    <a:pt x="24383" y="0"/>
                  </a:lnTo>
                </a:path>
              </a:pathLst>
            </a:custGeom>
            <a:ln w="16763">
              <a:solidFill>
                <a:srgbClr val="24211D"/>
              </a:solidFill>
            </a:ln>
          </p:spPr>
          <p:txBody>
            <a:bodyPr wrap="square" lIns="0" tIns="0" rIns="0" bIns="0" rtlCol="0"/>
            <a:lstStyle/>
            <a:p>
              <a:endParaRPr/>
            </a:p>
          </p:txBody>
        </p:sp>
        <p:sp>
          <p:nvSpPr>
            <p:cNvPr id="104" name="object 104"/>
            <p:cNvSpPr/>
            <p:nvPr/>
          </p:nvSpPr>
          <p:spPr>
            <a:xfrm>
              <a:off x="5857702" y="2837482"/>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105" name="object 105"/>
            <p:cNvSpPr/>
            <p:nvPr/>
          </p:nvSpPr>
          <p:spPr>
            <a:xfrm>
              <a:off x="5823819" y="2837482"/>
              <a:ext cx="21177" cy="0"/>
            </a:xfrm>
            <a:custGeom>
              <a:avLst/>
              <a:gdLst/>
              <a:ahLst/>
              <a:cxnLst/>
              <a:rect l="l" t="t" r="r" b="b"/>
              <a:pathLst>
                <a:path w="24765">
                  <a:moveTo>
                    <a:pt x="0" y="0"/>
                  </a:moveTo>
                  <a:lnTo>
                    <a:pt x="24383" y="0"/>
                  </a:lnTo>
                </a:path>
              </a:pathLst>
            </a:custGeom>
            <a:ln w="16763">
              <a:solidFill>
                <a:srgbClr val="24211D"/>
              </a:solidFill>
            </a:ln>
          </p:spPr>
          <p:txBody>
            <a:bodyPr wrap="square" lIns="0" tIns="0" rIns="0" bIns="0" rtlCol="0"/>
            <a:lstStyle/>
            <a:p>
              <a:endParaRPr/>
            </a:p>
          </p:txBody>
        </p:sp>
        <p:sp>
          <p:nvSpPr>
            <p:cNvPr id="106" name="object 106"/>
            <p:cNvSpPr/>
            <p:nvPr/>
          </p:nvSpPr>
          <p:spPr>
            <a:xfrm>
              <a:off x="5796453" y="2837482"/>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107" name="object 107"/>
            <p:cNvSpPr/>
            <p:nvPr/>
          </p:nvSpPr>
          <p:spPr>
            <a:xfrm>
              <a:off x="5762570" y="2837482"/>
              <a:ext cx="21177" cy="0"/>
            </a:xfrm>
            <a:custGeom>
              <a:avLst/>
              <a:gdLst/>
              <a:ahLst/>
              <a:cxnLst/>
              <a:rect l="l" t="t" r="r" b="b"/>
              <a:pathLst>
                <a:path w="24765">
                  <a:moveTo>
                    <a:pt x="0" y="0"/>
                  </a:moveTo>
                  <a:lnTo>
                    <a:pt x="24383" y="0"/>
                  </a:lnTo>
                </a:path>
              </a:pathLst>
            </a:custGeom>
            <a:ln w="16763">
              <a:solidFill>
                <a:srgbClr val="24211D"/>
              </a:solidFill>
            </a:ln>
          </p:spPr>
          <p:txBody>
            <a:bodyPr wrap="square" lIns="0" tIns="0" rIns="0" bIns="0" rtlCol="0"/>
            <a:lstStyle/>
            <a:p>
              <a:endParaRPr/>
            </a:p>
          </p:txBody>
        </p:sp>
        <p:sp>
          <p:nvSpPr>
            <p:cNvPr id="108" name="object 108"/>
            <p:cNvSpPr/>
            <p:nvPr/>
          </p:nvSpPr>
          <p:spPr>
            <a:xfrm>
              <a:off x="5735204" y="2837482"/>
              <a:ext cx="13032" cy="0"/>
            </a:xfrm>
            <a:custGeom>
              <a:avLst/>
              <a:gdLst/>
              <a:ahLst/>
              <a:cxnLst/>
              <a:rect l="l" t="t" r="r" b="b"/>
              <a:pathLst>
                <a:path w="15240">
                  <a:moveTo>
                    <a:pt x="0" y="0"/>
                  </a:moveTo>
                  <a:lnTo>
                    <a:pt x="15239" y="0"/>
                  </a:lnTo>
                </a:path>
              </a:pathLst>
            </a:custGeom>
            <a:ln w="16763">
              <a:solidFill>
                <a:srgbClr val="24211D"/>
              </a:solidFill>
            </a:ln>
          </p:spPr>
          <p:txBody>
            <a:bodyPr wrap="square" lIns="0" tIns="0" rIns="0" bIns="0" rtlCol="0"/>
            <a:lstStyle/>
            <a:p>
              <a:endParaRPr/>
            </a:p>
          </p:txBody>
        </p:sp>
        <p:sp>
          <p:nvSpPr>
            <p:cNvPr id="109" name="object 109"/>
            <p:cNvSpPr/>
            <p:nvPr/>
          </p:nvSpPr>
          <p:spPr>
            <a:xfrm>
              <a:off x="5701321" y="2837482"/>
              <a:ext cx="19548" cy="0"/>
            </a:xfrm>
            <a:custGeom>
              <a:avLst/>
              <a:gdLst/>
              <a:ahLst/>
              <a:cxnLst/>
              <a:rect l="l" t="t" r="r" b="b"/>
              <a:pathLst>
                <a:path w="22859">
                  <a:moveTo>
                    <a:pt x="0" y="0"/>
                  </a:moveTo>
                  <a:lnTo>
                    <a:pt x="22859" y="0"/>
                  </a:lnTo>
                </a:path>
              </a:pathLst>
            </a:custGeom>
            <a:ln w="16763">
              <a:solidFill>
                <a:srgbClr val="24211D"/>
              </a:solidFill>
            </a:ln>
          </p:spPr>
          <p:txBody>
            <a:bodyPr wrap="square" lIns="0" tIns="0" rIns="0" bIns="0" rtlCol="0"/>
            <a:lstStyle/>
            <a:p>
              <a:endParaRPr/>
            </a:p>
          </p:txBody>
        </p:sp>
        <p:sp>
          <p:nvSpPr>
            <p:cNvPr id="110" name="object 110"/>
            <p:cNvSpPr/>
            <p:nvPr/>
          </p:nvSpPr>
          <p:spPr>
            <a:xfrm>
              <a:off x="5673954" y="2837482"/>
              <a:ext cx="13032" cy="0"/>
            </a:xfrm>
            <a:custGeom>
              <a:avLst/>
              <a:gdLst/>
              <a:ahLst/>
              <a:cxnLst/>
              <a:rect l="l" t="t" r="r" b="b"/>
              <a:pathLst>
                <a:path w="15240">
                  <a:moveTo>
                    <a:pt x="0" y="0"/>
                  </a:moveTo>
                  <a:lnTo>
                    <a:pt x="15239" y="0"/>
                  </a:lnTo>
                </a:path>
              </a:pathLst>
            </a:custGeom>
            <a:ln w="16763">
              <a:solidFill>
                <a:srgbClr val="24211D"/>
              </a:solidFill>
            </a:ln>
          </p:spPr>
          <p:txBody>
            <a:bodyPr wrap="square" lIns="0" tIns="0" rIns="0" bIns="0" rtlCol="0"/>
            <a:lstStyle/>
            <a:p>
              <a:endParaRPr/>
            </a:p>
          </p:txBody>
        </p:sp>
        <p:sp>
          <p:nvSpPr>
            <p:cNvPr id="111" name="object 111"/>
            <p:cNvSpPr/>
            <p:nvPr/>
          </p:nvSpPr>
          <p:spPr>
            <a:xfrm>
              <a:off x="5640071" y="2837482"/>
              <a:ext cx="19548" cy="0"/>
            </a:xfrm>
            <a:custGeom>
              <a:avLst/>
              <a:gdLst/>
              <a:ahLst/>
              <a:cxnLst/>
              <a:rect l="l" t="t" r="r" b="b"/>
              <a:pathLst>
                <a:path w="22859">
                  <a:moveTo>
                    <a:pt x="0" y="0"/>
                  </a:moveTo>
                  <a:lnTo>
                    <a:pt x="22859" y="0"/>
                  </a:lnTo>
                </a:path>
              </a:pathLst>
            </a:custGeom>
            <a:ln w="16763">
              <a:solidFill>
                <a:srgbClr val="24211D"/>
              </a:solidFill>
            </a:ln>
          </p:spPr>
          <p:txBody>
            <a:bodyPr wrap="square" lIns="0" tIns="0" rIns="0" bIns="0" rtlCol="0"/>
            <a:lstStyle/>
            <a:p>
              <a:endParaRPr/>
            </a:p>
          </p:txBody>
        </p:sp>
        <p:sp>
          <p:nvSpPr>
            <p:cNvPr id="112" name="object 112"/>
            <p:cNvSpPr/>
            <p:nvPr/>
          </p:nvSpPr>
          <p:spPr>
            <a:xfrm>
              <a:off x="5612703" y="2837482"/>
              <a:ext cx="13032" cy="0"/>
            </a:xfrm>
            <a:custGeom>
              <a:avLst/>
              <a:gdLst/>
              <a:ahLst/>
              <a:cxnLst/>
              <a:rect l="l" t="t" r="r" b="b"/>
              <a:pathLst>
                <a:path w="15240">
                  <a:moveTo>
                    <a:pt x="0" y="0"/>
                  </a:moveTo>
                  <a:lnTo>
                    <a:pt x="15239" y="0"/>
                  </a:lnTo>
                </a:path>
              </a:pathLst>
            </a:custGeom>
            <a:ln w="16763">
              <a:solidFill>
                <a:srgbClr val="24211D"/>
              </a:solidFill>
            </a:ln>
          </p:spPr>
          <p:txBody>
            <a:bodyPr wrap="square" lIns="0" tIns="0" rIns="0" bIns="0" rtlCol="0"/>
            <a:lstStyle/>
            <a:p>
              <a:endParaRPr/>
            </a:p>
          </p:txBody>
        </p:sp>
        <p:sp>
          <p:nvSpPr>
            <p:cNvPr id="113" name="object 113"/>
            <p:cNvSpPr/>
            <p:nvPr/>
          </p:nvSpPr>
          <p:spPr>
            <a:xfrm>
              <a:off x="5577518" y="2837482"/>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114" name="object 114"/>
            <p:cNvSpPr/>
            <p:nvPr/>
          </p:nvSpPr>
          <p:spPr>
            <a:xfrm>
              <a:off x="5550151" y="2837482"/>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115" name="object 115"/>
            <p:cNvSpPr/>
            <p:nvPr/>
          </p:nvSpPr>
          <p:spPr>
            <a:xfrm>
              <a:off x="5516268" y="2837482"/>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116" name="object 116"/>
            <p:cNvSpPr/>
            <p:nvPr/>
          </p:nvSpPr>
          <p:spPr>
            <a:xfrm>
              <a:off x="5488902" y="2837482"/>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117" name="object 117"/>
            <p:cNvSpPr/>
            <p:nvPr/>
          </p:nvSpPr>
          <p:spPr>
            <a:xfrm>
              <a:off x="5455020" y="2837482"/>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118" name="object 118"/>
            <p:cNvSpPr/>
            <p:nvPr/>
          </p:nvSpPr>
          <p:spPr>
            <a:xfrm>
              <a:off x="5427652" y="2837482"/>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119" name="object 119"/>
            <p:cNvSpPr/>
            <p:nvPr/>
          </p:nvSpPr>
          <p:spPr>
            <a:xfrm>
              <a:off x="5393769" y="2837482"/>
              <a:ext cx="13032" cy="0"/>
            </a:xfrm>
            <a:custGeom>
              <a:avLst/>
              <a:gdLst/>
              <a:ahLst/>
              <a:cxnLst/>
              <a:rect l="l" t="t" r="r" b="b"/>
              <a:pathLst>
                <a:path w="15239">
                  <a:moveTo>
                    <a:pt x="0" y="0"/>
                  </a:moveTo>
                  <a:lnTo>
                    <a:pt x="15239" y="0"/>
                  </a:lnTo>
                </a:path>
              </a:pathLst>
            </a:custGeom>
            <a:ln w="16763">
              <a:solidFill>
                <a:srgbClr val="24211D"/>
              </a:solidFill>
            </a:ln>
          </p:spPr>
          <p:txBody>
            <a:bodyPr wrap="square" lIns="0" tIns="0" rIns="0" bIns="0" rtlCol="0"/>
            <a:lstStyle/>
            <a:p>
              <a:endParaRPr/>
            </a:p>
          </p:txBody>
        </p:sp>
        <p:sp>
          <p:nvSpPr>
            <p:cNvPr id="120" name="object 120"/>
            <p:cNvSpPr/>
            <p:nvPr/>
          </p:nvSpPr>
          <p:spPr>
            <a:xfrm>
              <a:off x="5366402" y="2837482"/>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121" name="object 121"/>
            <p:cNvSpPr/>
            <p:nvPr/>
          </p:nvSpPr>
          <p:spPr>
            <a:xfrm>
              <a:off x="5332520" y="2837482"/>
              <a:ext cx="13032" cy="0"/>
            </a:xfrm>
            <a:custGeom>
              <a:avLst/>
              <a:gdLst/>
              <a:ahLst/>
              <a:cxnLst/>
              <a:rect l="l" t="t" r="r" b="b"/>
              <a:pathLst>
                <a:path w="15239">
                  <a:moveTo>
                    <a:pt x="0" y="0"/>
                  </a:moveTo>
                  <a:lnTo>
                    <a:pt x="15239" y="0"/>
                  </a:lnTo>
                </a:path>
              </a:pathLst>
            </a:custGeom>
            <a:ln w="16763">
              <a:solidFill>
                <a:srgbClr val="24211D"/>
              </a:solidFill>
            </a:ln>
          </p:spPr>
          <p:txBody>
            <a:bodyPr wrap="square" lIns="0" tIns="0" rIns="0" bIns="0" rtlCol="0"/>
            <a:lstStyle/>
            <a:p>
              <a:endParaRPr/>
            </a:p>
          </p:txBody>
        </p:sp>
        <p:sp>
          <p:nvSpPr>
            <p:cNvPr id="122" name="object 122"/>
            <p:cNvSpPr/>
            <p:nvPr/>
          </p:nvSpPr>
          <p:spPr>
            <a:xfrm>
              <a:off x="5305152" y="2837482"/>
              <a:ext cx="13032" cy="0"/>
            </a:xfrm>
            <a:custGeom>
              <a:avLst/>
              <a:gdLst/>
              <a:ahLst/>
              <a:cxnLst/>
              <a:rect l="l" t="t" r="r" b="b"/>
              <a:pathLst>
                <a:path w="15239">
                  <a:moveTo>
                    <a:pt x="0" y="0"/>
                  </a:moveTo>
                  <a:lnTo>
                    <a:pt x="15239" y="0"/>
                  </a:lnTo>
                </a:path>
              </a:pathLst>
            </a:custGeom>
            <a:ln w="16763">
              <a:solidFill>
                <a:srgbClr val="24211D"/>
              </a:solidFill>
            </a:ln>
          </p:spPr>
          <p:txBody>
            <a:bodyPr wrap="square" lIns="0" tIns="0" rIns="0" bIns="0" rtlCol="0"/>
            <a:lstStyle/>
            <a:p>
              <a:endParaRPr/>
            </a:p>
          </p:txBody>
        </p:sp>
        <p:sp>
          <p:nvSpPr>
            <p:cNvPr id="123" name="object 123"/>
            <p:cNvSpPr/>
            <p:nvPr/>
          </p:nvSpPr>
          <p:spPr>
            <a:xfrm>
              <a:off x="5271270" y="2837482"/>
              <a:ext cx="13032" cy="0"/>
            </a:xfrm>
            <a:custGeom>
              <a:avLst/>
              <a:gdLst/>
              <a:ahLst/>
              <a:cxnLst/>
              <a:rect l="l" t="t" r="r" b="b"/>
              <a:pathLst>
                <a:path w="15239">
                  <a:moveTo>
                    <a:pt x="0" y="0"/>
                  </a:moveTo>
                  <a:lnTo>
                    <a:pt x="15239" y="0"/>
                  </a:lnTo>
                </a:path>
              </a:pathLst>
            </a:custGeom>
            <a:ln w="16763">
              <a:solidFill>
                <a:srgbClr val="24211D"/>
              </a:solidFill>
            </a:ln>
          </p:spPr>
          <p:txBody>
            <a:bodyPr wrap="square" lIns="0" tIns="0" rIns="0" bIns="0" rtlCol="0"/>
            <a:lstStyle/>
            <a:p>
              <a:endParaRPr/>
            </a:p>
          </p:txBody>
        </p:sp>
        <p:sp>
          <p:nvSpPr>
            <p:cNvPr id="124" name="object 124"/>
            <p:cNvSpPr/>
            <p:nvPr/>
          </p:nvSpPr>
          <p:spPr>
            <a:xfrm>
              <a:off x="5243903" y="2837482"/>
              <a:ext cx="13032" cy="0"/>
            </a:xfrm>
            <a:custGeom>
              <a:avLst/>
              <a:gdLst/>
              <a:ahLst/>
              <a:cxnLst/>
              <a:rect l="l" t="t" r="r" b="b"/>
              <a:pathLst>
                <a:path w="15239">
                  <a:moveTo>
                    <a:pt x="0" y="0"/>
                  </a:moveTo>
                  <a:lnTo>
                    <a:pt x="15239" y="0"/>
                  </a:lnTo>
                </a:path>
              </a:pathLst>
            </a:custGeom>
            <a:ln w="16763">
              <a:solidFill>
                <a:srgbClr val="24211D"/>
              </a:solidFill>
            </a:ln>
          </p:spPr>
          <p:txBody>
            <a:bodyPr wrap="square" lIns="0" tIns="0" rIns="0" bIns="0" rtlCol="0"/>
            <a:lstStyle/>
            <a:p>
              <a:endParaRPr/>
            </a:p>
          </p:txBody>
        </p:sp>
        <p:sp>
          <p:nvSpPr>
            <p:cNvPr id="125" name="object 125"/>
            <p:cNvSpPr/>
            <p:nvPr/>
          </p:nvSpPr>
          <p:spPr>
            <a:xfrm>
              <a:off x="5210021" y="2837482"/>
              <a:ext cx="13032" cy="0"/>
            </a:xfrm>
            <a:custGeom>
              <a:avLst/>
              <a:gdLst/>
              <a:ahLst/>
              <a:cxnLst/>
              <a:rect l="l" t="t" r="r" b="b"/>
              <a:pathLst>
                <a:path w="15239">
                  <a:moveTo>
                    <a:pt x="0" y="0"/>
                  </a:moveTo>
                  <a:lnTo>
                    <a:pt x="15239" y="0"/>
                  </a:lnTo>
                </a:path>
              </a:pathLst>
            </a:custGeom>
            <a:ln w="16763">
              <a:solidFill>
                <a:srgbClr val="24211D"/>
              </a:solidFill>
            </a:ln>
          </p:spPr>
          <p:txBody>
            <a:bodyPr wrap="square" lIns="0" tIns="0" rIns="0" bIns="0" rtlCol="0"/>
            <a:lstStyle/>
            <a:p>
              <a:endParaRPr/>
            </a:p>
          </p:txBody>
        </p:sp>
        <p:sp>
          <p:nvSpPr>
            <p:cNvPr id="126" name="object 126"/>
            <p:cNvSpPr/>
            <p:nvPr/>
          </p:nvSpPr>
          <p:spPr>
            <a:xfrm>
              <a:off x="5182653" y="2837482"/>
              <a:ext cx="13032" cy="0"/>
            </a:xfrm>
            <a:custGeom>
              <a:avLst/>
              <a:gdLst/>
              <a:ahLst/>
              <a:cxnLst/>
              <a:rect l="l" t="t" r="r" b="b"/>
              <a:pathLst>
                <a:path w="15239">
                  <a:moveTo>
                    <a:pt x="0" y="0"/>
                  </a:moveTo>
                  <a:lnTo>
                    <a:pt x="15239" y="0"/>
                  </a:lnTo>
                </a:path>
              </a:pathLst>
            </a:custGeom>
            <a:ln w="16763">
              <a:solidFill>
                <a:srgbClr val="24211D"/>
              </a:solidFill>
            </a:ln>
          </p:spPr>
          <p:txBody>
            <a:bodyPr wrap="square" lIns="0" tIns="0" rIns="0" bIns="0" rtlCol="0"/>
            <a:lstStyle/>
            <a:p>
              <a:endParaRPr/>
            </a:p>
          </p:txBody>
        </p:sp>
        <p:sp>
          <p:nvSpPr>
            <p:cNvPr id="127" name="object 127"/>
            <p:cNvSpPr/>
            <p:nvPr/>
          </p:nvSpPr>
          <p:spPr>
            <a:xfrm>
              <a:off x="5147468" y="2837482"/>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128" name="object 128"/>
            <p:cNvSpPr/>
            <p:nvPr/>
          </p:nvSpPr>
          <p:spPr>
            <a:xfrm>
              <a:off x="5120102" y="2837482"/>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129" name="object 129"/>
            <p:cNvSpPr/>
            <p:nvPr/>
          </p:nvSpPr>
          <p:spPr>
            <a:xfrm>
              <a:off x="5086219" y="2837482"/>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130" name="object 130"/>
            <p:cNvSpPr/>
            <p:nvPr/>
          </p:nvSpPr>
          <p:spPr>
            <a:xfrm>
              <a:off x="5058851" y="2837482"/>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131" name="object 131"/>
            <p:cNvSpPr/>
            <p:nvPr/>
          </p:nvSpPr>
          <p:spPr>
            <a:xfrm>
              <a:off x="5024968" y="2837482"/>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132" name="object 132"/>
            <p:cNvSpPr/>
            <p:nvPr/>
          </p:nvSpPr>
          <p:spPr>
            <a:xfrm>
              <a:off x="4997602" y="2837482"/>
              <a:ext cx="14661" cy="0"/>
            </a:xfrm>
            <a:custGeom>
              <a:avLst/>
              <a:gdLst/>
              <a:ahLst/>
              <a:cxnLst/>
              <a:rect l="l" t="t" r="r" b="b"/>
              <a:pathLst>
                <a:path w="17145">
                  <a:moveTo>
                    <a:pt x="0" y="0"/>
                  </a:moveTo>
                  <a:lnTo>
                    <a:pt x="16763" y="0"/>
                  </a:lnTo>
                </a:path>
              </a:pathLst>
            </a:custGeom>
            <a:ln w="16763">
              <a:solidFill>
                <a:srgbClr val="24211D"/>
              </a:solidFill>
            </a:ln>
          </p:spPr>
          <p:txBody>
            <a:bodyPr wrap="square" lIns="0" tIns="0" rIns="0" bIns="0" rtlCol="0"/>
            <a:lstStyle/>
            <a:p>
              <a:endParaRPr/>
            </a:p>
          </p:txBody>
        </p:sp>
        <p:sp>
          <p:nvSpPr>
            <p:cNvPr id="133" name="object 133"/>
            <p:cNvSpPr/>
            <p:nvPr/>
          </p:nvSpPr>
          <p:spPr>
            <a:xfrm>
              <a:off x="4963719" y="2829876"/>
              <a:ext cx="13032" cy="15560"/>
            </a:xfrm>
            <a:custGeom>
              <a:avLst/>
              <a:gdLst/>
              <a:ahLst/>
              <a:cxnLst/>
              <a:rect l="l" t="t" r="r" b="b"/>
              <a:pathLst>
                <a:path w="15239" h="17144">
                  <a:moveTo>
                    <a:pt x="7619" y="0"/>
                  </a:moveTo>
                  <a:lnTo>
                    <a:pt x="0" y="0"/>
                  </a:lnTo>
                  <a:lnTo>
                    <a:pt x="0" y="7619"/>
                  </a:lnTo>
                  <a:lnTo>
                    <a:pt x="7619" y="0"/>
                  </a:lnTo>
                  <a:close/>
                </a:path>
                <a:path w="15239" h="17144">
                  <a:moveTo>
                    <a:pt x="15239" y="16763"/>
                  </a:moveTo>
                  <a:lnTo>
                    <a:pt x="15239" y="0"/>
                  </a:lnTo>
                  <a:lnTo>
                    <a:pt x="7619" y="0"/>
                  </a:lnTo>
                  <a:lnTo>
                    <a:pt x="0" y="7619"/>
                  </a:lnTo>
                  <a:lnTo>
                    <a:pt x="7619" y="16763"/>
                  </a:lnTo>
                  <a:lnTo>
                    <a:pt x="15239" y="16763"/>
                  </a:lnTo>
                  <a:close/>
                </a:path>
              </a:pathLst>
            </a:custGeom>
            <a:solidFill>
              <a:srgbClr val="24211D"/>
            </a:solidFill>
          </p:spPr>
          <p:txBody>
            <a:bodyPr wrap="square" lIns="0" tIns="0" rIns="0" bIns="0" rtlCol="0"/>
            <a:lstStyle/>
            <a:p>
              <a:endParaRPr/>
            </a:p>
          </p:txBody>
        </p:sp>
        <p:sp>
          <p:nvSpPr>
            <p:cNvPr id="134" name="object 134"/>
            <p:cNvSpPr/>
            <p:nvPr/>
          </p:nvSpPr>
          <p:spPr>
            <a:xfrm>
              <a:off x="4963719" y="2836791"/>
              <a:ext cx="13032" cy="0"/>
            </a:xfrm>
            <a:custGeom>
              <a:avLst/>
              <a:gdLst/>
              <a:ahLst/>
              <a:cxnLst/>
              <a:rect l="l" t="t" r="r" b="b"/>
              <a:pathLst>
                <a:path w="15239">
                  <a:moveTo>
                    <a:pt x="0" y="0"/>
                  </a:moveTo>
                  <a:lnTo>
                    <a:pt x="15239" y="0"/>
                  </a:lnTo>
                </a:path>
              </a:pathLst>
            </a:custGeom>
            <a:ln w="3175">
              <a:solidFill>
                <a:srgbClr val="24211D"/>
              </a:solidFill>
            </a:ln>
          </p:spPr>
          <p:txBody>
            <a:bodyPr wrap="square" lIns="0" tIns="0" rIns="0" bIns="0" rtlCol="0"/>
            <a:lstStyle/>
            <a:p>
              <a:endParaRPr/>
            </a:p>
          </p:txBody>
        </p:sp>
        <p:sp>
          <p:nvSpPr>
            <p:cNvPr id="135" name="object 135"/>
            <p:cNvSpPr/>
            <p:nvPr/>
          </p:nvSpPr>
          <p:spPr>
            <a:xfrm>
              <a:off x="4963719" y="2865836"/>
              <a:ext cx="13032" cy="0"/>
            </a:xfrm>
            <a:custGeom>
              <a:avLst/>
              <a:gdLst/>
              <a:ahLst/>
              <a:cxnLst/>
              <a:rect l="l" t="t" r="r" b="b"/>
              <a:pathLst>
                <a:path w="15239">
                  <a:moveTo>
                    <a:pt x="0" y="0"/>
                  </a:moveTo>
                  <a:lnTo>
                    <a:pt x="15239" y="0"/>
                  </a:lnTo>
                </a:path>
              </a:pathLst>
            </a:custGeom>
            <a:ln w="15239">
              <a:solidFill>
                <a:srgbClr val="24211D"/>
              </a:solidFill>
            </a:ln>
          </p:spPr>
          <p:txBody>
            <a:bodyPr wrap="square" lIns="0" tIns="0" rIns="0" bIns="0" rtlCol="0"/>
            <a:lstStyle/>
            <a:p>
              <a:endParaRPr/>
            </a:p>
          </p:txBody>
        </p:sp>
        <p:sp>
          <p:nvSpPr>
            <p:cNvPr id="136" name="object 136"/>
            <p:cNvSpPr/>
            <p:nvPr/>
          </p:nvSpPr>
          <p:spPr>
            <a:xfrm>
              <a:off x="4963719" y="2894882"/>
              <a:ext cx="13032" cy="0"/>
            </a:xfrm>
            <a:custGeom>
              <a:avLst/>
              <a:gdLst/>
              <a:ahLst/>
              <a:cxnLst/>
              <a:rect l="l" t="t" r="r" b="b"/>
              <a:pathLst>
                <a:path w="15239">
                  <a:moveTo>
                    <a:pt x="0" y="0"/>
                  </a:moveTo>
                  <a:lnTo>
                    <a:pt x="15239" y="0"/>
                  </a:lnTo>
                </a:path>
              </a:pathLst>
            </a:custGeom>
            <a:ln w="15239">
              <a:solidFill>
                <a:srgbClr val="24211D"/>
              </a:solidFill>
            </a:ln>
          </p:spPr>
          <p:txBody>
            <a:bodyPr wrap="square" lIns="0" tIns="0" rIns="0" bIns="0" rtlCol="0"/>
            <a:lstStyle/>
            <a:p>
              <a:endParaRPr/>
            </a:p>
          </p:txBody>
        </p:sp>
        <p:sp>
          <p:nvSpPr>
            <p:cNvPr id="137" name="object 137"/>
            <p:cNvSpPr/>
            <p:nvPr/>
          </p:nvSpPr>
          <p:spPr>
            <a:xfrm>
              <a:off x="4963719" y="2930153"/>
              <a:ext cx="13032" cy="0"/>
            </a:xfrm>
            <a:custGeom>
              <a:avLst/>
              <a:gdLst/>
              <a:ahLst/>
              <a:cxnLst/>
              <a:rect l="l" t="t" r="r" b="b"/>
              <a:pathLst>
                <a:path w="15239">
                  <a:moveTo>
                    <a:pt x="0" y="0"/>
                  </a:moveTo>
                  <a:lnTo>
                    <a:pt x="15239" y="0"/>
                  </a:lnTo>
                </a:path>
              </a:pathLst>
            </a:custGeom>
            <a:ln w="16763">
              <a:solidFill>
                <a:srgbClr val="24211D"/>
              </a:solidFill>
            </a:ln>
          </p:spPr>
          <p:txBody>
            <a:bodyPr wrap="square" lIns="0" tIns="0" rIns="0" bIns="0" rtlCol="0"/>
            <a:lstStyle/>
            <a:p>
              <a:endParaRPr/>
            </a:p>
          </p:txBody>
        </p:sp>
        <p:sp>
          <p:nvSpPr>
            <p:cNvPr id="138" name="object 138"/>
            <p:cNvSpPr/>
            <p:nvPr/>
          </p:nvSpPr>
          <p:spPr>
            <a:xfrm>
              <a:off x="4963719" y="2962656"/>
              <a:ext cx="13032" cy="0"/>
            </a:xfrm>
            <a:custGeom>
              <a:avLst/>
              <a:gdLst/>
              <a:ahLst/>
              <a:cxnLst/>
              <a:rect l="l" t="t" r="r" b="b"/>
              <a:pathLst>
                <a:path w="15239">
                  <a:moveTo>
                    <a:pt x="0" y="0"/>
                  </a:moveTo>
                  <a:lnTo>
                    <a:pt x="15239" y="0"/>
                  </a:lnTo>
                </a:path>
              </a:pathLst>
            </a:custGeom>
            <a:ln w="24383">
              <a:solidFill>
                <a:srgbClr val="24211D"/>
              </a:solidFill>
            </a:ln>
          </p:spPr>
          <p:txBody>
            <a:bodyPr wrap="square" lIns="0" tIns="0" rIns="0" bIns="0" rtlCol="0"/>
            <a:lstStyle/>
            <a:p>
              <a:endParaRPr/>
            </a:p>
          </p:txBody>
        </p:sp>
        <p:sp>
          <p:nvSpPr>
            <p:cNvPr id="139" name="object 139"/>
            <p:cNvSpPr/>
            <p:nvPr/>
          </p:nvSpPr>
          <p:spPr>
            <a:xfrm>
              <a:off x="4963719" y="2994467"/>
              <a:ext cx="13032" cy="0"/>
            </a:xfrm>
            <a:custGeom>
              <a:avLst/>
              <a:gdLst/>
              <a:ahLst/>
              <a:cxnLst/>
              <a:rect l="l" t="t" r="r" b="b"/>
              <a:pathLst>
                <a:path w="15239">
                  <a:moveTo>
                    <a:pt x="0" y="0"/>
                  </a:moveTo>
                  <a:lnTo>
                    <a:pt x="15239" y="0"/>
                  </a:lnTo>
                </a:path>
              </a:pathLst>
            </a:custGeom>
            <a:ln w="15239">
              <a:solidFill>
                <a:srgbClr val="24211D"/>
              </a:solidFill>
            </a:ln>
          </p:spPr>
          <p:txBody>
            <a:bodyPr wrap="square" lIns="0" tIns="0" rIns="0" bIns="0" rtlCol="0"/>
            <a:lstStyle/>
            <a:p>
              <a:endParaRPr/>
            </a:p>
          </p:txBody>
        </p:sp>
        <p:sp>
          <p:nvSpPr>
            <p:cNvPr id="140" name="object 140"/>
            <p:cNvSpPr/>
            <p:nvPr/>
          </p:nvSpPr>
          <p:spPr>
            <a:xfrm>
              <a:off x="4963719" y="3026279"/>
              <a:ext cx="13032" cy="0"/>
            </a:xfrm>
            <a:custGeom>
              <a:avLst/>
              <a:gdLst/>
              <a:ahLst/>
              <a:cxnLst/>
              <a:rect l="l" t="t" r="r" b="b"/>
              <a:pathLst>
                <a:path w="15239">
                  <a:moveTo>
                    <a:pt x="0" y="0"/>
                  </a:moveTo>
                  <a:lnTo>
                    <a:pt x="15239" y="0"/>
                  </a:lnTo>
                </a:path>
              </a:pathLst>
            </a:custGeom>
            <a:ln w="24383">
              <a:solidFill>
                <a:srgbClr val="24211D"/>
              </a:solidFill>
            </a:ln>
          </p:spPr>
          <p:txBody>
            <a:bodyPr wrap="square" lIns="0" tIns="0" rIns="0" bIns="0" rtlCol="0"/>
            <a:lstStyle/>
            <a:p>
              <a:endParaRPr/>
            </a:p>
          </p:txBody>
        </p:sp>
        <p:sp>
          <p:nvSpPr>
            <p:cNvPr id="141" name="object 141"/>
            <p:cNvSpPr/>
            <p:nvPr/>
          </p:nvSpPr>
          <p:spPr>
            <a:xfrm>
              <a:off x="4963719" y="3058783"/>
              <a:ext cx="13032" cy="0"/>
            </a:xfrm>
            <a:custGeom>
              <a:avLst/>
              <a:gdLst/>
              <a:ahLst/>
              <a:cxnLst/>
              <a:rect l="l" t="t" r="r" b="b"/>
              <a:pathLst>
                <a:path w="15239">
                  <a:moveTo>
                    <a:pt x="0" y="0"/>
                  </a:moveTo>
                  <a:lnTo>
                    <a:pt x="15239" y="0"/>
                  </a:lnTo>
                </a:path>
              </a:pathLst>
            </a:custGeom>
            <a:ln w="16763">
              <a:solidFill>
                <a:srgbClr val="24211D"/>
              </a:solidFill>
            </a:ln>
          </p:spPr>
          <p:txBody>
            <a:bodyPr wrap="square" lIns="0" tIns="0" rIns="0" bIns="0" rtlCol="0"/>
            <a:lstStyle/>
            <a:p>
              <a:endParaRPr/>
            </a:p>
          </p:txBody>
        </p:sp>
        <p:sp>
          <p:nvSpPr>
            <p:cNvPr id="142" name="object 142"/>
            <p:cNvSpPr/>
            <p:nvPr/>
          </p:nvSpPr>
          <p:spPr>
            <a:xfrm>
              <a:off x="4963719" y="3090594"/>
              <a:ext cx="13032" cy="0"/>
            </a:xfrm>
            <a:custGeom>
              <a:avLst/>
              <a:gdLst/>
              <a:ahLst/>
              <a:cxnLst/>
              <a:rect l="l" t="t" r="r" b="b"/>
              <a:pathLst>
                <a:path w="15239">
                  <a:moveTo>
                    <a:pt x="0" y="0"/>
                  </a:moveTo>
                  <a:lnTo>
                    <a:pt x="15239" y="0"/>
                  </a:lnTo>
                </a:path>
              </a:pathLst>
            </a:custGeom>
            <a:ln w="22859">
              <a:solidFill>
                <a:srgbClr val="24211D"/>
              </a:solidFill>
            </a:ln>
          </p:spPr>
          <p:txBody>
            <a:bodyPr wrap="square" lIns="0" tIns="0" rIns="0" bIns="0" rtlCol="0"/>
            <a:lstStyle/>
            <a:p>
              <a:endParaRPr/>
            </a:p>
          </p:txBody>
        </p:sp>
        <p:sp>
          <p:nvSpPr>
            <p:cNvPr id="143" name="object 143"/>
            <p:cNvSpPr/>
            <p:nvPr/>
          </p:nvSpPr>
          <p:spPr>
            <a:xfrm>
              <a:off x="4963719" y="3116182"/>
              <a:ext cx="13032" cy="13831"/>
            </a:xfrm>
            <a:custGeom>
              <a:avLst/>
              <a:gdLst/>
              <a:ahLst/>
              <a:cxnLst/>
              <a:rect l="l" t="t" r="r" b="b"/>
              <a:pathLst>
                <a:path w="15239" h="15239">
                  <a:moveTo>
                    <a:pt x="15239" y="7619"/>
                  </a:moveTo>
                  <a:lnTo>
                    <a:pt x="15239" y="0"/>
                  </a:lnTo>
                  <a:lnTo>
                    <a:pt x="0" y="0"/>
                  </a:lnTo>
                  <a:lnTo>
                    <a:pt x="0" y="7619"/>
                  </a:lnTo>
                  <a:lnTo>
                    <a:pt x="7619" y="15239"/>
                  </a:lnTo>
                  <a:lnTo>
                    <a:pt x="15239" y="7619"/>
                  </a:lnTo>
                  <a:close/>
                </a:path>
                <a:path w="15239" h="15239">
                  <a:moveTo>
                    <a:pt x="7619" y="15239"/>
                  </a:moveTo>
                  <a:lnTo>
                    <a:pt x="0" y="7619"/>
                  </a:lnTo>
                  <a:lnTo>
                    <a:pt x="0" y="15239"/>
                  </a:lnTo>
                  <a:lnTo>
                    <a:pt x="7619" y="15239"/>
                  </a:lnTo>
                  <a:close/>
                </a:path>
              </a:pathLst>
            </a:custGeom>
            <a:solidFill>
              <a:srgbClr val="24211D"/>
            </a:solidFill>
          </p:spPr>
          <p:txBody>
            <a:bodyPr wrap="square" lIns="0" tIns="0" rIns="0" bIns="0" rtlCol="0"/>
            <a:lstStyle/>
            <a:p>
              <a:endParaRPr/>
            </a:p>
          </p:txBody>
        </p:sp>
        <p:sp>
          <p:nvSpPr>
            <p:cNvPr id="144" name="object 144"/>
            <p:cNvSpPr/>
            <p:nvPr/>
          </p:nvSpPr>
          <p:spPr>
            <a:xfrm>
              <a:off x="5018453" y="2973721"/>
              <a:ext cx="198192" cy="149839"/>
            </a:xfrm>
            <a:custGeom>
              <a:avLst/>
              <a:gdLst/>
              <a:ahLst/>
              <a:cxnLst/>
              <a:rect l="l" t="t" r="r" b="b"/>
              <a:pathLst>
                <a:path w="231775" h="165100">
                  <a:moveTo>
                    <a:pt x="231647" y="149351"/>
                  </a:moveTo>
                  <a:lnTo>
                    <a:pt x="197163" y="133077"/>
                  </a:lnTo>
                  <a:lnTo>
                    <a:pt x="159018" y="112919"/>
                  </a:lnTo>
                  <a:lnTo>
                    <a:pt x="122923" y="91335"/>
                  </a:lnTo>
                  <a:lnTo>
                    <a:pt x="88672" y="68153"/>
                  </a:lnTo>
                  <a:lnTo>
                    <a:pt x="56058" y="43200"/>
                  </a:lnTo>
                  <a:lnTo>
                    <a:pt x="24875" y="16306"/>
                  </a:lnTo>
                  <a:lnTo>
                    <a:pt x="7619" y="0"/>
                  </a:lnTo>
                  <a:lnTo>
                    <a:pt x="0" y="15239"/>
                  </a:lnTo>
                  <a:lnTo>
                    <a:pt x="34911" y="44415"/>
                  </a:lnTo>
                  <a:lnTo>
                    <a:pt x="66886" y="69539"/>
                  </a:lnTo>
                  <a:lnTo>
                    <a:pt x="100410" y="93926"/>
                  </a:lnTo>
                  <a:lnTo>
                    <a:pt x="135690" y="117231"/>
                  </a:lnTo>
                  <a:lnTo>
                    <a:pt x="172931" y="139110"/>
                  </a:lnTo>
                  <a:lnTo>
                    <a:pt x="212340" y="159219"/>
                  </a:lnTo>
                  <a:lnTo>
                    <a:pt x="224027" y="164591"/>
                  </a:lnTo>
                  <a:lnTo>
                    <a:pt x="231647" y="149351"/>
                  </a:lnTo>
                  <a:close/>
                </a:path>
              </a:pathLst>
            </a:custGeom>
            <a:solidFill>
              <a:srgbClr val="24211D"/>
            </a:solidFill>
          </p:spPr>
          <p:txBody>
            <a:bodyPr wrap="square" lIns="0" tIns="0" rIns="0" bIns="0" rtlCol="0"/>
            <a:lstStyle/>
            <a:p>
              <a:endParaRPr/>
            </a:p>
          </p:txBody>
        </p:sp>
        <p:sp>
          <p:nvSpPr>
            <p:cNvPr id="145" name="object 145"/>
            <p:cNvSpPr/>
            <p:nvPr/>
          </p:nvSpPr>
          <p:spPr>
            <a:xfrm>
              <a:off x="4997602" y="2816044"/>
              <a:ext cx="273668" cy="300254"/>
            </a:xfrm>
            <a:custGeom>
              <a:avLst/>
              <a:gdLst/>
              <a:ahLst/>
              <a:cxnLst/>
              <a:rect l="l" t="t" r="r" b="b"/>
              <a:pathLst>
                <a:path w="320039" h="330835">
                  <a:moveTo>
                    <a:pt x="320039" y="323087"/>
                  </a:moveTo>
                  <a:lnTo>
                    <a:pt x="310895" y="0"/>
                  </a:lnTo>
                  <a:lnTo>
                    <a:pt x="271271" y="22859"/>
                  </a:lnTo>
                  <a:lnTo>
                    <a:pt x="264751" y="23278"/>
                  </a:lnTo>
                  <a:lnTo>
                    <a:pt x="221952" y="30286"/>
                  </a:lnTo>
                  <a:lnTo>
                    <a:pt x="183899" y="43825"/>
                  </a:lnTo>
                  <a:lnTo>
                    <a:pt x="150274" y="63057"/>
                  </a:lnTo>
                  <a:lnTo>
                    <a:pt x="116859" y="90931"/>
                  </a:lnTo>
                  <a:lnTo>
                    <a:pt x="91651" y="119535"/>
                  </a:lnTo>
                  <a:lnTo>
                    <a:pt x="69869" y="151194"/>
                  </a:lnTo>
                  <a:lnTo>
                    <a:pt x="51195" y="185069"/>
                  </a:lnTo>
                  <a:lnTo>
                    <a:pt x="35312" y="220321"/>
                  </a:lnTo>
                  <a:lnTo>
                    <a:pt x="20167" y="261218"/>
                  </a:lnTo>
                  <a:lnTo>
                    <a:pt x="5050" y="311417"/>
                  </a:lnTo>
                  <a:lnTo>
                    <a:pt x="0" y="330707"/>
                  </a:lnTo>
                  <a:lnTo>
                    <a:pt x="320039" y="323087"/>
                  </a:lnTo>
                  <a:close/>
                </a:path>
              </a:pathLst>
            </a:custGeom>
            <a:solidFill>
              <a:srgbClr val="F99E7D"/>
            </a:solidFill>
          </p:spPr>
          <p:txBody>
            <a:bodyPr wrap="square" lIns="0" tIns="0" rIns="0" bIns="0" rtlCol="0"/>
            <a:lstStyle/>
            <a:p>
              <a:endParaRPr/>
            </a:p>
          </p:txBody>
        </p:sp>
        <p:sp>
          <p:nvSpPr>
            <p:cNvPr id="146" name="object 146"/>
            <p:cNvSpPr/>
            <p:nvPr/>
          </p:nvSpPr>
          <p:spPr>
            <a:xfrm>
              <a:off x="4991086" y="3080221"/>
              <a:ext cx="21177" cy="36307"/>
            </a:xfrm>
            <a:custGeom>
              <a:avLst/>
              <a:gdLst/>
              <a:ahLst/>
              <a:cxnLst/>
              <a:rect l="l" t="t" r="r" b="b"/>
              <a:pathLst>
                <a:path w="24764" h="40004">
                  <a:moveTo>
                    <a:pt x="24383" y="7619"/>
                  </a:moveTo>
                  <a:lnTo>
                    <a:pt x="7619" y="0"/>
                  </a:lnTo>
                  <a:lnTo>
                    <a:pt x="0" y="39623"/>
                  </a:lnTo>
                  <a:lnTo>
                    <a:pt x="15239" y="39623"/>
                  </a:lnTo>
                  <a:lnTo>
                    <a:pt x="24383" y="7619"/>
                  </a:lnTo>
                  <a:close/>
                </a:path>
              </a:pathLst>
            </a:custGeom>
            <a:solidFill>
              <a:srgbClr val="24211D"/>
            </a:solidFill>
          </p:spPr>
          <p:txBody>
            <a:bodyPr wrap="square" lIns="0" tIns="0" rIns="0" bIns="0" rtlCol="0"/>
            <a:lstStyle/>
            <a:p>
              <a:endParaRPr/>
            </a:p>
          </p:txBody>
        </p:sp>
        <p:sp>
          <p:nvSpPr>
            <p:cNvPr id="147" name="object 147"/>
            <p:cNvSpPr/>
            <p:nvPr/>
          </p:nvSpPr>
          <p:spPr>
            <a:xfrm>
              <a:off x="5004117" y="3037344"/>
              <a:ext cx="21177" cy="36307"/>
            </a:xfrm>
            <a:custGeom>
              <a:avLst/>
              <a:gdLst/>
              <a:ahLst/>
              <a:cxnLst/>
              <a:rect l="l" t="t" r="r" b="b"/>
              <a:pathLst>
                <a:path w="24764" h="40004">
                  <a:moveTo>
                    <a:pt x="24383" y="0"/>
                  </a:moveTo>
                  <a:lnTo>
                    <a:pt x="9143" y="0"/>
                  </a:lnTo>
                  <a:lnTo>
                    <a:pt x="0" y="32003"/>
                  </a:lnTo>
                  <a:lnTo>
                    <a:pt x="16763" y="39623"/>
                  </a:lnTo>
                  <a:lnTo>
                    <a:pt x="24383" y="0"/>
                  </a:lnTo>
                  <a:close/>
                </a:path>
              </a:pathLst>
            </a:custGeom>
            <a:solidFill>
              <a:srgbClr val="24211D"/>
            </a:solidFill>
          </p:spPr>
          <p:txBody>
            <a:bodyPr wrap="square" lIns="0" tIns="0" rIns="0" bIns="0" rtlCol="0"/>
            <a:lstStyle/>
            <a:p>
              <a:endParaRPr/>
            </a:p>
          </p:txBody>
        </p:sp>
        <p:sp>
          <p:nvSpPr>
            <p:cNvPr id="148" name="object 148"/>
            <p:cNvSpPr/>
            <p:nvPr/>
          </p:nvSpPr>
          <p:spPr>
            <a:xfrm>
              <a:off x="5018452" y="2987552"/>
              <a:ext cx="27692" cy="36307"/>
            </a:xfrm>
            <a:custGeom>
              <a:avLst/>
              <a:gdLst/>
              <a:ahLst/>
              <a:cxnLst/>
              <a:rect l="l" t="t" r="r" b="b"/>
              <a:pathLst>
                <a:path w="32385" h="40004">
                  <a:moveTo>
                    <a:pt x="32003" y="7619"/>
                  </a:moveTo>
                  <a:lnTo>
                    <a:pt x="15239" y="0"/>
                  </a:lnTo>
                  <a:lnTo>
                    <a:pt x="0" y="39623"/>
                  </a:lnTo>
                  <a:lnTo>
                    <a:pt x="15239" y="39623"/>
                  </a:lnTo>
                  <a:lnTo>
                    <a:pt x="32003" y="7619"/>
                  </a:lnTo>
                  <a:close/>
                </a:path>
              </a:pathLst>
            </a:custGeom>
            <a:solidFill>
              <a:srgbClr val="24211D"/>
            </a:solidFill>
          </p:spPr>
          <p:txBody>
            <a:bodyPr wrap="square" lIns="0" tIns="0" rIns="0" bIns="0" rtlCol="0"/>
            <a:lstStyle/>
            <a:p>
              <a:endParaRPr/>
            </a:p>
          </p:txBody>
        </p:sp>
        <p:sp>
          <p:nvSpPr>
            <p:cNvPr id="149" name="object 149"/>
            <p:cNvSpPr/>
            <p:nvPr/>
          </p:nvSpPr>
          <p:spPr>
            <a:xfrm>
              <a:off x="5039304" y="2944675"/>
              <a:ext cx="27692" cy="36307"/>
            </a:xfrm>
            <a:custGeom>
              <a:avLst/>
              <a:gdLst/>
              <a:ahLst/>
              <a:cxnLst/>
              <a:rect l="l" t="t" r="r" b="b"/>
              <a:pathLst>
                <a:path w="32385" h="40004">
                  <a:moveTo>
                    <a:pt x="32003" y="7619"/>
                  </a:moveTo>
                  <a:lnTo>
                    <a:pt x="15239" y="0"/>
                  </a:lnTo>
                  <a:lnTo>
                    <a:pt x="0" y="32003"/>
                  </a:lnTo>
                  <a:lnTo>
                    <a:pt x="15239" y="39623"/>
                  </a:lnTo>
                  <a:lnTo>
                    <a:pt x="32003" y="7619"/>
                  </a:lnTo>
                  <a:close/>
                </a:path>
              </a:pathLst>
            </a:custGeom>
            <a:solidFill>
              <a:srgbClr val="24211D"/>
            </a:solidFill>
          </p:spPr>
          <p:txBody>
            <a:bodyPr wrap="square" lIns="0" tIns="0" rIns="0" bIns="0" rtlCol="0"/>
            <a:lstStyle/>
            <a:p>
              <a:endParaRPr/>
            </a:p>
          </p:txBody>
        </p:sp>
        <p:sp>
          <p:nvSpPr>
            <p:cNvPr id="150" name="object 150"/>
            <p:cNvSpPr/>
            <p:nvPr/>
          </p:nvSpPr>
          <p:spPr>
            <a:xfrm>
              <a:off x="5058851" y="2908715"/>
              <a:ext cx="35295" cy="36307"/>
            </a:xfrm>
            <a:custGeom>
              <a:avLst/>
              <a:gdLst/>
              <a:ahLst/>
              <a:cxnLst/>
              <a:rect l="l" t="t" r="r" b="b"/>
              <a:pathLst>
                <a:path w="41275" h="40005">
                  <a:moveTo>
                    <a:pt x="41147" y="7619"/>
                  </a:moveTo>
                  <a:lnTo>
                    <a:pt x="24383" y="0"/>
                  </a:lnTo>
                  <a:lnTo>
                    <a:pt x="0" y="24383"/>
                  </a:lnTo>
                  <a:lnTo>
                    <a:pt x="16763" y="39623"/>
                  </a:lnTo>
                  <a:lnTo>
                    <a:pt x="16763" y="32003"/>
                  </a:lnTo>
                  <a:lnTo>
                    <a:pt x="41147" y="7619"/>
                  </a:lnTo>
                  <a:close/>
                </a:path>
              </a:pathLst>
            </a:custGeom>
            <a:solidFill>
              <a:srgbClr val="24211D"/>
            </a:solidFill>
          </p:spPr>
          <p:txBody>
            <a:bodyPr wrap="square" lIns="0" tIns="0" rIns="0" bIns="0" rtlCol="0"/>
            <a:lstStyle/>
            <a:p>
              <a:endParaRPr/>
            </a:p>
          </p:txBody>
        </p:sp>
        <p:sp>
          <p:nvSpPr>
            <p:cNvPr id="151" name="object 151"/>
            <p:cNvSpPr/>
            <p:nvPr/>
          </p:nvSpPr>
          <p:spPr>
            <a:xfrm>
              <a:off x="5094038" y="2872752"/>
              <a:ext cx="34209" cy="29391"/>
            </a:xfrm>
            <a:custGeom>
              <a:avLst/>
              <a:gdLst/>
              <a:ahLst/>
              <a:cxnLst/>
              <a:rect l="l" t="t" r="r" b="b"/>
              <a:pathLst>
                <a:path w="40004" h="32385">
                  <a:moveTo>
                    <a:pt x="39623" y="16763"/>
                  </a:moveTo>
                  <a:lnTo>
                    <a:pt x="22859" y="0"/>
                  </a:lnTo>
                  <a:lnTo>
                    <a:pt x="0" y="24383"/>
                  </a:lnTo>
                  <a:lnTo>
                    <a:pt x="7619" y="32003"/>
                  </a:lnTo>
                  <a:lnTo>
                    <a:pt x="15239" y="32003"/>
                  </a:lnTo>
                  <a:lnTo>
                    <a:pt x="39623" y="16763"/>
                  </a:lnTo>
                  <a:close/>
                </a:path>
              </a:pathLst>
            </a:custGeom>
            <a:solidFill>
              <a:srgbClr val="24211D"/>
            </a:solidFill>
          </p:spPr>
          <p:txBody>
            <a:bodyPr wrap="square" lIns="0" tIns="0" rIns="0" bIns="0" rtlCol="0"/>
            <a:lstStyle/>
            <a:p>
              <a:endParaRPr/>
            </a:p>
          </p:txBody>
        </p:sp>
        <p:sp>
          <p:nvSpPr>
            <p:cNvPr id="152" name="object 152"/>
            <p:cNvSpPr/>
            <p:nvPr/>
          </p:nvSpPr>
          <p:spPr>
            <a:xfrm>
              <a:off x="5127921" y="2852005"/>
              <a:ext cx="34209" cy="20747"/>
            </a:xfrm>
            <a:custGeom>
              <a:avLst/>
              <a:gdLst/>
              <a:ahLst/>
              <a:cxnLst/>
              <a:rect l="l" t="t" r="r" b="b"/>
              <a:pathLst>
                <a:path w="40004" h="22860">
                  <a:moveTo>
                    <a:pt x="39623" y="7619"/>
                  </a:moveTo>
                  <a:lnTo>
                    <a:pt x="32003" y="0"/>
                  </a:lnTo>
                  <a:lnTo>
                    <a:pt x="0" y="7619"/>
                  </a:lnTo>
                  <a:lnTo>
                    <a:pt x="0" y="15239"/>
                  </a:lnTo>
                  <a:lnTo>
                    <a:pt x="7619" y="22859"/>
                  </a:lnTo>
                  <a:lnTo>
                    <a:pt x="15239" y="22859"/>
                  </a:lnTo>
                  <a:lnTo>
                    <a:pt x="39623" y="7619"/>
                  </a:lnTo>
                  <a:close/>
                </a:path>
              </a:pathLst>
            </a:custGeom>
            <a:solidFill>
              <a:srgbClr val="24211D"/>
            </a:solidFill>
          </p:spPr>
          <p:txBody>
            <a:bodyPr wrap="square" lIns="0" tIns="0" rIns="0" bIns="0" rtlCol="0"/>
            <a:lstStyle/>
            <a:p>
              <a:endParaRPr/>
            </a:p>
          </p:txBody>
        </p:sp>
        <p:sp>
          <p:nvSpPr>
            <p:cNvPr id="153" name="object 153"/>
            <p:cNvSpPr/>
            <p:nvPr/>
          </p:nvSpPr>
          <p:spPr>
            <a:xfrm>
              <a:off x="5168319" y="2836791"/>
              <a:ext cx="34209" cy="22476"/>
            </a:xfrm>
            <a:custGeom>
              <a:avLst/>
              <a:gdLst/>
              <a:ahLst/>
              <a:cxnLst/>
              <a:rect l="l" t="t" r="r" b="b"/>
              <a:pathLst>
                <a:path w="40004" h="24764">
                  <a:moveTo>
                    <a:pt x="39623" y="16763"/>
                  </a:moveTo>
                  <a:lnTo>
                    <a:pt x="39623" y="0"/>
                  </a:lnTo>
                  <a:lnTo>
                    <a:pt x="7619" y="0"/>
                  </a:lnTo>
                  <a:lnTo>
                    <a:pt x="0" y="9143"/>
                  </a:lnTo>
                  <a:lnTo>
                    <a:pt x="7619" y="24383"/>
                  </a:lnTo>
                  <a:lnTo>
                    <a:pt x="16763" y="16763"/>
                  </a:lnTo>
                  <a:lnTo>
                    <a:pt x="39623" y="16763"/>
                  </a:lnTo>
                  <a:close/>
                </a:path>
              </a:pathLst>
            </a:custGeom>
            <a:solidFill>
              <a:srgbClr val="24211D"/>
            </a:solidFill>
          </p:spPr>
          <p:txBody>
            <a:bodyPr wrap="square" lIns="0" tIns="0" rIns="0" bIns="0" rtlCol="0"/>
            <a:lstStyle/>
            <a:p>
              <a:endParaRPr/>
            </a:p>
          </p:txBody>
        </p:sp>
        <p:sp>
          <p:nvSpPr>
            <p:cNvPr id="154" name="object 154"/>
            <p:cNvSpPr/>
            <p:nvPr/>
          </p:nvSpPr>
          <p:spPr>
            <a:xfrm>
              <a:off x="5216537" y="2829875"/>
              <a:ext cx="13032" cy="22476"/>
            </a:xfrm>
            <a:custGeom>
              <a:avLst/>
              <a:gdLst/>
              <a:ahLst/>
              <a:cxnLst/>
              <a:rect l="l" t="t" r="r" b="b"/>
              <a:pathLst>
                <a:path w="15239" h="24764">
                  <a:moveTo>
                    <a:pt x="15239" y="16763"/>
                  </a:moveTo>
                  <a:lnTo>
                    <a:pt x="7619" y="0"/>
                  </a:lnTo>
                  <a:lnTo>
                    <a:pt x="0" y="0"/>
                  </a:lnTo>
                  <a:lnTo>
                    <a:pt x="7619" y="24383"/>
                  </a:lnTo>
                  <a:lnTo>
                    <a:pt x="15239" y="16763"/>
                  </a:lnTo>
                  <a:close/>
                </a:path>
              </a:pathLst>
            </a:custGeom>
            <a:solidFill>
              <a:srgbClr val="24211D"/>
            </a:solidFill>
          </p:spPr>
          <p:txBody>
            <a:bodyPr wrap="square" lIns="0" tIns="0" rIns="0" bIns="0" rtlCol="0"/>
            <a:lstStyle/>
            <a:p>
              <a:endParaRPr/>
            </a:p>
          </p:txBody>
        </p:sp>
        <p:sp>
          <p:nvSpPr>
            <p:cNvPr id="155" name="object 155"/>
            <p:cNvSpPr/>
            <p:nvPr/>
          </p:nvSpPr>
          <p:spPr>
            <a:xfrm>
              <a:off x="5223052" y="2822960"/>
              <a:ext cx="27692" cy="22476"/>
            </a:xfrm>
            <a:custGeom>
              <a:avLst/>
              <a:gdLst/>
              <a:ahLst/>
              <a:cxnLst/>
              <a:rect l="l" t="t" r="r" b="b"/>
              <a:pathLst>
                <a:path w="32385" h="24764">
                  <a:moveTo>
                    <a:pt x="32003" y="15239"/>
                  </a:moveTo>
                  <a:lnTo>
                    <a:pt x="24383" y="0"/>
                  </a:lnTo>
                  <a:lnTo>
                    <a:pt x="0" y="7619"/>
                  </a:lnTo>
                  <a:lnTo>
                    <a:pt x="7619" y="24383"/>
                  </a:lnTo>
                  <a:lnTo>
                    <a:pt x="32003" y="15239"/>
                  </a:lnTo>
                  <a:close/>
                </a:path>
              </a:pathLst>
            </a:custGeom>
            <a:solidFill>
              <a:srgbClr val="24211D"/>
            </a:solidFill>
          </p:spPr>
          <p:txBody>
            <a:bodyPr wrap="square" lIns="0" tIns="0" rIns="0" bIns="0" rtlCol="0"/>
            <a:lstStyle/>
            <a:p>
              <a:endParaRPr/>
            </a:p>
          </p:txBody>
        </p:sp>
        <p:sp>
          <p:nvSpPr>
            <p:cNvPr id="156" name="object 156"/>
            <p:cNvSpPr/>
            <p:nvPr/>
          </p:nvSpPr>
          <p:spPr>
            <a:xfrm>
              <a:off x="5256936" y="2809129"/>
              <a:ext cx="14661" cy="20747"/>
            </a:xfrm>
            <a:custGeom>
              <a:avLst/>
              <a:gdLst/>
              <a:ahLst/>
              <a:cxnLst/>
              <a:rect l="l" t="t" r="r" b="b"/>
              <a:pathLst>
                <a:path w="17145" h="22860">
                  <a:moveTo>
                    <a:pt x="16763" y="15239"/>
                  </a:moveTo>
                  <a:lnTo>
                    <a:pt x="16763" y="7619"/>
                  </a:lnTo>
                  <a:lnTo>
                    <a:pt x="7619" y="0"/>
                  </a:lnTo>
                  <a:lnTo>
                    <a:pt x="0" y="7619"/>
                  </a:lnTo>
                  <a:lnTo>
                    <a:pt x="7619" y="22859"/>
                  </a:lnTo>
                  <a:lnTo>
                    <a:pt x="16763" y="15239"/>
                  </a:lnTo>
                  <a:close/>
                </a:path>
                <a:path w="17145" h="22860">
                  <a:moveTo>
                    <a:pt x="16763" y="7619"/>
                  </a:moveTo>
                  <a:lnTo>
                    <a:pt x="16763" y="0"/>
                  </a:lnTo>
                  <a:lnTo>
                    <a:pt x="7619" y="0"/>
                  </a:lnTo>
                  <a:lnTo>
                    <a:pt x="16763" y="7619"/>
                  </a:lnTo>
                  <a:close/>
                </a:path>
              </a:pathLst>
            </a:custGeom>
            <a:solidFill>
              <a:srgbClr val="24211D"/>
            </a:solidFill>
          </p:spPr>
          <p:txBody>
            <a:bodyPr wrap="square" lIns="0" tIns="0" rIns="0" bIns="0" rtlCol="0"/>
            <a:lstStyle/>
            <a:p>
              <a:endParaRPr/>
            </a:p>
          </p:txBody>
        </p:sp>
        <p:sp>
          <p:nvSpPr>
            <p:cNvPr id="157" name="object 157"/>
            <p:cNvSpPr/>
            <p:nvPr/>
          </p:nvSpPr>
          <p:spPr>
            <a:xfrm>
              <a:off x="5256936" y="2830567"/>
              <a:ext cx="14661" cy="0"/>
            </a:xfrm>
            <a:custGeom>
              <a:avLst/>
              <a:gdLst/>
              <a:ahLst/>
              <a:cxnLst/>
              <a:rect l="l" t="t" r="r" b="b"/>
              <a:pathLst>
                <a:path w="17145">
                  <a:moveTo>
                    <a:pt x="0" y="0"/>
                  </a:moveTo>
                  <a:lnTo>
                    <a:pt x="16763" y="0"/>
                  </a:lnTo>
                </a:path>
              </a:pathLst>
            </a:custGeom>
            <a:ln w="32003">
              <a:solidFill>
                <a:srgbClr val="24211D"/>
              </a:solidFill>
            </a:ln>
          </p:spPr>
          <p:txBody>
            <a:bodyPr wrap="square" lIns="0" tIns="0" rIns="0" bIns="0" rtlCol="0"/>
            <a:lstStyle/>
            <a:p>
              <a:endParaRPr/>
            </a:p>
          </p:txBody>
        </p:sp>
        <p:sp>
          <p:nvSpPr>
            <p:cNvPr id="158" name="object 158"/>
            <p:cNvSpPr/>
            <p:nvPr/>
          </p:nvSpPr>
          <p:spPr>
            <a:xfrm>
              <a:off x="5256936" y="2880359"/>
              <a:ext cx="14661" cy="0"/>
            </a:xfrm>
            <a:custGeom>
              <a:avLst/>
              <a:gdLst/>
              <a:ahLst/>
              <a:cxnLst/>
              <a:rect l="l" t="t" r="r" b="b"/>
              <a:pathLst>
                <a:path w="17145">
                  <a:moveTo>
                    <a:pt x="0" y="0"/>
                  </a:moveTo>
                  <a:lnTo>
                    <a:pt x="16763" y="0"/>
                  </a:lnTo>
                </a:path>
              </a:pathLst>
            </a:custGeom>
            <a:ln w="32003">
              <a:solidFill>
                <a:srgbClr val="24211D"/>
              </a:solidFill>
            </a:ln>
          </p:spPr>
          <p:txBody>
            <a:bodyPr wrap="square" lIns="0" tIns="0" rIns="0" bIns="0" rtlCol="0"/>
            <a:lstStyle/>
            <a:p>
              <a:endParaRPr/>
            </a:p>
          </p:txBody>
        </p:sp>
        <p:sp>
          <p:nvSpPr>
            <p:cNvPr id="159" name="object 159"/>
            <p:cNvSpPr/>
            <p:nvPr/>
          </p:nvSpPr>
          <p:spPr>
            <a:xfrm>
              <a:off x="5256936" y="2926694"/>
              <a:ext cx="14661" cy="0"/>
            </a:xfrm>
            <a:custGeom>
              <a:avLst/>
              <a:gdLst/>
              <a:ahLst/>
              <a:cxnLst/>
              <a:rect l="l" t="t" r="r" b="b"/>
              <a:pathLst>
                <a:path w="17145">
                  <a:moveTo>
                    <a:pt x="0" y="0"/>
                  </a:moveTo>
                  <a:lnTo>
                    <a:pt x="16763" y="0"/>
                  </a:lnTo>
                </a:path>
              </a:pathLst>
            </a:custGeom>
            <a:ln w="39623">
              <a:solidFill>
                <a:srgbClr val="24211D"/>
              </a:solidFill>
            </a:ln>
          </p:spPr>
          <p:txBody>
            <a:bodyPr wrap="square" lIns="0" tIns="0" rIns="0" bIns="0" rtlCol="0"/>
            <a:lstStyle/>
            <a:p>
              <a:endParaRPr/>
            </a:p>
          </p:txBody>
        </p:sp>
        <p:sp>
          <p:nvSpPr>
            <p:cNvPr id="160" name="object 160"/>
            <p:cNvSpPr/>
            <p:nvPr/>
          </p:nvSpPr>
          <p:spPr>
            <a:xfrm>
              <a:off x="5256936" y="2976486"/>
              <a:ext cx="14661" cy="0"/>
            </a:xfrm>
            <a:custGeom>
              <a:avLst/>
              <a:gdLst/>
              <a:ahLst/>
              <a:cxnLst/>
              <a:rect l="l" t="t" r="r" b="b"/>
              <a:pathLst>
                <a:path w="17145">
                  <a:moveTo>
                    <a:pt x="0" y="0"/>
                  </a:moveTo>
                  <a:lnTo>
                    <a:pt x="16763" y="0"/>
                  </a:lnTo>
                </a:path>
              </a:pathLst>
            </a:custGeom>
            <a:ln w="39623">
              <a:solidFill>
                <a:srgbClr val="24211D"/>
              </a:solidFill>
            </a:ln>
          </p:spPr>
          <p:txBody>
            <a:bodyPr wrap="square" lIns="0" tIns="0" rIns="0" bIns="0" rtlCol="0"/>
            <a:lstStyle/>
            <a:p>
              <a:endParaRPr/>
            </a:p>
          </p:txBody>
        </p:sp>
        <p:sp>
          <p:nvSpPr>
            <p:cNvPr id="161" name="object 161"/>
            <p:cNvSpPr/>
            <p:nvPr/>
          </p:nvSpPr>
          <p:spPr>
            <a:xfrm>
              <a:off x="5256936" y="3008299"/>
              <a:ext cx="21177" cy="29391"/>
            </a:xfrm>
            <a:custGeom>
              <a:avLst/>
              <a:gdLst/>
              <a:ahLst/>
              <a:cxnLst/>
              <a:rect l="l" t="t" r="r" b="b"/>
              <a:pathLst>
                <a:path w="24764" h="32385">
                  <a:moveTo>
                    <a:pt x="24383" y="32003"/>
                  </a:moveTo>
                  <a:lnTo>
                    <a:pt x="16763" y="0"/>
                  </a:lnTo>
                  <a:lnTo>
                    <a:pt x="0" y="0"/>
                  </a:lnTo>
                  <a:lnTo>
                    <a:pt x="0" y="32003"/>
                  </a:lnTo>
                  <a:lnTo>
                    <a:pt x="24383" y="32003"/>
                  </a:lnTo>
                  <a:close/>
                </a:path>
              </a:pathLst>
            </a:custGeom>
            <a:solidFill>
              <a:srgbClr val="24211D"/>
            </a:solidFill>
          </p:spPr>
          <p:txBody>
            <a:bodyPr wrap="square" lIns="0" tIns="0" rIns="0" bIns="0" rtlCol="0"/>
            <a:lstStyle/>
            <a:p>
              <a:endParaRPr/>
            </a:p>
          </p:txBody>
        </p:sp>
        <p:sp>
          <p:nvSpPr>
            <p:cNvPr id="162" name="object 162"/>
            <p:cNvSpPr/>
            <p:nvPr/>
          </p:nvSpPr>
          <p:spPr>
            <a:xfrm>
              <a:off x="5256936" y="3072614"/>
              <a:ext cx="21177" cy="0"/>
            </a:xfrm>
            <a:custGeom>
              <a:avLst/>
              <a:gdLst/>
              <a:ahLst/>
              <a:cxnLst/>
              <a:rect l="l" t="t" r="r" b="b"/>
              <a:pathLst>
                <a:path w="24764">
                  <a:moveTo>
                    <a:pt x="0" y="0"/>
                  </a:moveTo>
                  <a:lnTo>
                    <a:pt x="24383" y="0"/>
                  </a:lnTo>
                </a:path>
              </a:pathLst>
            </a:custGeom>
            <a:ln w="32003">
              <a:solidFill>
                <a:srgbClr val="24211D"/>
              </a:solidFill>
            </a:ln>
          </p:spPr>
          <p:txBody>
            <a:bodyPr wrap="square" lIns="0" tIns="0" rIns="0" bIns="0" rtlCol="0"/>
            <a:lstStyle/>
            <a:p>
              <a:endParaRPr/>
            </a:p>
          </p:txBody>
        </p:sp>
        <p:sp>
          <p:nvSpPr>
            <p:cNvPr id="163" name="object 163"/>
            <p:cNvSpPr/>
            <p:nvPr/>
          </p:nvSpPr>
          <p:spPr>
            <a:xfrm>
              <a:off x="5256936" y="3100969"/>
              <a:ext cx="21177" cy="15560"/>
            </a:xfrm>
            <a:custGeom>
              <a:avLst/>
              <a:gdLst/>
              <a:ahLst/>
              <a:cxnLst/>
              <a:rect l="l" t="t" r="r" b="b"/>
              <a:pathLst>
                <a:path w="24764" h="17145">
                  <a:moveTo>
                    <a:pt x="24383" y="9143"/>
                  </a:moveTo>
                  <a:lnTo>
                    <a:pt x="24383" y="0"/>
                  </a:lnTo>
                  <a:lnTo>
                    <a:pt x="0" y="0"/>
                  </a:lnTo>
                  <a:lnTo>
                    <a:pt x="0" y="9143"/>
                  </a:lnTo>
                  <a:lnTo>
                    <a:pt x="16763" y="16763"/>
                  </a:lnTo>
                  <a:lnTo>
                    <a:pt x="24383" y="9143"/>
                  </a:lnTo>
                  <a:close/>
                </a:path>
                <a:path w="24764" h="17145">
                  <a:moveTo>
                    <a:pt x="24383" y="16763"/>
                  </a:moveTo>
                  <a:lnTo>
                    <a:pt x="24383" y="9143"/>
                  </a:lnTo>
                  <a:lnTo>
                    <a:pt x="16763" y="16763"/>
                  </a:lnTo>
                  <a:lnTo>
                    <a:pt x="24383" y="16763"/>
                  </a:lnTo>
                  <a:close/>
                </a:path>
              </a:pathLst>
            </a:custGeom>
            <a:solidFill>
              <a:srgbClr val="24211D"/>
            </a:solidFill>
          </p:spPr>
          <p:txBody>
            <a:bodyPr wrap="square" lIns="0" tIns="0" rIns="0" bIns="0" rtlCol="0"/>
            <a:lstStyle/>
            <a:p>
              <a:endParaRPr/>
            </a:p>
          </p:txBody>
        </p:sp>
        <p:sp>
          <p:nvSpPr>
            <p:cNvPr id="164" name="object 164"/>
            <p:cNvSpPr/>
            <p:nvPr/>
          </p:nvSpPr>
          <p:spPr>
            <a:xfrm>
              <a:off x="5237387" y="3094053"/>
              <a:ext cx="34209" cy="22476"/>
            </a:xfrm>
            <a:custGeom>
              <a:avLst/>
              <a:gdLst/>
              <a:ahLst/>
              <a:cxnLst/>
              <a:rect l="l" t="t" r="r" b="b"/>
              <a:pathLst>
                <a:path w="40004" h="24764">
                  <a:moveTo>
                    <a:pt x="39623" y="24383"/>
                  </a:moveTo>
                  <a:lnTo>
                    <a:pt x="30479" y="0"/>
                  </a:lnTo>
                  <a:lnTo>
                    <a:pt x="0" y="7619"/>
                  </a:lnTo>
                  <a:lnTo>
                    <a:pt x="0" y="24383"/>
                  </a:lnTo>
                  <a:lnTo>
                    <a:pt x="39623" y="24383"/>
                  </a:lnTo>
                  <a:close/>
                </a:path>
              </a:pathLst>
            </a:custGeom>
            <a:solidFill>
              <a:srgbClr val="24211D"/>
            </a:solidFill>
          </p:spPr>
          <p:txBody>
            <a:bodyPr wrap="square" lIns="0" tIns="0" rIns="0" bIns="0" rtlCol="0"/>
            <a:lstStyle/>
            <a:p>
              <a:endParaRPr/>
            </a:p>
          </p:txBody>
        </p:sp>
        <p:sp>
          <p:nvSpPr>
            <p:cNvPr id="165" name="object 165"/>
            <p:cNvSpPr/>
            <p:nvPr/>
          </p:nvSpPr>
          <p:spPr>
            <a:xfrm>
              <a:off x="5189169" y="3108575"/>
              <a:ext cx="34209" cy="0"/>
            </a:xfrm>
            <a:custGeom>
              <a:avLst/>
              <a:gdLst/>
              <a:ahLst/>
              <a:cxnLst/>
              <a:rect l="l" t="t" r="r" b="b"/>
              <a:pathLst>
                <a:path w="40004">
                  <a:moveTo>
                    <a:pt x="0" y="0"/>
                  </a:moveTo>
                  <a:lnTo>
                    <a:pt x="39623" y="0"/>
                  </a:lnTo>
                </a:path>
              </a:pathLst>
            </a:custGeom>
            <a:ln w="16763">
              <a:solidFill>
                <a:srgbClr val="24211D"/>
              </a:solidFill>
            </a:ln>
          </p:spPr>
          <p:txBody>
            <a:bodyPr wrap="square" lIns="0" tIns="0" rIns="0" bIns="0" rtlCol="0"/>
            <a:lstStyle/>
            <a:p>
              <a:endParaRPr/>
            </a:p>
          </p:txBody>
        </p:sp>
        <p:sp>
          <p:nvSpPr>
            <p:cNvPr id="166" name="object 166"/>
            <p:cNvSpPr/>
            <p:nvPr/>
          </p:nvSpPr>
          <p:spPr>
            <a:xfrm>
              <a:off x="5147467" y="3108575"/>
              <a:ext cx="27692" cy="0"/>
            </a:xfrm>
            <a:custGeom>
              <a:avLst/>
              <a:gdLst/>
              <a:ahLst/>
              <a:cxnLst/>
              <a:rect l="l" t="t" r="r" b="b"/>
              <a:pathLst>
                <a:path w="32385">
                  <a:moveTo>
                    <a:pt x="0" y="0"/>
                  </a:moveTo>
                  <a:lnTo>
                    <a:pt x="32003" y="0"/>
                  </a:lnTo>
                </a:path>
              </a:pathLst>
            </a:custGeom>
            <a:ln w="16763">
              <a:solidFill>
                <a:srgbClr val="24211D"/>
              </a:solidFill>
            </a:ln>
          </p:spPr>
          <p:txBody>
            <a:bodyPr wrap="square" lIns="0" tIns="0" rIns="0" bIns="0" rtlCol="0"/>
            <a:lstStyle/>
            <a:p>
              <a:endParaRPr/>
            </a:p>
          </p:txBody>
        </p:sp>
        <p:sp>
          <p:nvSpPr>
            <p:cNvPr id="167" name="object 167"/>
            <p:cNvSpPr/>
            <p:nvPr/>
          </p:nvSpPr>
          <p:spPr>
            <a:xfrm>
              <a:off x="5100553" y="3100969"/>
              <a:ext cx="27692" cy="22476"/>
            </a:xfrm>
            <a:custGeom>
              <a:avLst/>
              <a:gdLst/>
              <a:ahLst/>
              <a:cxnLst/>
              <a:rect l="l" t="t" r="r" b="b"/>
              <a:pathLst>
                <a:path w="32385" h="24764">
                  <a:moveTo>
                    <a:pt x="32003" y="16763"/>
                  </a:moveTo>
                  <a:lnTo>
                    <a:pt x="32003" y="0"/>
                  </a:lnTo>
                  <a:lnTo>
                    <a:pt x="0" y="0"/>
                  </a:lnTo>
                  <a:lnTo>
                    <a:pt x="0" y="24383"/>
                  </a:lnTo>
                  <a:lnTo>
                    <a:pt x="32003" y="16763"/>
                  </a:lnTo>
                  <a:close/>
                </a:path>
              </a:pathLst>
            </a:custGeom>
            <a:solidFill>
              <a:srgbClr val="24211D"/>
            </a:solidFill>
          </p:spPr>
          <p:txBody>
            <a:bodyPr wrap="square" lIns="0" tIns="0" rIns="0" bIns="0" rtlCol="0"/>
            <a:lstStyle/>
            <a:p>
              <a:endParaRPr/>
            </a:p>
          </p:txBody>
        </p:sp>
        <p:sp>
          <p:nvSpPr>
            <p:cNvPr id="168" name="object 168"/>
            <p:cNvSpPr/>
            <p:nvPr/>
          </p:nvSpPr>
          <p:spPr>
            <a:xfrm>
              <a:off x="5052335" y="3112034"/>
              <a:ext cx="34209" cy="0"/>
            </a:xfrm>
            <a:custGeom>
              <a:avLst/>
              <a:gdLst/>
              <a:ahLst/>
              <a:cxnLst/>
              <a:rect l="l" t="t" r="r" b="b"/>
              <a:pathLst>
                <a:path w="40004">
                  <a:moveTo>
                    <a:pt x="0" y="0"/>
                  </a:moveTo>
                  <a:lnTo>
                    <a:pt x="39623" y="0"/>
                  </a:lnTo>
                </a:path>
              </a:pathLst>
            </a:custGeom>
            <a:ln w="24383">
              <a:solidFill>
                <a:srgbClr val="24211D"/>
              </a:solidFill>
            </a:ln>
          </p:spPr>
          <p:txBody>
            <a:bodyPr wrap="square" lIns="0" tIns="0" rIns="0" bIns="0" rtlCol="0"/>
            <a:lstStyle/>
            <a:p>
              <a:endParaRPr/>
            </a:p>
          </p:txBody>
        </p:sp>
        <p:sp>
          <p:nvSpPr>
            <p:cNvPr id="169" name="object 169"/>
            <p:cNvSpPr/>
            <p:nvPr/>
          </p:nvSpPr>
          <p:spPr>
            <a:xfrm>
              <a:off x="5004117" y="3116182"/>
              <a:ext cx="35295" cy="0"/>
            </a:xfrm>
            <a:custGeom>
              <a:avLst/>
              <a:gdLst/>
              <a:ahLst/>
              <a:cxnLst/>
              <a:rect l="l" t="t" r="r" b="b"/>
              <a:pathLst>
                <a:path w="41275">
                  <a:moveTo>
                    <a:pt x="0" y="0"/>
                  </a:moveTo>
                  <a:lnTo>
                    <a:pt x="41147" y="0"/>
                  </a:lnTo>
                </a:path>
              </a:pathLst>
            </a:custGeom>
            <a:ln w="15239">
              <a:solidFill>
                <a:srgbClr val="24211D"/>
              </a:solidFill>
            </a:ln>
          </p:spPr>
          <p:txBody>
            <a:bodyPr wrap="square" lIns="0" tIns="0" rIns="0" bIns="0" rtlCol="0"/>
            <a:lstStyle/>
            <a:p>
              <a:endParaRPr/>
            </a:p>
          </p:txBody>
        </p:sp>
        <p:sp>
          <p:nvSpPr>
            <p:cNvPr id="170" name="object 170"/>
            <p:cNvSpPr/>
            <p:nvPr/>
          </p:nvSpPr>
          <p:spPr>
            <a:xfrm>
              <a:off x="2267433" y="2836791"/>
              <a:ext cx="293216" cy="279507"/>
            </a:xfrm>
            <a:custGeom>
              <a:avLst/>
              <a:gdLst/>
              <a:ahLst/>
              <a:cxnLst/>
              <a:rect l="l" t="t" r="r" b="b"/>
              <a:pathLst>
                <a:path w="342900" h="307975">
                  <a:moveTo>
                    <a:pt x="0" y="0"/>
                  </a:moveTo>
                  <a:lnTo>
                    <a:pt x="0" y="307847"/>
                  </a:lnTo>
                  <a:lnTo>
                    <a:pt x="342899" y="307847"/>
                  </a:lnTo>
                  <a:lnTo>
                    <a:pt x="342899" y="0"/>
                  </a:lnTo>
                  <a:lnTo>
                    <a:pt x="0" y="0"/>
                  </a:lnTo>
                  <a:close/>
                </a:path>
              </a:pathLst>
            </a:custGeom>
            <a:solidFill>
              <a:srgbClr val="ACDC7C"/>
            </a:solidFill>
          </p:spPr>
          <p:txBody>
            <a:bodyPr wrap="square" lIns="0" tIns="0" rIns="0" bIns="0" rtlCol="0"/>
            <a:lstStyle/>
            <a:p>
              <a:endParaRPr/>
            </a:p>
          </p:txBody>
        </p:sp>
        <p:sp>
          <p:nvSpPr>
            <p:cNvPr id="171" name="object 171"/>
            <p:cNvSpPr/>
            <p:nvPr/>
          </p:nvSpPr>
          <p:spPr>
            <a:xfrm>
              <a:off x="2261021" y="2833333"/>
              <a:ext cx="13032" cy="0"/>
            </a:xfrm>
            <a:custGeom>
              <a:avLst/>
              <a:gdLst/>
              <a:ahLst/>
              <a:cxnLst/>
              <a:rect l="l" t="t" r="r" b="b"/>
              <a:pathLst>
                <a:path w="15239">
                  <a:moveTo>
                    <a:pt x="0" y="0"/>
                  </a:moveTo>
                  <a:lnTo>
                    <a:pt x="15239" y="0"/>
                  </a:lnTo>
                </a:path>
              </a:pathLst>
            </a:custGeom>
            <a:ln w="7619">
              <a:solidFill>
                <a:srgbClr val="24211D"/>
              </a:solidFill>
            </a:ln>
          </p:spPr>
          <p:txBody>
            <a:bodyPr wrap="square" lIns="0" tIns="0" rIns="0" bIns="0" rtlCol="0"/>
            <a:lstStyle/>
            <a:p>
              <a:endParaRPr/>
            </a:p>
          </p:txBody>
        </p:sp>
        <p:sp>
          <p:nvSpPr>
            <p:cNvPr id="172" name="object 172"/>
            <p:cNvSpPr/>
            <p:nvPr/>
          </p:nvSpPr>
          <p:spPr>
            <a:xfrm>
              <a:off x="2274053" y="2829875"/>
              <a:ext cx="280184" cy="22476"/>
            </a:xfrm>
            <a:custGeom>
              <a:avLst/>
              <a:gdLst/>
              <a:ahLst/>
              <a:cxnLst/>
              <a:rect l="l" t="t" r="r" b="b"/>
              <a:pathLst>
                <a:path w="327660" h="24764">
                  <a:moveTo>
                    <a:pt x="0" y="24383"/>
                  </a:moveTo>
                  <a:lnTo>
                    <a:pt x="327660" y="24383"/>
                  </a:lnTo>
                  <a:lnTo>
                    <a:pt x="327660" y="0"/>
                  </a:lnTo>
                  <a:lnTo>
                    <a:pt x="0" y="0"/>
                  </a:lnTo>
                  <a:lnTo>
                    <a:pt x="0" y="24383"/>
                  </a:lnTo>
                  <a:close/>
                </a:path>
              </a:pathLst>
            </a:custGeom>
            <a:solidFill>
              <a:srgbClr val="24211D"/>
            </a:solidFill>
          </p:spPr>
          <p:txBody>
            <a:bodyPr wrap="square" lIns="0" tIns="0" rIns="0" bIns="0" rtlCol="0"/>
            <a:lstStyle/>
            <a:p>
              <a:endParaRPr/>
            </a:p>
          </p:txBody>
        </p:sp>
        <p:sp>
          <p:nvSpPr>
            <p:cNvPr id="173" name="object 173"/>
            <p:cNvSpPr/>
            <p:nvPr/>
          </p:nvSpPr>
          <p:spPr>
            <a:xfrm>
              <a:off x="2554238" y="2833333"/>
              <a:ext cx="13032" cy="0"/>
            </a:xfrm>
            <a:custGeom>
              <a:avLst/>
              <a:gdLst/>
              <a:ahLst/>
              <a:cxnLst/>
              <a:rect l="l" t="t" r="r" b="b"/>
              <a:pathLst>
                <a:path w="15239">
                  <a:moveTo>
                    <a:pt x="0" y="0"/>
                  </a:moveTo>
                  <a:lnTo>
                    <a:pt x="15239" y="0"/>
                  </a:lnTo>
                </a:path>
              </a:pathLst>
            </a:custGeom>
            <a:ln w="7619">
              <a:solidFill>
                <a:srgbClr val="24211D"/>
              </a:solidFill>
            </a:ln>
          </p:spPr>
          <p:txBody>
            <a:bodyPr wrap="square" lIns="0" tIns="0" rIns="0" bIns="0" rtlCol="0"/>
            <a:lstStyle/>
            <a:p>
              <a:endParaRPr/>
            </a:p>
          </p:txBody>
        </p:sp>
        <p:sp>
          <p:nvSpPr>
            <p:cNvPr id="174" name="object 174"/>
            <p:cNvSpPr/>
            <p:nvPr/>
          </p:nvSpPr>
          <p:spPr>
            <a:xfrm>
              <a:off x="2264280" y="2836791"/>
              <a:ext cx="0" cy="279507"/>
            </a:xfrm>
            <a:custGeom>
              <a:avLst/>
              <a:gdLst/>
              <a:ahLst/>
              <a:cxnLst/>
              <a:rect l="l" t="t" r="r" b="b"/>
              <a:pathLst>
                <a:path h="307975">
                  <a:moveTo>
                    <a:pt x="0" y="0"/>
                  </a:moveTo>
                  <a:lnTo>
                    <a:pt x="0" y="307847"/>
                  </a:lnTo>
                </a:path>
              </a:pathLst>
            </a:custGeom>
            <a:ln w="7619">
              <a:solidFill>
                <a:srgbClr val="24211D"/>
              </a:solidFill>
            </a:ln>
          </p:spPr>
          <p:txBody>
            <a:bodyPr wrap="square" lIns="0" tIns="0" rIns="0" bIns="0" rtlCol="0"/>
            <a:lstStyle/>
            <a:p>
              <a:endParaRPr/>
            </a:p>
          </p:txBody>
        </p:sp>
        <p:sp>
          <p:nvSpPr>
            <p:cNvPr id="175" name="object 175"/>
            <p:cNvSpPr/>
            <p:nvPr/>
          </p:nvSpPr>
          <p:spPr>
            <a:xfrm>
              <a:off x="2260918" y="3119641"/>
              <a:ext cx="13032" cy="0"/>
            </a:xfrm>
            <a:custGeom>
              <a:avLst/>
              <a:gdLst/>
              <a:ahLst/>
              <a:cxnLst/>
              <a:rect l="l" t="t" r="r" b="b"/>
              <a:pathLst>
                <a:path w="15239">
                  <a:moveTo>
                    <a:pt x="0" y="0"/>
                  </a:moveTo>
                  <a:lnTo>
                    <a:pt x="15239" y="0"/>
                  </a:lnTo>
                </a:path>
              </a:pathLst>
            </a:custGeom>
            <a:ln w="7619">
              <a:solidFill>
                <a:srgbClr val="24211D"/>
              </a:solidFill>
            </a:ln>
          </p:spPr>
          <p:txBody>
            <a:bodyPr wrap="square" lIns="0" tIns="0" rIns="0" bIns="0" rtlCol="0"/>
            <a:lstStyle/>
            <a:p>
              <a:endParaRPr/>
            </a:p>
          </p:txBody>
        </p:sp>
        <p:sp>
          <p:nvSpPr>
            <p:cNvPr id="176" name="object 176"/>
            <p:cNvSpPr/>
            <p:nvPr/>
          </p:nvSpPr>
          <p:spPr>
            <a:xfrm>
              <a:off x="2270744" y="2836791"/>
              <a:ext cx="0" cy="279507"/>
            </a:xfrm>
            <a:custGeom>
              <a:avLst/>
              <a:gdLst/>
              <a:ahLst/>
              <a:cxnLst/>
              <a:rect l="l" t="t" r="r" b="b"/>
              <a:pathLst>
                <a:path h="307975">
                  <a:moveTo>
                    <a:pt x="0" y="0"/>
                  </a:moveTo>
                  <a:lnTo>
                    <a:pt x="0" y="307847"/>
                  </a:lnTo>
                </a:path>
              </a:pathLst>
            </a:custGeom>
            <a:ln w="7741">
              <a:solidFill>
                <a:srgbClr val="24211D"/>
              </a:solidFill>
            </a:ln>
          </p:spPr>
          <p:txBody>
            <a:bodyPr wrap="square" lIns="0" tIns="0" rIns="0" bIns="0" rtlCol="0"/>
            <a:lstStyle/>
            <a:p>
              <a:endParaRPr/>
            </a:p>
          </p:txBody>
        </p:sp>
        <p:sp>
          <p:nvSpPr>
            <p:cNvPr id="177" name="object 177"/>
            <p:cNvSpPr/>
            <p:nvPr/>
          </p:nvSpPr>
          <p:spPr>
            <a:xfrm>
              <a:off x="2274053" y="3116182"/>
              <a:ext cx="280184" cy="0"/>
            </a:xfrm>
            <a:custGeom>
              <a:avLst/>
              <a:gdLst/>
              <a:ahLst/>
              <a:cxnLst/>
              <a:rect l="l" t="t" r="r" b="b"/>
              <a:pathLst>
                <a:path w="327660">
                  <a:moveTo>
                    <a:pt x="0" y="0"/>
                  </a:moveTo>
                  <a:lnTo>
                    <a:pt x="327660" y="0"/>
                  </a:lnTo>
                </a:path>
              </a:pathLst>
            </a:custGeom>
            <a:ln w="15239">
              <a:solidFill>
                <a:srgbClr val="24211D"/>
              </a:solidFill>
            </a:ln>
          </p:spPr>
          <p:txBody>
            <a:bodyPr wrap="square" lIns="0" tIns="0" rIns="0" bIns="0" rtlCol="0"/>
            <a:lstStyle/>
            <a:p>
              <a:endParaRPr/>
            </a:p>
          </p:txBody>
        </p:sp>
        <p:sp>
          <p:nvSpPr>
            <p:cNvPr id="178" name="object 178"/>
            <p:cNvSpPr/>
            <p:nvPr/>
          </p:nvSpPr>
          <p:spPr>
            <a:xfrm>
              <a:off x="2564012" y="2836791"/>
              <a:ext cx="0" cy="279507"/>
            </a:xfrm>
            <a:custGeom>
              <a:avLst/>
              <a:gdLst/>
              <a:ahLst/>
              <a:cxnLst/>
              <a:rect l="l" t="t" r="r" b="b"/>
              <a:pathLst>
                <a:path h="307975">
                  <a:moveTo>
                    <a:pt x="0" y="0"/>
                  </a:moveTo>
                  <a:lnTo>
                    <a:pt x="0" y="307847"/>
                  </a:lnTo>
                </a:path>
              </a:pathLst>
            </a:custGeom>
            <a:ln w="7619">
              <a:solidFill>
                <a:srgbClr val="24211D"/>
              </a:solidFill>
            </a:ln>
          </p:spPr>
          <p:txBody>
            <a:bodyPr wrap="square" lIns="0" tIns="0" rIns="0" bIns="0" rtlCol="0"/>
            <a:lstStyle/>
            <a:p>
              <a:endParaRPr/>
            </a:p>
          </p:txBody>
        </p:sp>
        <p:sp>
          <p:nvSpPr>
            <p:cNvPr id="179" name="object 179"/>
            <p:cNvSpPr/>
            <p:nvPr/>
          </p:nvSpPr>
          <p:spPr>
            <a:xfrm>
              <a:off x="2557443" y="2836791"/>
              <a:ext cx="0" cy="279507"/>
            </a:xfrm>
            <a:custGeom>
              <a:avLst/>
              <a:gdLst/>
              <a:ahLst/>
              <a:cxnLst/>
              <a:rect l="l" t="t" r="r" b="b"/>
              <a:pathLst>
                <a:path h="307975">
                  <a:moveTo>
                    <a:pt x="0" y="0"/>
                  </a:moveTo>
                  <a:lnTo>
                    <a:pt x="0" y="307847"/>
                  </a:lnTo>
                </a:path>
              </a:pathLst>
            </a:custGeom>
            <a:ln w="7741">
              <a:solidFill>
                <a:srgbClr val="24211D"/>
              </a:solidFill>
            </a:ln>
          </p:spPr>
          <p:txBody>
            <a:bodyPr wrap="square" lIns="0" tIns="0" rIns="0" bIns="0" rtlCol="0"/>
            <a:lstStyle/>
            <a:p>
              <a:endParaRPr/>
            </a:p>
          </p:txBody>
        </p:sp>
        <p:sp>
          <p:nvSpPr>
            <p:cNvPr id="180" name="object 180"/>
            <p:cNvSpPr/>
            <p:nvPr/>
          </p:nvSpPr>
          <p:spPr>
            <a:xfrm>
              <a:off x="2554134" y="3119641"/>
              <a:ext cx="13032" cy="0"/>
            </a:xfrm>
            <a:custGeom>
              <a:avLst/>
              <a:gdLst/>
              <a:ahLst/>
              <a:cxnLst/>
              <a:rect l="l" t="t" r="r" b="b"/>
              <a:pathLst>
                <a:path w="15239">
                  <a:moveTo>
                    <a:pt x="0" y="0"/>
                  </a:moveTo>
                  <a:lnTo>
                    <a:pt x="15239" y="0"/>
                  </a:lnTo>
                </a:path>
              </a:pathLst>
            </a:custGeom>
            <a:ln w="7619">
              <a:solidFill>
                <a:srgbClr val="24211D"/>
              </a:solidFill>
            </a:ln>
          </p:spPr>
          <p:txBody>
            <a:bodyPr wrap="square" lIns="0" tIns="0" rIns="0" bIns="0" rtlCol="0"/>
            <a:lstStyle/>
            <a:p>
              <a:endParaRPr/>
            </a:p>
          </p:txBody>
        </p:sp>
        <p:sp>
          <p:nvSpPr>
            <p:cNvPr id="181" name="object 181"/>
            <p:cNvSpPr/>
            <p:nvPr/>
          </p:nvSpPr>
          <p:spPr>
            <a:xfrm>
              <a:off x="2560649" y="2836791"/>
              <a:ext cx="1106619" cy="286422"/>
            </a:xfrm>
            <a:custGeom>
              <a:avLst/>
              <a:gdLst/>
              <a:ahLst/>
              <a:cxnLst/>
              <a:rect l="l" t="t" r="r" b="b"/>
              <a:pathLst>
                <a:path w="1294129" h="315595">
                  <a:moveTo>
                    <a:pt x="1293875" y="307847"/>
                  </a:moveTo>
                  <a:lnTo>
                    <a:pt x="1293875" y="0"/>
                  </a:lnTo>
                  <a:lnTo>
                    <a:pt x="0" y="0"/>
                  </a:lnTo>
                  <a:lnTo>
                    <a:pt x="0" y="315467"/>
                  </a:lnTo>
                  <a:lnTo>
                    <a:pt x="1293875" y="307847"/>
                  </a:lnTo>
                  <a:close/>
                </a:path>
              </a:pathLst>
            </a:custGeom>
            <a:solidFill>
              <a:srgbClr val="FCF900"/>
            </a:solidFill>
          </p:spPr>
          <p:txBody>
            <a:bodyPr wrap="square" lIns="0" tIns="0" rIns="0" bIns="0" rtlCol="0"/>
            <a:lstStyle/>
            <a:p>
              <a:endParaRPr/>
            </a:p>
          </p:txBody>
        </p:sp>
        <p:sp>
          <p:nvSpPr>
            <p:cNvPr id="182" name="object 182"/>
            <p:cNvSpPr/>
            <p:nvPr/>
          </p:nvSpPr>
          <p:spPr>
            <a:xfrm>
              <a:off x="2554134" y="2829875"/>
              <a:ext cx="1119651" cy="300254"/>
            </a:xfrm>
            <a:custGeom>
              <a:avLst/>
              <a:gdLst/>
              <a:ahLst/>
              <a:cxnLst/>
              <a:rect l="l" t="t" r="r" b="b"/>
              <a:pathLst>
                <a:path w="1309370" h="330835">
                  <a:moveTo>
                    <a:pt x="1309115" y="7619"/>
                  </a:moveTo>
                  <a:lnTo>
                    <a:pt x="1309115" y="0"/>
                  </a:lnTo>
                  <a:lnTo>
                    <a:pt x="0" y="0"/>
                  </a:lnTo>
                  <a:lnTo>
                    <a:pt x="0" y="7619"/>
                  </a:lnTo>
                  <a:lnTo>
                    <a:pt x="15239" y="7619"/>
                  </a:lnTo>
                  <a:lnTo>
                    <a:pt x="15239" y="16763"/>
                  </a:lnTo>
                  <a:lnTo>
                    <a:pt x="1293875" y="16763"/>
                  </a:lnTo>
                  <a:lnTo>
                    <a:pt x="1293875" y="7619"/>
                  </a:lnTo>
                  <a:lnTo>
                    <a:pt x="1309115" y="7619"/>
                  </a:lnTo>
                  <a:close/>
                </a:path>
                <a:path w="1309370" h="330835">
                  <a:moveTo>
                    <a:pt x="15239" y="16763"/>
                  </a:moveTo>
                  <a:lnTo>
                    <a:pt x="15239" y="7619"/>
                  </a:lnTo>
                  <a:lnTo>
                    <a:pt x="0" y="7619"/>
                  </a:lnTo>
                  <a:lnTo>
                    <a:pt x="0" y="315467"/>
                  </a:lnTo>
                  <a:lnTo>
                    <a:pt x="7619" y="319277"/>
                  </a:lnTo>
                  <a:lnTo>
                    <a:pt x="7619" y="16763"/>
                  </a:lnTo>
                  <a:lnTo>
                    <a:pt x="15239" y="16763"/>
                  </a:lnTo>
                  <a:close/>
                </a:path>
                <a:path w="1309370" h="330835">
                  <a:moveTo>
                    <a:pt x="15239" y="330663"/>
                  </a:moveTo>
                  <a:lnTo>
                    <a:pt x="15239" y="323087"/>
                  </a:lnTo>
                  <a:lnTo>
                    <a:pt x="7619" y="319277"/>
                  </a:lnTo>
                  <a:lnTo>
                    <a:pt x="7619" y="323087"/>
                  </a:lnTo>
                  <a:lnTo>
                    <a:pt x="0" y="315467"/>
                  </a:lnTo>
                  <a:lnTo>
                    <a:pt x="0" y="330707"/>
                  </a:lnTo>
                  <a:lnTo>
                    <a:pt x="7619" y="330707"/>
                  </a:lnTo>
                  <a:lnTo>
                    <a:pt x="15239" y="330663"/>
                  </a:lnTo>
                  <a:close/>
                </a:path>
                <a:path w="1309370" h="330835">
                  <a:moveTo>
                    <a:pt x="15239" y="307847"/>
                  </a:moveTo>
                  <a:lnTo>
                    <a:pt x="15239" y="16763"/>
                  </a:lnTo>
                  <a:lnTo>
                    <a:pt x="7619" y="16763"/>
                  </a:lnTo>
                  <a:lnTo>
                    <a:pt x="7619" y="307847"/>
                  </a:lnTo>
                  <a:lnTo>
                    <a:pt x="15239" y="307847"/>
                  </a:lnTo>
                  <a:close/>
                </a:path>
                <a:path w="1309370" h="330835">
                  <a:moveTo>
                    <a:pt x="1301495" y="315467"/>
                  </a:moveTo>
                  <a:lnTo>
                    <a:pt x="1301495" y="307847"/>
                  </a:lnTo>
                  <a:lnTo>
                    <a:pt x="7619" y="307847"/>
                  </a:lnTo>
                  <a:lnTo>
                    <a:pt x="7619" y="319277"/>
                  </a:lnTo>
                  <a:lnTo>
                    <a:pt x="15239" y="323087"/>
                  </a:lnTo>
                  <a:lnTo>
                    <a:pt x="15239" y="330663"/>
                  </a:lnTo>
                  <a:lnTo>
                    <a:pt x="1293875" y="323132"/>
                  </a:lnTo>
                  <a:lnTo>
                    <a:pt x="1293875" y="315467"/>
                  </a:lnTo>
                  <a:lnTo>
                    <a:pt x="1301495" y="315467"/>
                  </a:lnTo>
                  <a:close/>
                </a:path>
                <a:path w="1309370" h="330835">
                  <a:moveTo>
                    <a:pt x="1309115" y="315467"/>
                  </a:moveTo>
                  <a:lnTo>
                    <a:pt x="1309115" y="7619"/>
                  </a:lnTo>
                  <a:lnTo>
                    <a:pt x="1293875" y="7619"/>
                  </a:lnTo>
                  <a:lnTo>
                    <a:pt x="1293875" y="16763"/>
                  </a:lnTo>
                  <a:lnTo>
                    <a:pt x="1301495" y="16763"/>
                  </a:lnTo>
                  <a:lnTo>
                    <a:pt x="1301495" y="315467"/>
                  </a:lnTo>
                  <a:lnTo>
                    <a:pt x="1309115" y="315467"/>
                  </a:lnTo>
                  <a:close/>
                </a:path>
                <a:path w="1309370" h="330835">
                  <a:moveTo>
                    <a:pt x="1301495" y="307847"/>
                  </a:moveTo>
                  <a:lnTo>
                    <a:pt x="1301495" y="16763"/>
                  </a:lnTo>
                  <a:lnTo>
                    <a:pt x="1293875" y="16763"/>
                  </a:lnTo>
                  <a:lnTo>
                    <a:pt x="1293875" y="307847"/>
                  </a:lnTo>
                  <a:lnTo>
                    <a:pt x="1301495" y="307847"/>
                  </a:lnTo>
                  <a:close/>
                </a:path>
                <a:path w="1309370" h="330835">
                  <a:moveTo>
                    <a:pt x="1309115" y="323087"/>
                  </a:moveTo>
                  <a:lnTo>
                    <a:pt x="1309115" y="315467"/>
                  </a:lnTo>
                  <a:lnTo>
                    <a:pt x="1293875" y="315467"/>
                  </a:lnTo>
                  <a:lnTo>
                    <a:pt x="1293875" y="323132"/>
                  </a:lnTo>
                  <a:lnTo>
                    <a:pt x="1301495" y="323087"/>
                  </a:lnTo>
                  <a:lnTo>
                    <a:pt x="1309115" y="323087"/>
                  </a:lnTo>
                  <a:close/>
                </a:path>
              </a:pathLst>
            </a:custGeom>
            <a:solidFill>
              <a:srgbClr val="24211D"/>
            </a:solidFill>
          </p:spPr>
          <p:txBody>
            <a:bodyPr wrap="square" lIns="0" tIns="0" rIns="0" bIns="0" rtlCol="0"/>
            <a:lstStyle/>
            <a:p>
              <a:endParaRPr/>
            </a:p>
          </p:txBody>
        </p:sp>
        <p:sp>
          <p:nvSpPr>
            <p:cNvPr id="183" name="object 183"/>
            <p:cNvSpPr/>
            <p:nvPr/>
          </p:nvSpPr>
          <p:spPr>
            <a:xfrm>
              <a:off x="4219601" y="2852006"/>
              <a:ext cx="280184" cy="271438"/>
            </a:xfrm>
            <a:custGeom>
              <a:avLst/>
              <a:gdLst/>
              <a:ahLst/>
              <a:cxnLst/>
              <a:rect l="l" t="t" r="r" b="b"/>
              <a:pathLst>
                <a:path w="327660" h="299085">
                  <a:moveTo>
                    <a:pt x="327659" y="298703"/>
                  </a:moveTo>
                  <a:lnTo>
                    <a:pt x="289203" y="288475"/>
                  </a:lnTo>
                  <a:lnTo>
                    <a:pt x="247917" y="273583"/>
                  </a:lnTo>
                  <a:lnTo>
                    <a:pt x="210239" y="255625"/>
                  </a:lnTo>
                  <a:lnTo>
                    <a:pt x="175909" y="234727"/>
                  </a:lnTo>
                  <a:lnTo>
                    <a:pt x="144664" y="211018"/>
                  </a:lnTo>
                  <a:lnTo>
                    <a:pt x="116245" y="184624"/>
                  </a:lnTo>
                  <a:lnTo>
                    <a:pt x="90390" y="155673"/>
                  </a:lnTo>
                  <a:lnTo>
                    <a:pt x="66839" y="124292"/>
                  </a:lnTo>
                  <a:lnTo>
                    <a:pt x="45331" y="90608"/>
                  </a:lnTo>
                  <a:lnTo>
                    <a:pt x="25605" y="54749"/>
                  </a:lnTo>
                  <a:lnTo>
                    <a:pt x="4909" y="11266"/>
                  </a:lnTo>
                  <a:lnTo>
                    <a:pt x="0" y="0"/>
                  </a:lnTo>
                  <a:lnTo>
                    <a:pt x="0" y="298703"/>
                  </a:lnTo>
                  <a:lnTo>
                    <a:pt x="327659" y="298703"/>
                  </a:lnTo>
                  <a:close/>
                </a:path>
              </a:pathLst>
            </a:custGeom>
            <a:solidFill>
              <a:srgbClr val="F99E9A"/>
            </a:solidFill>
          </p:spPr>
          <p:txBody>
            <a:bodyPr wrap="square" lIns="0" tIns="0" rIns="0" bIns="0" rtlCol="0"/>
            <a:lstStyle/>
            <a:p>
              <a:endParaRPr/>
            </a:p>
          </p:txBody>
        </p:sp>
        <p:sp>
          <p:nvSpPr>
            <p:cNvPr id="184" name="object 184"/>
            <p:cNvSpPr/>
            <p:nvPr/>
          </p:nvSpPr>
          <p:spPr>
            <a:xfrm>
              <a:off x="4213085" y="2845090"/>
              <a:ext cx="286700" cy="285270"/>
            </a:xfrm>
            <a:custGeom>
              <a:avLst/>
              <a:gdLst/>
              <a:ahLst/>
              <a:cxnLst/>
              <a:rect l="l" t="t" r="r" b="b"/>
              <a:pathLst>
                <a:path w="335279" h="314325">
                  <a:moveTo>
                    <a:pt x="15239" y="0"/>
                  </a:moveTo>
                  <a:lnTo>
                    <a:pt x="0" y="7619"/>
                  </a:lnTo>
                  <a:lnTo>
                    <a:pt x="7619" y="7619"/>
                  </a:lnTo>
                  <a:lnTo>
                    <a:pt x="15239" y="0"/>
                  </a:lnTo>
                  <a:close/>
                </a:path>
                <a:path w="335279" h="314325">
                  <a:moveTo>
                    <a:pt x="15239" y="42308"/>
                  </a:moveTo>
                  <a:lnTo>
                    <a:pt x="15239" y="7619"/>
                  </a:lnTo>
                  <a:lnTo>
                    <a:pt x="0" y="7619"/>
                  </a:lnTo>
                  <a:lnTo>
                    <a:pt x="4985" y="19469"/>
                  </a:lnTo>
                  <a:lnTo>
                    <a:pt x="10097" y="31107"/>
                  </a:lnTo>
                  <a:lnTo>
                    <a:pt x="12704" y="36847"/>
                  </a:lnTo>
                  <a:lnTo>
                    <a:pt x="15239" y="42308"/>
                  </a:lnTo>
                  <a:close/>
                </a:path>
                <a:path w="335279" h="314325">
                  <a:moveTo>
                    <a:pt x="15239" y="298703"/>
                  </a:moveTo>
                  <a:lnTo>
                    <a:pt x="15239" y="42308"/>
                  </a:lnTo>
                  <a:lnTo>
                    <a:pt x="12704" y="36847"/>
                  </a:lnTo>
                  <a:lnTo>
                    <a:pt x="10097" y="31107"/>
                  </a:lnTo>
                  <a:lnTo>
                    <a:pt x="4985" y="19469"/>
                  </a:lnTo>
                  <a:lnTo>
                    <a:pt x="0" y="7619"/>
                  </a:lnTo>
                  <a:lnTo>
                    <a:pt x="0" y="306323"/>
                  </a:lnTo>
                  <a:lnTo>
                    <a:pt x="7619" y="306323"/>
                  </a:lnTo>
                  <a:lnTo>
                    <a:pt x="7619" y="298703"/>
                  </a:lnTo>
                  <a:lnTo>
                    <a:pt x="15239" y="298703"/>
                  </a:lnTo>
                  <a:close/>
                </a:path>
                <a:path w="335279" h="314325">
                  <a:moveTo>
                    <a:pt x="15239" y="313943"/>
                  </a:moveTo>
                  <a:lnTo>
                    <a:pt x="15239" y="306323"/>
                  </a:lnTo>
                  <a:lnTo>
                    <a:pt x="0" y="306323"/>
                  </a:lnTo>
                  <a:lnTo>
                    <a:pt x="0" y="313943"/>
                  </a:lnTo>
                  <a:lnTo>
                    <a:pt x="15239" y="313943"/>
                  </a:lnTo>
                  <a:close/>
                </a:path>
                <a:path w="335279" h="314325">
                  <a:moveTo>
                    <a:pt x="135635" y="187451"/>
                  </a:moveTo>
                  <a:lnTo>
                    <a:pt x="108928" y="159570"/>
                  </a:lnTo>
                  <a:lnTo>
                    <a:pt x="84122" y="127946"/>
                  </a:lnTo>
                  <a:lnTo>
                    <a:pt x="61156" y="92766"/>
                  </a:lnTo>
                  <a:lnTo>
                    <a:pt x="39968" y="54217"/>
                  </a:lnTo>
                  <a:lnTo>
                    <a:pt x="20496" y="12482"/>
                  </a:lnTo>
                  <a:lnTo>
                    <a:pt x="15239" y="0"/>
                  </a:lnTo>
                  <a:lnTo>
                    <a:pt x="7619" y="7619"/>
                  </a:lnTo>
                  <a:lnTo>
                    <a:pt x="15239" y="7619"/>
                  </a:lnTo>
                  <a:lnTo>
                    <a:pt x="15239" y="42308"/>
                  </a:lnTo>
                  <a:lnTo>
                    <a:pt x="15345" y="42535"/>
                  </a:lnTo>
                  <a:lnTo>
                    <a:pt x="34882" y="80941"/>
                  </a:lnTo>
                  <a:lnTo>
                    <a:pt x="56481" y="116990"/>
                  </a:lnTo>
                  <a:lnTo>
                    <a:pt x="80460" y="150842"/>
                  </a:lnTo>
                  <a:lnTo>
                    <a:pt x="107135" y="182653"/>
                  </a:lnTo>
                  <a:lnTo>
                    <a:pt x="128015" y="204215"/>
                  </a:lnTo>
                  <a:lnTo>
                    <a:pt x="135635" y="187451"/>
                  </a:lnTo>
                  <a:close/>
                </a:path>
                <a:path w="335279" h="314325">
                  <a:moveTo>
                    <a:pt x="335279" y="313943"/>
                  </a:moveTo>
                  <a:lnTo>
                    <a:pt x="296660" y="305470"/>
                  </a:lnTo>
                  <a:lnTo>
                    <a:pt x="274131" y="298703"/>
                  </a:lnTo>
                  <a:lnTo>
                    <a:pt x="7619" y="298703"/>
                  </a:lnTo>
                  <a:lnTo>
                    <a:pt x="7619" y="306323"/>
                  </a:lnTo>
                  <a:lnTo>
                    <a:pt x="15239" y="306323"/>
                  </a:lnTo>
                  <a:lnTo>
                    <a:pt x="15239" y="313943"/>
                  </a:lnTo>
                  <a:lnTo>
                    <a:pt x="335279" y="313943"/>
                  </a:lnTo>
                  <a:close/>
                </a:path>
                <a:path w="335279" h="314325">
                  <a:moveTo>
                    <a:pt x="335279" y="298703"/>
                  </a:moveTo>
                  <a:lnTo>
                    <a:pt x="298705" y="286944"/>
                  </a:lnTo>
                  <a:lnTo>
                    <a:pt x="258120" y="271554"/>
                  </a:lnTo>
                  <a:lnTo>
                    <a:pt x="220284" y="253708"/>
                  </a:lnTo>
                  <a:lnTo>
                    <a:pt x="185727" y="232721"/>
                  </a:lnTo>
                  <a:lnTo>
                    <a:pt x="154977" y="207903"/>
                  </a:lnTo>
                  <a:lnTo>
                    <a:pt x="135635" y="187451"/>
                  </a:lnTo>
                  <a:lnTo>
                    <a:pt x="128015" y="204215"/>
                  </a:lnTo>
                  <a:lnTo>
                    <a:pt x="155018" y="231570"/>
                  </a:lnTo>
                  <a:lnTo>
                    <a:pt x="186256" y="255830"/>
                  </a:lnTo>
                  <a:lnTo>
                    <a:pt x="221485" y="276702"/>
                  </a:lnTo>
                  <a:lnTo>
                    <a:pt x="260459" y="293891"/>
                  </a:lnTo>
                  <a:lnTo>
                    <a:pt x="274131" y="298703"/>
                  </a:lnTo>
                  <a:lnTo>
                    <a:pt x="335279" y="298703"/>
                  </a:lnTo>
                  <a:close/>
                </a:path>
                <a:path w="335279" h="314325">
                  <a:moveTo>
                    <a:pt x="335279" y="313943"/>
                  </a:moveTo>
                  <a:lnTo>
                    <a:pt x="335279" y="298703"/>
                  </a:lnTo>
                  <a:lnTo>
                    <a:pt x="274131" y="298703"/>
                  </a:lnTo>
                  <a:lnTo>
                    <a:pt x="315677" y="310107"/>
                  </a:lnTo>
                  <a:lnTo>
                    <a:pt x="335279" y="313943"/>
                  </a:lnTo>
                  <a:close/>
                </a:path>
              </a:pathLst>
            </a:custGeom>
            <a:solidFill>
              <a:srgbClr val="24211D"/>
            </a:solidFill>
          </p:spPr>
          <p:txBody>
            <a:bodyPr wrap="square" lIns="0" tIns="0" rIns="0" bIns="0" rtlCol="0"/>
            <a:lstStyle/>
            <a:p>
              <a:endParaRPr/>
            </a:p>
          </p:txBody>
        </p:sp>
        <p:sp>
          <p:nvSpPr>
            <p:cNvPr id="185" name="object 185"/>
            <p:cNvSpPr/>
            <p:nvPr/>
          </p:nvSpPr>
          <p:spPr>
            <a:xfrm>
              <a:off x="6363337" y="2829876"/>
              <a:ext cx="286700" cy="271438"/>
            </a:xfrm>
            <a:custGeom>
              <a:avLst/>
              <a:gdLst/>
              <a:ahLst/>
              <a:cxnLst/>
              <a:rect l="l" t="t" r="r" b="b"/>
              <a:pathLst>
                <a:path w="335279" h="299085">
                  <a:moveTo>
                    <a:pt x="335279" y="298703"/>
                  </a:moveTo>
                  <a:lnTo>
                    <a:pt x="297282" y="288911"/>
                  </a:lnTo>
                  <a:lnTo>
                    <a:pt x="256421" y="274485"/>
                  </a:lnTo>
                  <a:lnTo>
                    <a:pt x="219027" y="256960"/>
                  </a:lnTo>
                  <a:lnTo>
                    <a:pt x="184818" y="236477"/>
                  </a:lnTo>
                  <a:lnTo>
                    <a:pt x="153513" y="213178"/>
                  </a:lnTo>
                  <a:lnTo>
                    <a:pt x="124830" y="187202"/>
                  </a:lnTo>
                  <a:lnTo>
                    <a:pt x="98486" y="158691"/>
                  </a:lnTo>
                  <a:lnTo>
                    <a:pt x="74201" y="127785"/>
                  </a:lnTo>
                  <a:lnTo>
                    <a:pt x="51693" y="94626"/>
                  </a:lnTo>
                  <a:lnTo>
                    <a:pt x="30679" y="59355"/>
                  </a:lnTo>
                  <a:lnTo>
                    <a:pt x="8132" y="16639"/>
                  </a:lnTo>
                  <a:lnTo>
                    <a:pt x="0" y="0"/>
                  </a:lnTo>
                  <a:lnTo>
                    <a:pt x="0" y="298703"/>
                  </a:lnTo>
                  <a:lnTo>
                    <a:pt x="335279" y="298703"/>
                  </a:lnTo>
                  <a:close/>
                </a:path>
              </a:pathLst>
            </a:custGeom>
            <a:solidFill>
              <a:srgbClr val="F99E7D"/>
            </a:solidFill>
          </p:spPr>
          <p:txBody>
            <a:bodyPr wrap="square" lIns="0" tIns="0" rIns="0" bIns="0" rtlCol="0"/>
            <a:lstStyle/>
            <a:p>
              <a:endParaRPr/>
            </a:p>
          </p:txBody>
        </p:sp>
        <p:sp>
          <p:nvSpPr>
            <p:cNvPr id="186" name="object 186"/>
            <p:cNvSpPr/>
            <p:nvPr/>
          </p:nvSpPr>
          <p:spPr>
            <a:xfrm>
              <a:off x="6356822" y="2822960"/>
              <a:ext cx="293216" cy="286422"/>
            </a:xfrm>
            <a:custGeom>
              <a:avLst/>
              <a:gdLst/>
              <a:ahLst/>
              <a:cxnLst/>
              <a:rect l="l" t="t" r="r" b="b"/>
              <a:pathLst>
                <a:path w="342900" h="315595">
                  <a:moveTo>
                    <a:pt x="15239" y="0"/>
                  </a:moveTo>
                  <a:lnTo>
                    <a:pt x="0" y="7619"/>
                  </a:lnTo>
                  <a:lnTo>
                    <a:pt x="7619" y="7619"/>
                  </a:lnTo>
                  <a:lnTo>
                    <a:pt x="15239" y="0"/>
                  </a:lnTo>
                  <a:close/>
                </a:path>
                <a:path w="342900" h="315595">
                  <a:moveTo>
                    <a:pt x="15239" y="37262"/>
                  </a:moveTo>
                  <a:lnTo>
                    <a:pt x="15239" y="7619"/>
                  </a:lnTo>
                  <a:lnTo>
                    <a:pt x="0" y="7619"/>
                  </a:lnTo>
                  <a:lnTo>
                    <a:pt x="9147" y="25614"/>
                  </a:lnTo>
                  <a:lnTo>
                    <a:pt x="15239" y="37262"/>
                  </a:lnTo>
                  <a:close/>
                </a:path>
                <a:path w="342900" h="315595">
                  <a:moveTo>
                    <a:pt x="15239" y="298703"/>
                  </a:moveTo>
                  <a:lnTo>
                    <a:pt x="15239" y="37262"/>
                  </a:lnTo>
                  <a:lnTo>
                    <a:pt x="9147" y="25614"/>
                  </a:lnTo>
                  <a:lnTo>
                    <a:pt x="0" y="7619"/>
                  </a:lnTo>
                  <a:lnTo>
                    <a:pt x="0" y="306323"/>
                  </a:lnTo>
                  <a:lnTo>
                    <a:pt x="7619" y="306323"/>
                  </a:lnTo>
                  <a:lnTo>
                    <a:pt x="7619" y="298703"/>
                  </a:lnTo>
                  <a:lnTo>
                    <a:pt x="15239" y="298703"/>
                  </a:lnTo>
                  <a:close/>
                </a:path>
                <a:path w="342900" h="315595">
                  <a:moveTo>
                    <a:pt x="15239" y="315467"/>
                  </a:moveTo>
                  <a:lnTo>
                    <a:pt x="15239" y="306323"/>
                  </a:lnTo>
                  <a:lnTo>
                    <a:pt x="0" y="306323"/>
                  </a:lnTo>
                  <a:lnTo>
                    <a:pt x="0" y="315467"/>
                  </a:lnTo>
                  <a:lnTo>
                    <a:pt x="15239" y="315467"/>
                  </a:lnTo>
                  <a:close/>
                </a:path>
                <a:path w="342900" h="315595">
                  <a:moveTo>
                    <a:pt x="143255" y="188975"/>
                  </a:moveTo>
                  <a:lnTo>
                    <a:pt x="114376" y="161306"/>
                  </a:lnTo>
                  <a:lnTo>
                    <a:pt x="89261" y="130476"/>
                  </a:lnTo>
                  <a:lnTo>
                    <a:pt x="66709" y="96430"/>
                  </a:lnTo>
                  <a:lnTo>
                    <a:pt x="42536" y="53506"/>
                  </a:lnTo>
                  <a:lnTo>
                    <a:pt x="15239" y="0"/>
                  </a:lnTo>
                  <a:lnTo>
                    <a:pt x="7619" y="7619"/>
                  </a:lnTo>
                  <a:lnTo>
                    <a:pt x="15239" y="7619"/>
                  </a:lnTo>
                  <a:lnTo>
                    <a:pt x="15239" y="37262"/>
                  </a:lnTo>
                  <a:lnTo>
                    <a:pt x="24449" y="54350"/>
                  </a:lnTo>
                  <a:lnTo>
                    <a:pt x="49294" y="97322"/>
                  </a:lnTo>
                  <a:lnTo>
                    <a:pt x="74927" y="137009"/>
                  </a:lnTo>
                  <a:lnTo>
                    <a:pt x="98314" y="169412"/>
                  </a:lnTo>
                  <a:lnTo>
                    <a:pt x="122872" y="199980"/>
                  </a:lnTo>
                  <a:lnTo>
                    <a:pt x="126491" y="204215"/>
                  </a:lnTo>
                  <a:lnTo>
                    <a:pt x="143255" y="188975"/>
                  </a:lnTo>
                  <a:close/>
                </a:path>
                <a:path w="342900" h="315595">
                  <a:moveTo>
                    <a:pt x="335279" y="315467"/>
                  </a:moveTo>
                  <a:lnTo>
                    <a:pt x="297092" y="306406"/>
                  </a:lnTo>
                  <a:lnTo>
                    <a:pt x="273231" y="298703"/>
                  </a:lnTo>
                  <a:lnTo>
                    <a:pt x="7619" y="298703"/>
                  </a:lnTo>
                  <a:lnTo>
                    <a:pt x="7619" y="306323"/>
                  </a:lnTo>
                  <a:lnTo>
                    <a:pt x="15239" y="306323"/>
                  </a:lnTo>
                  <a:lnTo>
                    <a:pt x="15239" y="315467"/>
                  </a:lnTo>
                  <a:lnTo>
                    <a:pt x="335279" y="315467"/>
                  </a:lnTo>
                  <a:close/>
                </a:path>
                <a:path w="342900" h="315595">
                  <a:moveTo>
                    <a:pt x="342899" y="298703"/>
                  </a:moveTo>
                  <a:lnTo>
                    <a:pt x="303807" y="287454"/>
                  </a:lnTo>
                  <a:lnTo>
                    <a:pt x="262353" y="272287"/>
                  </a:lnTo>
                  <a:lnTo>
                    <a:pt x="225122" y="254470"/>
                  </a:lnTo>
                  <a:lnTo>
                    <a:pt x="191849" y="233526"/>
                  </a:lnTo>
                  <a:lnTo>
                    <a:pt x="162269" y="208979"/>
                  </a:lnTo>
                  <a:lnTo>
                    <a:pt x="143255" y="188975"/>
                  </a:lnTo>
                  <a:lnTo>
                    <a:pt x="126491" y="204215"/>
                  </a:lnTo>
                  <a:lnTo>
                    <a:pt x="156885" y="231578"/>
                  </a:lnTo>
                  <a:lnTo>
                    <a:pt x="189218" y="255895"/>
                  </a:lnTo>
                  <a:lnTo>
                    <a:pt x="224029" y="276922"/>
                  </a:lnTo>
                  <a:lnTo>
                    <a:pt x="261858" y="294413"/>
                  </a:lnTo>
                  <a:lnTo>
                    <a:pt x="273231" y="298703"/>
                  </a:lnTo>
                  <a:lnTo>
                    <a:pt x="342899" y="298703"/>
                  </a:lnTo>
                  <a:close/>
                </a:path>
                <a:path w="342900" h="315595">
                  <a:moveTo>
                    <a:pt x="342899" y="298703"/>
                  </a:moveTo>
                  <a:lnTo>
                    <a:pt x="273231" y="298703"/>
                  </a:lnTo>
                  <a:lnTo>
                    <a:pt x="279127" y="300767"/>
                  </a:lnTo>
                  <a:lnTo>
                    <a:pt x="315796" y="311313"/>
                  </a:lnTo>
                  <a:lnTo>
                    <a:pt x="335279" y="315467"/>
                  </a:lnTo>
                  <a:lnTo>
                    <a:pt x="342899" y="298703"/>
                  </a:lnTo>
                  <a:close/>
                </a:path>
                <a:path w="342900" h="315595">
                  <a:moveTo>
                    <a:pt x="342899" y="315467"/>
                  </a:moveTo>
                  <a:lnTo>
                    <a:pt x="342899" y="298703"/>
                  </a:lnTo>
                  <a:lnTo>
                    <a:pt x="335279" y="315467"/>
                  </a:lnTo>
                  <a:lnTo>
                    <a:pt x="342899" y="315467"/>
                  </a:lnTo>
                  <a:close/>
                </a:path>
              </a:pathLst>
            </a:custGeom>
            <a:solidFill>
              <a:srgbClr val="24211D"/>
            </a:solidFill>
          </p:spPr>
          <p:txBody>
            <a:bodyPr wrap="square" lIns="0" tIns="0" rIns="0" bIns="0" rtlCol="0"/>
            <a:lstStyle/>
            <a:p>
              <a:endParaRPr/>
            </a:p>
          </p:txBody>
        </p:sp>
        <p:sp>
          <p:nvSpPr>
            <p:cNvPr id="187" name="object 187"/>
            <p:cNvSpPr/>
            <p:nvPr/>
          </p:nvSpPr>
          <p:spPr>
            <a:xfrm>
              <a:off x="4888134" y="3109267"/>
              <a:ext cx="1939571" cy="34578"/>
            </a:xfrm>
            <a:custGeom>
              <a:avLst/>
              <a:gdLst/>
              <a:ahLst/>
              <a:cxnLst/>
              <a:rect l="l" t="t" r="r" b="b"/>
              <a:pathLst>
                <a:path w="2268220" h="38100">
                  <a:moveTo>
                    <a:pt x="2267711" y="22859"/>
                  </a:moveTo>
                  <a:lnTo>
                    <a:pt x="2267711" y="0"/>
                  </a:lnTo>
                  <a:lnTo>
                    <a:pt x="0" y="15239"/>
                  </a:lnTo>
                  <a:lnTo>
                    <a:pt x="0" y="38099"/>
                  </a:lnTo>
                  <a:lnTo>
                    <a:pt x="2267711" y="22859"/>
                  </a:lnTo>
                  <a:close/>
                </a:path>
              </a:pathLst>
            </a:custGeom>
            <a:solidFill>
              <a:srgbClr val="24211D"/>
            </a:solidFill>
          </p:spPr>
          <p:txBody>
            <a:bodyPr wrap="square" lIns="0" tIns="0" rIns="0" bIns="0" rtlCol="0"/>
            <a:lstStyle/>
            <a:p>
              <a:endParaRPr/>
            </a:p>
          </p:txBody>
        </p:sp>
        <p:sp>
          <p:nvSpPr>
            <p:cNvPr id="188" name="object 188"/>
            <p:cNvSpPr/>
            <p:nvPr/>
          </p:nvSpPr>
          <p:spPr>
            <a:xfrm>
              <a:off x="6820755" y="3080221"/>
              <a:ext cx="74390" cy="78953"/>
            </a:xfrm>
            <a:custGeom>
              <a:avLst/>
              <a:gdLst/>
              <a:ahLst/>
              <a:cxnLst/>
              <a:rect l="l" t="t" r="r" b="b"/>
              <a:pathLst>
                <a:path w="86995" h="86995">
                  <a:moveTo>
                    <a:pt x="86867" y="39623"/>
                  </a:moveTo>
                  <a:lnTo>
                    <a:pt x="0" y="0"/>
                  </a:lnTo>
                  <a:lnTo>
                    <a:pt x="0" y="86867"/>
                  </a:lnTo>
                  <a:lnTo>
                    <a:pt x="86867" y="39623"/>
                  </a:lnTo>
                  <a:close/>
                </a:path>
              </a:pathLst>
            </a:custGeom>
            <a:solidFill>
              <a:srgbClr val="24211D"/>
            </a:solidFill>
          </p:spPr>
          <p:txBody>
            <a:bodyPr wrap="square" lIns="0" tIns="0" rIns="0" bIns="0" rtlCol="0"/>
            <a:lstStyle/>
            <a:p>
              <a:endParaRPr/>
            </a:p>
          </p:txBody>
        </p:sp>
        <p:sp>
          <p:nvSpPr>
            <p:cNvPr id="189" name="object 189"/>
            <p:cNvSpPr/>
            <p:nvPr/>
          </p:nvSpPr>
          <p:spPr>
            <a:xfrm>
              <a:off x="2117568" y="3119641"/>
              <a:ext cx="1659386" cy="0"/>
            </a:xfrm>
            <a:custGeom>
              <a:avLst/>
              <a:gdLst/>
              <a:ahLst/>
              <a:cxnLst/>
              <a:rect l="l" t="t" r="r" b="b"/>
              <a:pathLst>
                <a:path w="1940560">
                  <a:moveTo>
                    <a:pt x="0" y="0"/>
                  </a:moveTo>
                  <a:lnTo>
                    <a:pt x="1940051" y="0"/>
                  </a:lnTo>
                </a:path>
              </a:pathLst>
            </a:custGeom>
            <a:ln w="22859">
              <a:solidFill>
                <a:srgbClr val="24211D"/>
              </a:solidFill>
            </a:ln>
          </p:spPr>
          <p:txBody>
            <a:bodyPr wrap="square" lIns="0" tIns="0" rIns="0" bIns="0" rtlCol="0"/>
            <a:lstStyle/>
            <a:p>
              <a:endParaRPr/>
            </a:p>
          </p:txBody>
        </p:sp>
        <p:sp>
          <p:nvSpPr>
            <p:cNvPr id="190" name="object 190"/>
            <p:cNvSpPr/>
            <p:nvPr/>
          </p:nvSpPr>
          <p:spPr>
            <a:xfrm>
              <a:off x="3768701" y="3073306"/>
              <a:ext cx="69503" cy="85869"/>
            </a:xfrm>
            <a:custGeom>
              <a:avLst/>
              <a:gdLst/>
              <a:ahLst/>
              <a:cxnLst/>
              <a:rect l="l" t="t" r="r" b="b"/>
              <a:pathLst>
                <a:path w="81279" h="94614">
                  <a:moveTo>
                    <a:pt x="80771" y="47243"/>
                  </a:moveTo>
                  <a:lnTo>
                    <a:pt x="0" y="0"/>
                  </a:lnTo>
                  <a:lnTo>
                    <a:pt x="0" y="94487"/>
                  </a:lnTo>
                  <a:lnTo>
                    <a:pt x="80771" y="47243"/>
                  </a:lnTo>
                  <a:close/>
                </a:path>
              </a:pathLst>
            </a:custGeom>
            <a:solidFill>
              <a:srgbClr val="24211D"/>
            </a:solidFill>
          </p:spPr>
          <p:txBody>
            <a:bodyPr wrap="square" lIns="0" tIns="0" rIns="0" bIns="0" rtlCol="0"/>
            <a:lstStyle/>
            <a:p>
              <a:endParaRPr/>
            </a:p>
          </p:txBody>
        </p:sp>
        <p:sp>
          <p:nvSpPr>
            <p:cNvPr id="191" name="object 191"/>
            <p:cNvSpPr/>
            <p:nvPr/>
          </p:nvSpPr>
          <p:spPr>
            <a:xfrm>
              <a:off x="4124470" y="3123098"/>
              <a:ext cx="415932" cy="0"/>
            </a:xfrm>
            <a:custGeom>
              <a:avLst/>
              <a:gdLst/>
              <a:ahLst/>
              <a:cxnLst/>
              <a:rect l="l" t="t" r="r" b="b"/>
              <a:pathLst>
                <a:path w="486410">
                  <a:moveTo>
                    <a:pt x="0" y="0"/>
                  </a:moveTo>
                  <a:lnTo>
                    <a:pt x="486155" y="0"/>
                  </a:lnTo>
                </a:path>
              </a:pathLst>
            </a:custGeom>
            <a:ln w="15239">
              <a:solidFill>
                <a:srgbClr val="24211D"/>
              </a:solidFill>
            </a:ln>
          </p:spPr>
          <p:txBody>
            <a:bodyPr wrap="square" lIns="0" tIns="0" rIns="0" bIns="0" rtlCol="0"/>
            <a:lstStyle/>
            <a:p>
              <a:endParaRPr/>
            </a:p>
          </p:txBody>
        </p:sp>
        <p:sp>
          <p:nvSpPr>
            <p:cNvPr id="192" name="object 192"/>
            <p:cNvSpPr/>
            <p:nvPr/>
          </p:nvSpPr>
          <p:spPr>
            <a:xfrm>
              <a:off x="4533669" y="3080221"/>
              <a:ext cx="76019" cy="85869"/>
            </a:xfrm>
            <a:custGeom>
              <a:avLst/>
              <a:gdLst/>
              <a:ahLst/>
              <a:cxnLst/>
              <a:rect l="l" t="t" r="r" b="b"/>
              <a:pathLst>
                <a:path w="88900" h="94614">
                  <a:moveTo>
                    <a:pt x="88391" y="47243"/>
                  </a:moveTo>
                  <a:lnTo>
                    <a:pt x="0" y="0"/>
                  </a:lnTo>
                  <a:lnTo>
                    <a:pt x="0" y="94487"/>
                  </a:lnTo>
                  <a:lnTo>
                    <a:pt x="88391" y="47243"/>
                  </a:lnTo>
                  <a:close/>
                </a:path>
              </a:pathLst>
            </a:custGeom>
            <a:solidFill>
              <a:srgbClr val="24211D"/>
            </a:solidFill>
          </p:spPr>
          <p:txBody>
            <a:bodyPr wrap="square" lIns="0" tIns="0" rIns="0" bIns="0" rtlCol="0"/>
            <a:lstStyle/>
            <a:p>
              <a:endParaRPr/>
            </a:p>
          </p:txBody>
        </p:sp>
        <p:sp>
          <p:nvSpPr>
            <p:cNvPr id="193" name="object 193"/>
            <p:cNvSpPr/>
            <p:nvPr/>
          </p:nvSpPr>
          <p:spPr>
            <a:xfrm>
              <a:off x="3051950" y="2670817"/>
              <a:ext cx="147259" cy="117565"/>
            </a:xfrm>
            <a:prstGeom prst="rect">
              <a:avLst/>
            </a:prstGeom>
            <a:blipFill>
              <a:blip r:embed="rId14" cstate="print"/>
              <a:stretch>
                <a:fillRect/>
              </a:stretch>
            </a:blipFill>
          </p:spPr>
          <p:txBody>
            <a:bodyPr wrap="square" lIns="0" tIns="0" rIns="0" bIns="0" rtlCol="0"/>
            <a:lstStyle/>
            <a:p>
              <a:endParaRPr/>
            </a:p>
          </p:txBody>
        </p:sp>
        <p:sp>
          <p:nvSpPr>
            <p:cNvPr id="194" name="object 194"/>
            <p:cNvSpPr/>
            <p:nvPr/>
          </p:nvSpPr>
          <p:spPr>
            <a:xfrm>
              <a:off x="3051950" y="2670817"/>
              <a:ext cx="147259" cy="117565"/>
            </a:xfrm>
            <a:prstGeom prst="rect">
              <a:avLst/>
            </a:prstGeom>
            <a:blipFill>
              <a:blip r:embed="rId15" cstate="print"/>
              <a:stretch>
                <a:fillRect/>
              </a:stretch>
            </a:blipFill>
          </p:spPr>
          <p:txBody>
            <a:bodyPr wrap="square" lIns="0" tIns="0" rIns="0" bIns="0" rtlCol="0"/>
            <a:lstStyle/>
            <a:p>
              <a:endParaRPr/>
            </a:p>
          </p:txBody>
        </p:sp>
        <p:sp>
          <p:nvSpPr>
            <p:cNvPr id="195" name="object 195"/>
            <p:cNvSpPr/>
            <p:nvPr/>
          </p:nvSpPr>
          <p:spPr>
            <a:xfrm>
              <a:off x="3051950" y="2670817"/>
              <a:ext cx="147259" cy="117565"/>
            </a:xfrm>
            <a:prstGeom prst="rect">
              <a:avLst/>
            </a:prstGeom>
            <a:blipFill>
              <a:blip r:embed="rId16" cstate="print"/>
              <a:stretch>
                <a:fillRect/>
              </a:stretch>
            </a:blipFill>
          </p:spPr>
          <p:txBody>
            <a:bodyPr wrap="square" lIns="0" tIns="0" rIns="0" bIns="0" rtlCol="0"/>
            <a:lstStyle/>
            <a:p>
              <a:endParaRPr/>
            </a:p>
          </p:txBody>
        </p:sp>
        <p:sp>
          <p:nvSpPr>
            <p:cNvPr id="196" name="object 196"/>
            <p:cNvSpPr/>
            <p:nvPr/>
          </p:nvSpPr>
          <p:spPr>
            <a:xfrm>
              <a:off x="3051950" y="2670817"/>
              <a:ext cx="147259" cy="117565"/>
            </a:xfrm>
            <a:prstGeom prst="rect">
              <a:avLst/>
            </a:prstGeom>
            <a:blipFill>
              <a:blip r:embed="rId17" cstate="print"/>
              <a:stretch>
                <a:fillRect/>
              </a:stretch>
            </a:blipFill>
          </p:spPr>
          <p:txBody>
            <a:bodyPr wrap="square" lIns="0" tIns="0" rIns="0" bIns="0" rtlCol="0"/>
            <a:lstStyle/>
            <a:p>
              <a:endParaRPr/>
            </a:p>
          </p:txBody>
        </p:sp>
        <p:sp>
          <p:nvSpPr>
            <p:cNvPr id="197" name="object 197"/>
            <p:cNvSpPr/>
            <p:nvPr/>
          </p:nvSpPr>
          <p:spPr>
            <a:xfrm>
              <a:off x="4245665" y="2684647"/>
              <a:ext cx="160291" cy="117565"/>
            </a:xfrm>
            <a:prstGeom prst="rect">
              <a:avLst/>
            </a:prstGeom>
            <a:blipFill>
              <a:blip r:embed="rId18" cstate="print"/>
              <a:stretch>
                <a:fillRect/>
              </a:stretch>
            </a:blipFill>
          </p:spPr>
          <p:txBody>
            <a:bodyPr wrap="square" lIns="0" tIns="0" rIns="0" bIns="0" rtlCol="0"/>
            <a:lstStyle/>
            <a:p>
              <a:endParaRPr/>
            </a:p>
          </p:txBody>
        </p:sp>
        <p:sp>
          <p:nvSpPr>
            <p:cNvPr id="198" name="object 198"/>
            <p:cNvSpPr/>
            <p:nvPr/>
          </p:nvSpPr>
          <p:spPr>
            <a:xfrm>
              <a:off x="4245665" y="2684647"/>
              <a:ext cx="160291" cy="117565"/>
            </a:xfrm>
            <a:prstGeom prst="rect">
              <a:avLst/>
            </a:prstGeom>
            <a:blipFill>
              <a:blip r:embed="rId19" cstate="print"/>
              <a:stretch>
                <a:fillRect/>
              </a:stretch>
            </a:blipFill>
          </p:spPr>
          <p:txBody>
            <a:bodyPr wrap="square" lIns="0" tIns="0" rIns="0" bIns="0" rtlCol="0"/>
            <a:lstStyle/>
            <a:p>
              <a:endParaRPr/>
            </a:p>
          </p:txBody>
        </p:sp>
        <p:sp>
          <p:nvSpPr>
            <p:cNvPr id="199" name="object 199"/>
            <p:cNvSpPr/>
            <p:nvPr/>
          </p:nvSpPr>
          <p:spPr>
            <a:xfrm>
              <a:off x="4245665" y="2684647"/>
              <a:ext cx="160291" cy="117565"/>
            </a:xfrm>
            <a:prstGeom prst="rect">
              <a:avLst/>
            </a:prstGeom>
            <a:blipFill>
              <a:blip r:embed="rId20" cstate="print"/>
              <a:stretch>
                <a:fillRect/>
              </a:stretch>
            </a:blipFill>
          </p:spPr>
          <p:txBody>
            <a:bodyPr wrap="square" lIns="0" tIns="0" rIns="0" bIns="0" rtlCol="0"/>
            <a:lstStyle/>
            <a:p>
              <a:endParaRPr/>
            </a:p>
          </p:txBody>
        </p:sp>
        <p:sp>
          <p:nvSpPr>
            <p:cNvPr id="200" name="object 200"/>
            <p:cNvSpPr/>
            <p:nvPr/>
          </p:nvSpPr>
          <p:spPr>
            <a:xfrm>
              <a:off x="4245665" y="2684647"/>
              <a:ext cx="160291" cy="117565"/>
            </a:xfrm>
            <a:prstGeom prst="rect">
              <a:avLst/>
            </a:prstGeom>
            <a:blipFill>
              <a:blip r:embed="rId21" cstate="print"/>
              <a:stretch>
                <a:fillRect/>
              </a:stretch>
            </a:blipFill>
          </p:spPr>
          <p:txBody>
            <a:bodyPr wrap="square" lIns="0" tIns="0" rIns="0" bIns="0" rtlCol="0"/>
            <a:lstStyle/>
            <a:p>
              <a:endParaRPr/>
            </a:p>
          </p:txBody>
        </p:sp>
        <p:sp>
          <p:nvSpPr>
            <p:cNvPr id="201" name="object 201"/>
            <p:cNvSpPr/>
            <p:nvPr/>
          </p:nvSpPr>
          <p:spPr>
            <a:xfrm>
              <a:off x="5548848" y="2669433"/>
              <a:ext cx="153775" cy="118948"/>
            </a:xfrm>
            <a:prstGeom prst="rect">
              <a:avLst/>
            </a:prstGeom>
            <a:blipFill>
              <a:blip r:embed="rId22" cstate="print"/>
              <a:stretch>
                <a:fillRect/>
              </a:stretch>
            </a:blipFill>
          </p:spPr>
          <p:txBody>
            <a:bodyPr wrap="square" lIns="0" tIns="0" rIns="0" bIns="0" rtlCol="0"/>
            <a:lstStyle/>
            <a:p>
              <a:endParaRPr/>
            </a:p>
          </p:txBody>
        </p:sp>
        <p:sp>
          <p:nvSpPr>
            <p:cNvPr id="202" name="object 202"/>
            <p:cNvSpPr/>
            <p:nvPr/>
          </p:nvSpPr>
          <p:spPr>
            <a:xfrm>
              <a:off x="5548848" y="2669433"/>
              <a:ext cx="153775" cy="118948"/>
            </a:xfrm>
            <a:prstGeom prst="rect">
              <a:avLst/>
            </a:prstGeom>
            <a:blipFill>
              <a:blip r:embed="rId23" cstate="print"/>
              <a:stretch>
                <a:fillRect/>
              </a:stretch>
            </a:blipFill>
          </p:spPr>
          <p:txBody>
            <a:bodyPr wrap="square" lIns="0" tIns="0" rIns="0" bIns="0" rtlCol="0"/>
            <a:lstStyle/>
            <a:p>
              <a:endParaRPr/>
            </a:p>
          </p:txBody>
        </p:sp>
        <p:sp>
          <p:nvSpPr>
            <p:cNvPr id="203" name="object 203"/>
            <p:cNvSpPr/>
            <p:nvPr/>
          </p:nvSpPr>
          <p:spPr>
            <a:xfrm>
              <a:off x="5548848" y="2669433"/>
              <a:ext cx="153775" cy="118948"/>
            </a:xfrm>
            <a:prstGeom prst="rect">
              <a:avLst/>
            </a:prstGeom>
            <a:blipFill>
              <a:blip r:embed="rId24" cstate="print"/>
              <a:stretch>
                <a:fillRect/>
              </a:stretch>
            </a:blipFill>
          </p:spPr>
          <p:txBody>
            <a:bodyPr wrap="square" lIns="0" tIns="0" rIns="0" bIns="0" rtlCol="0"/>
            <a:lstStyle/>
            <a:p>
              <a:endParaRPr/>
            </a:p>
          </p:txBody>
        </p:sp>
        <p:sp>
          <p:nvSpPr>
            <p:cNvPr id="204" name="object 204"/>
            <p:cNvSpPr/>
            <p:nvPr/>
          </p:nvSpPr>
          <p:spPr>
            <a:xfrm>
              <a:off x="5548848" y="2669433"/>
              <a:ext cx="153775" cy="118948"/>
            </a:xfrm>
            <a:prstGeom prst="rect">
              <a:avLst/>
            </a:prstGeom>
            <a:blipFill>
              <a:blip r:embed="rId25" cstate="print"/>
              <a:stretch>
                <a:fillRect/>
              </a:stretch>
            </a:blipFill>
          </p:spPr>
          <p:txBody>
            <a:bodyPr wrap="square" lIns="0" tIns="0" rIns="0" bIns="0" rtlCol="0"/>
            <a:lstStyle/>
            <a:p>
              <a:endParaRPr/>
            </a:p>
          </p:txBody>
        </p:sp>
        <p:sp>
          <p:nvSpPr>
            <p:cNvPr id="205" name="object 205"/>
            <p:cNvSpPr/>
            <p:nvPr/>
          </p:nvSpPr>
          <p:spPr>
            <a:xfrm>
              <a:off x="3891200" y="3076073"/>
              <a:ext cx="35185" cy="102350"/>
            </a:xfrm>
            <a:prstGeom prst="rect">
              <a:avLst/>
            </a:prstGeom>
            <a:blipFill>
              <a:blip r:embed="rId26" cstate="print"/>
              <a:stretch>
                <a:fillRect/>
              </a:stretch>
            </a:blipFill>
          </p:spPr>
          <p:txBody>
            <a:bodyPr wrap="square" lIns="0" tIns="0" rIns="0" bIns="0" rtlCol="0"/>
            <a:lstStyle/>
            <a:p>
              <a:endParaRPr/>
            </a:p>
          </p:txBody>
        </p:sp>
        <p:sp>
          <p:nvSpPr>
            <p:cNvPr id="206" name="object 206"/>
            <p:cNvSpPr/>
            <p:nvPr/>
          </p:nvSpPr>
          <p:spPr>
            <a:xfrm>
              <a:off x="3891200" y="3076073"/>
              <a:ext cx="35185" cy="102350"/>
            </a:xfrm>
            <a:prstGeom prst="rect">
              <a:avLst/>
            </a:prstGeom>
            <a:blipFill>
              <a:blip r:embed="rId27" cstate="print"/>
              <a:stretch>
                <a:fillRect/>
              </a:stretch>
            </a:blipFill>
          </p:spPr>
          <p:txBody>
            <a:bodyPr wrap="square" lIns="0" tIns="0" rIns="0" bIns="0" rtlCol="0"/>
            <a:lstStyle/>
            <a:p>
              <a:endParaRPr/>
            </a:p>
          </p:txBody>
        </p:sp>
        <p:sp>
          <p:nvSpPr>
            <p:cNvPr id="207" name="object 207"/>
            <p:cNvSpPr/>
            <p:nvPr/>
          </p:nvSpPr>
          <p:spPr>
            <a:xfrm>
              <a:off x="3891200" y="3076073"/>
              <a:ext cx="35185" cy="102350"/>
            </a:xfrm>
            <a:prstGeom prst="rect">
              <a:avLst/>
            </a:prstGeom>
            <a:blipFill>
              <a:blip r:embed="rId28" cstate="print"/>
              <a:stretch>
                <a:fillRect/>
              </a:stretch>
            </a:blipFill>
          </p:spPr>
          <p:txBody>
            <a:bodyPr wrap="square" lIns="0" tIns="0" rIns="0" bIns="0" rtlCol="0"/>
            <a:lstStyle/>
            <a:p>
              <a:endParaRPr/>
            </a:p>
          </p:txBody>
        </p:sp>
        <p:sp>
          <p:nvSpPr>
            <p:cNvPr id="208" name="object 208"/>
            <p:cNvSpPr/>
            <p:nvPr/>
          </p:nvSpPr>
          <p:spPr>
            <a:xfrm>
              <a:off x="3891200" y="3076073"/>
              <a:ext cx="35185" cy="102350"/>
            </a:xfrm>
            <a:prstGeom prst="rect">
              <a:avLst/>
            </a:prstGeom>
            <a:blipFill>
              <a:blip r:embed="rId29" cstate="print"/>
              <a:stretch>
                <a:fillRect/>
              </a:stretch>
            </a:blipFill>
          </p:spPr>
          <p:txBody>
            <a:bodyPr wrap="square" lIns="0" tIns="0" rIns="0" bIns="0" rtlCol="0"/>
            <a:lstStyle/>
            <a:p>
              <a:endParaRPr/>
            </a:p>
          </p:txBody>
        </p:sp>
        <p:sp>
          <p:nvSpPr>
            <p:cNvPr id="209" name="object 209"/>
            <p:cNvSpPr/>
            <p:nvPr/>
          </p:nvSpPr>
          <p:spPr>
            <a:xfrm>
              <a:off x="4636620" y="3071923"/>
              <a:ext cx="35185" cy="102350"/>
            </a:xfrm>
            <a:prstGeom prst="rect">
              <a:avLst/>
            </a:prstGeom>
            <a:blipFill>
              <a:blip r:embed="rId30" cstate="print"/>
              <a:stretch>
                <a:fillRect/>
              </a:stretch>
            </a:blipFill>
          </p:spPr>
          <p:txBody>
            <a:bodyPr wrap="square" lIns="0" tIns="0" rIns="0" bIns="0" rtlCol="0"/>
            <a:lstStyle/>
            <a:p>
              <a:endParaRPr/>
            </a:p>
          </p:txBody>
        </p:sp>
        <p:sp>
          <p:nvSpPr>
            <p:cNvPr id="210" name="object 210"/>
            <p:cNvSpPr/>
            <p:nvPr/>
          </p:nvSpPr>
          <p:spPr>
            <a:xfrm>
              <a:off x="4636620" y="3071923"/>
              <a:ext cx="35185" cy="102350"/>
            </a:xfrm>
            <a:prstGeom prst="rect">
              <a:avLst/>
            </a:prstGeom>
            <a:blipFill>
              <a:blip r:embed="rId31" cstate="print"/>
              <a:stretch>
                <a:fillRect/>
              </a:stretch>
            </a:blipFill>
          </p:spPr>
          <p:txBody>
            <a:bodyPr wrap="square" lIns="0" tIns="0" rIns="0" bIns="0" rtlCol="0"/>
            <a:lstStyle/>
            <a:p>
              <a:endParaRPr/>
            </a:p>
          </p:txBody>
        </p:sp>
        <p:sp>
          <p:nvSpPr>
            <p:cNvPr id="211" name="object 211"/>
            <p:cNvSpPr/>
            <p:nvPr/>
          </p:nvSpPr>
          <p:spPr>
            <a:xfrm>
              <a:off x="4636620" y="3071923"/>
              <a:ext cx="35185" cy="102350"/>
            </a:xfrm>
            <a:prstGeom prst="rect">
              <a:avLst/>
            </a:prstGeom>
            <a:blipFill>
              <a:blip r:embed="rId32" cstate="print"/>
              <a:stretch>
                <a:fillRect/>
              </a:stretch>
            </a:blipFill>
          </p:spPr>
          <p:txBody>
            <a:bodyPr wrap="square" lIns="0" tIns="0" rIns="0" bIns="0" rtlCol="0"/>
            <a:lstStyle/>
            <a:p>
              <a:endParaRPr/>
            </a:p>
          </p:txBody>
        </p:sp>
        <p:sp>
          <p:nvSpPr>
            <p:cNvPr id="212" name="object 212"/>
            <p:cNvSpPr/>
            <p:nvPr/>
          </p:nvSpPr>
          <p:spPr>
            <a:xfrm>
              <a:off x="4636620" y="3071923"/>
              <a:ext cx="35185" cy="102350"/>
            </a:xfrm>
            <a:prstGeom prst="rect">
              <a:avLst/>
            </a:prstGeom>
            <a:blipFill>
              <a:blip r:embed="rId33" cstate="print"/>
              <a:stretch>
                <a:fillRect/>
              </a:stretch>
            </a:blipFill>
          </p:spPr>
          <p:txBody>
            <a:bodyPr wrap="square" lIns="0" tIns="0" rIns="0" bIns="0" rtlCol="0"/>
            <a:lstStyle/>
            <a:p>
              <a:endParaRPr/>
            </a:p>
          </p:txBody>
        </p:sp>
        <p:sp>
          <p:nvSpPr>
            <p:cNvPr id="213" name="object 213"/>
            <p:cNvSpPr/>
            <p:nvPr/>
          </p:nvSpPr>
          <p:spPr>
            <a:xfrm>
              <a:off x="6633097" y="3082988"/>
              <a:ext cx="35185" cy="102350"/>
            </a:xfrm>
            <a:prstGeom prst="rect">
              <a:avLst/>
            </a:prstGeom>
            <a:blipFill>
              <a:blip r:embed="rId34" cstate="print"/>
              <a:stretch>
                <a:fillRect/>
              </a:stretch>
            </a:blipFill>
          </p:spPr>
          <p:txBody>
            <a:bodyPr wrap="square" lIns="0" tIns="0" rIns="0" bIns="0" rtlCol="0"/>
            <a:lstStyle/>
            <a:p>
              <a:endParaRPr/>
            </a:p>
          </p:txBody>
        </p:sp>
        <p:sp>
          <p:nvSpPr>
            <p:cNvPr id="214" name="object 214"/>
            <p:cNvSpPr/>
            <p:nvPr/>
          </p:nvSpPr>
          <p:spPr>
            <a:xfrm>
              <a:off x="6633097" y="3082988"/>
              <a:ext cx="35185" cy="102350"/>
            </a:xfrm>
            <a:prstGeom prst="rect">
              <a:avLst/>
            </a:prstGeom>
            <a:blipFill>
              <a:blip r:embed="rId35" cstate="print"/>
              <a:stretch>
                <a:fillRect/>
              </a:stretch>
            </a:blipFill>
          </p:spPr>
          <p:txBody>
            <a:bodyPr wrap="square" lIns="0" tIns="0" rIns="0" bIns="0" rtlCol="0"/>
            <a:lstStyle/>
            <a:p>
              <a:endParaRPr/>
            </a:p>
          </p:txBody>
        </p:sp>
        <p:sp>
          <p:nvSpPr>
            <p:cNvPr id="215" name="object 215"/>
            <p:cNvSpPr/>
            <p:nvPr/>
          </p:nvSpPr>
          <p:spPr>
            <a:xfrm>
              <a:off x="6633097" y="3082988"/>
              <a:ext cx="35185" cy="102350"/>
            </a:xfrm>
            <a:prstGeom prst="rect">
              <a:avLst/>
            </a:prstGeom>
            <a:blipFill>
              <a:blip r:embed="rId36" cstate="print"/>
              <a:stretch>
                <a:fillRect/>
              </a:stretch>
            </a:blipFill>
          </p:spPr>
          <p:txBody>
            <a:bodyPr wrap="square" lIns="0" tIns="0" rIns="0" bIns="0" rtlCol="0"/>
            <a:lstStyle/>
            <a:p>
              <a:endParaRPr/>
            </a:p>
          </p:txBody>
        </p:sp>
        <p:sp>
          <p:nvSpPr>
            <p:cNvPr id="216" name="object 216"/>
            <p:cNvSpPr/>
            <p:nvPr/>
          </p:nvSpPr>
          <p:spPr>
            <a:xfrm>
              <a:off x="6633097" y="3082988"/>
              <a:ext cx="35185" cy="102350"/>
            </a:xfrm>
            <a:prstGeom prst="rect">
              <a:avLst/>
            </a:prstGeom>
            <a:blipFill>
              <a:blip r:embed="rId37" cstate="print"/>
              <a:stretch>
                <a:fillRect/>
              </a:stretch>
            </a:blipFill>
          </p:spPr>
          <p:txBody>
            <a:bodyPr wrap="square" lIns="0" tIns="0" rIns="0" bIns="0" rtlCol="0"/>
            <a:lstStyle/>
            <a:p>
              <a:endParaRPr/>
            </a:p>
          </p:txBody>
        </p:sp>
        <p:sp>
          <p:nvSpPr>
            <p:cNvPr id="217" name="object 217"/>
            <p:cNvSpPr/>
            <p:nvPr/>
          </p:nvSpPr>
          <p:spPr>
            <a:xfrm>
              <a:off x="2907296" y="3157676"/>
              <a:ext cx="444385" cy="132779"/>
            </a:xfrm>
            <a:prstGeom prst="rect">
              <a:avLst/>
            </a:prstGeom>
            <a:blipFill>
              <a:blip r:embed="rId38" cstate="print"/>
              <a:stretch>
                <a:fillRect/>
              </a:stretch>
            </a:blipFill>
          </p:spPr>
          <p:txBody>
            <a:bodyPr wrap="square" lIns="0" tIns="0" rIns="0" bIns="0" rtlCol="0"/>
            <a:lstStyle/>
            <a:p>
              <a:endParaRPr/>
            </a:p>
          </p:txBody>
        </p:sp>
        <p:sp>
          <p:nvSpPr>
            <p:cNvPr id="218" name="object 218"/>
            <p:cNvSpPr/>
            <p:nvPr/>
          </p:nvSpPr>
          <p:spPr>
            <a:xfrm>
              <a:off x="2907296" y="3157676"/>
              <a:ext cx="444385" cy="132779"/>
            </a:xfrm>
            <a:prstGeom prst="rect">
              <a:avLst/>
            </a:prstGeom>
            <a:blipFill>
              <a:blip r:embed="rId39" cstate="print"/>
              <a:stretch>
                <a:fillRect/>
              </a:stretch>
            </a:blipFill>
          </p:spPr>
          <p:txBody>
            <a:bodyPr wrap="square" lIns="0" tIns="0" rIns="0" bIns="0" rtlCol="0"/>
            <a:lstStyle/>
            <a:p>
              <a:endParaRPr/>
            </a:p>
          </p:txBody>
        </p:sp>
        <p:sp>
          <p:nvSpPr>
            <p:cNvPr id="219" name="object 219"/>
            <p:cNvSpPr/>
            <p:nvPr/>
          </p:nvSpPr>
          <p:spPr>
            <a:xfrm>
              <a:off x="2907296" y="3157676"/>
              <a:ext cx="444385" cy="132779"/>
            </a:xfrm>
            <a:prstGeom prst="rect">
              <a:avLst/>
            </a:prstGeom>
            <a:blipFill>
              <a:blip r:embed="rId40" cstate="print"/>
              <a:stretch>
                <a:fillRect/>
              </a:stretch>
            </a:blipFill>
          </p:spPr>
          <p:txBody>
            <a:bodyPr wrap="square" lIns="0" tIns="0" rIns="0" bIns="0" rtlCol="0"/>
            <a:lstStyle/>
            <a:p>
              <a:endParaRPr/>
            </a:p>
          </p:txBody>
        </p:sp>
        <p:sp>
          <p:nvSpPr>
            <p:cNvPr id="220" name="object 220"/>
            <p:cNvSpPr/>
            <p:nvPr/>
          </p:nvSpPr>
          <p:spPr>
            <a:xfrm>
              <a:off x="2907296" y="3157676"/>
              <a:ext cx="444385" cy="132779"/>
            </a:xfrm>
            <a:prstGeom prst="rect">
              <a:avLst/>
            </a:prstGeom>
            <a:blipFill>
              <a:blip r:embed="rId41" cstate="print"/>
              <a:stretch>
                <a:fillRect/>
              </a:stretch>
            </a:blipFill>
          </p:spPr>
          <p:txBody>
            <a:bodyPr wrap="square" lIns="0" tIns="0" rIns="0" bIns="0" rtlCol="0"/>
            <a:lstStyle/>
            <a:p>
              <a:endParaRPr/>
            </a:p>
          </p:txBody>
        </p:sp>
        <p:sp>
          <p:nvSpPr>
            <p:cNvPr id="221" name="object 221"/>
            <p:cNvSpPr/>
            <p:nvPr/>
          </p:nvSpPr>
          <p:spPr>
            <a:xfrm>
              <a:off x="4147926" y="3197788"/>
              <a:ext cx="518666" cy="105117"/>
            </a:xfrm>
            <a:prstGeom prst="rect">
              <a:avLst/>
            </a:prstGeom>
            <a:blipFill>
              <a:blip r:embed="rId42" cstate="print"/>
              <a:stretch>
                <a:fillRect/>
              </a:stretch>
            </a:blipFill>
          </p:spPr>
          <p:txBody>
            <a:bodyPr wrap="square" lIns="0" tIns="0" rIns="0" bIns="0" rtlCol="0"/>
            <a:lstStyle/>
            <a:p>
              <a:endParaRPr/>
            </a:p>
          </p:txBody>
        </p:sp>
        <p:sp>
          <p:nvSpPr>
            <p:cNvPr id="222" name="object 222"/>
            <p:cNvSpPr/>
            <p:nvPr/>
          </p:nvSpPr>
          <p:spPr>
            <a:xfrm>
              <a:off x="4147926" y="3197788"/>
              <a:ext cx="518666" cy="105117"/>
            </a:xfrm>
            <a:prstGeom prst="rect">
              <a:avLst/>
            </a:prstGeom>
            <a:blipFill>
              <a:blip r:embed="rId43" cstate="print"/>
              <a:stretch>
                <a:fillRect/>
              </a:stretch>
            </a:blipFill>
          </p:spPr>
          <p:txBody>
            <a:bodyPr wrap="square" lIns="0" tIns="0" rIns="0" bIns="0" rtlCol="0"/>
            <a:lstStyle/>
            <a:p>
              <a:endParaRPr/>
            </a:p>
          </p:txBody>
        </p:sp>
        <p:sp>
          <p:nvSpPr>
            <p:cNvPr id="223" name="object 223"/>
            <p:cNvSpPr/>
            <p:nvPr/>
          </p:nvSpPr>
          <p:spPr>
            <a:xfrm>
              <a:off x="4147926" y="3197788"/>
              <a:ext cx="518666" cy="105117"/>
            </a:xfrm>
            <a:prstGeom prst="rect">
              <a:avLst/>
            </a:prstGeom>
            <a:blipFill>
              <a:blip r:embed="rId44" cstate="print"/>
              <a:stretch>
                <a:fillRect/>
              </a:stretch>
            </a:blipFill>
          </p:spPr>
          <p:txBody>
            <a:bodyPr wrap="square" lIns="0" tIns="0" rIns="0" bIns="0" rtlCol="0"/>
            <a:lstStyle/>
            <a:p>
              <a:endParaRPr/>
            </a:p>
          </p:txBody>
        </p:sp>
        <p:sp>
          <p:nvSpPr>
            <p:cNvPr id="224" name="object 224"/>
            <p:cNvSpPr/>
            <p:nvPr/>
          </p:nvSpPr>
          <p:spPr>
            <a:xfrm>
              <a:off x="4147926" y="3197788"/>
              <a:ext cx="518666" cy="105117"/>
            </a:xfrm>
            <a:prstGeom prst="rect">
              <a:avLst/>
            </a:prstGeom>
            <a:blipFill>
              <a:blip r:embed="rId45" cstate="print"/>
              <a:stretch>
                <a:fillRect/>
              </a:stretch>
            </a:blipFill>
          </p:spPr>
          <p:txBody>
            <a:bodyPr wrap="square" lIns="0" tIns="0" rIns="0" bIns="0" rtlCol="0"/>
            <a:lstStyle/>
            <a:p>
              <a:endParaRPr/>
            </a:p>
          </p:txBody>
        </p:sp>
        <p:sp>
          <p:nvSpPr>
            <p:cNvPr id="225" name="object 225"/>
            <p:cNvSpPr/>
            <p:nvPr/>
          </p:nvSpPr>
          <p:spPr>
            <a:xfrm>
              <a:off x="5276483" y="3192255"/>
              <a:ext cx="1013875" cy="132779"/>
            </a:xfrm>
            <a:prstGeom prst="rect">
              <a:avLst/>
            </a:prstGeom>
            <a:blipFill>
              <a:blip r:embed="rId46" cstate="print"/>
              <a:stretch>
                <a:fillRect/>
              </a:stretch>
            </a:blipFill>
          </p:spPr>
          <p:txBody>
            <a:bodyPr wrap="square" lIns="0" tIns="0" rIns="0" bIns="0" rtlCol="0"/>
            <a:lstStyle/>
            <a:p>
              <a:endParaRPr/>
            </a:p>
          </p:txBody>
        </p:sp>
        <p:sp>
          <p:nvSpPr>
            <p:cNvPr id="226" name="object 226"/>
            <p:cNvSpPr/>
            <p:nvPr/>
          </p:nvSpPr>
          <p:spPr>
            <a:xfrm>
              <a:off x="5276483" y="3192255"/>
              <a:ext cx="1013875" cy="132779"/>
            </a:xfrm>
            <a:prstGeom prst="rect">
              <a:avLst/>
            </a:prstGeom>
            <a:blipFill>
              <a:blip r:embed="rId47" cstate="print"/>
              <a:stretch>
                <a:fillRect/>
              </a:stretch>
            </a:blipFill>
          </p:spPr>
          <p:txBody>
            <a:bodyPr wrap="square" lIns="0" tIns="0" rIns="0" bIns="0" rtlCol="0"/>
            <a:lstStyle/>
            <a:p>
              <a:endParaRPr/>
            </a:p>
          </p:txBody>
        </p:sp>
        <p:sp>
          <p:nvSpPr>
            <p:cNvPr id="227" name="object 227"/>
            <p:cNvSpPr/>
            <p:nvPr/>
          </p:nvSpPr>
          <p:spPr>
            <a:xfrm>
              <a:off x="5276483" y="3192255"/>
              <a:ext cx="1013875" cy="132779"/>
            </a:xfrm>
            <a:prstGeom prst="rect">
              <a:avLst/>
            </a:prstGeom>
            <a:blipFill>
              <a:blip r:embed="rId48" cstate="print"/>
              <a:stretch>
                <a:fillRect/>
              </a:stretch>
            </a:blipFill>
          </p:spPr>
          <p:txBody>
            <a:bodyPr wrap="square" lIns="0" tIns="0" rIns="0" bIns="0" rtlCol="0"/>
            <a:lstStyle/>
            <a:p>
              <a:endParaRPr/>
            </a:p>
          </p:txBody>
        </p:sp>
        <p:sp>
          <p:nvSpPr>
            <p:cNvPr id="228" name="object 228"/>
            <p:cNvSpPr/>
            <p:nvPr/>
          </p:nvSpPr>
          <p:spPr>
            <a:xfrm>
              <a:off x="5276483" y="3192255"/>
              <a:ext cx="1013875" cy="132779"/>
            </a:xfrm>
            <a:prstGeom prst="rect">
              <a:avLst/>
            </a:prstGeom>
            <a:blipFill>
              <a:blip r:embed="rId49" cstate="print"/>
              <a:stretch>
                <a:fillRect/>
              </a:stretch>
            </a:blipFill>
          </p:spPr>
          <p:txBody>
            <a:bodyPr wrap="square" lIns="0" tIns="0" rIns="0" bIns="0" rtlCol="0"/>
            <a:lstStyle/>
            <a:p>
              <a:endParaRPr/>
            </a:p>
          </p:txBody>
        </p:sp>
        <p:sp>
          <p:nvSpPr>
            <p:cNvPr id="229" name="object 229"/>
            <p:cNvSpPr/>
            <p:nvPr/>
          </p:nvSpPr>
          <p:spPr>
            <a:xfrm>
              <a:off x="4869890" y="2677731"/>
              <a:ext cx="341433" cy="84370"/>
            </a:xfrm>
            <a:prstGeom prst="rect">
              <a:avLst/>
            </a:prstGeom>
            <a:blipFill>
              <a:blip r:embed="rId50" cstate="print"/>
              <a:stretch>
                <a:fillRect/>
              </a:stretch>
            </a:blipFill>
          </p:spPr>
          <p:txBody>
            <a:bodyPr wrap="square" lIns="0" tIns="0" rIns="0" bIns="0" rtlCol="0"/>
            <a:lstStyle/>
            <a:p>
              <a:endParaRPr/>
            </a:p>
          </p:txBody>
        </p:sp>
        <p:sp>
          <p:nvSpPr>
            <p:cNvPr id="230" name="object 230"/>
            <p:cNvSpPr/>
            <p:nvPr/>
          </p:nvSpPr>
          <p:spPr>
            <a:xfrm>
              <a:off x="4869890" y="2677731"/>
              <a:ext cx="341433" cy="84370"/>
            </a:xfrm>
            <a:prstGeom prst="rect">
              <a:avLst/>
            </a:prstGeom>
            <a:blipFill>
              <a:blip r:embed="rId51" cstate="print"/>
              <a:stretch>
                <a:fillRect/>
              </a:stretch>
            </a:blipFill>
          </p:spPr>
          <p:txBody>
            <a:bodyPr wrap="square" lIns="0" tIns="0" rIns="0" bIns="0" rtlCol="0"/>
            <a:lstStyle/>
            <a:p>
              <a:endParaRPr/>
            </a:p>
          </p:txBody>
        </p:sp>
        <p:sp>
          <p:nvSpPr>
            <p:cNvPr id="231" name="object 231"/>
            <p:cNvSpPr/>
            <p:nvPr/>
          </p:nvSpPr>
          <p:spPr>
            <a:xfrm>
              <a:off x="4869890" y="2677731"/>
              <a:ext cx="341433" cy="84370"/>
            </a:xfrm>
            <a:prstGeom prst="rect">
              <a:avLst/>
            </a:prstGeom>
            <a:blipFill>
              <a:blip r:embed="rId52" cstate="print"/>
              <a:stretch>
                <a:fillRect/>
              </a:stretch>
            </a:blipFill>
          </p:spPr>
          <p:txBody>
            <a:bodyPr wrap="square" lIns="0" tIns="0" rIns="0" bIns="0" rtlCol="0"/>
            <a:lstStyle/>
            <a:p>
              <a:endParaRPr/>
            </a:p>
          </p:txBody>
        </p:sp>
        <p:sp>
          <p:nvSpPr>
            <p:cNvPr id="232" name="object 232"/>
            <p:cNvSpPr/>
            <p:nvPr/>
          </p:nvSpPr>
          <p:spPr>
            <a:xfrm>
              <a:off x="4869890" y="2677731"/>
              <a:ext cx="341433" cy="84370"/>
            </a:xfrm>
            <a:prstGeom prst="rect">
              <a:avLst/>
            </a:prstGeom>
            <a:blipFill>
              <a:blip r:embed="rId53" cstate="print"/>
              <a:stretch>
                <a:fillRect/>
              </a:stretch>
            </a:blipFill>
          </p:spPr>
          <p:txBody>
            <a:bodyPr wrap="square" lIns="0" tIns="0" rIns="0" bIns="0" rtlCol="0"/>
            <a:lstStyle/>
            <a:p>
              <a:endParaRPr/>
            </a:p>
          </p:txBody>
        </p:sp>
        <p:sp>
          <p:nvSpPr>
            <p:cNvPr id="233" name="object 233"/>
            <p:cNvSpPr/>
            <p:nvPr/>
          </p:nvSpPr>
          <p:spPr>
            <a:xfrm>
              <a:off x="6354216" y="2688796"/>
              <a:ext cx="341433" cy="84370"/>
            </a:xfrm>
            <a:prstGeom prst="rect">
              <a:avLst/>
            </a:prstGeom>
            <a:blipFill>
              <a:blip r:embed="rId54" cstate="print"/>
              <a:stretch>
                <a:fillRect/>
              </a:stretch>
            </a:blipFill>
          </p:spPr>
          <p:txBody>
            <a:bodyPr wrap="square" lIns="0" tIns="0" rIns="0" bIns="0" rtlCol="0"/>
            <a:lstStyle/>
            <a:p>
              <a:endParaRPr/>
            </a:p>
          </p:txBody>
        </p:sp>
        <p:sp>
          <p:nvSpPr>
            <p:cNvPr id="234" name="object 234"/>
            <p:cNvSpPr/>
            <p:nvPr/>
          </p:nvSpPr>
          <p:spPr>
            <a:xfrm>
              <a:off x="6354216" y="2688796"/>
              <a:ext cx="341433" cy="84370"/>
            </a:xfrm>
            <a:prstGeom prst="rect">
              <a:avLst/>
            </a:prstGeom>
            <a:blipFill>
              <a:blip r:embed="rId55" cstate="print"/>
              <a:stretch>
                <a:fillRect/>
              </a:stretch>
            </a:blipFill>
          </p:spPr>
          <p:txBody>
            <a:bodyPr wrap="square" lIns="0" tIns="0" rIns="0" bIns="0" rtlCol="0"/>
            <a:lstStyle/>
            <a:p>
              <a:endParaRPr/>
            </a:p>
          </p:txBody>
        </p:sp>
        <p:sp>
          <p:nvSpPr>
            <p:cNvPr id="235" name="object 235"/>
            <p:cNvSpPr/>
            <p:nvPr/>
          </p:nvSpPr>
          <p:spPr>
            <a:xfrm>
              <a:off x="6354216" y="2688796"/>
              <a:ext cx="341433" cy="84370"/>
            </a:xfrm>
            <a:prstGeom prst="rect">
              <a:avLst/>
            </a:prstGeom>
            <a:blipFill>
              <a:blip r:embed="rId56" cstate="print"/>
              <a:stretch>
                <a:fillRect/>
              </a:stretch>
            </a:blipFill>
          </p:spPr>
          <p:txBody>
            <a:bodyPr wrap="square" lIns="0" tIns="0" rIns="0" bIns="0" rtlCol="0"/>
            <a:lstStyle/>
            <a:p>
              <a:endParaRPr/>
            </a:p>
          </p:txBody>
        </p:sp>
        <p:sp>
          <p:nvSpPr>
            <p:cNvPr id="236" name="object 236"/>
            <p:cNvSpPr/>
            <p:nvPr/>
          </p:nvSpPr>
          <p:spPr>
            <a:xfrm>
              <a:off x="6354216" y="2688796"/>
              <a:ext cx="341433" cy="84370"/>
            </a:xfrm>
            <a:prstGeom prst="rect">
              <a:avLst/>
            </a:prstGeom>
            <a:blipFill>
              <a:blip r:embed="rId57" cstate="print"/>
              <a:stretch>
                <a:fillRect/>
              </a:stretch>
            </a:blipFill>
          </p:spPr>
          <p:txBody>
            <a:bodyPr wrap="square" lIns="0" tIns="0" rIns="0" bIns="0" rtlCol="0"/>
            <a:lstStyle/>
            <a:p>
              <a:endParaRPr/>
            </a:p>
          </p:txBody>
        </p:sp>
        <p:sp>
          <p:nvSpPr>
            <p:cNvPr id="237" name="object 237"/>
            <p:cNvSpPr/>
            <p:nvPr/>
          </p:nvSpPr>
          <p:spPr>
            <a:xfrm>
              <a:off x="2247887" y="4479944"/>
              <a:ext cx="2328896" cy="428769"/>
            </a:xfrm>
            <a:custGeom>
              <a:avLst/>
              <a:gdLst/>
              <a:ahLst/>
              <a:cxnLst/>
              <a:rect l="l" t="t" r="r" b="b"/>
              <a:pathLst>
                <a:path w="2723515" h="472439">
                  <a:moveTo>
                    <a:pt x="2723387" y="472439"/>
                  </a:moveTo>
                  <a:lnTo>
                    <a:pt x="2683999" y="459102"/>
                  </a:lnTo>
                  <a:lnTo>
                    <a:pt x="2645627" y="443071"/>
                  </a:lnTo>
                  <a:lnTo>
                    <a:pt x="2608357" y="424515"/>
                  </a:lnTo>
                  <a:lnTo>
                    <a:pt x="2572271" y="403606"/>
                  </a:lnTo>
                  <a:lnTo>
                    <a:pt x="2537455" y="380512"/>
                  </a:lnTo>
                  <a:lnTo>
                    <a:pt x="2503992" y="355403"/>
                  </a:lnTo>
                  <a:lnTo>
                    <a:pt x="2471966" y="328450"/>
                  </a:lnTo>
                  <a:lnTo>
                    <a:pt x="2441461" y="299823"/>
                  </a:lnTo>
                  <a:lnTo>
                    <a:pt x="2412562" y="269690"/>
                  </a:lnTo>
                  <a:lnTo>
                    <a:pt x="2385351" y="238223"/>
                  </a:lnTo>
                  <a:lnTo>
                    <a:pt x="2359914" y="205591"/>
                  </a:lnTo>
                  <a:lnTo>
                    <a:pt x="2336334" y="171963"/>
                  </a:lnTo>
                  <a:lnTo>
                    <a:pt x="2311766" y="132531"/>
                  </a:lnTo>
                  <a:lnTo>
                    <a:pt x="2289860" y="92275"/>
                  </a:lnTo>
                  <a:lnTo>
                    <a:pt x="2270739" y="51449"/>
                  </a:lnTo>
                  <a:lnTo>
                    <a:pt x="2254530" y="10305"/>
                  </a:lnTo>
                  <a:lnTo>
                    <a:pt x="2250947" y="0"/>
                  </a:lnTo>
                  <a:lnTo>
                    <a:pt x="382523" y="0"/>
                  </a:lnTo>
                  <a:lnTo>
                    <a:pt x="340166" y="12246"/>
                  </a:lnTo>
                  <a:lnTo>
                    <a:pt x="300817" y="27867"/>
                  </a:lnTo>
                  <a:lnTo>
                    <a:pt x="264360" y="46625"/>
                  </a:lnTo>
                  <a:lnTo>
                    <a:pt x="230681" y="68279"/>
                  </a:lnTo>
                  <a:lnTo>
                    <a:pt x="199664" y="92592"/>
                  </a:lnTo>
                  <a:lnTo>
                    <a:pt x="171194" y="119323"/>
                  </a:lnTo>
                  <a:lnTo>
                    <a:pt x="145155" y="148233"/>
                  </a:lnTo>
                  <a:lnTo>
                    <a:pt x="121433" y="179084"/>
                  </a:lnTo>
                  <a:lnTo>
                    <a:pt x="99912" y="211636"/>
                  </a:lnTo>
                  <a:lnTo>
                    <a:pt x="80477" y="245651"/>
                  </a:lnTo>
                  <a:lnTo>
                    <a:pt x="60673" y="286008"/>
                  </a:lnTo>
                  <a:lnTo>
                    <a:pt x="43271" y="327607"/>
                  </a:lnTo>
                  <a:lnTo>
                    <a:pt x="28099" y="370089"/>
                  </a:lnTo>
                  <a:lnTo>
                    <a:pt x="13483" y="418493"/>
                  </a:lnTo>
                  <a:lnTo>
                    <a:pt x="0" y="472439"/>
                  </a:lnTo>
                  <a:lnTo>
                    <a:pt x="2723387" y="472439"/>
                  </a:lnTo>
                  <a:close/>
                </a:path>
              </a:pathLst>
            </a:custGeom>
            <a:solidFill>
              <a:srgbClr val="FCF900"/>
            </a:solidFill>
          </p:spPr>
          <p:txBody>
            <a:bodyPr wrap="square" lIns="0" tIns="0" rIns="0" bIns="0" rtlCol="0"/>
            <a:lstStyle/>
            <a:p>
              <a:endParaRPr/>
            </a:p>
          </p:txBody>
        </p:sp>
        <p:sp>
          <p:nvSpPr>
            <p:cNvPr id="238" name="object 238"/>
            <p:cNvSpPr/>
            <p:nvPr/>
          </p:nvSpPr>
          <p:spPr>
            <a:xfrm>
              <a:off x="2228339" y="4470262"/>
              <a:ext cx="2345729" cy="449516"/>
            </a:xfrm>
            <a:custGeom>
              <a:avLst/>
              <a:gdLst/>
              <a:ahLst/>
              <a:cxnLst/>
              <a:rect l="l" t="t" r="r" b="b"/>
              <a:pathLst>
                <a:path w="2743200" h="495300">
                  <a:moveTo>
                    <a:pt x="15239" y="483107"/>
                  </a:moveTo>
                  <a:lnTo>
                    <a:pt x="15239" y="465918"/>
                  </a:lnTo>
                  <a:lnTo>
                    <a:pt x="0" y="471671"/>
                  </a:lnTo>
                  <a:lnTo>
                    <a:pt x="0" y="483107"/>
                  </a:lnTo>
                  <a:lnTo>
                    <a:pt x="15239" y="483107"/>
                  </a:lnTo>
                  <a:close/>
                </a:path>
                <a:path w="2743200" h="495300">
                  <a:moveTo>
                    <a:pt x="2743199" y="495299"/>
                  </a:moveTo>
                  <a:lnTo>
                    <a:pt x="2727959" y="493481"/>
                  </a:lnTo>
                  <a:lnTo>
                    <a:pt x="2727959" y="489714"/>
                  </a:lnTo>
                  <a:lnTo>
                    <a:pt x="2712719" y="487765"/>
                  </a:lnTo>
                  <a:lnTo>
                    <a:pt x="2712719" y="485772"/>
                  </a:lnTo>
                  <a:lnTo>
                    <a:pt x="2697479" y="483735"/>
                  </a:lnTo>
                  <a:lnTo>
                    <a:pt x="2697479" y="479531"/>
                  </a:lnTo>
                  <a:lnTo>
                    <a:pt x="2682239" y="477363"/>
                  </a:lnTo>
                  <a:lnTo>
                    <a:pt x="2682239" y="472896"/>
                  </a:lnTo>
                  <a:lnTo>
                    <a:pt x="2679215" y="472439"/>
                  </a:lnTo>
                  <a:lnTo>
                    <a:pt x="15239" y="472439"/>
                  </a:lnTo>
                  <a:lnTo>
                    <a:pt x="15239" y="483107"/>
                  </a:lnTo>
                  <a:lnTo>
                    <a:pt x="0" y="483107"/>
                  </a:lnTo>
                  <a:lnTo>
                    <a:pt x="30479" y="495299"/>
                  </a:lnTo>
                  <a:lnTo>
                    <a:pt x="2743199" y="495299"/>
                  </a:lnTo>
                  <a:close/>
                </a:path>
                <a:path w="2743200" h="495300">
                  <a:moveTo>
                    <a:pt x="30479" y="495299"/>
                  </a:moveTo>
                  <a:lnTo>
                    <a:pt x="0" y="483107"/>
                  </a:lnTo>
                  <a:lnTo>
                    <a:pt x="0" y="495299"/>
                  </a:lnTo>
                  <a:lnTo>
                    <a:pt x="30479" y="495299"/>
                  </a:lnTo>
                  <a:close/>
                </a:path>
                <a:path w="2743200" h="495300">
                  <a:moveTo>
                    <a:pt x="30479" y="472439"/>
                  </a:moveTo>
                  <a:lnTo>
                    <a:pt x="30479" y="407567"/>
                  </a:lnTo>
                  <a:lnTo>
                    <a:pt x="15239" y="413442"/>
                  </a:lnTo>
                  <a:lnTo>
                    <a:pt x="15239" y="472439"/>
                  </a:lnTo>
                  <a:lnTo>
                    <a:pt x="30479" y="472439"/>
                  </a:lnTo>
                  <a:close/>
                </a:path>
                <a:path w="2743200" h="495300">
                  <a:moveTo>
                    <a:pt x="45719" y="437773"/>
                  </a:moveTo>
                  <a:lnTo>
                    <a:pt x="45719" y="354820"/>
                  </a:lnTo>
                  <a:lnTo>
                    <a:pt x="30479" y="360647"/>
                  </a:lnTo>
                  <a:lnTo>
                    <a:pt x="30479" y="444056"/>
                  </a:lnTo>
                  <a:lnTo>
                    <a:pt x="45719" y="437773"/>
                  </a:lnTo>
                  <a:close/>
                </a:path>
                <a:path w="2743200" h="495300">
                  <a:moveTo>
                    <a:pt x="60959" y="382590"/>
                  </a:moveTo>
                  <a:lnTo>
                    <a:pt x="60959" y="314537"/>
                  </a:lnTo>
                  <a:lnTo>
                    <a:pt x="45719" y="320224"/>
                  </a:lnTo>
                  <a:lnTo>
                    <a:pt x="45719" y="388592"/>
                  </a:lnTo>
                  <a:lnTo>
                    <a:pt x="60959" y="382590"/>
                  </a:lnTo>
                  <a:close/>
                </a:path>
                <a:path w="2743200" h="495300">
                  <a:moveTo>
                    <a:pt x="76199" y="335851"/>
                  </a:moveTo>
                  <a:lnTo>
                    <a:pt x="76199" y="281053"/>
                  </a:lnTo>
                  <a:lnTo>
                    <a:pt x="60959" y="286549"/>
                  </a:lnTo>
                  <a:lnTo>
                    <a:pt x="60959" y="341563"/>
                  </a:lnTo>
                  <a:lnTo>
                    <a:pt x="76199" y="335851"/>
                  </a:lnTo>
                  <a:close/>
                </a:path>
                <a:path w="2743200" h="495300">
                  <a:moveTo>
                    <a:pt x="91439" y="296986"/>
                  </a:moveTo>
                  <a:lnTo>
                    <a:pt x="91439" y="254191"/>
                  </a:lnTo>
                  <a:lnTo>
                    <a:pt x="76199" y="259475"/>
                  </a:lnTo>
                  <a:lnTo>
                    <a:pt x="76199" y="302414"/>
                  </a:lnTo>
                  <a:lnTo>
                    <a:pt x="91439" y="296986"/>
                  </a:lnTo>
                  <a:close/>
                </a:path>
                <a:path w="2743200" h="495300">
                  <a:moveTo>
                    <a:pt x="106679" y="265342"/>
                  </a:moveTo>
                  <a:lnTo>
                    <a:pt x="106679" y="228520"/>
                  </a:lnTo>
                  <a:lnTo>
                    <a:pt x="91439" y="233548"/>
                  </a:lnTo>
                  <a:lnTo>
                    <a:pt x="91439" y="270503"/>
                  </a:lnTo>
                  <a:lnTo>
                    <a:pt x="106679" y="265342"/>
                  </a:lnTo>
                  <a:close/>
                </a:path>
                <a:path w="2743200" h="495300">
                  <a:moveTo>
                    <a:pt x="121919" y="235372"/>
                  </a:moveTo>
                  <a:lnTo>
                    <a:pt x="121919" y="204271"/>
                  </a:lnTo>
                  <a:lnTo>
                    <a:pt x="106679" y="208996"/>
                  </a:lnTo>
                  <a:lnTo>
                    <a:pt x="106679" y="240246"/>
                  </a:lnTo>
                  <a:lnTo>
                    <a:pt x="121919" y="235372"/>
                  </a:lnTo>
                  <a:close/>
                </a:path>
                <a:path w="2743200" h="495300">
                  <a:moveTo>
                    <a:pt x="137159" y="202691"/>
                  </a:moveTo>
                  <a:lnTo>
                    <a:pt x="137159" y="185788"/>
                  </a:lnTo>
                  <a:lnTo>
                    <a:pt x="121919" y="190499"/>
                  </a:lnTo>
                  <a:lnTo>
                    <a:pt x="137159" y="202691"/>
                  </a:lnTo>
                  <a:close/>
                </a:path>
                <a:path w="2743200" h="495300">
                  <a:moveTo>
                    <a:pt x="137159" y="211767"/>
                  </a:moveTo>
                  <a:lnTo>
                    <a:pt x="137159" y="202691"/>
                  </a:lnTo>
                  <a:lnTo>
                    <a:pt x="121919" y="190499"/>
                  </a:lnTo>
                  <a:lnTo>
                    <a:pt x="121919" y="216385"/>
                  </a:lnTo>
                  <a:lnTo>
                    <a:pt x="137159" y="211767"/>
                  </a:lnTo>
                  <a:close/>
                </a:path>
                <a:path w="2743200" h="495300">
                  <a:moveTo>
                    <a:pt x="152399" y="194096"/>
                  </a:moveTo>
                  <a:lnTo>
                    <a:pt x="152399" y="162877"/>
                  </a:lnTo>
                  <a:lnTo>
                    <a:pt x="137159" y="167372"/>
                  </a:lnTo>
                  <a:lnTo>
                    <a:pt x="137159" y="198381"/>
                  </a:lnTo>
                  <a:lnTo>
                    <a:pt x="152399" y="194096"/>
                  </a:lnTo>
                  <a:close/>
                </a:path>
                <a:path w="2743200" h="495300">
                  <a:moveTo>
                    <a:pt x="167639" y="177233"/>
                  </a:moveTo>
                  <a:lnTo>
                    <a:pt x="167639" y="145344"/>
                  </a:lnTo>
                  <a:lnTo>
                    <a:pt x="152399" y="149659"/>
                  </a:lnTo>
                  <a:lnTo>
                    <a:pt x="152399" y="181405"/>
                  </a:lnTo>
                  <a:lnTo>
                    <a:pt x="167639" y="177233"/>
                  </a:lnTo>
                  <a:close/>
                </a:path>
                <a:path w="2743200" h="495300">
                  <a:moveTo>
                    <a:pt x="182879" y="160867"/>
                  </a:moveTo>
                  <a:lnTo>
                    <a:pt x="182879" y="128541"/>
                  </a:lnTo>
                  <a:lnTo>
                    <a:pt x="167639" y="132672"/>
                  </a:lnTo>
                  <a:lnTo>
                    <a:pt x="167639" y="164908"/>
                  </a:lnTo>
                  <a:lnTo>
                    <a:pt x="182879" y="160867"/>
                  </a:lnTo>
                  <a:close/>
                </a:path>
                <a:path w="2743200" h="495300">
                  <a:moveTo>
                    <a:pt x="198119" y="145073"/>
                  </a:moveTo>
                  <a:lnTo>
                    <a:pt x="198119" y="112491"/>
                  </a:lnTo>
                  <a:lnTo>
                    <a:pt x="182879" y="116432"/>
                  </a:lnTo>
                  <a:lnTo>
                    <a:pt x="182879" y="148963"/>
                  </a:lnTo>
                  <a:lnTo>
                    <a:pt x="198119" y="145073"/>
                  </a:lnTo>
                  <a:close/>
                </a:path>
                <a:path w="2743200" h="495300">
                  <a:moveTo>
                    <a:pt x="213359" y="133646"/>
                  </a:moveTo>
                  <a:lnTo>
                    <a:pt x="213359" y="97216"/>
                  </a:lnTo>
                  <a:lnTo>
                    <a:pt x="198119" y="100961"/>
                  </a:lnTo>
                  <a:lnTo>
                    <a:pt x="198119" y="137413"/>
                  </a:lnTo>
                  <a:lnTo>
                    <a:pt x="213359" y="133646"/>
                  </a:lnTo>
                  <a:close/>
                </a:path>
                <a:path w="2743200" h="495300">
                  <a:moveTo>
                    <a:pt x="228599" y="119030"/>
                  </a:moveTo>
                  <a:lnTo>
                    <a:pt x="228599" y="86282"/>
                  </a:lnTo>
                  <a:lnTo>
                    <a:pt x="213359" y="89876"/>
                  </a:lnTo>
                  <a:lnTo>
                    <a:pt x="213359" y="122615"/>
                  </a:lnTo>
                  <a:lnTo>
                    <a:pt x="228599" y="119030"/>
                  </a:lnTo>
                  <a:close/>
                </a:path>
                <a:path w="2743200" h="495300">
                  <a:moveTo>
                    <a:pt x="243839" y="108572"/>
                  </a:moveTo>
                  <a:lnTo>
                    <a:pt x="243839" y="72416"/>
                  </a:lnTo>
                  <a:lnTo>
                    <a:pt x="228599" y="75805"/>
                  </a:lnTo>
                  <a:lnTo>
                    <a:pt x="228599" y="112008"/>
                  </a:lnTo>
                  <a:lnTo>
                    <a:pt x="243839" y="108572"/>
                  </a:lnTo>
                  <a:close/>
                </a:path>
                <a:path w="2743200" h="495300">
                  <a:moveTo>
                    <a:pt x="259079" y="95360"/>
                  </a:moveTo>
                  <a:lnTo>
                    <a:pt x="259079" y="62564"/>
                  </a:lnTo>
                  <a:lnTo>
                    <a:pt x="243839" y="65795"/>
                  </a:lnTo>
                  <a:lnTo>
                    <a:pt x="243839" y="98582"/>
                  </a:lnTo>
                  <a:lnTo>
                    <a:pt x="259079" y="95360"/>
                  </a:lnTo>
                  <a:close/>
                </a:path>
                <a:path w="2743200" h="495300">
                  <a:moveTo>
                    <a:pt x="274319" y="86041"/>
                  </a:moveTo>
                  <a:lnTo>
                    <a:pt x="274319" y="53192"/>
                  </a:lnTo>
                  <a:lnTo>
                    <a:pt x="259079" y="56262"/>
                  </a:lnTo>
                  <a:lnTo>
                    <a:pt x="259079" y="89089"/>
                  </a:lnTo>
                  <a:lnTo>
                    <a:pt x="274319" y="86041"/>
                  </a:lnTo>
                  <a:close/>
                </a:path>
                <a:path w="2743200" h="495300">
                  <a:moveTo>
                    <a:pt x="289559" y="77260"/>
                  </a:moveTo>
                  <a:lnTo>
                    <a:pt x="289559" y="44308"/>
                  </a:lnTo>
                  <a:lnTo>
                    <a:pt x="274319" y="47215"/>
                  </a:lnTo>
                  <a:lnTo>
                    <a:pt x="274319" y="80125"/>
                  </a:lnTo>
                  <a:lnTo>
                    <a:pt x="289559" y="77260"/>
                  </a:lnTo>
                  <a:close/>
                </a:path>
                <a:path w="2743200" h="495300">
                  <a:moveTo>
                    <a:pt x="304799" y="69051"/>
                  </a:moveTo>
                  <a:lnTo>
                    <a:pt x="304799" y="35923"/>
                  </a:lnTo>
                  <a:lnTo>
                    <a:pt x="289559" y="38662"/>
                  </a:lnTo>
                  <a:lnTo>
                    <a:pt x="289559" y="71722"/>
                  </a:lnTo>
                  <a:lnTo>
                    <a:pt x="304799" y="69051"/>
                  </a:lnTo>
                  <a:close/>
                </a:path>
                <a:path w="2743200" h="495300">
                  <a:moveTo>
                    <a:pt x="320039" y="61444"/>
                  </a:moveTo>
                  <a:lnTo>
                    <a:pt x="320039" y="30614"/>
                  </a:lnTo>
                  <a:lnTo>
                    <a:pt x="304799" y="33240"/>
                  </a:lnTo>
                  <a:lnTo>
                    <a:pt x="304799" y="63911"/>
                  </a:lnTo>
                  <a:lnTo>
                    <a:pt x="320039" y="61444"/>
                  </a:lnTo>
                  <a:close/>
                </a:path>
                <a:path w="2743200" h="495300">
                  <a:moveTo>
                    <a:pt x="335279" y="56722"/>
                  </a:moveTo>
                  <a:lnTo>
                    <a:pt x="335279" y="23080"/>
                  </a:lnTo>
                  <a:lnTo>
                    <a:pt x="320039" y="25534"/>
                  </a:lnTo>
                  <a:lnTo>
                    <a:pt x="320039" y="59047"/>
                  </a:lnTo>
                  <a:lnTo>
                    <a:pt x="335279" y="56722"/>
                  </a:lnTo>
                  <a:close/>
                </a:path>
                <a:path w="2743200" h="495300">
                  <a:moveTo>
                    <a:pt x="350519" y="50187"/>
                  </a:moveTo>
                  <a:lnTo>
                    <a:pt x="350519" y="16068"/>
                  </a:lnTo>
                  <a:lnTo>
                    <a:pt x="335279" y="18347"/>
                  </a:lnTo>
                  <a:lnTo>
                    <a:pt x="335279" y="52291"/>
                  </a:lnTo>
                  <a:lnTo>
                    <a:pt x="350519" y="50187"/>
                  </a:lnTo>
                  <a:close/>
                </a:path>
                <a:path w="2743200" h="495300">
                  <a:moveTo>
                    <a:pt x="365759" y="46209"/>
                  </a:moveTo>
                  <a:lnTo>
                    <a:pt x="365759" y="11689"/>
                  </a:lnTo>
                  <a:lnTo>
                    <a:pt x="350519" y="13849"/>
                  </a:lnTo>
                  <a:lnTo>
                    <a:pt x="350519" y="48160"/>
                  </a:lnTo>
                  <a:lnTo>
                    <a:pt x="365759" y="46209"/>
                  </a:lnTo>
                  <a:close/>
                </a:path>
                <a:path w="2743200" h="495300">
                  <a:moveTo>
                    <a:pt x="380999" y="40834"/>
                  </a:moveTo>
                  <a:lnTo>
                    <a:pt x="380999" y="5570"/>
                  </a:lnTo>
                  <a:lnTo>
                    <a:pt x="365759" y="7550"/>
                  </a:lnTo>
                  <a:lnTo>
                    <a:pt x="365759" y="42545"/>
                  </a:lnTo>
                  <a:lnTo>
                    <a:pt x="380999" y="40834"/>
                  </a:lnTo>
                  <a:close/>
                </a:path>
                <a:path w="2743200" h="495300">
                  <a:moveTo>
                    <a:pt x="396239" y="37658"/>
                  </a:moveTo>
                  <a:lnTo>
                    <a:pt x="396239" y="1795"/>
                  </a:lnTo>
                  <a:lnTo>
                    <a:pt x="380999" y="3652"/>
                  </a:lnTo>
                  <a:lnTo>
                    <a:pt x="380999" y="39204"/>
                  </a:lnTo>
                  <a:lnTo>
                    <a:pt x="396239" y="37658"/>
                  </a:lnTo>
                  <a:close/>
                </a:path>
                <a:path w="2743200" h="495300">
                  <a:moveTo>
                    <a:pt x="2285999" y="10667"/>
                  </a:moveTo>
                  <a:lnTo>
                    <a:pt x="2270759" y="0"/>
                  </a:lnTo>
                  <a:lnTo>
                    <a:pt x="396239" y="0"/>
                  </a:lnTo>
                  <a:lnTo>
                    <a:pt x="411479" y="33527"/>
                  </a:lnTo>
                  <a:lnTo>
                    <a:pt x="2240279" y="33527"/>
                  </a:lnTo>
                  <a:lnTo>
                    <a:pt x="2240279" y="22859"/>
                  </a:lnTo>
                  <a:lnTo>
                    <a:pt x="2270759" y="14731"/>
                  </a:lnTo>
                  <a:lnTo>
                    <a:pt x="2270759" y="10667"/>
                  </a:lnTo>
                  <a:lnTo>
                    <a:pt x="2285999" y="10667"/>
                  </a:lnTo>
                  <a:close/>
                </a:path>
                <a:path w="2743200" h="495300">
                  <a:moveTo>
                    <a:pt x="411479" y="33527"/>
                  </a:moveTo>
                  <a:lnTo>
                    <a:pt x="396239" y="0"/>
                  </a:lnTo>
                  <a:lnTo>
                    <a:pt x="396239" y="33527"/>
                  </a:lnTo>
                  <a:lnTo>
                    <a:pt x="411479" y="33527"/>
                  </a:lnTo>
                  <a:close/>
                </a:path>
                <a:path w="2743200" h="495300">
                  <a:moveTo>
                    <a:pt x="411479" y="33527"/>
                  </a:moveTo>
                  <a:lnTo>
                    <a:pt x="396239" y="33527"/>
                  </a:lnTo>
                  <a:lnTo>
                    <a:pt x="396239" y="34818"/>
                  </a:lnTo>
                  <a:lnTo>
                    <a:pt x="411479" y="33527"/>
                  </a:lnTo>
                  <a:close/>
                </a:path>
                <a:path w="2743200" h="495300">
                  <a:moveTo>
                    <a:pt x="2285999" y="98751"/>
                  </a:moveTo>
                  <a:lnTo>
                    <a:pt x="2285999" y="10667"/>
                  </a:lnTo>
                  <a:lnTo>
                    <a:pt x="2240279" y="22859"/>
                  </a:lnTo>
                  <a:lnTo>
                    <a:pt x="2240279" y="32791"/>
                  </a:lnTo>
                  <a:lnTo>
                    <a:pt x="2242527" y="33527"/>
                  </a:lnTo>
                  <a:lnTo>
                    <a:pt x="2270759" y="33527"/>
                  </a:lnTo>
                  <a:lnTo>
                    <a:pt x="2270759" y="93617"/>
                  </a:lnTo>
                  <a:lnTo>
                    <a:pt x="2285999" y="98751"/>
                  </a:lnTo>
                  <a:close/>
                </a:path>
                <a:path w="2743200" h="495300">
                  <a:moveTo>
                    <a:pt x="2242527" y="33527"/>
                  </a:moveTo>
                  <a:lnTo>
                    <a:pt x="2240279" y="32791"/>
                  </a:lnTo>
                  <a:lnTo>
                    <a:pt x="2240279" y="33527"/>
                  </a:lnTo>
                  <a:lnTo>
                    <a:pt x="2242527" y="33527"/>
                  </a:lnTo>
                  <a:close/>
                </a:path>
                <a:path w="2743200" h="495300">
                  <a:moveTo>
                    <a:pt x="2270759" y="68064"/>
                  </a:moveTo>
                  <a:lnTo>
                    <a:pt x="2270759" y="33527"/>
                  </a:lnTo>
                  <a:lnTo>
                    <a:pt x="2242527" y="33527"/>
                  </a:lnTo>
                  <a:lnTo>
                    <a:pt x="2255519" y="37784"/>
                  </a:lnTo>
                  <a:lnTo>
                    <a:pt x="2255519" y="62984"/>
                  </a:lnTo>
                  <a:lnTo>
                    <a:pt x="2270759" y="68064"/>
                  </a:lnTo>
                  <a:close/>
                </a:path>
                <a:path w="2743200" h="495300">
                  <a:moveTo>
                    <a:pt x="2301239" y="124491"/>
                  </a:moveTo>
                  <a:lnTo>
                    <a:pt x="2301239" y="52808"/>
                  </a:lnTo>
                  <a:lnTo>
                    <a:pt x="2285999" y="47555"/>
                  </a:lnTo>
                  <a:lnTo>
                    <a:pt x="2285999" y="119337"/>
                  </a:lnTo>
                  <a:lnTo>
                    <a:pt x="2301239" y="124491"/>
                  </a:lnTo>
                  <a:close/>
                </a:path>
                <a:path w="2743200" h="495300">
                  <a:moveTo>
                    <a:pt x="2316479" y="150259"/>
                  </a:moveTo>
                  <a:lnTo>
                    <a:pt x="2316479" y="89425"/>
                  </a:lnTo>
                  <a:lnTo>
                    <a:pt x="2301239" y="84213"/>
                  </a:lnTo>
                  <a:lnTo>
                    <a:pt x="2301239" y="145109"/>
                  </a:lnTo>
                  <a:lnTo>
                    <a:pt x="2316479" y="150259"/>
                  </a:lnTo>
                  <a:close/>
                </a:path>
                <a:path w="2743200" h="495300">
                  <a:moveTo>
                    <a:pt x="2331719" y="175939"/>
                  </a:moveTo>
                  <a:lnTo>
                    <a:pt x="2331719" y="115378"/>
                  </a:lnTo>
                  <a:lnTo>
                    <a:pt x="2316479" y="110203"/>
                  </a:lnTo>
                  <a:lnTo>
                    <a:pt x="2316479" y="170816"/>
                  </a:lnTo>
                  <a:lnTo>
                    <a:pt x="2331719" y="175939"/>
                  </a:lnTo>
                  <a:close/>
                </a:path>
                <a:path w="2743200" h="495300">
                  <a:moveTo>
                    <a:pt x="2346959" y="196343"/>
                  </a:moveTo>
                  <a:lnTo>
                    <a:pt x="2346959" y="141122"/>
                  </a:lnTo>
                  <a:lnTo>
                    <a:pt x="2331719" y="135992"/>
                  </a:lnTo>
                  <a:lnTo>
                    <a:pt x="2331719" y="191257"/>
                  </a:lnTo>
                  <a:lnTo>
                    <a:pt x="2346959" y="196343"/>
                  </a:lnTo>
                  <a:close/>
                </a:path>
                <a:path w="2743200" h="495300">
                  <a:moveTo>
                    <a:pt x="2362199" y="221573"/>
                  </a:moveTo>
                  <a:lnTo>
                    <a:pt x="2362199" y="166622"/>
                  </a:lnTo>
                  <a:lnTo>
                    <a:pt x="2346959" y="161543"/>
                  </a:lnTo>
                  <a:lnTo>
                    <a:pt x="2346959" y="216556"/>
                  </a:lnTo>
                  <a:lnTo>
                    <a:pt x="2362199" y="221573"/>
                  </a:lnTo>
                  <a:close/>
                </a:path>
                <a:path w="2743200" h="495300">
                  <a:moveTo>
                    <a:pt x="2377439" y="241467"/>
                  </a:moveTo>
                  <a:lnTo>
                    <a:pt x="2377439" y="191844"/>
                  </a:lnTo>
                  <a:lnTo>
                    <a:pt x="2362199" y="186824"/>
                  </a:lnTo>
                  <a:lnTo>
                    <a:pt x="2362199" y="236521"/>
                  </a:lnTo>
                  <a:lnTo>
                    <a:pt x="2377439" y="241467"/>
                  </a:lnTo>
                  <a:close/>
                </a:path>
                <a:path w="2743200" h="495300">
                  <a:moveTo>
                    <a:pt x="2392679" y="261037"/>
                  </a:moveTo>
                  <a:lnTo>
                    <a:pt x="2392679" y="211797"/>
                  </a:lnTo>
                  <a:lnTo>
                    <a:pt x="2377439" y="206828"/>
                  </a:lnTo>
                  <a:lnTo>
                    <a:pt x="2377439" y="256178"/>
                  </a:lnTo>
                  <a:lnTo>
                    <a:pt x="2392679" y="261037"/>
                  </a:lnTo>
                  <a:close/>
                </a:path>
                <a:path w="2743200" h="495300">
                  <a:moveTo>
                    <a:pt x="2407919" y="280226"/>
                  </a:moveTo>
                  <a:lnTo>
                    <a:pt x="2407919" y="231531"/>
                  </a:lnTo>
                  <a:lnTo>
                    <a:pt x="2392679" y="226619"/>
                  </a:lnTo>
                  <a:lnTo>
                    <a:pt x="2392679" y="275468"/>
                  </a:lnTo>
                  <a:lnTo>
                    <a:pt x="2407919" y="280226"/>
                  </a:lnTo>
                  <a:close/>
                </a:path>
                <a:path w="2743200" h="495300">
                  <a:moveTo>
                    <a:pt x="2423159" y="294331"/>
                  </a:moveTo>
                  <a:lnTo>
                    <a:pt x="2423159" y="246177"/>
                  </a:lnTo>
                  <a:lnTo>
                    <a:pt x="2407919" y="241310"/>
                  </a:lnTo>
                  <a:lnTo>
                    <a:pt x="2407919" y="289658"/>
                  </a:lnTo>
                  <a:lnTo>
                    <a:pt x="2423159" y="294331"/>
                  </a:lnTo>
                  <a:close/>
                </a:path>
                <a:path w="2743200" h="495300">
                  <a:moveTo>
                    <a:pt x="2438399" y="312707"/>
                  </a:moveTo>
                  <a:lnTo>
                    <a:pt x="2438399" y="265484"/>
                  </a:lnTo>
                  <a:lnTo>
                    <a:pt x="2423159" y="260682"/>
                  </a:lnTo>
                  <a:lnTo>
                    <a:pt x="2423159" y="308162"/>
                  </a:lnTo>
                  <a:lnTo>
                    <a:pt x="2438399" y="312707"/>
                  </a:lnTo>
                  <a:close/>
                </a:path>
                <a:path w="2743200" h="495300">
                  <a:moveTo>
                    <a:pt x="2468879" y="303275"/>
                  </a:moveTo>
                  <a:lnTo>
                    <a:pt x="2468879" y="298615"/>
                  </a:lnTo>
                  <a:lnTo>
                    <a:pt x="2453639" y="293936"/>
                  </a:lnTo>
                  <a:lnTo>
                    <a:pt x="2453639" y="279789"/>
                  </a:lnTo>
                  <a:lnTo>
                    <a:pt x="2438399" y="275038"/>
                  </a:lnTo>
                  <a:lnTo>
                    <a:pt x="2438399" y="321695"/>
                  </a:lnTo>
                  <a:lnTo>
                    <a:pt x="2453639" y="326135"/>
                  </a:lnTo>
                  <a:lnTo>
                    <a:pt x="2468879" y="303275"/>
                  </a:lnTo>
                  <a:close/>
                </a:path>
                <a:path w="2743200" h="495300">
                  <a:moveTo>
                    <a:pt x="2468879" y="342767"/>
                  </a:moveTo>
                  <a:lnTo>
                    <a:pt x="2468879" y="303275"/>
                  </a:lnTo>
                  <a:lnTo>
                    <a:pt x="2453639" y="326135"/>
                  </a:lnTo>
                  <a:lnTo>
                    <a:pt x="2453639" y="338675"/>
                  </a:lnTo>
                  <a:lnTo>
                    <a:pt x="2468879" y="342767"/>
                  </a:lnTo>
                  <a:close/>
                </a:path>
                <a:path w="2743200" h="495300">
                  <a:moveTo>
                    <a:pt x="2484119" y="354782"/>
                  </a:moveTo>
                  <a:lnTo>
                    <a:pt x="2484119" y="312149"/>
                  </a:lnTo>
                  <a:lnTo>
                    <a:pt x="2468879" y="307737"/>
                  </a:lnTo>
                  <a:lnTo>
                    <a:pt x="2468879" y="350821"/>
                  </a:lnTo>
                  <a:lnTo>
                    <a:pt x="2484119" y="354782"/>
                  </a:lnTo>
                  <a:close/>
                </a:path>
                <a:path w="2743200" h="495300">
                  <a:moveTo>
                    <a:pt x="2499359" y="366403"/>
                  </a:moveTo>
                  <a:lnTo>
                    <a:pt x="2499359" y="329311"/>
                  </a:lnTo>
                  <a:lnTo>
                    <a:pt x="2484119" y="325094"/>
                  </a:lnTo>
                  <a:lnTo>
                    <a:pt x="2484119" y="362573"/>
                  </a:lnTo>
                  <a:lnTo>
                    <a:pt x="2499359" y="366403"/>
                  </a:lnTo>
                  <a:close/>
                </a:path>
                <a:path w="2743200" h="495300">
                  <a:moveTo>
                    <a:pt x="2514599" y="377630"/>
                  </a:moveTo>
                  <a:lnTo>
                    <a:pt x="2514599" y="341670"/>
                  </a:lnTo>
                  <a:lnTo>
                    <a:pt x="2499359" y="337599"/>
                  </a:lnTo>
                  <a:lnTo>
                    <a:pt x="2499359" y="373932"/>
                  </a:lnTo>
                  <a:lnTo>
                    <a:pt x="2514599" y="377630"/>
                  </a:lnTo>
                  <a:close/>
                </a:path>
                <a:path w="2743200" h="495300">
                  <a:moveTo>
                    <a:pt x="2529839" y="388464"/>
                  </a:moveTo>
                  <a:lnTo>
                    <a:pt x="2529839" y="353589"/>
                  </a:lnTo>
                  <a:lnTo>
                    <a:pt x="2514599" y="349664"/>
                  </a:lnTo>
                  <a:lnTo>
                    <a:pt x="2514599" y="384896"/>
                  </a:lnTo>
                  <a:lnTo>
                    <a:pt x="2529839" y="388464"/>
                  </a:lnTo>
                  <a:close/>
                </a:path>
                <a:path w="2743200" h="495300">
                  <a:moveTo>
                    <a:pt x="2545079" y="398904"/>
                  </a:moveTo>
                  <a:lnTo>
                    <a:pt x="2545079" y="365068"/>
                  </a:lnTo>
                  <a:lnTo>
                    <a:pt x="2529839" y="361291"/>
                  </a:lnTo>
                  <a:lnTo>
                    <a:pt x="2529839" y="395468"/>
                  </a:lnTo>
                  <a:lnTo>
                    <a:pt x="2545079" y="398904"/>
                  </a:lnTo>
                  <a:close/>
                </a:path>
                <a:path w="2743200" h="495300">
                  <a:moveTo>
                    <a:pt x="2560319" y="408951"/>
                  </a:moveTo>
                  <a:lnTo>
                    <a:pt x="2560319" y="376108"/>
                  </a:lnTo>
                  <a:lnTo>
                    <a:pt x="2545079" y="372477"/>
                  </a:lnTo>
                  <a:lnTo>
                    <a:pt x="2545079" y="405645"/>
                  </a:lnTo>
                  <a:lnTo>
                    <a:pt x="2560319" y="408951"/>
                  </a:lnTo>
                  <a:close/>
                </a:path>
                <a:path w="2743200" h="495300">
                  <a:moveTo>
                    <a:pt x="2575559" y="418603"/>
                  </a:moveTo>
                  <a:lnTo>
                    <a:pt x="2575559" y="386709"/>
                  </a:lnTo>
                  <a:lnTo>
                    <a:pt x="2560319" y="383224"/>
                  </a:lnTo>
                  <a:lnTo>
                    <a:pt x="2560319" y="415429"/>
                  </a:lnTo>
                  <a:lnTo>
                    <a:pt x="2575559" y="418603"/>
                  </a:lnTo>
                  <a:close/>
                </a:path>
                <a:path w="2743200" h="495300">
                  <a:moveTo>
                    <a:pt x="2590799" y="427862"/>
                  </a:moveTo>
                  <a:lnTo>
                    <a:pt x="2590799" y="400160"/>
                  </a:lnTo>
                  <a:lnTo>
                    <a:pt x="2575559" y="396870"/>
                  </a:lnTo>
                  <a:lnTo>
                    <a:pt x="2575559" y="424820"/>
                  </a:lnTo>
                  <a:lnTo>
                    <a:pt x="2590799" y="427862"/>
                  </a:lnTo>
                  <a:close/>
                </a:path>
                <a:path w="2743200" h="495300">
                  <a:moveTo>
                    <a:pt x="2606039" y="436728"/>
                  </a:moveTo>
                  <a:lnTo>
                    <a:pt x="2606039" y="409735"/>
                  </a:lnTo>
                  <a:lnTo>
                    <a:pt x="2590799" y="406592"/>
                  </a:lnTo>
                  <a:lnTo>
                    <a:pt x="2590799" y="433817"/>
                  </a:lnTo>
                  <a:lnTo>
                    <a:pt x="2606039" y="436728"/>
                  </a:lnTo>
                  <a:close/>
                </a:path>
                <a:path w="2743200" h="495300">
                  <a:moveTo>
                    <a:pt x="2621279" y="445200"/>
                  </a:moveTo>
                  <a:lnTo>
                    <a:pt x="2621279" y="415875"/>
                  </a:lnTo>
                  <a:lnTo>
                    <a:pt x="2606039" y="412829"/>
                  </a:lnTo>
                  <a:lnTo>
                    <a:pt x="2606039" y="442420"/>
                  </a:lnTo>
                  <a:lnTo>
                    <a:pt x="2621279" y="445200"/>
                  </a:lnTo>
                  <a:close/>
                </a:path>
                <a:path w="2743200" h="495300">
                  <a:moveTo>
                    <a:pt x="2636519" y="453278"/>
                  </a:moveTo>
                  <a:lnTo>
                    <a:pt x="2636519" y="424718"/>
                  </a:lnTo>
                  <a:lnTo>
                    <a:pt x="2621279" y="421819"/>
                  </a:lnTo>
                  <a:lnTo>
                    <a:pt x="2621279" y="450629"/>
                  </a:lnTo>
                  <a:lnTo>
                    <a:pt x="2636519" y="453278"/>
                  </a:lnTo>
                  <a:close/>
                </a:path>
                <a:path w="2743200" h="495300">
                  <a:moveTo>
                    <a:pt x="2651759" y="460963"/>
                  </a:moveTo>
                  <a:lnTo>
                    <a:pt x="2651759" y="433121"/>
                  </a:lnTo>
                  <a:lnTo>
                    <a:pt x="2636519" y="430369"/>
                  </a:lnTo>
                  <a:lnTo>
                    <a:pt x="2636519" y="458445"/>
                  </a:lnTo>
                  <a:lnTo>
                    <a:pt x="2651759" y="460963"/>
                  </a:lnTo>
                  <a:close/>
                </a:path>
                <a:path w="2743200" h="495300">
                  <a:moveTo>
                    <a:pt x="2666999" y="468254"/>
                  </a:moveTo>
                  <a:lnTo>
                    <a:pt x="2666999" y="441085"/>
                  </a:lnTo>
                  <a:lnTo>
                    <a:pt x="2651759" y="438479"/>
                  </a:lnTo>
                  <a:lnTo>
                    <a:pt x="2651759" y="465867"/>
                  </a:lnTo>
                  <a:lnTo>
                    <a:pt x="2666999" y="468254"/>
                  </a:lnTo>
                  <a:close/>
                </a:path>
                <a:path w="2743200" h="495300">
                  <a:moveTo>
                    <a:pt x="2743199" y="472439"/>
                  </a:moveTo>
                  <a:lnTo>
                    <a:pt x="2727959" y="470517"/>
                  </a:lnTo>
                  <a:lnTo>
                    <a:pt x="2727959" y="466526"/>
                  </a:lnTo>
                  <a:lnTo>
                    <a:pt x="2712719" y="464458"/>
                  </a:lnTo>
                  <a:lnTo>
                    <a:pt x="2712719" y="462340"/>
                  </a:lnTo>
                  <a:lnTo>
                    <a:pt x="2697479" y="460174"/>
                  </a:lnTo>
                  <a:lnTo>
                    <a:pt x="2697479" y="455694"/>
                  </a:lnTo>
                  <a:lnTo>
                    <a:pt x="2682239" y="453382"/>
                  </a:lnTo>
                  <a:lnTo>
                    <a:pt x="2682239" y="448609"/>
                  </a:lnTo>
                  <a:lnTo>
                    <a:pt x="2666999" y="446150"/>
                  </a:lnTo>
                  <a:lnTo>
                    <a:pt x="2666999" y="470597"/>
                  </a:lnTo>
                  <a:lnTo>
                    <a:pt x="2679215" y="472439"/>
                  </a:lnTo>
                  <a:lnTo>
                    <a:pt x="2743199" y="472439"/>
                  </a:lnTo>
                  <a:close/>
                </a:path>
                <a:path w="2743200" h="495300">
                  <a:moveTo>
                    <a:pt x="2743199" y="495299"/>
                  </a:moveTo>
                  <a:lnTo>
                    <a:pt x="2743199" y="472439"/>
                  </a:lnTo>
                  <a:lnTo>
                    <a:pt x="2679215" y="472439"/>
                  </a:lnTo>
                  <a:lnTo>
                    <a:pt x="2682239" y="472896"/>
                  </a:lnTo>
                  <a:lnTo>
                    <a:pt x="2682239" y="477363"/>
                  </a:lnTo>
                  <a:lnTo>
                    <a:pt x="2697479" y="479531"/>
                  </a:lnTo>
                  <a:lnTo>
                    <a:pt x="2697479" y="483735"/>
                  </a:lnTo>
                  <a:lnTo>
                    <a:pt x="2712719" y="485772"/>
                  </a:lnTo>
                  <a:lnTo>
                    <a:pt x="2712719" y="487765"/>
                  </a:lnTo>
                  <a:lnTo>
                    <a:pt x="2727959" y="489714"/>
                  </a:lnTo>
                  <a:lnTo>
                    <a:pt x="2727959" y="493481"/>
                  </a:lnTo>
                  <a:lnTo>
                    <a:pt x="2743199" y="495299"/>
                  </a:lnTo>
                  <a:close/>
                </a:path>
              </a:pathLst>
            </a:custGeom>
            <a:solidFill>
              <a:srgbClr val="24211D"/>
            </a:solidFill>
          </p:spPr>
          <p:txBody>
            <a:bodyPr wrap="square" lIns="0" tIns="0" rIns="0" bIns="0" rtlCol="0"/>
            <a:lstStyle/>
            <a:p>
              <a:endParaRPr/>
            </a:p>
          </p:txBody>
        </p:sp>
        <p:sp>
          <p:nvSpPr>
            <p:cNvPr id="239" name="object 239"/>
            <p:cNvSpPr/>
            <p:nvPr/>
          </p:nvSpPr>
          <p:spPr>
            <a:xfrm>
              <a:off x="1338990" y="4500691"/>
              <a:ext cx="1139199" cy="408022"/>
            </a:xfrm>
            <a:custGeom>
              <a:avLst/>
              <a:gdLst/>
              <a:ahLst/>
              <a:cxnLst/>
              <a:rect l="l" t="t" r="r" b="b"/>
              <a:pathLst>
                <a:path w="1332230" h="449579">
                  <a:moveTo>
                    <a:pt x="1523" y="403390"/>
                  </a:moveTo>
                  <a:lnTo>
                    <a:pt x="1523" y="373682"/>
                  </a:lnTo>
                  <a:lnTo>
                    <a:pt x="0" y="376072"/>
                  </a:lnTo>
                  <a:lnTo>
                    <a:pt x="0" y="401214"/>
                  </a:lnTo>
                  <a:lnTo>
                    <a:pt x="1523" y="403390"/>
                  </a:lnTo>
                  <a:close/>
                </a:path>
                <a:path w="1332230" h="449579">
                  <a:moveTo>
                    <a:pt x="3047" y="407687"/>
                  </a:moveTo>
                  <a:lnTo>
                    <a:pt x="3047" y="366414"/>
                  </a:lnTo>
                  <a:lnTo>
                    <a:pt x="1523" y="368853"/>
                  </a:lnTo>
                  <a:lnTo>
                    <a:pt x="1523" y="405548"/>
                  </a:lnTo>
                  <a:lnTo>
                    <a:pt x="3047" y="407687"/>
                  </a:lnTo>
                  <a:close/>
                </a:path>
                <a:path w="1332230" h="449579">
                  <a:moveTo>
                    <a:pt x="6095" y="413988"/>
                  </a:moveTo>
                  <a:lnTo>
                    <a:pt x="6095" y="359000"/>
                  </a:lnTo>
                  <a:lnTo>
                    <a:pt x="3047" y="363958"/>
                  </a:lnTo>
                  <a:lnTo>
                    <a:pt x="3047" y="409807"/>
                  </a:lnTo>
                  <a:lnTo>
                    <a:pt x="6095" y="413988"/>
                  </a:lnTo>
                  <a:close/>
                </a:path>
                <a:path w="1332230" h="449579">
                  <a:moveTo>
                    <a:pt x="126491" y="448933"/>
                  </a:moveTo>
                  <a:lnTo>
                    <a:pt x="126491" y="136934"/>
                  </a:lnTo>
                  <a:lnTo>
                    <a:pt x="124967" y="140116"/>
                  </a:lnTo>
                  <a:lnTo>
                    <a:pt x="124967" y="143295"/>
                  </a:lnTo>
                  <a:lnTo>
                    <a:pt x="123443" y="146472"/>
                  </a:lnTo>
                  <a:lnTo>
                    <a:pt x="123443" y="152815"/>
                  </a:lnTo>
                  <a:lnTo>
                    <a:pt x="120395" y="159146"/>
                  </a:lnTo>
                  <a:lnTo>
                    <a:pt x="120395" y="162305"/>
                  </a:lnTo>
                  <a:lnTo>
                    <a:pt x="117347" y="168613"/>
                  </a:lnTo>
                  <a:lnTo>
                    <a:pt x="117347" y="171760"/>
                  </a:lnTo>
                  <a:lnTo>
                    <a:pt x="94487" y="218345"/>
                  </a:lnTo>
                  <a:lnTo>
                    <a:pt x="91439" y="221401"/>
                  </a:lnTo>
                  <a:lnTo>
                    <a:pt x="86867" y="230526"/>
                  </a:lnTo>
                  <a:lnTo>
                    <a:pt x="83819" y="233552"/>
                  </a:lnTo>
                  <a:lnTo>
                    <a:pt x="80771" y="239581"/>
                  </a:lnTo>
                  <a:lnTo>
                    <a:pt x="77723" y="242584"/>
                  </a:lnTo>
                  <a:lnTo>
                    <a:pt x="73151" y="251540"/>
                  </a:lnTo>
                  <a:lnTo>
                    <a:pt x="70103" y="254507"/>
                  </a:lnTo>
                  <a:lnTo>
                    <a:pt x="67055" y="260416"/>
                  </a:lnTo>
                  <a:lnTo>
                    <a:pt x="64007" y="263356"/>
                  </a:lnTo>
                  <a:lnTo>
                    <a:pt x="62483" y="266287"/>
                  </a:lnTo>
                  <a:lnTo>
                    <a:pt x="59435" y="269207"/>
                  </a:lnTo>
                  <a:lnTo>
                    <a:pt x="50291" y="283659"/>
                  </a:lnTo>
                  <a:lnTo>
                    <a:pt x="48767" y="286518"/>
                  </a:lnTo>
                  <a:lnTo>
                    <a:pt x="45719" y="289366"/>
                  </a:lnTo>
                  <a:lnTo>
                    <a:pt x="42671" y="295028"/>
                  </a:lnTo>
                  <a:lnTo>
                    <a:pt x="39623" y="297842"/>
                  </a:lnTo>
                  <a:lnTo>
                    <a:pt x="35051" y="306213"/>
                  </a:lnTo>
                  <a:lnTo>
                    <a:pt x="32003" y="308979"/>
                  </a:lnTo>
                  <a:lnTo>
                    <a:pt x="28955" y="314474"/>
                  </a:lnTo>
                  <a:lnTo>
                    <a:pt x="18287" y="333300"/>
                  </a:lnTo>
                  <a:lnTo>
                    <a:pt x="9143" y="348898"/>
                  </a:lnTo>
                  <a:lnTo>
                    <a:pt x="9143" y="351446"/>
                  </a:lnTo>
                  <a:lnTo>
                    <a:pt x="6095" y="356497"/>
                  </a:lnTo>
                  <a:lnTo>
                    <a:pt x="6095" y="416049"/>
                  </a:lnTo>
                  <a:lnTo>
                    <a:pt x="9143" y="420112"/>
                  </a:lnTo>
                  <a:lnTo>
                    <a:pt x="12191" y="424093"/>
                  </a:lnTo>
                  <a:lnTo>
                    <a:pt x="13715" y="426053"/>
                  </a:lnTo>
                  <a:lnTo>
                    <a:pt x="16763" y="427992"/>
                  </a:lnTo>
                  <a:lnTo>
                    <a:pt x="19811" y="431807"/>
                  </a:lnTo>
                  <a:lnTo>
                    <a:pt x="22859" y="433683"/>
                  </a:lnTo>
                  <a:lnTo>
                    <a:pt x="24383" y="435537"/>
                  </a:lnTo>
                  <a:lnTo>
                    <a:pt x="27431" y="437370"/>
                  </a:lnTo>
                  <a:lnTo>
                    <a:pt x="30479" y="439181"/>
                  </a:lnTo>
                  <a:lnTo>
                    <a:pt x="33527" y="440970"/>
                  </a:lnTo>
                  <a:lnTo>
                    <a:pt x="35051" y="442737"/>
                  </a:lnTo>
                  <a:lnTo>
                    <a:pt x="38099" y="444481"/>
                  </a:lnTo>
                  <a:lnTo>
                    <a:pt x="42671" y="446204"/>
                  </a:lnTo>
                  <a:lnTo>
                    <a:pt x="45719" y="447903"/>
                  </a:lnTo>
                  <a:lnTo>
                    <a:pt x="48767" y="449579"/>
                  </a:lnTo>
                  <a:lnTo>
                    <a:pt x="126491" y="448933"/>
                  </a:lnTo>
                  <a:close/>
                </a:path>
                <a:path w="1332230" h="449579">
                  <a:moveTo>
                    <a:pt x="1331975" y="438911"/>
                  </a:moveTo>
                  <a:lnTo>
                    <a:pt x="1327403" y="435491"/>
                  </a:lnTo>
                  <a:lnTo>
                    <a:pt x="1321307" y="432063"/>
                  </a:lnTo>
                  <a:lnTo>
                    <a:pt x="1312163" y="425185"/>
                  </a:lnTo>
                  <a:lnTo>
                    <a:pt x="1306067" y="421734"/>
                  </a:lnTo>
                  <a:lnTo>
                    <a:pt x="1292351" y="411327"/>
                  </a:lnTo>
                  <a:lnTo>
                    <a:pt x="1286255" y="407838"/>
                  </a:lnTo>
                  <a:lnTo>
                    <a:pt x="1272539" y="397310"/>
                  </a:lnTo>
                  <a:lnTo>
                    <a:pt x="1266443" y="393777"/>
                  </a:lnTo>
                  <a:lnTo>
                    <a:pt x="1261871" y="390233"/>
                  </a:lnTo>
                  <a:lnTo>
                    <a:pt x="1243583" y="375927"/>
                  </a:lnTo>
                  <a:lnTo>
                    <a:pt x="1237487" y="372316"/>
                  </a:lnTo>
                  <a:lnTo>
                    <a:pt x="1223771" y="361394"/>
                  </a:lnTo>
                  <a:lnTo>
                    <a:pt x="1182623" y="327727"/>
                  </a:lnTo>
                  <a:lnTo>
                    <a:pt x="1165859" y="312270"/>
                  </a:lnTo>
                  <a:lnTo>
                    <a:pt x="1156715" y="304415"/>
                  </a:lnTo>
                  <a:lnTo>
                    <a:pt x="1142999" y="292465"/>
                  </a:lnTo>
                  <a:lnTo>
                    <a:pt x="1139951" y="288435"/>
                  </a:lnTo>
                  <a:lnTo>
                    <a:pt x="1130807" y="280304"/>
                  </a:lnTo>
                  <a:lnTo>
                    <a:pt x="1127759" y="276201"/>
                  </a:lnTo>
                  <a:lnTo>
                    <a:pt x="1118615" y="267919"/>
                  </a:lnTo>
                  <a:lnTo>
                    <a:pt x="1115567" y="263740"/>
                  </a:lnTo>
                  <a:lnTo>
                    <a:pt x="1106423" y="255301"/>
                  </a:lnTo>
                  <a:lnTo>
                    <a:pt x="1103375" y="251040"/>
                  </a:lnTo>
                  <a:lnTo>
                    <a:pt x="1098803" y="246752"/>
                  </a:lnTo>
                  <a:lnTo>
                    <a:pt x="1095755" y="242436"/>
                  </a:lnTo>
                  <a:lnTo>
                    <a:pt x="1091183" y="238091"/>
                  </a:lnTo>
                  <a:lnTo>
                    <a:pt x="1088135" y="233718"/>
                  </a:lnTo>
                  <a:lnTo>
                    <a:pt x="1083563" y="229314"/>
                  </a:lnTo>
                  <a:lnTo>
                    <a:pt x="1080515" y="224881"/>
                  </a:lnTo>
                  <a:lnTo>
                    <a:pt x="1075943" y="220418"/>
                  </a:lnTo>
                  <a:lnTo>
                    <a:pt x="1069847" y="211399"/>
                  </a:lnTo>
                  <a:lnTo>
                    <a:pt x="1065275" y="206842"/>
                  </a:lnTo>
                  <a:lnTo>
                    <a:pt x="1056131" y="192978"/>
                  </a:lnTo>
                  <a:lnTo>
                    <a:pt x="1051559" y="188291"/>
                  </a:lnTo>
                  <a:lnTo>
                    <a:pt x="1045463" y="178815"/>
                  </a:lnTo>
                  <a:lnTo>
                    <a:pt x="1033271" y="159446"/>
                  </a:lnTo>
                  <a:lnTo>
                    <a:pt x="1028699" y="154515"/>
                  </a:lnTo>
                  <a:lnTo>
                    <a:pt x="1022603" y="144541"/>
                  </a:lnTo>
                  <a:lnTo>
                    <a:pt x="1021079" y="139498"/>
                  </a:lnTo>
                  <a:lnTo>
                    <a:pt x="1014983" y="129298"/>
                  </a:lnTo>
                  <a:lnTo>
                    <a:pt x="1002791" y="108429"/>
                  </a:lnTo>
                  <a:lnTo>
                    <a:pt x="1001267" y="103112"/>
                  </a:lnTo>
                  <a:lnTo>
                    <a:pt x="995171" y="92354"/>
                  </a:lnTo>
                  <a:lnTo>
                    <a:pt x="993647" y="86913"/>
                  </a:lnTo>
                  <a:lnTo>
                    <a:pt x="987551" y="75904"/>
                  </a:lnTo>
                  <a:lnTo>
                    <a:pt x="986027" y="70335"/>
                  </a:lnTo>
                  <a:lnTo>
                    <a:pt x="982979" y="64722"/>
                  </a:lnTo>
                  <a:lnTo>
                    <a:pt x="981455" y="59066"/>
                  </a:lnTo>
                  <a:lnTo>
                    <a:pt x="978407" y="53366"/>
                  </a:lnTo>
                  <a:lnTo>
                    <a:pt x="975359" y="41830"/>
                  </a:lnTo>
                  <a:lnTo>
                    <a:pt x="972311" y="35995"/>
                  </a:lnTo>
                  <a:lnTo>
                    <a:pt x="969263" y="24185"/>
                  </a:lnTo>
                  <a:lnTo>
                    <a:pt x="966215" y="18210"/>
                  </a:lnTo>
                  <a:lnTo>
                    <a:pt x="961643" y="0"/>
                  </a:lnTo>
                  <a:lnTo>
                    <a:pt x="48767" y="0"/>
                  </a:lnTo>
                  <a:lnTo>
                    <a:pt x="62483" y="9419"/>
                  </a:lnTo>
                  <a:lnTo>
                    <a:pt x="65531" y="12567"/>
                  </a:lnTo>
                  <a:lnTo>
                    <a:pt x="70103" y="15720"/>
                  </a:lnTo>
                  <a:lnTo>
                    <a:pt x="73151" y="18877"/>
                  </a:lnTo>
                  <a:lnTo>
                    <a:pt x="77723" y="22038"/>
                  </a:lnTo>
                  <a:lnTo>
                    <a:pt x="99059" y="44256"/>
                  </a:lnTo>
                  <a:lnTo>
                    <a:pt x="100583" y="47441"/>
                  </a:lnTo>
                  <a:lnTo>
                    <a:pt x="103631" y="50629"/>
                  </a:lnTo>
                  <a:lnTo>
                    <a:pt x="105155" y="53819"/>
                  </a:lnTo>
                  <a:lnTo>
                    <a:pt x="108203" y="57010"/>
                  </a:lnTo>
                  <a:lnTo>
                    <a:pt x="112775" y="66596"/>
                  </a:lnTo>
                  <a:lnTo>
                    <a:pt x="115823" y="69793"/>
                  </a:lnTo>
                  <a:lnTo>
                    <a:pt x="118871" y="76192"/>
                  </a:lnTo>
                  <a:lnTo>
                    <a:pt x="118871" y="79392"/>
                  </a:lnTo>
                  <a:lnTo>
                    <a:pt x="123443" y="88997"/>
                  </a:lnTo>
                  <a:lnTo>
                    <a:pt x="123443" y="92199"/>
                  </a:lnTo>
                  <a:lnTo>
                    <a:pt x="124967" y="95400"/>
                  </a:lnTo>
                  <a:lnTo>
                    <a:pt x="124967" y="101803"/>
                  </a:lnTo>
                  <a:lnTo>
                    <a:pt x="126491" y="105003"/>
                  </a:lnTo>
                  <a:lnTo>
                    <a:pt x="126491" y="448933"/>
                  </a:lnTo>
                  <a:lnTo>
                    <a:pt x="1331975" y="438911"/>
                  </a:lnTo>
                  <a:close/>
                </a:path>
              </a:pathLst>
            </a:custGeom>
            <a:solidFill>
              <a:srgbClr val="FCF900"/>
            </a:solidFill>
          </p:spPr>
          <p:txBody>
            <a:bodyPr wrap="square" lIns="0" tIns="0" rIns="0" bIns="0" rtlCol="0"/>
            <a:lstStyle/>
            <a:p>
              <a:endParaRPr/>
            </a:p>
          </p:txBody>
        </p:sp>
        <p:sp>
          <p:nvSpPr>
            <p:cNvPr id="240" name="object 240"/>
            <p:cNvSpPr/>
            <p:nvPr/>
          </p:nvSpPr>
          <p:spPr>
            <a:xfrm>
              <a:off x="1331228" y="4491009"/>
              <a:ext cx="1157661" cy="428769"/>
            </a:xfrm>
            <a:custGeom>
              <a:avLst/>
              <a:gdLst/>
              <a:ahLst/>
              <a:cxnLst/>
              <a:rect l="l" t="t" r="r" b="b"/>
              <a:pathLst>
                <a:path w="1353820" h="472439">
                  <a:moveTo>
                    <a:pt x="36575" y="359663"/>
                  </a:moveTo>
                  <a:lnTo>
                    <a:pt x="13715" y="348995"/>
                  </a:lnTo>
                  <a:lnTo>
                    <a:pt x="10667" y="354101"/>
                  </a:lnTo>
                  <a:lnTo>
                    <a:pt x="9143" y="359215"/>
                  </a:lnTo>
                  <a:lnTo>
                    <a:pt x="6095" y="364334"/>
                  </a:lnTo>
                  <a:lnTo>
                    <a:pt x="0" y="384756"/>
                  </a:lnTo>
                  <a:lnTo>
                    <a:pt x="0" y="414718"/>
                  </a:lnTo>
                  <a:lnTo>
                    <a:pt x="21335" y="451841"/>
                  </a:lnTo>
                  <a:lnTo>
                    <a:pt x="21335" y="394411"/>
                  </a:lnTo>
                  <a:lnTo>
                    <a:pt x="27431" y="374715"/>
                  </a:lnTo>
                  <a:lnTo>
                    <a:pt x="36575" y="359663"/>
                  </a:lnTo>
                  <a:close/>
                </a:path>
                <a:path w="1353820" h="472439">
                  <a:moveTo>
                    <a:pt x="70103" y="292607"/>
                  </a:moveTo>
                  <a:lnTo>
                    <a:pt x="57911" y="280415"/>
                  </a:lnTo>
                  <a:lnTo>
                    <a:pt x="48767" y="290213"/>
                  </a:lnTo>
                  <a:lnTo>
                    <a:pt x="45719" y="295111"/>
                  </a:lnTo>
                  <a:lnTo>
                    <a:pt x="41147" y="300010"/>
                  </a:lnTo>
                  <a:lnTo>
                    <a:pt x="22859" y="329401"/>
                  </a:lnTo>
                  <a:lnTo>
                    <a:pt x="21335" y="334300"/>
                  </a:lnTo>
                  <a:lnTo>
                    <a:pt x="15239" y="344097"/>
                  </a:lnTo>
                  <a:lnTo>
                    <a:pt x="13715" y="348995"/>
                  </a:lnTo>
                  <a:lnTo>
                    <a:pt x="36575" y="359663"/>
                  </a:lnTo>
                  <a:lnTo>
                    <a:pt x="39623" y="353949"/>
                  </a:lnTo>
                  <a:lnTo>
                    <a:pt x="41147" y="348241"/>
                  </a:lnTo>
                  <a:lnTo>
                    <a:pt x="53339" y="325564"/>
                  </a:lnTo>
                  <a:lnTo>
                    <a:pt x="54863" y="319961"/>
                  </a:lnTo>
                  <a:lnTo>
                    <a:pt x="64007" y="303395"/>
                  </a:lnTo>
                  <a:lnTo>
                    <a:pt x="70103" y="292607"/>
                  </a:lnTo>
                  <a:close/>
                </a:path>
                <a:path w="1353820" h="472439">
                  <a:moveTo>
                    <a:pt x="57911" y="449579"/>
                  </a:moveTo>
                  <a:lnTo>
                    <a:pt x="27431" y="422113"/>
                  </a:lnTo>
                  <a:lnTo>
                    <a:pt x="24383" y="417710"/>
                  </a:lnTo>
                  <a:lnTo>
                    <a:pt x="21335" y="408622"/>
                  </a:lnTo>
                  <a:lnTo>
                    <a:pt x="21335" y="451841"/>
                  </a:lnTo>
                  <a:lnTo>
                    <a:pt x="24383" y="456149"/>
                  </a:lnTo>
                  <a:lnTo>
                    <a:pt x="30479" y="460368"/>
                  </a:lnTo>
                  <a:lnTo>
                    <a:pt x="35051" y="464492"/>
                  </a:lnTo>
                  <a:lnTo>
                    <a:pt x="41147" y="468518"/>
                  </a:lnTo>
                  <a:lnTo>
                    <a:pt x="47243" y="472439"/>
                  </a:lnTo>
                  <a:lnTo>
                    <a:pt x="57911" y="449579"/>
                  </a:lnTo>
                  <a:close/>
                </a:path>
                <a:path w="1353820" h="472439">
                  <a:moveTo>
                    <a:pt x="70103" y="0"/>
                  </a:moveTo>
                  <a:lnTo>
                    <a:pt x="57911" y="0"/>
                  </a:lnTo>
                  <a:lnTo>
                    <a:pt x="47243" y="21335"/>
                  </a:lnTo>
                  <a:lnTo>
                    <a:pt x="57911" y="10667"/>
                  </a:lnTo>
                  <a:lnTo>
                    <a:pt x="57911" y="11379"/>
                  </a:lnTo>
                  <a:lnTo>
                    <a:pt x="70103" y="0"/>
                  </a:lnTo>
                  <a:close/>
                </a:path>
                <a:path w="1353820" h="472439">
                  <a:moveTo>
                    <a:pt x="95479" y="21335"/>
                  </a:moveTo>
                  <a:lnTo>
                    <a:pt x="91439" y="18301"/>
                  </a:lnTo>
                  <a:lnTo>
                    <a:pt x="82295" y="9147"/>
                  </a:lnTo>
                  <a:lnTo>
                    <a:pt x="70103" y="0"/>
                  </a:lnTo>
                  <a:lnTo>
                    <a:pt x="47243" y="21335"/>
                  </a:lnTo>
                  <a:lnTo>
                    <a:pt x="57911" y="29479"/>
                  </a:lnTo>
                  <a:lnTo>
                    <a:pt x="57911" y="21335"/>
                  </a:lnTo>
                  <a:lnTo>
                    <a:pt x="95479" y="21335"/>
                  </a:lnTo>
                  <a:close/>
                </a:path>
                <a:path w="1353820" h="472439">
                  <a:moveTo>
                    <a:pt x="1353311" y="438911"/>
                  </a:moveTo>
                  <a:lnTo>
                    <a:pt x="1330451" y="460247"/>
                  </a:lnTo>
                  <a:lnTo>
                    <a:pt x="1315211" y="449902"/>
                  </a:lnTo>
                  <a:lnTo>
                    <a:pt x="1301085" y="439244"/>
                  </a:lnTo>
                  <a:lnTo>
                    <a:pt x="57911" y="449579"/>
                  </a:lnTo>
                  <a:lnTo>
                    <a:pt x="57911" y="460247"/>
                  </a:lnTo>
                  <a:lnTo>
                    <a:pt x="47243" y="472439"/>
                  </a:lnTo>
                  <a:lnTo>
                    <a:pt x="57911" y="472439"/>
                  </a:lnTo>
                  <a:lnTo>
                    <a:pt x="1341119" y="460247"/>
                  </a:lnTo>
                  <a:lnTo>
                    <a:pt x="1353311" y="438911"/>
                  </a:lnTo>
                  <a:close/>
                </a:path>
                <a:path w="1353820" h="472439">
                  <a:moveTo>
                    <a:pt x="144779" y="154786"/>
                  </a:moveTo>
                  <a:lnTo>
                    <a:pt x="144779" y="100583"/>
                  </a:lnTo>
                  <a:lnTo>
                    <a:pt x="135635" y="73225"/>
                  </a:lnTo>
                  <a:lnTo>
                    <a:pt x="129539" y="64082"/>
                  </a:lnTo>
                  <a:lnTo>
                    <a:pt x="128015" y="59508"/>
                  </a:lnTo>
                  <a:lnTo>
                    <a:pt x="121919" y="50355"/>
                  </a:lnTo>
                  <a:lnTo>
                    <a:pt x="117347" y="45777"/>
                  </a:lnTo>
                  <a:lnTo>
                    <a:pt x="114299" y="41198"/>
                  </a:lnTo>
                  <a:lnTo>
                    <a:pt x="109727" y="36618"/>
                  </a:lnTo>
                  <a:lnTo>
                    <a:pt x="106679" y="32039"/>
                  </a:lnTo>
                  <a:lnTo>
                    <a:pt x="97535" y="22880"/>
                  </a:lnTo>
                  <a:lnTo>
                    <a:pt x="95479" y="21335"/>
                  </a:lnTo>
                  <a:lnTo>
                    <a:pt x="57911" y="21335"/>
                  </a:lnTo>
                  <a:lnTo>
                    <a:pt x="57911" y="29479"/>
                  </a:lnTo>
                  <a:lnTo>
                    <a:pt x="65531" y="35298"/>
                  </a:lnTo>
                  <a:lnTo>
                    <a:pt x="92963" y="63246"/>
                  </a:lnTo>
                  <a:lnTo>
                    <a:pt x="108203" y="86499"/>
                  </a:lnTo>
                  <a:lnTo>
                    <a:pt x="111251" y="95777"/>
                  </a:lnTo>
                  <a:lnTo>
                    <a:pt x="114299" y="100409"/>
                  </a:lnTo>
                  <a:lnTo>
                    <a:pt x="117347" y="109656"/>
                  </a:lnTo>
                  <a:lnTo>
                    <a:pt x="117347" y="114271"/>
                  </a:lnTo>
                  <a:lnTo>
                    <a:pt x="120395" y="123480"/>
                  </a:lnTo>
                  <a:lnTo>
                    <a:pt x="120395" y="216598"/>
                  </a:lnTo>
                  <a:lnTo>
                    <a:pt x="123443" y="212249"/>
                  </a:lnTo>
                  <a:lnTo>
                    <a:pt x="124967" y="207889"/>
                  </a:lnTo>
                  <a:lnTo>
                    <a:pt x="128015" y="203517"/>
                  </a:lnTo>
                  <a:lnTo>
                    <a:pt x="131063" y="194743"/>
                  </a:lnTo>
                  <a:lnTo>
                    <a:pt x="134111" y="190340"/>
                  </a:lnTo>
                  <a:lnTo>
                    <a:pt x="143255" y="163726"/>
                  </a:lnTo>
                  <a:lnTo>
                    <a:pt x="143255" y="159260"/>
                  </a:lnTo>
                  <a:lnTo>
                    <a:pt x="144779" y="154786"/>
                  </a:lnTo>
                  <a:close/>
                </a:path>
                <a:path w="1353820" h="472439">
                  <a:moveTo>
                    <a:pt x="120395" y="216598"/>
                  </a:moveTo>
                  <a:lnTo>
                    <a:pt x="120395" y="155447"/>
                  </a:lnTo>
                  <a:lnTo>
                    <a:pt x="118871" y="159975"/>
                  </a:lnTo>
                  <a:lnTo>
                    <a:pt x="118871" y="164490"/>
                  </a:lnTo>
                  <a:lnTo>
                    <a:pt x="114299" y="177965"/>
                  </a:lnTo>
                  <a:lnTo>
                    <a:pt x="114299" y="182430"/>
                  </a:lnTo>
                  <a:lnTo>
                    <a:pt x="112775" y="186882"/>
                  </a:lnTo>
                  <a:lnTo>
                    <a:pt x="109727" y="191320"/>
                  </a:lnTo>
                  <a:lnTo>
                    <a:pt x="105155" y="204544"/>
                  </a:lnTo>
                  <a:lnTo>
                    <a:pt x="102107" y="208921"/>
                  </a:lnTo>
                  <a:lnTo>
                    <a:pt x="99059" y="217624"/>
                  </a:lnTo>
                  <a:lnTo>
                    <a:pt x="92963" y="226257"/>
                  </a:lnTo>
                  <a:lnTo>
                    <a:pt x="91439" y="230547"/>
                  </a:lnTo>
                  <a:lnTo>
                    <a:pt x="85343" y="239068"/>
                  </a:lnTo>
                  <a:lnTo>
                    <a:pt x="83819" y="243300"/>
                  </a:lnTo>
                  <a:lnTo>
                    <a:pt x="71627" y="260018"/>
                  </a:lnTo>
                  <a:lnTo>
                    <a:pt x="70103" y="264144"/>
                  </a:lnTo>
                  <a:lnTo>
                    <a:pt x="57911" y="280415"/>
                  </a:lnTo>
                  <a:lnTo>
                    <a:pt x="70103" y="292607"/>
                  </a:lnTo>
                  <a:lnTo>
                    <a:pt x="91439" y="263603"/>
                  </a:lnTo>
                  <a:lnTo>
                    <a:pt x="97535" y="255178"/>
                  </a:lnTo>
                  <a:lnTo>
                    <a:pt x="99059" y="250945"/>
                  </a:lnTo>
                  <a:lnTo>
                    <a:pt x="111251" y="233873"/>
                  </a:lnTo>
                  <a:lnTo>
                    <a:pt x="112775" y="229573"/>
                  </a:lnTo>
                  <a:lnTo>
                    <a:pt x="118871" y="220935"/>
                  </a:lnTo>
                  <a:lnTo>
                    <a:pt x="120395" y="216598"/>
                  </a:lnTo>
                  <a:close/>
                </a:path>
                <a:path w="1353820" h="472439">
                  <a:moveTo>
                    <a:pt x="981455" y="10667"/>
                  </a:moveTo>
                  <a:lnTo>
                    <a:pt x="981455" y="0"/>
                  </a:lnTo>
                  <a:lnTo>
                    <a:pt x="70103" y="0"/>
                  </a:lnTo>
                  <a:lnTo>
                    <a:pt x="82295" y="9147"/>
                  </a:lnTo>
                  <a:lnTo>
                    <a:pt x="91439" y="18301"/>
                  </a:lnTo>
                  <a:lnTo>
                    <a:pt x="95479" y="21335"/>
                  </a:lnTo>
                  <a:lnTo>
                    <a:pt x="958595" y="21335"/>
                  </a:lnTo>
                  <a:lnTo>
                    <a:pt x="958595" y="10667"/>
                  </a:lnTo>
                  <a:lnTo>
                    <a:pt x="981455" y="10667"/>
                  </a:lnTo>
                  <a:close/>
                </a:path>
                <a:path w="1353820" h="472439">
                  <a:moveTo>
                    <a:pt x="146303" y="145815"/>
                  </a:moveTo>
                  <a:lnTo>
                    <a:pt x="146303" y="109673"/>
                  </a:lnTo>
                  <a:lnTo>
                    <a:pt x="144779" y="105130"/>
                  </a:lnTo>
                  <a:lnTo>
                    <a:pt x="144779" y="150304"/>
                  </a:lnTo>
                  <a:lnTo>
                    <a:pt x="146303" y="145815"/>
                  </a:lnTo>
                  <a:close/>
                </a:path>
                <a:path w="1353820" h="472439">
                  <a:moveTo>
                    <a:pt x="147827" y="132307"/>
                  </a:moveTo>
                  <a:lnTo>
                    <a:pt x="147827" y="118742"/>
                  </a:lnTo>
                  <a:lnTo>
                    <a:pt x="146303" y="114210"/>
                  </a:lnTo>
                  <a:lnTo>
                    <a:pt x="146303" y="136816"/>
                  </a:lnTo>
                  <a:lnTo>
                    <a:pt x="147827" y="132307"/>
                  </a:lnTo>
                  <a:close/>
                </a:path>
                <a:path w="1353820" h="472439">
                  <a:moveTo>
                    <a:pt x="1127759" y="257555"/>
                  </a:moveTo>
                  <a:lnTo>
                    <a:pt x="1118615" y="247831"/>
                  </a:lnTo>
                  <a:lnTo>
                    <a:pt x="1115567" y="242962"/>
                  </a:lnTo>
                  <a:lnTo>
                    <a:pt x="1110995" y="238087"/>
                  </a:lnTo>
                  <a:lnTo>
                    <a:pt x="1107947" y="233207"/>
                  </a:lnTo>
                  <a:lnTo>
                    <a:pt x="1103375" y="228320"/>
                  </a:lnTo>
                  <a:lnTo>
                    <a:pt x="1100327" y="223426"/>
                  </a:lnTo>
                  <a:lnTo>
                    <a:pt x="1095755" y="218524"/>
                  </a:lnTo>
                  <a:lnTo>
                    <a:pt x="1092707" y="213615"/>
                  </a:lnTo>
                  <a:lnTo>
                    <a:pt x="1088135" y="208697"/>
                  </a:lnTo>
                  <a:lnTo>
                    <a:pt x="1085087" y="203770"/>
                  </a:lnTo>
                  <a:lnTo>
                    <a:pt x="1080515" y="198834"/>
                  </a:lnTo>
                  <a:lnTo>
                    <a:pt x="1071371" y="183964"/>
                  </a:lnTo>
                  <a:lnTo>
                    <a:pt x="1066799" y="178985"/>
                  </a:lnTo>
                  <a:lnTo>
                    <a:pt x="1054607" y="158945"/>
                  </a:lnTo>
                  <a:lnTo>
                    <a:pt x="1024127" y="107805"/>
                  </a:lnTo>
                  <a:lnTo>
                    <a:pt x="1022603" y="102595"/>
                  </a:lnTo>
                  <a:lnTo>
                    <a:pt x="1013459" y="86848"/>
                  </a:lnTo>
                  <a:lnTo>
                    <a:pt x="1011935" y="81558"/>
                  </a:lnTo>
                  <a:lnTo>
                    <a:pt x="1005839" y="70914"/>
                  </a:lnTo>
                  <a:lnTo>
                    <a:pt x="1004315" y="65559"/>
                  </a:lnTo>
                  <a:lnTo>
                    <a:pt x="1001267" y="60180"/>
                  </a:lnTo>
                  <a:lnTo>
                    <a:pt x="999743" y="54779"/>
                  </a:lnTo>
                  <a:lnTo>
                    <a:pt x="996695" y="49353"/>
                  </a:lnTo>
                  <a:lnTo>
                    <a:pt x="995171" y="43904"/>
                  </a:lnTo>
                  <a:lnTo>
                    <a:pt x="992123" y="38429"/>
                  </a:lnTo>
                  <a:lnTo>
                    <a:pt x="990599" y="32930"/>
                  </a:lnTo>
                  <a:lnTo>
                    <a:pt x="987551" y="27404"/>
                  </a:lnTo>
                  <a:lnTo>
                    <a:pt x="986027" y="21852"/>
                  </a:lnTo>
                  <a:lnTo>
                    <a:pt x="982979" y="16273"/>
                  </a:lnTo>
                  <a:lnTo>
                    <a:pt x="981455" y="10667"/>
                  </a:lnTo>
                  <a:lnTo>
                    <a:pt x="958595" y="10667"/>
                  </a:lnTo>
                  <a:lnTo>
                    <a:pt x="960119" y="16691"/>
                  </a:lnTo>
                  <a:lnTo>
                    <a:pt x="962478" y="21335"/>
                  </a:lnTo>
                  <a:lnTo>
                    <a:pt x="970787" y="21335"/>
                  </a:lnTo>
                  <a:lnTo>
                    <a:pt x="970787" y="46456"/>
                  </a:lnTo>
                  <a:lnTo>
                    <a:pt x="973835" y="52333"/>
                  </a:lnTo>
                  <a:lnTo>
                    <a:pt x="975359" y="58183"/>
                  </a:lnTo>
                  <a:lnTo>
                    <a:pt x="978407" y="64005"/>
                  </a:lnTo>
                  <a:lnTo>
                    <a:pt x="979931" y="69799"/>
                  </a:lnTo>
                  <a:lnTo>
                    <a:pt x="982979" y="75563"/>
                  </a:lnTo>
                  <a:lnTo>
                    <a:pt x="984503" y="81297"/>
                  </a:lnTo>
                  <a:lnTo>
                    <a:pt x="987551" y="87001"/>
                  </a:lnTo>
                  <a:lnTo>
                    <a:pt x="989075" y="92673"/>
                  </a:lnTo>
                  <a:lnTo>
                    <a:pt x="995171" y="103920"/>
                  </a:lnTo>
                  <a:lnTo>
                    <a:pt x="996695" y="109493"/>
                  </a:lnTo>
                  <a:lnTo>
                    <a:pt x="1005839" y="126004"/>
                  </a:lnTo>
                  <a:lnTo>
                    <a:pt x="1007363" y="131435"/>
                  </a:lnTo>
                  <a:lnTo>
                    <a:pt x="1019555" y="152780"/>
                  </a:lnTo>
                  <a:lnTo>
                    <a:pt x="1022603" y="158018"/>
                  </a:lnTo>
                  <a:lnTo>
                    <a:pt x="1024127" y="163215"/>
                  </a:lnTo>
                  <a:lnTo>
                    <a:pt x="1033271" y="178551"/>
                  </a:lnTo>
                  <a:lnTo>
                    <a:pt x="1036319" y="183577"/>
                  </a:lnTo>
                  <a:lnTo>
                    <a:pt x="1040891" y="188558"/>
                  </a:lnTo>
                  <a:lnTo>
                    <a:pt x="1050035" y="203225"/>
                  </a:lnTo>
                  <a:lnTo>
                    <a:pt x="1056131" y="212767"/>
                  </a:lnTo>
                  <a:lnTo>
                    <a:pt x="1060703" y="217464"/>
                  </a:lnTo>
                  <a:lnTo>
                    <a:pt x="1066799" y="226710"/>
                  </a:lnTo>
                  <a:lnTo>
                    <a:pt x="1069847" y="231256"/>
                  </a:lnTo>
                  <a:lnTo>
                    <a:pt x="1074419" y="235750"/>
                  </a:lnTo>
                  <a:lnTo>
                    <a:pt x="1077467" y="240192"/>
                  </a:lnTo>
                  <a:lnTo>
                    <a:pt x="1082039" y="244580"/>
                  </a:lnTo>
                  <a:lnTo>
                    <a:pt x="1085087" y="248914"/>
                  </a:lnTo>
                  <a:lnTo>
                    <a:pt x="1089659" y="253194"/>
                  </a:lnTo>
                  <a:lnTo>
                    <a:pt x="1092707" y="257417"/>
                  </a:lnTo>
                  <a:lnTo>
                    <a:pt x="1097279" y="261585"/>
                  </a:lnTo>
                  <a:lnTo>
                    <a:pt x="1100327" y="265695"/>
                  </a:lnTo>
                  <a:lnTo>
                    <a:pt x="1104899" y="269747"/>
                  </a:lnTo>
                  <a:lnTo>
                    <a:pt x="1127759" y="257555"/>
                  </a:lnTo>
                  <a:close/>
                </a:path>
                <a:path w="1353820" h="472439">
                  <a:moveTo>
                    <a:pt x="962478" y="21335"/>
                  </a:moveTo>
                  <a:lnTo>
                    <a:pt x="960119" y="16691"/>
                  </a:lnTo>
                  <a:lnTo>
                    <a:pt x="958595" y="10667"/>
                  </a:lnTo>
                  <a:lnTo>
                    <a:pt x="958595" y="21335"/>
                  </a:lnTo>
                  <a:lnTo>
                    <a:pt x="962478" y="21335"/>
                  </a:lnTo>
                  <a:close/>
                </a:path>
                <a:path w="1353820" h="472439">
                  <a:moveTo>
                    <a:pt x="970787" y="46456"/>
                  </a:moveTo>
                  <a:lnTo>
                    <a:pt x="970787" y="21335"/>
                  </a:lnTo>
                  <a:lnTo>
                    <a:pt x="962478" y="21335"/>
                  </a:lnTo>
                  <a:lnTo>
                    <a:pt x="963167" y="22693"/>
                  </a:lnTo>
                  <a:lnTo>
                    <a:pt x="966215" y="34624"/>
                  </a:lnTo>
                  <a:lnTo>
                    <a:pt x="969263" y="40553"/>
                  </a:lnTo>
                  <a:lnTo>
                    <a:pt x="970787" y="46456"/>
                  </a:lnTo>
                  <a:close/>
                </a:path>
                <a:path w="1353820" h="472439">
                  <a:moveTo>
                    <a:pt x="1353311" y="438911"/>
                  </a:moveTo>
                  <a:lnTo>
                    <a:pt x="1347215" y="435387"/>
                  </a:lnTo>
                  <a:lnTo>
                    <a:pt x="1342643" y="431862"/>
                  </a:lnTo>
                  <a:lnTo>
                    <a:pt x="1330451" y="424807"/>
                  </a:lnTo>
                  <a:lnTo>
                    <a:pt x="1325879" y="421276"/>
                  </a:lnTo>
                  <a:lnTo>
                    <a:pt x="1319783" y="417742"/>
                  </a:lnTo>
                  <a:lnTo>
                    <a:pt x="1315211" y="414204"/>
                  </a:lnTo>
                  <a:lnTo>
                    <a:pt x="1309115" y="410661"/>
                  </a:lnTo>
                  <a:lnTo>
                    <a:pt x="1304543" y="407113"/>
                  </a:lnTo>
                  <a:lnTo>
                    <a:pt x="1298447" y="403559"/>
                  </a:lnTo>
                  <a:lnTo>
                    <a:pt x="1293875" y="399998"/>
                  </a:lnTo>
                  <a:lnTo>
                    <a:pt x="1287779" y="396430"/>
                  </a:lnTo>
                  <a:lnTo>
                    <a:pt x="1283207" y="392854"/>
                  </a:lnTo>
                  <a:lnTo>
                    <a:pt x="1277111" y="389269"/>
                  </a:lnTo>
                  <a:lnTo>
                    <a:pt x="1267967" y="382072"/>
                  </a:lnTo>
                  <a:lnTo>
                    <a:pt x="1261871" y="378458"/>
                  </a:lnTo>
                  <a:lnTo>
                    <a:pt x="1252727" y="371195"/>
                  </a:lnTo>
                  <a:lnTo>
                    <a:pt x="1246631" y="367545"/>
                  </a:lnTo>
                  <a:lnTo>
                    <a:pt x="1237487" y="360204"/>
                  </a:lnTo>
                  <a:lnTo>
                    <a:pt x="1223771" y="349083"/>
                  </a:lnTo>
                  <a:lnTo>
                    <a:pt x="1217675" y="345343"/>
                  </a:lnTo>
                  <a:lnTo>
                    <a:pt x="1213103" y="341587"/>
                  </a:lnTo>
                  <a:lnTo>
                    <a:pt x="1199387" y="330207"/>
                  </a:lnTo>
                  <a:lnTo>
                    <a:pt x="1196339" y="326375"/>
                  </a:lnTo>
                  <a:lnTo>
                    <a:pt x="1182623" y="314754"/>
                  </a:lnTo>
                  <a:lnTo>
                    <a:pt x="1173479" y="306895"/>
                  </a:lnTo>
                  <a:lnTo>
                    <a:pt x="1170431" y="302930"/>
                  </a:lnTo>
                  <a:lnTo>
                    <a:pt x="1161287" y="294926"/>
                  </a:lnTo>
                  <a:lnTo>
                    <a:pt x="1158239" y="290886"/>
                  </a:lnTo>
                  <a:lnTo>
                    <a:pt x="1149095" y="282725"/>
                  </a:lnTo>
                  <a:lnTo>
                    <a:pt x="1146047" y="278604"/>
                  </a:lnTo>
                  <a:lnTo>
                    <a:pt x="1141475" y="274454"/>
                  </a:lnTo>
                  <a:lnTo>
                    <a:pt x="1135379" y="266065"/>
                  </a:lnTo>
                  <a:lnTo>
                    <a:pt x="1130807" y="261826"/>
                  </a:lnTo>
                  <a:lnTo>
                    <a:pt x="1127759" y="257555"/>
                  </a:lnTo>
                  <a:lnTo>
                    <a:pt x="1104899" y="269747"/>
                  </a:lnTo>
                  <a:lnTo>
                    <a:pt x="1109471" y="274569"/>
                  </a:lnTo>
                  <a:lnTo>
                    <a:pt x="1112519" y="279331"/>
                  </a:lnTo>
                  <a:lnTo>
                    <a:pt x="1135379" y="302294"/>
                  </a:lnTo>
                  <a:lnTo>
                    <a:pt x="1138427" y="306726"/>
                  </a:lnTo>
                  <a:lnTo>
                    <a:pt x="1170431" y="336414"/>
                  </a:lnTo>
                  <a:lnTo>
                    <a:pt x="1207007" y="367904"/>
                  </a:lnTo>
                  <a:lnTo>
                    <a:pt x="1243583" y="397438"/>
                  </a:lnTo>
                  <a:lnTo>
                    <a:pt x="1258823" y="408148"/>
                  </a:lnTo>
                  <a:lnTo>
                    <a:pt x="1277111" y="422209"/>
                  </a:lnTo>
                  <a:lnTo>
                    <a:pt x="1286255" y="429170"/>
                  </a:lnTo>
                  <a:lnTo>
                    <a:pt x="1292351" y="432638"/>
                  </a:lnTo>
                  <a:lnTo>
                    <a:pt x="1301085" y="439244"/>
                  </a:lnTo>
                  <a:lnTo>
                    <a:pt x="1341119" y="438911"/>
                  </a:lnTo>
                  <a:lnTo>
                    <a:pt x="1341119" y="449579"/>
                  </a:lnTo>
                  <a:lnTo>
                    <a:pt x="1353311" y="438911"/>
                  </a:lnTo>
                  <a:close/>
                </a:path>
                <a:path w="1353820" h="472439">
                  <a:moveTo>
                    <a:pt x="1353311" y="438911"/>
                  </a:moveTo>
                  <a:lnTo>
                    <a:pt x="1341119" y="449579"/>
                  </a:lnTo>
                  <a:lnTo>
                    <a:pt x="1341119" y="438911"/>
                  </a:lnTo>
                  <a:lnTo>
                    <a:pt x="1301085" y="439244"/>
                  </a:lnTo>
                  <a:lnTo>
                    <a:pt x="1315211" y="449902"/>
                  </a:lnTo>
                  <a:lnTo>
                    <a:pt x="1330451" y="460247"/>
                  </a:lnTo>
                  <a:lnTo>
                    <a:pt x="1353311" y="438911"/>
                  </a:lnTo>
                  <a:close/>
                </a:path>
              </a:pathLst>
            </a:custGeom>
            <a:solidFill>
              <a:srgbClr val="24211D"/>
            </a:solidFill>
          </p:spPr>
          <p:txBody>
            <a:bodyPr wrap="square" lIns="0" tIns="0" rIns="0" bIns="0" rtlCol="0"/>
            <a:lstStyle/>
            <a:p>
              <a:endParaRPr/>
            </a:p>
          </p:txBody>
        </p:sp>
        <p:sp>
          <p:nvSpPr>
            <p:cNvPr id="241" name="object 241"/>
            <p:cNvSpPr/>
            <p:nvPr/>
          </p:nvSpPr>
          <p:spPr>
            <a:xfrm>
              <a:off x="1150607" y="4112724"/>
              <a:ext cx="6796098" cy="0"/>
            </a:xfrm>
            <a:custGeom>
              <a:avLst/>
              <a:gdLst/>
              <a:ahLst/>
              <a:cxnLst/>
              <a:rect l="l" t="t" r="r" b="b"/>
              <a:pathLst>
                <a:path w="7947659">
                  <a:moveTo>
                    <a:pt x="0" y="0"/>
                  </a:moveTo>
                  <a:lnTo>
                    <a:pt x="7947659" y="0"/>
                  </a:lnTo>
                </a:path>
              </a:pathLst>
            </a:custGeom>
            <a:ln w="22859">
              <a:solidFill>
                <a:srgbClr val="24211D"/>
              </a:solidFill>
            </a:ln>
          </p:spPr>
          <p:txBody>
            <a:bodyPr wrap="square" lIns="0" tIns="0" rIns="0" bIns="0" rtlCol="0"/>
            <a:lstStyle/>
            <a:p>
              <a:endParaRPr/>
            </a:p>
          </p:txBody>
        </p:sp>
        <p:sp>
          <p:nvSpPr>
            <p:cNvPr id="242" name="object 242"/>
            <p:cNvSpPr/>
            <p:nvPr/>
          </p:nvSpPr>
          <p:spPr>
            <a:xfrm>
              <a:off x="7936280" y="4051175"/>
              <a:ext cx="105884" cy="123329"/>
            </a:xfrm>
            <a:custGeom>
              <a:avLst/>
              <a:gdLst/>
              <a:ahLst/>
              <a:cxnLst/>
              <a:rect l="l" t="t" r="r" b="b"/>
              <a:pathLst>
                <a:path w="123825" h="135889">
                  <a:moveTo>
                    <a:pt x="123443" y="67055"/>
                  </a:moveTo>
                  <a:lnTo>
                    <a:pt x="0" y="0"/>
                  </a:lnTo>
                  <a:lnTo>
                    <a:pt x="0" y="135635"/>
                  </a:lnTo>
                  <a:lnTo>
                    <a:pt x="123443" y="67055"/>
                  </a:lnTo>
                  <a:close/>
                </a:path>
              </a:pathLst>
            </a:custGeom>
            <a:solidFill>
              <a:srgbClr val="24211D"/>
            </a:solidFill>
          </p:spPr>
          <p:txBody>
            <a:bodyPr wrap="square" lIns="0" tIns="0" rIns="0" bIns="0" rtlCol="0"/>
            <a:lstStyle/>
            <a:p>
              <a:endParaRPr/>
            </a:p>
          </p:txBody>
        </p:sp>
        <p:sp>
          <p:nvSpPr>
            <p:cNvPr id="243" name="object 243"/>
            <p:cNvSpPr/>
            <p:nvPr/>
          </p:nvSpPr>
          <p:spPr>
            <a:xfrm>
              <a:off x="1218372" y="4904564"/>
              <a:ext cx="6795013" cy="0"/>
            </a:xfrm>
            <a:custGeom>
              <a:avLst/>
              <a:gdLst/>
              <a:ahLst/>
              <a:cxnLst/>
              <a:rect l="l" t="t" r="r" b="b"/>
              <a:pathLst>
                <a:path w="7946390">
                  <a:moveTo>
                    <a:pt x="0" y="0"/>
                  </a:moveTo>
                  <a:lnTo>
                    <a:pt x="7946135" y="0"/>
                  </a:lnTo>
                </a:path>
              </a:pathLst>
            </a:custGeom>
            <a:ln w="33527">
              <a:solidFill>
                <a:srgbClr val="24211D"/>
              </a:solidFill>
            </a:ln>
          </p:spPr>
          <p:txBody>
            <a:bodyPr wrap="square" lIns="0" tIns="0" rIns="0" bIns="0" rtlCol="0"/>
            <a:lstStyle/>
            <a:p>
              <a:endParaRPr/>
            </a:p>
          </p:txBody>
        </p:sp>
        <p:sp>
          <p:nvSpPr>
            <p:cNvPr id="244" name="object 244"/>
            <p:cNvSpPr/>
            <p:nvPr/>
          </p:nvSpPr>
          <p:spPr>
            <a:xfrm>
              <a:off x="8004045" y="4847856"/>
              <a:ext cx="105884" cy="112379"/>
            </a:xfrm>
            <a:custGeom>
              <a:avLst/>
              <a:gdLst/>
              <a:ahLst/>
              <a:cxnLst/>
              <a:rect l="l" t="t" r="r" b="b"/>
              <a:pathLst>
                <a:path w="123825" h="123825">
                  <a:moveTo>
                    <a:pt x="123443" y="67055"/>
                  </a:moveTo>
                  <a:lnTo>
                    <a:pt x="0" y="0"/>
                  </a:lnTo>
                  <a:lnTo>
                    <a:pt x="0" y="123443"/>
                  </a:lnTo>
                  <a:lnTo>
                    <a:pt x="123443" y="67055"/>
                  </a:lnTo>
                  <a:close/>
                </a:path>
              </a:pathLst>
            </a:custGeom>
            <a:solidFill>
              <a:srgbClr val="24211D"/>
            </a:solidFill>
          </p:spPr>
          <p:txBody>
            <a:bodyPr wrap="square" lIns="0" tIns="0" rIns="0" bIns="0" rtlCol="0"/>
            <a:lstStyle/>
            <a:p>
              <a:endParaRPr/>
            </a:p>
          </p:txBody>
        </p:sp>
        <p:sp>
          <p:nvSpPr>
            <p:cNvPr id="245" name="object 245"/>
            <p:cNvSpPr/>
            <p:nvPr/>
          </p:nvSpPr>
          <p:spPr>
            <a:xfrm>
              <a:off x="2555438" y="3704011"/>
              <a:ext cx="1569249" cy="408022"/>
            </a:xfrm>
            <a:custGeom>
              <a:avLst/>
              <a:gdLst/>
              <a:ahLst/>
              <a:cxnLst/>
              <a:rect l="l" t="t" r="r" b="b"/>
              <a:pathLst>
                <a:path w="1835150" h="449579">
                  <a:moveTo>
                    <a:pt x="1834895" y="438911"/>
                  </a:moveTo>
                  <a:lnTo>
                    <a:pt x="1834895" y="0"/>
                  </a:lnTo>
                  <a:lnTo>
                    <a:pt x="0" y="10667"/>
                  </a:lnTo>
                  <a:lnTo>
                    <a:pt x="0" y="449579"/>
                  </a:lnTo>
                  <a:lnTo>
                    <a:pt x="1834895" y="438911"/>
                  </a:lnTo>
                  <a:close/>
                </a:path>
              </a:pathLst>
            </a:custGeom>
            <a:solidFill>
              <a:srgbClr val="FCF900"/>
            </a:solidFill>
          </p:spPr>
          <p:txBody>
            <a:bodyPr wrap="square" lIns="0" tIns="0" rIns="0" bIns="0" rtlCol="0"/>
            <a:lstStyle/>
            <a:p>
              <a:endParaRPr/>
            </a:p>
          </p:txBody>
        </p:sp>
        <p:sp>
          <p:nvSpPr>
            <p:cNvPr id="246" name="object 246"/>
            <p:cNvSpPr/>
            <p:nvPr/>
          </p:nvSpPr>
          <p:spPr>
            <a:xfrm>
              <a:off x="2546315" y="3683264"/>
              <a:ext cx="1588797" cy="440295"/>
            </a:xfrm>
            <a:custGeom>
              <a:avLst/>
              <a:gdLst/>
              <a:ahLst/>
              <a:cxnLst/>
              <a:rect l="l" t="t" r="r" b="b"/>
              <a:pathLst>
                <a:path w="1858010" h="485139">
                  <a:moveTo>
                    <a:pt x="1857755" y="22859"/>
                  </a:moveTo>
                  <a:lnTo>
                    <a:pt x="1857755" y="0"/>
                  </a:lnTo>
                  <a:lnTo>
                    <a:pt x="1845563" y="0"/>
                  </a:lnTo>
                  <a:lnTo>
                    <a:pt x="10667" y="12191"/>
                  </a:lnTo>
                  <a:lnTo>
                    <a:pt x="0" y="12191"/>
                  </a:lnTo>
                  <a:lnTo>
                    <a:pt x="0" y="33527"/>
                  </a:lnTo>
                  <a:lnTo>
                    <a:pt x="22859" y="33527"/>
                  </a:lnTo>
                  <a:lnTo>
                    <a:pt x="22859" y="45638"/>
                  </a:lnTo>
                  <a:lnTo>
                    <a:pt x="1834895" y="33598"/>
                  </a:lnTo>
                  <a:lnTo>
                    <a:pt x="1834895" y="22859"/>
                  </a:lnTo>
                  <a:lnTo>
                    <a:pt x="1857755" y="22859"/>
                  </a:lnTo>
                  <a:close/>
                </a:path>
                <a:path w="1858010" h="485139">
                  <a:moveTo>
                    <a:pt x="22859" y="45638"/>
                  </a:moveTo>
                  <a:lnTo>
                    <a:pt x="22859" y="33527"/>
                  </a:lnTo>
                  <a:lnTo>
                    <a:pt x="0" y="33527"/>
                  </a:lnTo>
                  <a:lnTo>
                    <a:pt x="0" y="472439"/>
                  </a:lnTo>
                  <a:lnTo>
                    <a:pt x="10667" y="472439"/>
                  </a:lnTo>
                  <a:lnTo>
                    <a:pt x="10667" y="45719"/>
                  </a:lnTo>
                  <a:lnTo>
                    <a:pt x="22859" y="45638"/>
                  </a:lnTo>
                  <a:close/>
                </a:path>
                <a:path w="1858010" h="485139">
                  <a:moveTo>
                    <a:pt x="22859" y="484550"/>
                  </a:moveTo>
                  <a:lnTo>
                    <a:pt x="22859" y="472439"/>
                  </a:lnTo>
                  <a:lnTo>
                    <a:pt x="0" y="472439"/>
                  </a:lnTo>
                  <a:lnTo>
                    <a:pt x="0" y="484631"/>
                  </a:lnTo>
                  <a:lnTo>
                    <a:pt x="10667" y="484631"/>
                  </a:lnTo>
                  <a:lnTo>
                    <a:pt x="22859" y="484550"/>
                  </a:lnTo>
                  <a:close/>
                </a:path>
                <a:path w="1858010" h="485139">
                  <a:moveTo>
                    <a:pt x="22859" y="461701"/>
                  </a:moveTo>
                  <a:lnTo>
                    <a:pt x="22859" y="45638"/>
                  </a:lnTo>
                  <a:lnTo>
                    <a:pt x="10667" y="45719"/>
                  </a:lnTo>
                  <a:lnTo>
                    <a:pt x="10667" y="461771"/>
                  </a:lnTo>
                  <a:lnTo>
                    <a:pt x="22859" y="461701"/>
                  </a:lnTo>
                  <a:close/>
                </a:path>
                <a:path w="1858010" h="485139">
                  <a:moveTo>
                    <a:pt x="1845563" y="461771"/>
                  </a:moveTo>
                  <a:lnTo>
                    <a:pt x="1845563" y="451103"/>
                  </a:lnTo>
                  <a:lnTo>
                    <a:pt x="10667" y="461771"/>
                  </a:lnTo>
                  <a:lnTo>
                    <a:pt x="10667" y="472439"/>
                  </a:lnTo>
                  <a:lnTo>
                    <a:pt x="22859" y="472439"/>
                  </a:lnTo>
                  <a:lnTo>
                    <a:pt x="22859" y="484550"/>
                  </a:lnTo>
                  <a:lnTo>
                    <a:pt x="1834895" y="472510"/>
                  </a:lnTo>
                  <a:lnTo>
                    <a:pt x="1834895" y="461771"/>
                  </a:lnTo>
                  <a:lnTo>
                    <a:pt x="1845563" y="461771"/>
                  </a:lnTo>
                  <a:close/>
                </a:path>
                <a:path w="1858010" h="485139">
                  <a:moveTo>
                    <a:pt x="1857755" y="461771"/>
                  </a:moveTo>
                  <a:lnTo>
                    <a:pt x="1857755" y="22859"/>
                  </a:lnTo>
                  <a:lnTo>
                    <a:pt x="1834895" y="22859"/>
                  </a:lnTo>
                  <a:lnTo>
                    <a:pt x="1834895" y="33598"/>
                  </a:lnTo>
                  <a:lnTo>
                    <a:pt x="1845563" y="33527"/>
                  </a:lnTo>
                  <a:lnTo>
                    <a:pt x="1845563" y="461771"/>
                  </a:lnTo>
                  <a:lnTo>
                    <a:pt x="1857755" y="461771"/>
                  </a:lnTo>
                  <a:close/>
                </a:path>
                <a:path w="1858010" h="485139">
                  <a:moveTo>
                    <a:pt x="1845563" y="451103"/>
                  </a:moveTo>
                  <a:lnTo>
                    <a:pt x="1845563" y="33527"/>
                  </a:lnTo>
                  <a:lnTo>
                    <a:pt x="1834895" y="33598"/>
                  </a:lnTo>
                  <a:lnTo>
                    <a:pt x="1834895" y="451166"/>
                  </a:lnTo>
                  <a:lnTo>
                    <a:pt x="1845563" y="451103"/>
                  </a:lnTo>
                  <a:close/>
                </a:path>
                <a:path w="1858010" h="485139">
                  <a:moveTo>
                    <a:pt x="1857755" y="472439"/>
                  </a:moveTo>
                  <a:lnTo>
                    <a:pt x="1857755" y="461771"/>
                  </a:lnTo>
                  <a:lnTo>
                    <a:pt x="1834895" y="461771"/>
                  </a:lnTo>
                  <a:lnTo>
                    <a:pt x="1834895" y="472510"/>
                  </a:lnTo>
                  <a:lnTo>
                    <a:pt x="1845563" y="472439"/>
                  </a:lnTo>
                  <a:lnTo>
                    <a:pt x="1857755" y="472439"/>
                  </a:lnTo>
                  <a:close/>
                </a:path>
              </a:pathLst>
            </a:custGeom>
            <a:solidFill>
              <a:srgbClr val="24211D"/>
            </a:solidFill>
          </p:spPr>
          <p:txBody>
            <a:bodyPr wrap="square" lIns="0" tIns="0" rIns="0" bIns="0" rtlCol="0"/>
            <a:lstStyle/>
            <a:p>
              <a:endParaRPr/>
            </a:p>
          </p:txBody>
        </p:sp>
        <p:sp>
          <p:nvSpPr>
            <p:cNvPr id="247" name="object 247"/>
            <p:cNvSpPr/>
            <p:nvPr/>
          </p:nvSpPr>
          <p:spPr>
            <a:xfrm>
              <a:off x="4635317" y="3694329"/>
              <a:ext cx="1569249" cy="408022"/>
            </a:xfrm>
            <a:custGeom>
              <a:avLst/>
              <a:gdLst/>
              <a:ahLst/>
              <a:cxnLst/>
              <a:rect l="l" t="t" r="r" b="b"/>
              <a:pathLst>
                <a:path w="1835150" h="449579">
                  <a:moveTo>
                    <a:pt x="1834895" y="438911"/>
                  </a:moveTo>
                  <a:lnTo>
                    <a:pt x="1834895" y="0"/>
                  </a:lnTo>
                  <a:lnTo>
                    <a:pt x="10667" y="0"/>
                  </a:lnTo>
                  <a:lnTo>
                    <a:pt x="0" y="449579"/>
                  </a:lnTo>
                  <a:lnTo>
                    <a:pt x="1834895" y="438911"/>
                  </a:lnTo>
                  <a:close/>
                </a:path>
              </a:pathLst>
            </a:custGeom>
            <a:solidFill>
              <a:srgbClr val="FCF900"/>
            </a:solidFill>
          </p:spPr>
          <p:txBody>
            <a:bodyPr wrap="square" lIns="0" tIns="0" rIns="0" bIns="0" rtlCol="0"/>
            <a:lstStyle/>
            <a:p>
              <a:endParaRPr/>
            </a:p>
          </p:txBody>
        </p:sp>
        <p:sp>
          <p:nvSpPr>
            <p:cNvPr id="248" name="object 248"/>
            <p:cNvSpPr/>
            <p:nvPr/>
          </p:nvSpPr>
          <p:spPr>
            <a:xfrm>
              <a:off x="4624891" y="3683264"/>
              <a:ext cx="1588797" cy="428769"/>
            </a:xfrm>
            <a:custGeom>
              <a:avLst/>
              <a:gdLst/>
              <a:ahLst/>
              <a:cxnLst/>
              <a:rect l="l" t="t" r="r" b="b"/>
              <a:pathLst>
                <a:path w="1858009" h="472439">
                  <a:moveTo>
                    <a:pt x="35051" y="12191"/>
                  </a:moveTo>
                  <a:lnTo>
                    <a:pt x="12191" y="12191"/>
                  </a:lnTo>
                  <a:lnTo>
                    <a:pt x="0" y="461771"/>
                  </a:lnTo>
                  <a:lnTo>
                    <a:pt x="12191" y="461771"/>
                  </a:lnTo>
                  <a:lnTo>
                    <a:pt x="12191" y="451103"/>
                  </a:lnTo>
                  <a:lnTo>
                    <a:pt x="22859" y="451033"/>
                  </a:lnTo>
                  <a:lnTo>
                    <a:pt x="22859" y="22859"/>
                  </a:lnTo>
                  <a:lnTo>
                    <a:pt x="34762" y="22859"/>
                  </a:lnTo>
                  <a:lnTo>
                    <a:pt x="35051" y="12191"/>
                  </a:lnTo>
                  <a:close/>
                </a:path>
                <a:path w="1858009" h="472439">
                  <a:moveTo>
                    <a:pt x="1847087" y="451103"/>
                  </a:moveTo>
                  <a:lnTo>
                    <a:pt x="1847087" y="438911"/>
                  </a:lnTo>
                  <a:lnTo>
                    <a:pt x="23151" y="451031"/>
                  </a:lnTo>
                  <a:lnTo>
                    <a:pt x="22859" y="461771"/>
                  </a:lnTo>
                  <a:lnTo>
                    <a:pt x="0" y="461771"/>
                  </a:lnTo>
                  <a:lnTo>
                    <a:pt x="0" y="472439"/>
                  </a:lnTo>
                  <a:lnTo>
                    <a:pt x="12191" y="472439"/>
                  </a:lnTo>
                  <a:lnTo>
                    <a:pt x="1834895" y="461842"/>
                  </a:lnTo>
                  <a:lnTo>
                    <a:pt x="1834895" y="451103"/>
                  </a:lnTo>
                  <a:lnTo>
                    <a:pt x="1847087" y="451103"/>
                  </a:lnTo>
                  <a:close/>
                </a:path>
                <a:path w="1858009" h="472439">
                  <a:moveTo>
                    <a:pt x="1857755" y="12191"/>
                  </a:moveTo>
                  <a:lnTo>
                    <a:pt x="1857755" y="0"/>
                  </a:lnTo>
                  <a:lnTo>
                    <a:pt x="12191" y="0"/>
                  </a:lnTo>
                  <a:lnTo>
                    <a:pt x="12191" y="12191"/>
                  </a:lnTo>
                  <a:lnTo>
                    <a:pt x="35051" y="12191"/>
                  </a:lnTo>
                  <a:lnTo>
                    <a:pt x="35051" y="22859"/>
                  </a:lnTo>
                  <a:lnTo>
                    <a:pt x="1834895" y="22859"/>
                  </a:lnTo>
                  <a:lnTo>
                    <a:pt x="1834895" y="12191"/>
                  </a:lnTo>
                  <a:lnTo>
                    <a:pt x="1857755" y="12191"/>
                  </a:lnTo>
                  <a:close/>
                </a:path>
                <a:path w="1858009" h="472439">
                  <a:moveTo>
                    <a:pt x="23151" y="451031"/>
                  </a:moveTo>
                  <a:lnTo>
                    <a:pt x="12191" y="451103"/>
                  </a:lnTo>
                  <a:lnTo>
                    <a:pt x="12191" y="461771"/>
                  </a:lnTo>
                  <a:lnTo>
                    <a:pt x="22859" y="461771"/>
                  </a:lnTo>
                  <a:lnTo>
                    <a:pt x="23151" y="451031"/>
                  </a:lnTo>
                  <a:close/>
                </a:path>
                <a:path w="1858009" h="472439">
                  <a:moveTo>
                    <a:pt x="34762" y="22859"/>
                  </a:moveTo>
                  <a:lnTo>
                    <a:pt x="22859" y="22859"/>
                  </a:lnTo>
                  <a:lnTo>
                    <a:pt x="22859" y="451033"/>
                  </a:lnTo>
                  <a:lnTo>
                    <a:pt x="23151" y="451031"/>
                  </a:lnTo>
                  <a:lnTo>
                    <a:pt x="34762" y="22859"/>
                  </a:lnTo>
                  <a:close/>
                </a:path>
                <a:path w="1858009" h="472439">
                  <a:moveTo>
                    <a:pt x="35051" y="22859"/>
                  </a:moveTo>
                  <a:lnTo>
                    <a:pt x="35051" y="12191"/>
                  </a:lnTo>
                  <a:lnTo>
                    <a:pt x="34762" y="22859"/>
                  </a:lnTo>
                  <a:lnTo>
                    <a:pt x="35051" y="22859"/>
                  </a:lnTo>
                  <a:close/>
                </a:path>
                <a:path w="1858009" h="472439">
                  <a:moveTo>
                    <a:pt x="1857755" y="451103"/>
                  </a:moveTo>
                  <a:lnTo>
                    <a:pt x="1857755" y="12191"/>
                  </a:lnTo>
                  <a:lnTo>
                    <a:pt x="1834895" y="12191"/>
                  </a:lnTo>
                  <a:lnTo>
                    <a:pt x="1834895" y="22859"/>
                  </a:lnTo>
                  <a:lnTo>
                    <a:pt x="1847087" y="22859"/>
                  </a:lnTo>
                  <a:lnTo>
                    <a:pt x="1847087" y="451103"/>
                  </a:lnTo>
                  <a:lnTo>
                    <a:pt x="1857755" y="451103"/>
                  </a:lnTo>
                  <a:close/>
                </a:path>
                <a:path w="1858009" h="472439">
                  <a:moveTo>
                    <a:pt x="1847087" y="438911"/>
                  </a:moveTo>
                  <a:lnTo>
                    <a:pt x="1847087" y="22859"/>
                  </a:lnTo>
                  <a:lnTo>
                    <a:pt x="1834895" y="22859"/>
                  </a:lnTo>
                  <a:lnTo>
                    <a:pt x="1834895" y="438993"/>
                  </a:lnTo>
                  <a:lnTo>
                    <a:pt x="1847087" y="438911"/>
                  </a:lnTo>
                  <a:close/>
                </a:path>
                <a:path w="1858009" h="472439">
                  <a:moveTo>
                    <a:pt x="1857755" y="461771"/>
                  </a:moveTo>
                  <a:lnTo>
                    <a:pt x="1857755" y="451103"/>
                  </a:lnTo>
                  <a:lnTo>
                    <a:pt x="1834895" y="451103"/>
                  </a:lnTo>
                  <a:lnTo>
                    <a:pt x="1834895" y="461842"/>
                  </a:lnTo>
                  <a:lnTo>
                    <a:pt x="1847087" y="461771"/>
                  </a:lnTo>
                  <a:lnTo>
                    <a:pt x="1857755" y="461771"/>
                  </a:lnTo>
                  <a:close/>
                </a:path>
              </a:pathLst>
            </a:custGeom>
            <a:solidFill>
              <a:srgbClr val="24211D"/>
            </a:solidFill>
          </p:spPr>
          <p:txBody>
            <a:bodyPr wrap="square" lIns="0" tIns="0" rIns="0" bIns="0" rtlCol="0"/>
            <a:lstStyle/>
            <a:p>
              <a:endParaRPr/>
            </a:p>
          </p:txBody>
        </p:sp>
        <p:sp>
          <p:nvSpPr>
            <p:cNvPr id="249" name="object 249"/>
            <p:cNvSpPr/>
            <p:nvPr/>
          </p:nvSpPr>
          <p:spPr>
            <a:xfrm>
              <a:off x="4269122" y="4500691"/>
              <a:ext cx="2396771" cy="408022"/>
            </a:xfrm>
            <a:custGeom>
              <a:avLst/>
              <a:gdLst/>
              <a:ahLst/>
              <a:cxnLst/>
              <a:rect l="l" t="t" r="r" b="b"/>
              <a:pathLst>
                <a:path w="2802890" h="449579">
                  <a:moveTo>
                    <a:pt x="2802635" y="449579"/>
                  </a:moveTo>
                  <a:lnTo>
                    <a:pt x="2761723" y="438687"/>
                  </a:lnTo>
                  <a:lnTo>
                    <a:pt x="2723043" y="426169"/>
                  </a:lnTo>
                  <a:lnTo>
                    <a:pt x="2686499" y="412095"/>
                  </a:lnTo>
                  <a:lnTo>
                    <a:pt x="2646431" y="393798"/>
                  </a:lnTo>
                  <a:lnTo>
                    <a:pt x="2608980" y="373581"/>
                  </a:lnTo>
                  <a:lnTo>
                    <a:pt x="2573988" y="351551"/>
                  </a:lnTo>
                  <a:lnTo>
                    <a:pt x="2541301" y="327815"/>
                  </a:lnTo>
                  <a:lnTo>
                    <a:pt x="2510762" y="302480"/>
                  </a:lnTo>
                  <a:lnTo>
                    <a:pt x="2482214" y="275653"/>
                  </a:lnTo>
                  <a:lnTo>
                    <a:pt x="2455503" y="247442"/>
                  </a:lnTo>
                  <a:lnTo>
                    <a:pt x="2430471" y="217953"/>
                  </a:lnTo>
                  <a:lnTo>
                    <a:pt x="2406963" y="187294"/>
                  </a:lnTo>
                  <a:lnTo>
                    <a:pt x="2381761" y="150959"/>
                  </a:lnTo>
                  <a:lnTo>
                    <a:pt x="2355255" y="108621"/>
                  </a:lnTo>
                  <a:lnTo>
                    <a:pt x="2330382" y="64955"/>
                  </a:lnTo>
                  <a:lnTo>
                    <a:pt x="2309377" y="25210"/>
                  </a:lnTo>
                  <a:lnTo>
                    <a:pt x="2296667" y="0"/>
                  </a:lnTo>
                  <a:lnTo>
                    <a:pt x="359663" y="0"/>
                  </a:lnTo>
                  <a:lnTo>
                    <a:pt x="316120" y="9903"/>
                  </a:lnTo>
                  <a:lnTo>
                    <a:pt x="276902" y="21894"/>
                  </a:lnTo>
                  <a:lnTo>
                    <a:pt x="236242" y="38381"/>
                  </a:lnTo>
                  <a:lnTo>
                    <a:pt x="200647" y="57402"/>
                  </a:lnTo>
                  <a:lnTo>
                    <a:pt x="165599" y="82031"/>
                  </a:lnTo>
                  <a:lnTo>
                    <a:pt x="135924" y="109507"/>
                  </a:lnTo>
                  <a:lnTo>
                    <a:pt x="110961" y="139584"/>
                  </a:lnTo>
                  <a:lnTo>
                    <a:pt x="90048" y="172017"/>
                  </a:lnTo>
                  <a:lnTo>
                    <a:pt x="72523" y="206558"/>
                  </a:lnTo>
                  <a:lnTo>
                    <a:pt x="57725" y="242961"/>
                  </a:lnTo>
                  <a:lnTo>
                    <a:pt x="43511" y="285835"/>
                  </a:lnTo>
                  <a:lnTo>
                    <a:pt x="30967" y="330403"/>
                  </a:lnTo>
                  <a:lnTo>
                    <a:pt x="15212" y="391857"/>
                  </a:lnTo>
                  <a:lnTo>
                    <a:pt x="0" y="449579"/>
                  </a:lnTo>
                  <a:lnTo>
                    <a:pt x="2802635" y="449579"/>
                  </a:lnTo>
                  <a:close/>
                </a:path>
              </a:pathLst>
            </a:custGeom>
            <a:solidFill>
              <a:srgbClr val="FCF900"/>
            </a:solidFill>
          </p:spPr>
          <p:txBody>
            <a:bodyPr wrap="square" lIns="0" tIns="0" rIns="0" bIns="0" rtlCol="0"/>
            <a:lstStyle/>
            <a:p>
              <a:endParaRPr/>
            </a:p>
          </p:txBody>
        </p:sp>
        <p:sp>
          <p:nvSpPr>
            <p:cNvPr id="250" name="object 250"/>
            <p:cNvSpPr/>
            <p:nvPr/>
          </p:nvSpPr>
          <p:spPr>
            <a:xfrm>
              <a:off x="4259999" y="4491009"/>
              <a:ext cx="2397857" cy="428769"/>
            </a:xfrm>
            <a:custGeom>
              <a:avLst/>
              <a:gdLst/>
              <a:ahLst/>
              <a:cxnLst/>
              <a:rect l="l" t="t" r="r" b="b"/>
              <a:pathLst>
                <a:path w="2804159" h="472439">
                  <a:moveTo>
                    <a:pt x="45719" y="382230"/>
                  </a:moveTo>
                  <a:lnTo>
                    <a:pt x="45719" y="280800"/>
                  </a:lnTo>
                  <a:lnTo>
                    <a:pt x="30479" y="285704"/>
                  </a:lnTo>
                  <a:lnTo>
                    <a:pt x="30479" y="325707"/>
                  </a:lnTo>
                  <a:lnTo>
                    <a:pt x="15239" y="330797"/>
                  </a:lnTo>
                  <a:lnTo>
                    <a:pt x="15239" y="377385"/>
                  </a:lnTo>
                  <a:lnTo>
                    <a:pt x="0" y="382640"/>
                  </a:lnTo>
                  <a:lnTo>
                    <a:pt x="0" y="393191"/>
                  </a:lnTo>
                  <a:lnTo>
                    <a:pt x="30479" y="403859"/>
                  </a:lnTo>
                  <a:lnTo>
                    <a:pt x="45719" y="382230"/>
                  </a:lnTo>
                  <a:close/>
                </a:path>
                <a:path w="2804159" h="472439">
                  <a:moveTo>
                    <a:pt x="30479" y="437765"/>
                  </a:moveTo>
                  <a:lnTo>
                    <a:pt x="30479" y="403859"/>
                  </a:lnTo>
                  <a:lnTo>
                    <a:pt x="0" y="393191"/>
                  </a:lnTo>
                  <a:lnTo>
                    <a:pt x="0" y="449579"/>
                  </a:lnTo>
                  <a:lnTo>
                    <a:pt x="15239" y="449522"/>
                  </a:lnTo>
                  <a:lnTo>
                    <a:pt x="15239" y="442979"/>
                  </a:lnTo>
                  <a:lnTo>
                    <a:pt x="30479" y="437765"/>
                  </a:lnTo>
                  <a:close/>
                </a:path>
                <a:path w="2804159" h="472439">
                  <a:moveTo>
                    <a:pt x="2804159" y="438911"/>
                  </a:moveTo>
                  <a:lnTo>
                    <a:pt x="0" y="449579"/>
                  </a:lnTo>
                  <a:lnTo>
                    <a:pt x="0" y="460247"/>
                  </a:lnTo>
                  <a:lnTo>
                    <a:pt x="15239" y="460247"/>
                  </a:lnTo>
                  <a:lnTo>
                    <a:pt x="15239" y="472439"/>
                  </a:lnTo>
                  <a:lnTo>
                    <a:pt x="2697479" y="472439"/>
                  </a:lnTo>
                  <a:lnTo>
                    <a:pt x="2697479" y="441732"/>
                  </a:lnTo>
                  <a:lnTo>
                    <a:pt x="2712719" y="444129"/>
                  </a:lnTo>
                  <a:lnTo>
                    <a:pt x="2712719" y="448780"/>
                  </a:lnTo>
                  <a:lnTo>
                    <a:pt x="2727959" y="451034"/>
                  </a:lnTo>
                  <a:lnTo>
                    <a:pt x="2727959" y="453238"/>
                  </a:lnTo>
                  <a:lnTo>
                    <a:pt x="2743199" y="455393"/>
                  </a:lnTo>
                  <a:lnTo>
                    <a:pt x="2743199" y="459551"/>
                  </a:lnTo>
                  <a:lnTo>
                    <a:pt x="2758439" y="461553"/>
                  </a:lnTo>
                  <a:lnTo>
                    <a:pt x="2758439" y="463503"/>
                  </a:lnTo>
                  <a:lnTo>
                    <a:pt x="2773679" y="465399"/>
                  </a:lnTo>
                  <a:lnTo>
                    <a:pt x="2773679" y="467241"/>
                  </a:lnTo>
                  <a:lnTo>
                    <a:pt x="2788919" y="469030"/>
                  </a:lnTo>
                  <a:lnTo>
                    <a:pt x="2788919" y="472439"/>
                  </a:lnTo>
                  <a:lnTo>
                    <a:pt x="2804159" y="438911"/>
                  </a:lnTo>
                  <a:close/>
                </a:path>
                <a:path w="2804159" h="472439">
                  <a:moveTo>
                    <a:pt x="15239" y="472439"/>
                  </a:moveTo>
                  <a:lnTo>
                    <a:pt x="15239" y="460247"/>
                  </a:lnTo>
                  <a:lnTo>
                    <a:pt x="0" y="460247"/>
                  </a:lnTo>
                  <a:lnTo>
                    <a:pt x="0" y="472439"/>
                  </a:lnTo>
                  <a:lnTo>
                    <a:pt x="15239" y="472439"/>
                  </a:lnTo>
                  <a:close/>
                </a:path>
                <a:path w="2804159" h="472439">
                  <a:moveTo>
                    <a:pt x="60959" y="334879"/>
                  </a:moveTo>
                  <a:lnTo>
                    <a:pt x="60959" y="242426"/>
                  </a:lnTo>
                  <a:lnTo>
                    <a:pt x="45719" y="247135"/>
                  </a:lnTo>
                  <a:lnTo>
                    <a:pt x="45719" y="340044"/>
                  </a:lnTo>
                  <a:lnTo>
                    <a:pt x="60959" y="334879"/>
                  </a:lnTo>
                  <a:close/>
                </a:path>
                <a:path w="2804159" h="472439">
                  <a:moveTo>
                    <a:pt x="76199" y="284658"/>
                  </a:moveTo>
                  <a:lnTo>
                    <a:pt x="76199" y="205740"/>
                  </a:lnTo>
                  <a:lnTo>
                    <a:pt x="60959" y="210226"/>
                  </a:lnTo>
                  <a:lnTo>
                    <a:pt x="60959" y="289557"/>
                  </a:lnTo>
                  <a:lnTo>
                    <a:pt x="76199" y="284658"/>
                  </a:lnTo>
                  <a:close/>
                </a:path>
                <a:path w="2804159" h="472439">
                  <a:moveTo>
                    <a:pt x="91439" y="241890"/>
                  </a:moveTo>
                  <a:lnTo>
                    <a:pt x="91439" y="179468"/>
                  </a:lnTo>
                  <a:lnTo>
                    <a:pt x="76199" y="183768"/>
                  </a:lnTo>
                  <a:lnTo>
                    <a:pt x="76199" y="246520"/>
                  </a:lnTo>
                  <a:lnTo>
                    <a:pt x="91439" y="241890"/>
                  </a:lnTo>
                  <a:close/>
                </a:path>
                <a:path w="2804159" h="472439">
                  <a:moveTo>
                    <a:pt x="106679" y="210387"/>
                  </a:moveTo>
                  <a:lnTo>
                    <a:pt x="106679" y="154367"/>
                  </a:lnTo>
                  <a:lnTo>
                    <a:pt x="91439" y="158465"/>
                  </a:lnTo>
                  <a:lnTo>
                    <a:pt x="91439" y="214788"/>
                  </a:lnTo>
                  <a:lnTo>
                    <a:pt x="106679" y="210387"/>
                  </a:lnTo>
                  <a:close/>
                </a:path>
                <a:path w="2804159" h="472439">
                  <a:moveTo>
                    <a:pt x="121919" y="180557"/>
                  </a:moveTo>
                  <a:lnTo>
                    <a:pt x="121919" y="134412"/>
                  </a:lnTo>
                  <a:lnTo>
                    <a:pt x="106679" y="138330"/>
                  </a:lnTo>
                  <a:lnTo>
                    <a:pt x="106679" y="184712"/>
                  </a:lnTo>
                  <a:lnTo>
                    <a:pt x="121919" y="180557"/>
                  </a:lnTo>
                  <a:close/>
                </a:path>
                <a:path w="2804159" h="472439">
                  <a:moveTo>
                    <a:pt x="137159" y="160339"/>
                  </a:moveTo>
                  <a:lnTo>
                    <a:pt x="137159" y="115391"/>
                  </a:lnTo>
                  <a:lnTo>
                    <a:pt x="121919" y="119118"/>
                  </a:lnTo>
                  <a:lnTo>
                    <a:pt x="121919" y="164308"/>
                  </a:lnTo>
                  <a:lnTo>
                    <a:pt x="137159" y="160339"/>
                  </a:lnTo>
                  <a:close/>
                </a:path>
                <a:path w="2804159" h="472439">
                  <a:moveTo>
                    <a:pt x="152399" y="141079"/>
                  </a:moveTo>
                  <a:lnTo>
                    <a:pt x="152399" y="100883"/>
                  </a:lnTo>
                  <a:lnTo>
                    <a:pt x="137159" y="104450"/>
                  </a:lnTo>
                  <a:lnTo>
                    <a:pt x="137159" y="144853"/>
                  </a:lnTo>
                  <a:lnTo>
                    <a:pt x="152399" y="141079"/>
                  </a:lnTo>
                  <a:close/>
                </a:path>
                <a:path w="2804159" h="472439">
                  <a:moveTo>
                    <a:pt x="167639" y="122821"/>
                  </a:moveTo>
                  <a:lnTo>
                    <a:pt x="167639" y="87037"/>
                  </a:lnTo>
                  <a:lnTo>
                    <a:pt x="152399" y="90435"/>
                  </a:lnTo>
                  <a:lnTo>
                    <a:pt x="152399" y="126390"/>
                  </a:lnTo>
                  <a:lnTo>
                    <a:pt x="167639" y="122821"/>
                  </a:lnTo>
                  <a:close/>
                </a:path>
                <a:path w="2804159" h="472439">
                  <a:moveTo>
                    <a:pt x="182879" y="108964"/>
                  </a:moveTo>
                  <a:lnTo>
                    <a:pt x="182879" y="73879"/>
                  </a:lnTo>
                  <a:lnTo>
                    <a:pt x="167639" y="77102"/>
                  </a:lnTo>
                  <a:lnTo>
                    <a:pt x="167639" y="112364"/>
                  </a:lnTo>
                  <a:lnTo>
                    <a:pt x="182879" y="108964"/>
                  </a:lnTo>
                  <a:close/>
                </a:path>
                <a:path w="2804159" h="472439">
                  <a:moveTo>
                    <a:pt x="198119" y="99024"/>
                  </a:moveTo>
                  <a:lnTo>
                    <a:pt x="198119" y="64480"/>
                  </a:lnTo>
                  <a:lnTo>
                    <a:pt x="182879" y="67568"/>
                  </a:lnTo>
                  <a:lnTo>
                    <a:pt x="182879" y="102294"/>
                  </a:lnTo>
                  <a:lnTo>
                    <a:pt x="198119" y="99024"/>
                  </a:lnTo>
                  <a:close/>
                </a:path>
                <a:path w="2804159" h="472439">
                  <a:moveTo>
                    <a:pt x="213359" y="86391"/>
                  </a:moveTo>
                  <a:lnTo>
                    <a:pt x="213359" y="55496"/>
                  </a:lnTo>
                  <a:lnTo>
                    <a:pt x="198119" y="58444"/>
                  </a:lnTo>
                  <a:lnTo>
                    <a:pt x="198119" y="89482"/>
                  </a:lnTo>
                  <a:lnTo>
                    <a:pt x="213359" y="86391"/>
                  </a:lnTo>
                  <a:close/>
                </a:path>
                <a:path w="2804159" h="472439">
                  <a:moveTo>
                    <a:pt x="228599" y="77395"/>
                  </a:moveTo>
                  <a:lnTo>
                    <a:pt x="228599" y="46940"/>
                  </a:lnTo>
                  <a:lnTo>
                    <a:pt x="213359" y="49744"/>
                  </a:lnTo>
                  <a:lnTo>
                    <a:pt x="213359" y="80347"/>
                  </a:lnTo>
                  <a:lnTo>
                    <a:pt x="228599" y="77395"/>
                  </a:lnTo>
                  <a:close/>
                </a:path>
                <a:path w="2804159" h="472439">
                  <a:moveTo>
                    <a:pt x="243839" y="68818"/>
                  </a:moveTo>
                  <a:lnTo>
                    <a:pt x="243839" y="38822"/>
                  </a:lnTo>
                  <a:lnTo>
                    <a:pt x="228599" y="41478"/>
                  </a:lnTo>
                  <a:lnTo>
                    <a:pt x="228599" y="71630"/>
                  </a:lnTo>
                  <a:lnTo>
                    <a:pt x="243839" y="68818"/>
                  </a:lnTo>
                  <a:close/>
                </a:path>
                <a:path w="2804159" h="472439">
                  <a:moveTo>
                    <a:pt x="259079" y="60671"/>
                  </a:moveTo>
                  <a:lnTo>
                    <a:pt x="259079" y="33660"/>
                  </a:lnTo>
                  <a:lnTo>
                    <a:pt x="243839" y="36216"/>
                  </a:lnTo>
                  <a:lnTo>
                    <a:pt x="243839" y="63338"/>
                  </a:lnTo>
                  <a:lnTo>
                    <a:pt x="259079" y="60671"/>
                  </a:lnTo>
                  <a:close/>
                </a:path>
                <a:path w="2804159" h="472439">
                  <a:moveTo>
                    <a:pt x="274319" y="52963"/>
                  </a:moveTo>
                  <a:lnTo>
                    <a:pt x="274319" y="26300"/>
                  </a:lnTo>
                  <a:lnTo>
                    <a:pt x="259079" y="28702"/>
                  </a:lnTo>
                  <a:lnTo>
                    <a:pt x="259079" y="55483"/>
                  </a:lnTo>
                  <a:lnTo>
                    <a:pt x="274319" y="52963"/>
                  </a:lnTo>
                  <a:close/>
                </a:path>
                <a:path w="2804159" h="472439">
                  <a:moveTo>
                    <a:pt x="289559" y="48073"/>
                  </a:moveTo>
                  <a:lnTo>
                    <a:pt x="289559" y="21655"/>
                  </a:lnTo>
                  <a:lnTo>
                    <a:pt x="274319" y="23951"/>
                  </a:lnTo>
                  <a:lnTo>
                    <a:pt x="274319" y="50493"/>
                  </a:lnTo>
                  <a:lnTo>
                    <a:pt x="289559" y="48073"/>
                  </a:lnTo>
                  <a:close/>
                </a:path>
                <a:path w="2804159" h="472439">
                  <a:moveTo>
                    <a:pt x="304799" y="41117"/>
                  </a:moveTo>
                  <a:lnTo>
                    <a:pt x="304799" y="15086"/>
                  </a:lnTo>
                  <a:lnTo>
                    <a:pt x="289559" y="17222"/>
                  </a:lnTo>
                  <a:lnTo>
                    <a:pt x="289559" y="43384"/>
                  </a:lnTo>
                  <a:lnTo>
                    <a:pt x="304799" y="41117"/>
                  </a:lnTo>
                  <a:close/>
                </a:path>
                <a:path w="2804159" h="472439">
                  <a:moveTo>
                    <a:pt x="320039" y="36737"/>
                  </a:moveTo>
                  <a:lnTo>
                    <a:pt x="320039" y="10979"/>
                  </a:lnTo>
                  <a:lnTo>
                    <a:pt x="304799" y="13005"/>
                  </a:lnTo>
                  <a:lnTo>
                    <a:pt x="304799" y="38901"/>
                  </a:lnTo>
                  <a:lnTo>
                    <a:pt x="320039" y="36737"/>
                  </a:lnTo>
                  <a:close/>
                </a:path>
                <a:path w="2804159" h="472439">
                  <a:moveTo>
                    <a:pt x="335279" y="32566"/>
                  </a:moveTo>
                  <a:lnTo>
                    <a:pt x="335279" y="7093"/>
                  </a:lnTo>
                  <a:lnTo>
                    <a:pt x="320039" y="9008"/>
                  </a:lnTo>
                  <a:lnTo>
                    <a:pt x="320039" y="34625"/>
                  </a:lnTo>
                  <a:lnTo>
                    <a:pt x="335279" y="32566"/>
                  </a:lnTo>
                  <a:close/>
                </a:path>
                <a:path w="2804159" h="472439">
                  <a:moveTo>
                    <a:pt x="350519" y="28607"/>
                  </a:moveTo>
                  <a:lnTo>
                    <a:pt x="350519" y="3432"/>
                  </a:lnTo>
                  <a:lnTo>
                    <a:pt x="335279" y="5234"/>
                  </a:lnTo>
                  <a:lnTo>
                    <a:pt x="335279" y="30560"/>
                  </a:lnTo>
                  <a:lnTo>
                    <a:pt x="350519" y="28607"/>
                  </a:lnTo>
                  <a:close/>
                </a:path>
                <a:path w="2804159" h="472439">
                  <a:moveTo>
                    <a:pt x="380999" y="21335"/>
                  </a:moveTo>
                  <a:lnTo>
                    <a:pt x="365759" y="0"/>
                  </a:lnTo>
                  <a:lnTo>
                    <a:pt x="350519" y="1687"/>
                  </a:lnTo>
                  <a:lnTo>
                    <a:pt x="350519" y="26708"/>
                  </a:lnTo>
                  <a:lnTo>
                    <a:pt x="365759" y="24863"/>
                  </a:lnTo>
                  <a:lnTo>
                    <a:pt x="365759" y="21335"/>
                  </a:lnTo>
                  <a:lnTo>
                    <a:pt x="380999" y="21335"/>
                  </a:lnTo>
                  <a:close/>
                </a:path>
                <a:path w="2804159" h="472439">
                  <a:moveTo>
                    <a:pt x="2316479" y="10667"/>
                  </a:moveTo>
                  <a:lnTo>
                    <a:pt x="2316479" y="0"/>
                  </a:lnTo>
                  <a:lnTo>
                    <a:pt x="365759" y="0"/>
                  </a:lnTo>
                  <a:lnTo>
                    <a:pt x="380999" y="21335"/>
                  </a:lnTo>
                  <a:lnTo>
                    <a:pt x="2285999" y="21335"/>
                  </a:lnTo>
                  <a:lnTo>
                    <a:pt x="2301239" y="16001"/>
                  </a:lnTo>
                  <a:lnTo>
                    <a:pt x="2301239" y="10667"/>
                  </a:lnTo>
                  <a:lnTo>
                    <a:pt x="2316479" y="10667"/>
                  </a:lnTo>
                  <a:close/>
                </a:path>
                <a:path w="2804159" h="472439">
                  <a:moveTo>
                    <a:pt x="380999" y="21335"/>
                  </a:moveTo>
                  <a:lnTo>
                    <a:pt x="365759" y="21335"/>
                  </a:lnTo>
                  <a:lnTo>
                    <a:pt x="365759" y="23072"/>
                  </a:lnTo>
                  <a:lnTo>
                    <a:pt x="380999" y="21335"/>
                  </a:lnTo>
                  <a:close/>
                </a:path>
                <a:path w="2804159" h="472439">
                  <a:moveTo>
                    <a:pt x="2331719" y="81567"/>
                  </a:moveTo>
                  <a:lnTo>
                    <a:pt x="2331719" y="36401"/>
                  </a:lnTo>
                  <a:lnTo>
                    <a:pt x="2316479" y="31214"/>
                  </a:lnTo>
                  <a:lnTo>
                    <a:pt x="2316479" y="10667"/>
                  </a:lnTo>
                  <a:lnTo>
                    <a:pt x="2285999" y="21335"/>
                  </a:lnTo>
                  <a:lnTo>
                    <a:pt x="2301239" y="21335"/>
                  </a:lnTo>
                  <a:lnTo>
                    <a:pt x="2301239" y="51152"/>
                  </a:lnTo>
                  <a:lnTo>
                    <a:pt x="2316479" y="56187"/>
                  </a:lnTo>
                  <a:lnTo>
                    <a:pt x="2331719" y="81567"/>
                  </a:lnTo>
                  <a:close/>
                </a:path>
                <a:path w="2804159" h="472439">
                  <a:moveTo>
                    <a:pt x="2301239" y="31191"/>
                  </a:moveTo>
                  <a:lnTo>
                    <a:pt x="2301239" y="21335"/>
                  </a:lnTo>
                  <a:lnTo>
                    <a:pt x="2285999" y="21335"/>
                  </a:lnTo>
                  <a:lnTo>
                    <a:pt x="2285999" y="26252"/>
                  </a:lnTo>
                  <a:lnTo>
                    <a:pt x="2301239" y="31191"/>
                  </a:lnTo>
                  <a:close/>
                </a:path>
                <a:path w="2804159" h="472439">
                  <a:moveTo>
                    <a:pt x="2346959" y="107171"/>
                  </a:moveTo>
                  <a:lnTo>
                    <a:pt x="2346959" y="62548"/>
                  </a:lnTo>
                  <a:lnTo>
                    <a:pt x="2331719" y="57297"/>
                  </a:lnTo>
                  <a:lnTo>
                    <a:pt x="2331719" y="102040"/>
                  </a:lnTo>
                  <a:lnTo>
                    <a:pt x="2346959" y="107171"/>
                  </a:lnTo>
                  <a:close/>
                </a:path>
                <a:path w="2804159" h="472439">
                  <a:moveTo>
                    <a:pt x="2362199" y="132844"/>
                  </a:moveTo>
                  <a:lnTo>
                    <a:pt x="2362199" y="88870"/>
                  </a:lnTo>
                  <a:lnTo>
                    <a:pt x="2346959" y="73069"/>
                  </a:lnTo>
                  <a:lnTo>
                    <a:pt x="2346959" y="127711"/>
                  </a:lnTo>
                  <a:lnTo>
                    <a:pt x="2362199" y="132844"/>
                  </a:lnTo>
                  <a:close/>
                </a:path>
                <a:path w="2804159" h="472439">
                  <a:moveTo>
                    <a:pt x="2377439" y="153323"/>
                  </a:moveTo>
                  <a:lnTo>
                    <a:pt x="2377439" y="115129"/>
                  </a:lnTo>
                  <a:lnTo>
                    <a:pt x="2362199" y="109894"/>
                  </a:lnTo>
                  <a:lnTo>
                    <a:pt x="2362199" y="148213"/>
                  </a:lnTo>
                  <a:lnTo>
                    <a:pt x="2377439" y="153323"/>
                  </a:lnTo>
                  <a:close/>
                </a:path>
                <a:path w="2804159" h="472439">
                  <a:moveTo>
                    <a:pt x="2392679" y="178719"/>
                  </a:moveTo>
                  <a:lnTo>
                    <a:pt x="2392679" y="141087"/>
                  </a:lnTo>
                  <a:lnTo>
                    <a:pt x="2377439" y="135931"/>
                  </a:lnTo>
                  <a:lnTo>
                    <a:pt x="2377439" y="173665"/>
                  </a:lnTo>
                  <a:lnTo>
                    <a:pt x="2392679" y="178719"/>
                  </a:lnTo>
                  <a:close/>
                </a:path>
                <a:path w="2804159" h="472439">
                  <a:moveTo>
                    <a:pt x="2407919" y="198772"/>
                  </a:moveTo>
                  <a:lnTo>
                    <a:pt x="2407919" y="161477"/>
                  </a:lnTo>
                  <a:lnTo>
                    <a:pt x="2392679" y="156418"/>
                  </a:lnTo>
                  <a:lnTo>
                    <a:pt x="2392679" y="193786"/>
                  </a:lnTo>
                  <a:lnTo>
                    <a:pt x="2407919" y="198772"/>
                  </a:lnTo>
                  <a:close/>
                </a:path>
                <a:path w="2804159" h="472439">
                  <a:moveTo>
                    <a:pt x="2423159" y="218505"/>
                  </a:moveTo>
                  <a:lnTo>
                    <a:pt x="2423159" y="186293"/>
                  </a:lnTo>
                  <a:lnTo>
                    <a:pt x="2407919" y="181400"/>
                  </a:lnTo>
                  <a:lnTo>
                    <a:pt x="2407919" y="213606"/>
                  </a:lnTo>
                  <a:lnTo>
                    <a:pt x="2423159" y="218505"/>
                  </a:lnTo>
                  <a:close/>
                </a:path>
                <a:path w="2804159" h="472439">
                  <a:moveTo>
                    <a:pt x="2438399" y="242596"/>
                  </a:moveTo>
                  <a:lnTo>
                    <a:pt x="2438399" y="205461"/>
                  </a:lnTo>
                  <a:lnTo>
                    <a:pt x="2423159" y="200734"/>
                  </a:lnTo>
                  <a:lnTo>
                    <a:pt x="2423159" y="237835"/>
                  </a:lnTo>
                  <a:lnTo>
                    <a:pt x="2438399" y="242596"/>
                  </a:lnTo>
                  <a:close/>
                </a:path>
                <a:path w="2804159" h="472439">
                  <a:moveTo>
                    <a:pt x="2453639" y="256683"/>
                  </a:moveTo>
                  <a:lnTo>
                    <a:pt x="2453639" y="228365"/>
                  </a:lnTo>
                  <a:lnTo>
                    <a:pt x="2438399" y="223888"/>
                  </a:lnTo>
                  <a:lnTo>
                    <a:pt x="2438399" y="252021"/>
                  </a:lnTo>
                  <a:lnTo>
                    <a:pt x="2453639" y="256683"/>
                  </a:lnTo>
                  <a:close/>
                </a:path>
                <a:path w="2804159" h="472439">
                  <a:moveTo>
                    <a:pt x="2468879" y="274968"/>
                  </a:moveTo>
                  <a:lnTo>
                    <a:pt x="2468879" y="245695"/>
                  </a:lnTo>
                  <a:lnTo>
                    <a:pt x="2453639" y="241453"/>
                  </a:lnTo>
                  <a:lnTo>
                    <a:pt x="2453639" y="270454"/>
                  </a:lnTo>
                  <a:lnTo>
                    <a:pt x="2468879" y="274968"/>
                  </a:lnTo>
                  <a:close/>
                </a:path>
                <a:path w="2804159" h="472439">
                  <a:moveTo>
                    <a:pt x="2484119" y="292607"/>
                  </a:moveTo>
                  <a:lnTo>
                    <a:pt x="2484119" y="258032"/>
                  </a:lnTo>
                  <a:lnTo>
                    <a:pt x="2468879" y="253986"/>
                  </a:lnTo>
                  <a:lnTo>
                    <a:pt x="2468879" y="288262"/>
                  </a:lnTo>
                  <a:lnTo>
                    <a:pt x="2484119" y="292607"/>
                  </a:lnTo>
                  <a:close/>
                </a:path>
                <a:path w="2804159" h="472439">
                  <a:moveTo>
                    <a:pt x="2499359" y="307772"/>
                  </a:moveTo>
                  <a:lnTo>
                    <a:pt x="2499359" y="273635"/>
                  </a:lnTo>
                  <a:lnTo>
                    <a:pt x="2484119" y="269747"/>
                  </a:lnTo>
                  <a:lnTo>
                    <a:pt x="2484119" y="304006"/>
                  </a:lnTo>
                  <a:lnTo>
                    <a:pt x="2499359" y="307772"/>
                  </a:lnTo>
                  <a:close/>
                </a:path>
                <a:path w="2804159" h="472439">
                  <a:moveTo>
                    <a:pt x="2514599" y="318965"/>
                  </a:moveTo>
                  <a:lnTo>
                    <a:pt x="2514599" y="288971"/>
                  </a:lnTo>
                  <a:lnTo>
                    <a:pt x="2499359" y="285171"/>
                  </a:lnTo>
                  <a:lnTo>
                    <a:pt x="2499359" y="315252"/>
                  </a:lnTo>
                  <a:lnTo>
                    <a:pt x="2514599" y="318965"/>
                  </a:lnTo>
                  <a:close/>
                </a:path>
                <a:path w="2804159" h="472439">
                  <a:moveTo>
                    <a:pt x="2529839" y="333611"/>
                  </a:moveTo>
                  <a:lnTo>
                    <a:pt x="2529839" y="300226"/>
                  </a:lnTo>
                  <a:lnTo>
                    <a:pt x="2514599" y="296500"/>
                  </a:lnTo>
                  <a:lnTo>
                    <a:pt x="2514599" y="329981"/>
                  </a:lnTo>
                  <a:lnTo>
                    <a:pt x="2529839" y="333611"/>
                  </a:lnTo>
                  <a:close/>
                </a:path>
                <a:path w="2804159" h="472439">
                  <a:moveTo>
                    <a:pt x="2545079" y="344364"/>
                  </a:moveTo>
                  <a:lnTo>
                    <a:pt x="2545079" y="314858"/>
                  </a:lnTo>
                  <a:lnTo>
                    <a:pt x="2529839" y="311242"/>
                  </a:lnTo>
                  <a:lnTo>
                    <a:pt x="2529839" y="340803"/>
                  </a:lnTo>
                  <a:lnTo>
                    <a:pt x="2545079" y="344364"/>
                  </a:lnTo>
                  <a:close/>
                </a:path>
                <a:path w="2804159" h="472439">
                  <a:moveTo>
                    <a:pt x="2560319" y="358358"/>
                  </a:moveTo>
                  <a:lnTo>
                    <a:pt x="2560319" y="325522"/>
                  </a:lnTo>
                  <a:lnTo>
                    <a:pt x="2545079" y="321998"/>
                  </a:lnTo>
                  <a:lnTo>
                    <a:pt x="2545079" y="354899"/>
                  </a:lnTo>
                  <a:lnTo>
                    <a:pt x="2560319" y="358358"/>
                  </a:lnTo>
                  <a:close/>
                </a:path>
                <a:path w="2804159" h="472439">
                  <a:moveTo>
                    <a:pt x="2575559" y="368572"/>
                  </a:moveTo>
                  <a:lnTo>
                    <a:pt x="2575559" y="339283"/>
                  </a:lnTo>
                  <a:lnTo>
                    <a:pt x="2560319" y="335894"/>
                  </a:lnTo>
                  <a:lnTo>
                    <a:pt x="2560319" y="365195"/>
                  </a:lnTo>
                  <a:lnTo>
                    <a:pt x="2575559" y="368572"/>
                  </a:lnTo>
                  <a:close/>
                </a:path>
                <a:path w="2804159" h="472439">
                  <a:moveTo>
                    <a:pt x="2590799" y="378523"/>
                  </a:moveTo>
                  <a:lnTo>
                    <a:pt x="2590799" y="349232"/>
                  </a:lnTo>
                  <a:lnTo>
                    <a:pt x="2575559" y="345953"/>
                  </a:lnTo>
                  <a:lnTo>
                    <a:pt x="2575559" y="375236"/>
                  </a:lnTo>
                  <a:lnTo>
                    <a:pt x="2590799" y="378523"/>
                  </a:lnTo>
                  <a:close/>
                </a:path>
                <a:path w="2804159" h="472439">
                  <a:moveTo>
                    <a:pt x="2606039" y="388194"/>
                  </a:moveTo>
                  <a:lnTo>
                    <a:pt x="2606039" y="358837"/>
                  </a:lnTo>
                  <a:lnTo>
                    <a:pt x="2590799" y="355675"/>
                  </a:lnTo>
                  <a:lnTo>
                    <a:pt x="2590799" y="385003"/>
                  </a:lnTo>
                  <a:lnTo>
                    <a:pt x="2606039" y="388194"/>
                  </a:lnTo>
                  <a:close/>
                </a:path>
                <a:path w="2804159" h="472439">
                  <a:moveTo>
                    <a:pt x="2621279" y="400620"/>
                  </a:moveTo>
                  <a:lnTo>
                    <a:pt x="2621279" y="368074"/>
                  </a:lnTo>
                  <a:lnTo>
                    <a:pt x="2606039" y="365037"/>
                  </a:lnTo>
                  <a:lnTo>
                    <a:pt x="2606039" y="397565"/>
                  </a:lnTo>
                  <a:lnTo>
                    <a:pt x="2621279" y="400620"/>
                  </a:lnTo>
                  <a:close/>
                </a:path>
                <a:path w="2804159" h="472439">
                  <a:moveTo>
                    <a:pt x="2636519" y="406619"/>
                  </a:moveTo>
                  <a:lnTo>
                    <a:pt x="2636519" y="376921"/>
                  </a:lnTo>
                  <a:lnTo>
                    <a:pt x="2621279" y="374017"/>
                  </a:lnTo>
                  <a:lnTo>
                    <a:pt x="2621279" y="403638"/>
                  </a:lnTo>
                  <a:lnTo>
                    <a:pt x="2636519" y="406619"/>
                  </a:lnTo>
                  <a:close/>
                </a:path>
                <a:path w="2804159" h="472439">
                  <a:moveTo>
                    <a:pt x="2651759" y="415337"/>
                  </a:moveTo>
                  <a:lnTo>
                    <a:pt x="2651759" y="385356"/>
                  </a:lnTo>
                  <a:lnTo>
                    <a:pt x="2636519" y="382592"/>
                  </a:lnTo>
                  <a:lnTo>
                    <a:pt x="2636519" y="412470"/>
                  </a:lnTo>
                  <a:lnTo>
                    <a:pt x="2651759" y="415337"/>
                  </a:lnTo>
                  <a:close/>
                </a:path>
                <a:path w="2804159" h="472439">
                  <a:moveTo>
                    <a:pt x="2666999" y="423701"/>
                  </a:moveTo>
                  <a:lnTo>
                    <a:pt x="2666999" y="393354"/>
                  </a:lnTo>
                  <a:lnTo>
                    <a:pt x="2651759" y="390738"/>
                  </a:lnTo>
                  <a:lnTo>
                    <a:pt x="2651759" y="420954"/>
                  </a:lnTo>
                  <a:lnTo>
                    <a:pt x="2666999" y="423701"/>
                  </a:lnTo>
                  <a:close/>
                </a:path>
                <a:path w="2804159" h="472439">
                  <a:moveTo>
                    <a:pt x="2682239" y="431691"/>
                  </a:moveTo>
                  <a:lnTo>
                    <a:pt x="2682239" y="400894"/>
                  </a:lnTo>
                  <a:lnTo>
                    <a:pt x="2666999" y="398433"/>
                  </a:lnTo>
                  <a:lnTo>
                    <a:pt x="2666999" y="429070"/>
                  </a:lnTo>
                  <a:lnTo>
                    <a:pt x="2682239" y="431691"/>
                  </a:lnTo>
                  <a:close/>
                </a:path>
                <a:path w="2804159" h="472439">
                  <a:moveTo>
                    <a:pt x="2697479" y="439290"/>
                  </a:moveTo>
                  <a:lnTo>
                    <a:pt x="2697479" y="407952"/>
                  </a:lnTo>
                  <a:lnTo>
                    <a:pt x="2682239" y="405654"/>
                  </a:lnTo>
                  <a:lnTo>
                    <a:pt x="2682239" y="436801"/>
                  </a:lnTo>
                  <a:lnTo>
                    <a:pt x="2697479" y="439290"/>
                  </a:lnTo>
                  <a:close/>
                </a:path>
                <a:path w="2804159" h="472439">
                  <a:moveTo>
                    <a:pt x="2804159" y="438911"/>
                  </a:moveTo>
                  <a:lnTo>
                    <a:pt x="2804159" y="437752"/>
                  </a:lnTo>
                  <a:lnTo>
                    <a:pt x="2788919" y="436522"/>
                  </a:lnTo>
                  <a:lnTo>
                    <a:pt x="2788919" y="435222"/>
                  </a:lnTo>
                  <a:lnTo>
                    <a:pt x="2773679" y="433853"/>
                  </a:lnTo>
                  <a:lnTo>
                    <a:pt x="2773679" y="430914"/>
                  </a:lnTo>
                  <a:lnTo>
                    <a:pt x="2758439" y="429344"/>
                  </a:lnTo>
                  <a:lnTo>
                    <a:pt x="2758439" y="427709"/>
                  </a:lnTo>
                  <a:lnTo>
                    <a:pt x="2743199" y="426010"/>
                  </a:lnTo>
                  <a:lnTo>
                    <a:pt x="2743199" y="422421"/>
                  </a:lnTo>
                  <a:lnTo>
                    <a:pt x="2727959" y="420533"/>
                  </a:lnTo>
                  <a:lnTo>
                    <a:pt x="2727959" y="418584"/>
                  </a:lnTo>
                  <a:lnTo>
                    <a:pt x="2712719" y="416575"/>
                  </a:lnTo>
                  <a:lnTo>
                    <a:pt x="2712719" y="412379"/>
                  </a:lnTo>
                  <a:lnTo>
                    <a:pt x="2697479" y="410194"/>
                  </a:lnTo>
                  <a:lnTo>
                    <a:pt x="2697479" y="439317"/>
                  </a:lnTo>
                  <a:lnTo>
                    <a:pt x="2804159" y="438911"/>
                  </a:lnTo>
                  <a:close/>
                </a:path>
                <a:path w="2804159" h="472439">
                  <a:moveTo>
                    <a:pt x="2788919" y="472439"/>
                  </a:moveTo>
                  <a:lnTo>
                    <a:pt x="2788919" y="469030"/>
                  </a:lnTo>
                  <a:lnTo>
                    <a:pt x="2773679" y="467241"/>
                  </a:lnTo>
                  <a:lnTo>
                    <a:pt x="2773679" y="465399"/>
                  </a:lnTo>
                  <a:lnTo>
                    <a:pt x="2758439" y="463503"/>
                  </a:lnTo>
                  <a:lnTo>
                    <a:pt x="2758439" y="461553"/>
                  </a:lnTo>
                  <a:lnTo>
                    <a:pt x="2743199" y="459551"/>
                  </a:lnTo>
                  <a:lnTo>
                    <a:pt x="2743199" y="455393"/>
                  </a:lnTo>
                  <a:lnTo>
                    <a:pt x="2727959" y="453238"/>
                  </a:lnTo>
                  <a:lnTo>
                    <a:pt x="2727959" y="451034"/>
                  </a:lnTo>
                  <a:lnTo>
                    <a:pt x="2712719" y="448780"/>
                  </a:lnTo>
                  <a:lnTo>
                    <a:pt x="2712719" y="444129"/>
                  </a:lnTo>
                  <a:lnTo>
                    <a:pt x="2697479" y="441732"/>
                  </a:lnTo>
                  <a:lnTo>
                    <a:pt x="2697479" y="472439"/>
                  </a:lnTo>
                  <a:lnTo>
                    <a:pt x="2788919" y="472439"/>
                  </a:lnTo>
                  <a:close/>
                </a:path>
                <a:path w="2804159" h="472439">
                  <a:moveTo>
                    <a:pt x="2804159" y="472439"/>
                  </a:moveTo>
                  <a:lnTo>
                    <a:pt x="2804159" y="438911"/>
                  </a:lnTo>
                  <a:lnTo>
                    <a:pt x="2788919" y="472439"/>
                  </a:lnTo>
                  <a:lnTo>
                    <a:pt x="2804159" y="472439"/>
                  </a:lnTo>
                  <a:close/>
                </a:path>
              </a:pathLst>
            </a:custGeom>
            <a:solidFill>
              <a:srgbClr val="24211D"/>
            </a:solidFill>
          </p:spPr>
          <p:txBody>
            <a:bodyPr wrap="square" lIns="0" tIns="0" rIns="0" bIns="0" rtlCol="0"/>
            <a:lstStyle/>
            <a:p>
              <a:endParaRPr/>
            </a:p>
          </p:txBody>
        </p:sp>
        <p:sp>
          <p:nvSpPr>
            <p:cNvPr id="251" name="object 251"/>
            <p:cNvSpPr/>
            <p:nvPr/>
          </p:nvSpPr>
          <p:spPr>
            <a:xfrm>
              <a:off x="6656553" y="3694329"/>
              <a:ext cx="1183724" cy="408022"/>
            </a:xfrm>
            <a:custGeom>
              <a:avLst/>
              <a:gdLst/>
              <a:ahLst/>
              <a:cxnLst/>
              <a:rect l="l" t="t" r="r" b="b"/>
              <a:pathLst>
                <a:path w="1384300" h="449579">
                  <a:moveTo>
                    <a:pt x="1327403" y="0"/>
                  </a:moveTo>
                  <a:lnTo>
                    <a:pt x="0" y="0"/>
                  </a:lnTo>
                  <a:lnTo>
                    <a:pt x="0" y="438911"/>
                  </a:lnTo>
                  <a:lnTo>
                    <a:pt x="1276751" y="449172"/>
                  </a:lnTo>
                  <a:lnTo>
                    <a:pt x="1276751" y="99233"/>
                  </a:lnTo>
                  <a:lnTo>
                    <a:pt x="1276782" y="96060"/>
                  </a:lnTo>
                  <a:lnTo>
                    <a:pt x="1285104" y="57323"/>
                  </a:lnTo>
                  <a:lnTo>
                    <a:pt x="1305091" y="23988"/>
                  </a:lnTo>
                  <a:lnTo>
                    <a:pt x="1323761" y="3462"/>
                  </a:lnTo>
                  <a:lnTo>
                    <a:pt x="1327403" y="0"/>
                  </a:lnTo>
                  <a:close/>
                </a:path>
                <a:path w="1384300" h="449579">
                  <a:moveTo>
                    <a:pt x="1384144" y="352560"/>
                  </a:moveTo>
                  <a:lnTo>
                    <a:pt x="1377615" y="313435"/>
                  </a:lnTo>
                  <a:lnTo>
                    <a:pt x="1361831" y="277728"/>
                  </a:lnTo>
                  <a:lnTo>
                    <a:pt x="1317655" y="206448"/>
                  </a:lnTo>
                  <a:lnTo>
                    <a:pt x="1312108" y="197474"/>
                  </a:lnTo>
                  <a:lnTo>
                    <a:pt x="1292427" y="161260"/>
                  </a:lnTo>
                  <a:lnTo>
                    <a:pt x="1279609" y="124351"/>
                  </a:lnTo>
                  <a:lnTo>
                    <a:pt x="1276751" y="99233"/>
                  </a:lnTo>
                  <a:lnTo>
                    <a:pt x="1276751" y="449172"/>
                  </a:lnTo>
                  <a:lnTo>
                    <a:pt x="1327403" y="449579"/>
                  </a:lnTo>
                  <a:lnTo>
                    <a:pt x="1356909" y="420702"/>
                  </a:lnTo>
                  <a:lnTo>
                    <a:pt x="1377606" y="386256"/>
                  </a:lnTo>
                  <a:lnTo>
                    <a:pt x="1384058" y="355597"/>
                  </a:lnTo>
                  <a:lnTo>
                    <a:pt x="1384144" y="352560"/>
                  </a:lnTo>
                  <a:close/>
                </a:path>
              </a:pathLst>
            </a:custGeom>
            <a:solidFill>
              <a:srgbClr val="FCF900"/>
            </a:solidFill>
          </p:spPr>
          <p:txBody>
            <a:bodyPr wrap="square" lIns="0" tIns="0" rIns="0" bIns="0" rtlCol="0"/>
            <a:lstStyle/>
            <a:p>
              <a:endParaRPr/>
            </a:p>
          </p:txBody>
        </p:sp>
        <p:sp>
          <p:nvSpPr>
            <p:cNvPr id="252" name="object 252"/>
            <p:cNvSpPr/>
            <p:nvPr/>
          </p:nvSpPr>
          <p:spPr>
            <a:xfrm>
              <a:off x="6646128" y="3683264"/>
              <a:ext cx="1207616" cy="428769"/>
            </a:xfrm>
            <a:custGeom>
              <a:avLst/>
              <a:gdLst/>
              <a:ahLst/>
              <a:cxnLst/>
              <a:rect l="l" t="t" r="r" b="b"/>
              <a:pathLst>
                <a:path w="1412240" h="472439">
                  <a:moveTo>
                    <a:pt x="1328927" y="0"/>
                  </a:moveTo>
                  <a:lnTo>
                    <a:pt x="0" y="0"/>
                  </a:lnTo>
                  <a:lnTo>
                    <a:pt x="0" y="12191"/>
                  </a:lnTo>
                  <a:lnTo>
                    <a:pt x="22859" y="12191"/>
                  </a:lnTo>
                  <a:lnTo>
                    <a:pt x="22859" y="22859"/>
                  </a:lnTo>
                  <a:lnTo>
                    <a:pt x="1310582" y="22859"/>
                  </a:lnTo>
                  <a:lnTo>
                    <a:pt x="1314425" y="17664"/>
                  </a:lnTo>
                  <a:lnTo>
                    <a:pt x="1318960" y="11853"/>
                  </a:lnTo>
                  <a:lnTo>
                    <a:pt x="1323792" y="5966"/>
                  </a:lnTo>
                  <a:lnTo>
                    <a:pt x="1328927" y="0"/>
                  </a:lnTo>
                  <a:close/>
                </a:path>
                <a:path w="1412240" h="472439">
                  <a:moveTo>
                    <a:pt x="22859" y="22859"/>
                  </a:moveTo>
                  <a:lnTo>
                    <a:pt x="22859" y="12191"/>
                  </a:lnTo>
                  <a:lnTo>
                    <a:pt x="0" y="12191"/>
                  </a:lnTo>
                  <a:lnTo>
                    <a:pt x="0" y="451103"/>
                  </a:lnTo>
                  <a:lnTo>
                    <a:pt x="12191" y="451103"/>
                  </a:lnTo>
                  <a:lnTo>
                    <a:pt x="12191" y="22859"/>
                  </a:lnTo>
                  <a:lnTo>
                    <a:pt x="22859" y="22859"/>
                  </a:lnTo>
                  <a:close/>
                </a:path>
                <a:path w="1412240" h="472439">
                  <a:moveTo>
                    <a:pt x="22859" y="472439"/>
                  </a:moveTo>
                  <a:lnTo>
                    <a:pt x="22859" y="451103"/>
                  </a:lnTo>
                  <a:lnTo>
                    <a:pt x="0" y="451103"/>
                  </a:lnTo>
                  <a:lnTo>
                    <a:pt x="0" y="472439"/>
                  </a:lnTo>
                  <a:lnTo>
                    <a:pt x="22859" y="472439"/>
                  </a:lnTo>
                  <a:close/>
                </a:path>
                <a:path w="1412240" h="472439">
                  <a:moveTo>
                    <a:pt x="22859" y="439009"/>
                  </a:moveTo>
                  <a:lnTo>
                    <a:pt x="22859" y="22859"/>
                  </a:lnTo>
                  <a:lnTo>
                    <a:pt x="12191" y="22859"/>
                  </a:lnTo>
                  <a:lnTo>
                    <a:pt x="12191" y="438911"/>
                  </a:lnTo>
                  <a:lnTo>
                    <a:pt x="22859" y="439009"/>
                  </a:lnTo>
                  <a:close/>
                </a:path>
                <a:path w="1412240" h="472439">
                  <a:moveTo>
                    <a:pt x="1329050" y="451007"/>
                  </a:moveTo>
                  <a:lnTo>
                    <a:pt x="12191" y="438911"/>
                  </a:lnTo>
                  <a:lnTo>
                    <a:pt x="12191" y="451103"/>
                  </a:lnTo>
                  <a:lnTo>
                    <a:pt x="22859" y="451103"/>
                  </a:lnTo>
                  <a:lnTo>
                    <a:pt x="22859" y="472439"/>
                  </a:lnTo>
                  <a:lnTo>
                    <a:pt x="1328927" y="472439"/>
                  </a:lnTo>
                  <a:lnTo>
                    <a:pt x="1328927" y="451103"/>
                  </a:lnTo>
                  <a:close/>
                </a:path>
                <a:path w="1412240" h="472439">
                  <a:moveTo>
                    <a:pt x="1351787" y="22859"/>
                  </a:moveTo>
                  <a:lnTo>
                    <a:pt x="1339595" y="12191"/>
                  </a:lnTo>
                  <a:lnTo>
                    <a:pt x="1339595" y="22859"/>
                  </a:lnTo>
                  <a:lnTo>
                    <a:pt x="1310582" y="22859"/>
                  </a:lnTo>
                  <a:lnTo>
                    <a:pt x="1290505" y="56376"/>
                  </a:lnTo>
                  <a:lnTo>
                    <a:pt x="1278011" y="97092"/>
                  </a:lnTo>
                  <a:lnTo>
                    <a:pt x="1276790" y="116364"/>
                  </a:lnTo>
                  <a:lnTo>
                    <a:pt x="1276944" y="121092"/>
                  </a:lnTo>
                  <a:lnTo>
                    <a:pt x="1285319" y="162474"/>
                  </a:lnTo>
                  <a:lnTo>
                    <a:pt x="1300887" y="198361"/>
                  </a:lnTo>
                  <a:lnTo>
                    <a:pt x="1304113" y="204548"/>
                  </a:lnTo>
                  <a:lnTo>
                    <a:pt x="1304113" y="119683"/>
                  </a:lnTo>
                  <a:lnTo>
                    <a:pt x="1304263" y="114832"/>
                  </a:lnTo>
                  <a:lnTo>
                    <a:pt x="1314050" y="75146"/>
                  </a:lnTo>
                  <a:lnTo>
                    <a:pt x="1337119" y="38903"/>
                  </a:lnTo>
                  <a:lnTo>
                    <a:pt x="1346558" y="28244"/>
                  </a:lnTo>
                  <a:lnTo>
                    <a:pt x="1351787" y="22859"/>
                  </a:lnTo>
                  <a:close/>
                </a:path>
                <a:path w="1412240" h="472439">
                  <a:moveTo>
                    <a:pt x="1351787" y="236219"/>
                  </a:moveTo>
                  <a:lnTo>
                    <a:pt x="1328663" y="199570"/>
                  </a:lnTo>
                  <a:lnTo>
                    <a:pt x="1311584" y="162481"/>
                  </a:lnTo>
                  <a:lnTo>
                    <a:pt x="1304178" y="124513"/>
                  </a:lnTo>
                  <a:lnTo>
                    <a:pt x="1304113" y="119683"/>
                  </a:lnTo>
                  <a:lnTo>
                    <a:pt x="1304113" y="204548"/>
                  </a:lnTo>
                  <a:lnTo>
                    <a:pt x="1305594" y="207336"/>
                  </a:lnTo>
                  <a:lnTo>
                    <a:pt x="1308036" y="211836"/>
                  </a:lnTo>
                  <a:lnTo>
                    <a:pt x="1313070" y="220871"/>
                  </a:lnTo>
                  <a:lnTo>
                    <a:pt x="1328927" y="248411"/>
                  </a:lnTo>
                  <a:lnTo>
                    <a:pt x="1351787" y="236219"/>
                  </a:lnTo>
                  <a:close/>
                </a:path>
                <a:path w="1412240" h="472439">
                  <a:moveTo>
                    <a:pt x="1351787" y="22859"/>
                  </a:moveTo>
                  <a:lnTo>
                    <a:pt x="1328927" y="0"/>
                  </a:lnTo>
                  <a:lnTo>
                    <a:pt x="1323792" y="5966"/>
                  </a:lnTo>
                  <a:lnTo>
                    <a:pt x="1318960" y="11853"/>
                  </a:lnTo>
                  <a:lnTo>
                    <a:pt x="1314425" y="17664"/>
                  </a:lnTo>
                  <a:lnTo>
                    <a:pt x="1310582" y="22859"/>
                  </a:lnTo>
                  <a:lnTo>
                    <a:pt x="1339595" y="22859"/>
                  </a:lnTo>
                  <a:lnTo>
                    <a:pt x="1339595" y="12191"/>
                  </a:lnTo>
                  <a:lnTo>
                    <a:pt x="1351787" y="22859"/>
                  </a:lnTo>
                  <a:close/>
                </a:path>
                <a:path w="1412240" h="472439">
                  <a:moveTo>
                    <a:pt x="1351787" y="22859"/>
                  </a:moveTo>
                  <a:lnTo>
                    <a:pt x="1339595" y="0"/>
                  </a:lnTo>
                  <a:lnTo>
                    <a:pt x="1328927" y="0"/>
                  </a:lnTo>
                  <a:lnTo>
                    <a:pt x="1351787" y="22859"/>
                  </a:lnTo>
                  <a:close/>
                </a:path>
                <a:path w="1412240" h="472439">
                  <a:moveTo>
                    <a:pt x="1411775" y="366025"/>
                  </a:moveTo>
                  <a:lnTo>
                    <a:pt x="1404505" y="325941"/>
                  </a:lnTo>
                  <a:lnTo>
                    <a:pt x="1387839" y="290591"/>
                  </a:lnTo>
                  <a:lnTo>
                    <a:pt x="1361585" y="250085"/>
                  </a:lnTo>
                  <a:lnTo>
                    <a:pt x="1351787" y="236219"/>
                  </a:lnTo>
                  <a:lnTo>
                    <a:pt x="1328927" y="248411"/>
                  </a:lnTo>
                  <a:lnTo>
                    <a:pt x="1338012" y="261823"/>
                  </a:lnTo>
                  <a:lnTo>
                    <a:pt x="1343929" y="270766"/>
                  </a:lnTo>
                  <a:lnTo>
                    <a:pt x="1364973" y="306563"/>
                  </a:lnTo>
                  <a:lnTo>
                    <a:pt x="1378465" y="342445"/>
                  </a:lnTo>
                  <a:lnTo>
                    <a:pt x="1381076" y="364936"/>
                  </a:lnTo>
                  <a:lnTo>
                    <a:pt x="1381076" y="442098"/>
                  </a:lnTo>
                  <a:lnTo>
                    <a:pt x="1381492" y="441597"/>
                  </a:lnTo>
                  <a:lnTo>
                    <a:pt x="1402679" y="407556"/>
                  </a:lnTo>
                  <a:lnTo>
                    <a:pt x="1411652" y="370547"/>
                  </a:lnTo>
                  <a:lnTo>
                    <a:pt x="1411775" y="366025"/>
                  </a:lnTo>
                  <a:close/>
                </a:path>
                <a:path w="1412240" h="472439">
                  <a:moveTo>
                    <a:pt x="1339595" y="461060"/>
                  </a:moveTo>
                  <a:lnTo>
                    <a:pt x="1339595" y="451103"/>
                  </a:lnTo>
                  <a:lnTo>
                    <a:pt x="1329050" y="451007"/>
                  </a:lnTo>
                  <a:lnTo>
                    <a:pt x="1339595" y="461060"/>
                  </a:lnTo>
                  <a:close/>
                </a:path>
                <a:path w="1412240" h="472439">
                  <a:moveTo>
                    <a:pt x="1351787" y="472439"/>
                  </a:moveTo>
                  <a:lnTo>
                    <a:pt x="1339595" y="461771"/>
                  </a:lnTo>
                  <a:lnTo>
                    <a:pt x="1339595" y="461060"/>
                  </a:lnTo>
                  <a:lnTo>
                    <a:pt x="1328927" y="451103"/>
                  </a:lnTo>
                  <a:lnTo>
                    <a:pt x="1328927" y="472439"/>
                  </a:lnTo>
                  <a:lnTo>
                    <a:pt x="1351787" y="472439"/>
                  </a:lnTo>
                  <a:close/>
                </a:path>
                <a:path w="1412240" h="472439">
                  <a:moveTo>
                    <a:pt x="1381076" y="442098"/>
                  </a:moveTo>
                  <a:lnTo>
                    <a:pt x="1381076" y="364936"/>
                  </a:lnTo>
                  <a:lnTo>
                    <a:pt x="1380939" y="369441"/>
                  </a:lnTo>
                  <a:lnTo>
                    <a:pt x="1380561" y="373950"/>
                  </a:lnTo>
                  <a:lnTo>
                    <a:pt x="1367844" y="410126"/>
                  </a:lnTo>
                  <a:lnTo>
                    <a:pt x="1340133" y="441968"/>
                  </a:lnTo>
                  <a:lnTo>
                    <a:pt x="1329050" y="451007"/>
                  </a:lnTo>
                  <a:lnTo>
                    <a:pt x="1339595" y="451103"/>
                  </a:lnTo>
                  <a:lnTo>
                    <a:pt x="1339595" y="461060"/>
                  </a:lnTo>
                  <a:lnTo>
                    <a:pt x="1351787" y="472439"/>
                  </a:lnTo>
                  <a:lnTo>
                    <a:pt x="1377321" y="446620"/>
                  </a:lnTo>
                  <a:lnTo>
                    <a:pt x="1381076" y="442098"/>
                  </a:lnTo>
                  <a:close/>
                </a:path>
              </a:pathLst>
            </a:custGeom>
            <a:solidFill>
              <a:srgbClr val="24211D"/>
            </a:solidFill>
          </p:spPr>
          <p:txBody>
            <a:bodyPr wrap="square" lIns="0" tIns="0" rIns="0" bIns="0" rtlCol="0"/>
            <a:lstStyle/>
            <a:p>
              <a:endParaRPr/>
            </a:p>
          </p:txBody>
        </p:sp>
        <p:sp>
          <p:nvSpPr>
            <p:cNvPr id="253" name="object 253"/>
            <p:cNvSpPr/>
            <p:nvPr/>
          </p:nvSpPr>
          <p:spPr>
            <a:xfrm>
              <a:off x="6338578" y="4491010"/>
              <a:ext cx="1576850" cy="417819"/>
            </a:xfrm>
            <a:custGeom>
              <a:avLst/>
              <a:gdLst/>
              <a:ahLst/>
              <a:cxnLst/>
              <a:rect l="l" t="t" r="r" b="b"/>
              <a:pathLst>
                <a:path w="1844040" h="460375">
                  <a:moveTo>
                    <a:pt x="1798319" y="0"/>
                  </a:moveTo>
                  <a:lnTo>
                    <a:pt x="426719" y="10667"/>
                  </a:lnTo>
                  <a:lnTo>
                    <a:pt x="411479" y="10980"/>
                  </a:lnTo>
                  <a:lnTo>
                    <a:pt x="411479" y="11377"/>
                  </a:lnTo>
                  <a:lnTo>
                    <a:pt x="396239" y="11860"/>
                  </a:lnTo>
                  <a:lnTo>
                    <a:pt x="396239" y="12428"/>
                  </a:lnTo>
                  <a:lnTo>
                    <a:pt x="380999" y="13079"/>
                  </a:lnTo>
                  <a:lnTo>
                    <a:pt x="380999" y="14628"/>
                  </a:lnTo>
                  <a:lnTo>
                    <a:pt x="365759" y="15525"/>
                  </a:lnTo>
                  <a:lnTo>
                    <a:pt x="365759" y="16503"/>
                  </a:lnTo>
                  <a:lnTo>
                    <a:pt x="350519" y="17561"/>
                  </a:lnTo>
                  <a:lnTo>
                    <a:pt x="350519" y="19914"/>
                  </a:lnTo>
                  <a:lnTo>
                    <a:pt x="335279" y="21207"/>
                  </a:lnTo>
                  <a:lnTo>
                    <a:pt x="335279" y="22577"/>
                  </a:lnTo>
                  <a:lnTo>
                    <a:pt x="320039" y="24024"/>
                  </a:lnTo>
                  <a:lnTo>
                    <a:pt x="320039" y="27143"/>
                  </a:lnTo>
                  <a:lnTo>
                    <a:pt x="304799" y="28814"/>
                  </a:lnTo>
                  <a:lnTo>
                    <a:pt x="304799" y="32375"/>
                  </a:lnTo>
                  <a:lnTo>
                    <a:pt x="289559" y="34264"/>
                  </a:lnTo>
                  <a:lnTo>
                    <a:pt x="289559" y="38254"/>
                  </a:lnTo>
                  <a:lnTo>
                    <a:pt x="274319" y="40354"/>
                  </a:lnTo>
                  <a:lnTo>
                    <a:pt x="274319" y="44760"/>
                  </a:lnTo>
                  <a:lnTo>
                    <a:pt x="259079" y="47065"/>
                  </a:lnTo>
                  <a:lnTo>
                    <a:pt x="259079" y="51873"/>
                  </a:lnTo>
                  <a:lnTo>
                    <a:pt x="243839" y="54376"/>
                  </a:lnTo>
                  <a:lnTo>
                    <a:pt x="243839" y="59574"/>
                  </a:lnTo>
                  <a:lnTo>
                    <a:pt x="228599" y="62268"/>
                  </a:lnTo>
                  <a:lnTo>
                    <a:pt x="228599" y="67843"/>
                  </a:lnTo>
                  <a:lnTo>
                    <a:pt x="213359" y="70722"/>
                  </a:lnTo>
                  <a:lnTo>
                    <a:pt x="213359" y="79717"/>
                  </a:lnTo>
                  <a:lnTo>
                    <a:pt x="198119" y="82832"/>
                  </a:lnTo>
                  <a:lnTo>
                    <a:pt x="198119" y="89234"/>
                  </a:lnTo>
                  <a:lnTo>
                    <a:pt x="182879" y="92518"/>
                  </a:lnTo>
                  <a:lnTo>
                    <a:pt x="182879" y="102700"/>
                  </a:lnTo>
                  <a:lnTo>
                    <a:pt x="167639" y="106200"/>
                  </a:lnTo>
                  <a:lnTo>
                    <a:pt x="167639" y="117011"/>
                  </a:lnTo>
                  <a:lnTo>
                    <a:pt x="152399" y="120715"/>
                  </a:lnTo>
                  <a:lnTo>
                    <a:pt x="152399" y="136017"/>
                  </a:lnTo>
                  <a:lnTo>
                    <a:pt x="137159" y="139960"/>
                  </a:lnTo>
                  <a:lnTo>
                    <a:pt x="137159" y="152059"/>
                  </a:lnTo>
                  <a:lnTo>
                    <a:pt x="121919" y="156180"/>
                  </a:lnTo>
                  <a:lnTo>
                    <a:pt x="121919" y="173080"/>
                  </a:lnTo>
                  <a:lnTo>
                    <a:pt x="106679" y="177406"/>
                  </a:lnTo>
                  <a:lnTo>
                    <a:pt x="106679" y="195092"/>
                  </a:lnTo>
                  <a:lnTo>
                    <a:pt x="91439" y="199606"/>
                  </a:lnTo>
                  <a:lnTo>
                    <a:pt x="91439" y="222686"/>
                  </a:lnTo>
                  <a:lnTo>
                    <a:pt x="76199" y="227400"/>
                  </a:lnTo>
                  <a:lnTo>
                    <a:pt x="76199" y="251417"/>
                  </a:lnTo>
                  <a:lnTo>
                    <a:pt x="60959" y="256305"/>
                  </a:lnTo>
                  <a:lnTo>
                    <a:pt x="60959" y="281127"/>
                  </a:lnTo>
                  <a:lnTo>
                    <a:pt x="45719" y="286163"/>
                  </a:lnTo>
                  <a:lnTo>
                    <a:pt x="45719" y="316815"/>
                  </a:lnTo>
                  <a:lnTo>
                    <a:pt x="30479" y="321990"/>
                  </a:lnTo>
                  <a:lnTo>
                    <a:pt x="30479" y="358646"/>
                  </a:lnTo>
                  <a:lnTo>
                    <a:pt x="15239" y="363936"/>
                  </a:lnTo>
                  <a:lnTo>
                    <a:pt x="15239" y="401233"/>
                  </a:lnTo>
                  <a:lnTo>
                    <a:pt x="0" y="406591"/>
                  </a:lnTo>
                  <a:lnTo>
                    <a:pt x="0" y="449579"/>
                  </a:lnTo>
                  <a:lnTo>
                    <a:pt x="1691639" y="459788"/>
                  </a:lnTo>
                  <a:lnTo>
                    <a:pt x="1691639" y="81311"/>
                  </a:lnTo>
                  <a:lnTo>
                    <a:pt x="1706879" y="78726"/>
                  </a:lnTo>
                  <a:lnTo>
                    <a:pt x="1706879" y="60684"/>
                  </a:lnTo>
                  <a:lnTo>
                    <a:pt x="1722119" y="58115"/>
                  </a:lnTo>
                  <a:lnTo>
                    <a:pt x="1722119" y="42767"/>
                  </a:lnTo>
                  <a:lnTo>
                    <a:pt x="1737359" y="40219"/>
                  </a:lnTo>
                  <a:lnTo>
                    <a:pt x="1737359" y="30066"/>
                  </a:lnTo>
                  <a:lnTo>
                    <a:pt x="1752599" y="27537"/>
                  </a:lnTo>
                  <a:lnTo>
                    <a:pt x="1752599" y="19973"/>
                  </a:lnTo>
                  <a:lnTo>
                    <a:pt x="1767839" y="17461"/>
                  </a:lnTo>
                  <a:lnTo>
                    <a:pt x="1767839" y="12448"/>
                  </a:lnTo>
                  <a:lnTo>
                    <a:pt x="1783079" y="9949"/>
                  </a:lnTo>
                  <a:lnTo>
                    <a:pt x="1783079" y="2479"/>
                  </a:lnTo>
                  <a:lnTo>
                    <a:pt x="1798319" y="0"/>
                  </a:lnTo>
                  <a:close/>
                </a:path>
                <a:path w="1844040" h="460375">
                  <a:moveTo>
                    <a:pt x="1767839" y="460247"/>
                  </a:moveTo>
                  <a:lnTo>
                    <a:pt x="1767839" y="265375"/>
                  </a:lnTo>
                  <a:lnTo>
                    <a:pt x="1752599" y="262937"/>
                  </a:lnTo>
                  <a:lnTo>
                    <a:pt x="1752599" y="245716"/>
                  </a:lnTo>
                  <a:lnTo>
                    <a:pt x="1737359" y="243235"/>
                  </a:lnTo>
                  <a:lnTo>
                    <a:pt x="1737359" y="225733"/>
                  </a:lnTo>
                  <a:lnTo>
                    <a:pt x="1722119" y="223214"/>
                  </a:lnTo>
                  <a:lnTo>
                    <a:pt x="1722119" y="202930"/>
                  </a:lnTo>
                  <a:lnTo>
                    <a:pt x="1706879" y="200379"/>
                  </a:lnTo>
                  <a:lnTo>
                    <a:pt x="1706879" y="172128"/>
                  </a:lnTo>
                  <a:lnTo>
                    <a:pt x="1691639" y="169546"/>
                  </a:lnTo>
                  <a:lnTo>
                    <a:pt x="1691639" y="459788"/>
                  </a:lnTo>
                  <a:lnTo>
                    <a:pt x="1767839" y="460247"/>
                  </a:lnTo>
                  <a:close/>
                </a:path>
                <a:path w="1844040" h="460375">
                  <a:moveTo>
                    <a:pt x="1783079" y="457557"/>
                  </a:moveTo>
                  <a:lnTo>
                    <a:pt x="1783079" y="284655"/>
                  </a:lnTo>
                  <a:lnTo>
                    <a:pt x="1767839" y="275066"/>
                  </a:lnTo>
                  <a:lnTo>
                    <a:pt x="1767839" y="458910"/>
                  </a:lnTo>
                  <a:lnTo>
                    <a:pt x="1783079" y="457557"/>
                  </a:lnTo>
                  <a:close/>
                </a:path>
                <a:path w="1844040" h="460375">
                  <a:moveTo>
                    <a:pt x="1798319" y="451983"/>
                  </a:moveTo>
                  <a:lnTo>
                    <a:pt x="1798319" y="301171"/>
                  </a:lnTo>
                  <a:lnTo>
                    <a:pt x="1783079" y="298834"/>
                  </a:lnTo>
                  <a:lnTo>
                    <a:pt x="1783079" y="453400"/>
                  </a:lnTo>
                  <a:lnTo>
                    <a:pt x="1798319" y="451983"/>
                  </a:lnTo>
                  <a:close/>
                </a:path>
                <a:path w="1844040" h="460375">
                  <a:moveTo>
                    <a:pt x="1813559" y="444661"/>
                  </a:moveTo>
                  <a:lnTo>
                    <a:pt x="1813559" y="319594"/>
                  </a:lnTo>
                  <a:lnTo>
                    <a:pt x="1798319" y="317319"/>
                  </a:lnTo>
                  <a:lnTo>
                    <a:pt x="1798319" y="446156"/>
                  </a:lnTo>
                  <a:lnTo>
                    <a:pt x="1813559" y="444661"/>
                  </a:lnTo>
                  <a:close/>
                </a:path>
                <a:path w="1844040" h="460375">
                  <a:moveTo>
                    <a:pt x="1828799" y="433772"/>
                  </a:moveTo>
                  <a:lnTo>
                    <a:pt x="1828799" y="341864"/>
                  </a:lnTo>
                  <a:lnTo>
                    <a:pt x="1813559" y="339677"/>
                  </a:lnTo>
                  <a:lnTo>
                    <a:pt x="1813559" y="435372"/>
                  </a:lnTo>
                  <a:lnTo>
                    <a:pt x="1828799" y="433772"/>
                  </a:lnTo>
                  <a:close/>
                </a:path>
                <a:path w="1844040" h="460375">
                  <a:moveTo>
                    <a:pt x="1844039" y="415238"/>
                  </a:moveTo>
                  <a:lnTo>
                    <a:pt x="1844039" y="371434"/>
                  </a:lnTo>
                  <a:lnTo>
                    <a:pt x="1828799" y="369389"/>
                  </a:lnTo>
                  <a:lnTo>
                    <a:pt x="1828799" y="416992"/>
                  </a:lnTo>
                  <a:lnTo>
                    <a:pt x="1844039" y="415238"/>
                  </a:lnTo>
                  <a:close/>
                </a:path>
              </a:pathLst>
            </a:custGeom>
            <a:solidFill>
              <a:srgbClr val="FCF900"/>
            </a:solidFill>
          </p:spPr>
          <p:txBody>
            <a:bodyPr wrap="square" lIns="0" tIns="0" rIns="0" bIns="0" rtlCol="0"/>
            <a:lstStyle/>
            <a:p>
              <a:endParaRPr/>
            </a:p>
          </p:txBody>
        </p:sp>
        <p:sp>
          <p:nvSpPr>
            <p:cNvPr id="254" name="object 254"/>
            <p:cNvSpPr/>
            <p:nvPr/>
          </p:nvSpPr>
          <p:spPr>
            <a:xfrm>
              <a:off x="6319029" y="4479944"/>
              <a:ext cx="1602915" cy="440295"/>
            </a:xfrm>
            <a:custGeom>
              <a:avLst/>
              <a:gdLst/>
              <a:ahLst/>
              <a:cxnLst/>
              <a:rect l="l" t="t" r="r" b="b"/>
              <a:pathLst>
                <a:path w="1874520" h="485139">
                  <a:moveTo>
                    <a:pt x="15239" y="461771"/>
                  </a:moveTo>
                  <a:lnTo>
                    <a:pt x="15239" y="420287"/>
                  </a:lnTo>
                  <a:lnTo>
                    <a:pt x="0" y="426199"/>
                  </a:lnTo>
                  <a:lnTo>
                    <a:pt x="0" y="461771"/>
                  </a:lnTo>
                  <a:lnTo>
                    <a:pt x="15239" y="461771"/>
                  </a:lnTo>
                  <a:close/>
                </a:path>
                <a:path w="1874520" h="485139">
                  <a:moveTo>
                    <a:pt x="1813559" y="481837"/>
                  </a:moveTo>
                  <a:lnTo>
                    <a:pt x="1813559" y="454154"/>
                  </a:lnTo>
                  <a:lnTo>
                    <a:pt x="1798319" y="457962"/>
                  </a:lnTo>
                  <a:lnTo>
                    <a:pt x="1798319" y="461771"/>
                  </a:lnTo>
                  <a:lnTo>
                    <a:pt x="15239" y="451103"/>
                  </a:lnTo>
                  <a:lnTo>
                    <a:pt x="15239" y="461771"/>
                  </a:lnTo>
                  <a:lnTo>
                    <a:pt x="0" y="461771"/>
                  </a:lnTo>
                  <a:lnTo>
                    <a:pt x="30479" y="472439"/>
                  </a:lnTo>
                  <a:lnTo>
                    <a:pt x="1798319" y="484631"/>
                  </a:lnTo>
                  <a:lnTo>
                    <a:pt x="1813559" y="481837"/>
                  </a:lnTo>
                  <a:close/>
                </a:path>
                <a:path w="1874520" h="485139">
                  <a:moveTo>
                    <a:pt x="30479" y="472544"/>
                  </a:moveTo>
                  <a:lnTo>
                    <a:pt x="0" y="461771"/>
                  </a:lnTo>
                  <a:lnTo>
                    <a:pt x="0" y="472439"/>
                  </a:lnTo>
                  <a:lnTo>
                    <a:pt x="15239" y="472439"/>
                  </a:lnTo>
                  <a:lnTo>
                    <a:pt x="30479" y="472544"/>
                  </a:lnTo>
                  <a:close/>
                </a:path>
                <a:path w="1874520" h="485139">
                  <a:moveTo>
                    <a:pt x="30479" y="451195"/>
                  </a:moveTo>
                  <a:lnTo>
                    <a:pt x="30479" y="385025"/>
                  </a:lnTo>
                  <a:lnTo>
                    <a:pt x="15239" y="390872"/>
                  </a:lnTo>
                  <a:lnTo>
                    <a:pt x="15239" y="451103"/>
                  </a:lnTo>
                  <a:lnTo>
                    <a:pt x="30479" y="451195"/>
                  </a:lnTo>
                  <a:close/>
                </a:path>
                <a:path w="1874520" h="485139">
                  <a:moveTo>
                    <a:pt x="45719" y="430412"/>
                  </a:moveTo>
                  <a:lnTo>
                    <a:pt x="45719" y="350294"/>
                  </a:lnTo>
                  <a:lnTo>
                    <a:pt x="30479" y="356035"/>
                  </a:lnTo>
                  <a:lnTo>
                    <a:pt x="30479" y="436360"/>
                  </a:lnTo>
                  <a:lnTo>
                    <a:pt x="45719" y="430412"/>
                  </a:lnTo>
                  <a:close/>
                </a:path>
                <a:path w="1874520" h="485139">
                  <a:moveTo>
                    <a:pt x="60959" y="389311"/>
                  </a:moveTo>
                  <a:lnTo>
                    <a:pt x="60959" y="316339"/>
                  </a:lnTo>
                  <a:lnTo>
                    <a:pt x="45719" y="321934"/>
                  </a:lnTo>
                  <a:lnTo>
                    <a:pt x="45719" y="395125"/>
                  </a:lnTo>
                  <a:lnTo>
                    <a:pt x="60959" y="389311"/>
                  </a:lnTo>
                  <a:close/>
                </a:path>
                <a:path w="1874520" h="485139">
                  <a:moveTo>
                    <a:pt x="76199" y="349174"/>
                  </a:moveTo>
                  <a:lnTo>
                    <a:pt x="76199" y="283407"/>
                  </a:lnTo>
                  <a:lnTo>
                    <a:pt x="60959" y="288814"/>
                  </a:lnTo>
                  <a:lnTo>
                    <a:pt x="60959" y="354848"/>
                  </a:lnTo>
                  <a:lnTo>
                    <a:pt x="76199" y="349174"/>
                  </a:lnTo>
                  <a:close/>
                </a:path>
                <a:path w="1874520" h="485139">
                  <a:moveTo>
                    <a:pt x="91439" y="315567"/>
                  </a:moveTo>
                  <a:lnTo>
                    <a:pt x="91439" y="251742"/>
                  </a:lnTo>
                  <a:lnTo>
                    <a:pt x="76199" y="256921"/>
                  </a:lnTo>
                  <a:lnTo>
                    <a:pt x="76199" y="321116"/>
                  </a:lnTo>
                  <a:lnTo>
                    <a:pt x="91439" y="315567"/>
                  </a:lnTo>
                  <a:close/>
                </a:path>
                <a:path w="1874520" h="485139">
                  <a:moveTo>
                    <a:pt x="106679" y="282720"/>
                  </a:moveTo>
                  <a:lnTo>
                    <a:pt x="106679" y="226500"/>
                  </a:lnTo>
                  <a:lnTo>
                    <a:pt x="91439" y="231458"/>
                  </a:lnTo>
                  <a:lnTo>
                    <a:pt x="91439" y="288141"/>
                  </a:lnTo>
                  <a:lnTo>
                    <a:pt x="106679" y="282720"/>
                  </a:lnTo>
                  <a:close/>
                </a:path>
                <a:path w="1874520" h="485139">
                  <a:moveTo>
                    <a:pt x="121919" y="250656"/>
                  </a:moveTo>
                  <a:lnTo>
                    <a:pt x="121919" y="202450"/>
                  </a:lnTo>
                  <a:lnTo>
                    <a:pt x="106679" y="207158"/>
                  </a:lnTo>
                  <a:lnTo>
                    <a:pt x="106679" y="255945"/>
                  </a:lnTo>
                  <a:lnTo>
                    <a:pt x="121919" y="250656"/>
                  </a:lnTo>
                  <a:close/>
                </a:path>
                <a:path w="1874520" h="485139">
                  <a:moveTo>
                    <a:pt x="137159" y="219399"/>
                  </a:moveTo>
                  <a:lnTo>
                    <a:pt x="137159" y="184164"/>
                  </a:lnTo>
                  <a:lnTo>
                    <a:pt x="121919" y="188652"/>
                  </a:lnTo>
                  <a:lnTo>
                    <a:pt x="121919" y="224552"/>
                  </a:lnTo>
                  <a:lnTo>
                    <a:pt x="137159" y="219399"/>
                  </a:lnTo>
                  <a:close/>
                </a:path>
                <a:path w="1874520" h="485139">
                  <a:moveTo>
                    <a:pt x="152399" y="193986"/>
                  </a:moveTo>
                  <a:lnTo>
                    <a:pt x="152399" y="162618"/>
                  </a:lnTo>
                  <a:lnTo>
                    <a:pt x="137159" y="166805"/>
                  </a:lnTo>
                  <a:lnTo>
                    <a:pt x="137159" y="199022"/>
                  </a:lnTo>
                  <a:lnTo>
                    <a:pt x="152399" y="193986"/>
                  </a:lnTo>
                  <a:close/>
                </a:path>
                <a:path w="1874520" h="485139">
                  <a:moveTo>
                    <a:pt x="167639" y="169163"/>
                  </a:moveTo>
                  <a:lnTo>
                    <a:pt x="167639" y="144815"/>
                  </a:lnTo>
                  <a:lnTo>
                    <a:pt x="152399" y="149314"/>
                  </a:lnTo>
                  <a:lnTo>
                    <a:pt x="152399" y="158495"/>
                  </a:lnTo>
                  <a:lnTo>
                    <a:pt x="167639" y="169163"/>
                  </a:lnTo>
                  <a:close/>
                </a:path>
                <a:path w="1874520" h="485139">
                  <a:moveTo>
                    <a:pt x="167639" y="169163"/>
                  </a:moveTo>
                  <a:lnTo>
                    <a:pt x="152399" y="158495"/>
                  </a:lnTo>
                  <a:lnTo>
                    <a:pt x="152399" y="174080"/>
                  </a:lnTo>
                  <a:lnTo>
                    <a:pt x="167639" y="169163"/>
                  </a:lnTo>
                  <a:close/>
                </a:path>
                <a:path w="1874520" h="485139">
                  <a:moveTo>
                    <a:pt x="182879" y="152249"/>
                  </a:moveTo>
                  <a:lnTo>
                    <a:pt x="182879" y="127445"/>
                  </a:lnTo>
                  <a:lnTo>
                    <a:pt x="167639" y="131692"/>
                  </a:lnTo>
                  <a:lnTo>
                    <a:pt x="167639" y="156405"/>
                  </a:lnTo>
                  <a:lnTo>
                    <a:pt x="182879" y="152249"/>
                  </a:lnTo>
                  <a:close/>
                </a:path>
                <a:path w="1874520" h="485139">
                  <a:moveTo>
                    <a:pt x="198119" y="136137"/>
                  </a:moveTo>
                  <a:lnTo>
                    <a:pt x="198119" y="111110"/>
                  </a:lnTo>
                  <a:lnTo>
                    <a:pt x="182879" y="115094"/>
                  </a:lnTo>
                  <a:lnTo>
                    <a:pt x="182879" y="140085"/>
                  </a:lnTo>
                  <a:lnTo>
                    <a:pt x="198119" y="136137"/>
                  </a:lnTo>
                  <a:close/>
                </a:path>
                <a:path w="1874520" h="485139">
                  <a:moveTo>
                    <a:pt x="213359" y="120905"/>
                  </a:moveTo>
                  <a:lnTo>
                    <a:pt x="213359" y="95856"/>
                  </a:lnTo>
                  <a:lnTo>
                    <a:pt x="198119" y="99566"/>
                  </a:lnTo>
                  <a:lnTo>
                    <a:pt x="198119" y="124626"/>
                  </a:lnTo>
                  <a:lnTo>
                    <a:pt x="213359" y="120905"/>
                  </a:lnTo>
                  <a:close/>
                </a:path>
                <a:path w="1874520" h="485139">
                  <a:moveTo>
                    <a:pt x="228599" y="106631"/>
                  </a:moveTo>
                  <a:lnTo>
                    <a:pt x="228599" y="81727"/>
                  </a:lnTo>
                  <a:lnTo>
                    <a:pt x="213359" y="85152"/>
                  </a:lnTo>
                  <a:lnTo>
                    <a:pt x="213359" y="110105"/>
                  </a:lnTo>
                  <a:lnTo>
                    <a:pt x="228599" y="106631"/>
                  </a:lnTo>
                  <a:close/>
                </a:path>
                <a:path w="1874520" h="485139">
                  <a:moveTo>
                    <a:pt x="243839" y="96600"/>
                  </a:moveTo>
                  <a:lnTo>
                    <a:pt x="243839" y="71897"/>
                  </a:lnTo>
                  <a:lnTo>
                    <a:pt x="228599" y="75099"/>
                  </a:lnTo>
                  <a:lnTo>
                    <a:pt x="228599" y="99877"/>
                  </a:lnTo>
                  <a:lnTo>
                    <a:pt x="243839" y="96600"/>
                  </a:lnTo>
                  <a:close/>
                </a:path>
                <a:path w="1874520" h="485139">
                  <a:moveTo>
                    <a:pt x="259079" y="84188"/>
                  </a:moveTo>
                  <a:lnTo>
                    <a:pt x="259079" y="62743"/>
                  </a:lnTo>
                  <a:lnTo>
                    <a:pt x="243839" y="65718"/>
                  </a:lnTo>
                  <a:lnTo>
                    <a:pt x="243839" y="87184"/>
                  </a:lnTo>
                  <a:lnTo>
                    <a:pt x="259079" y="84188"/>
                  </a:lnTo>
                  <a:close/>
                </a:path>
                <a:path w="1874520" h="485139">
                  <a:moveTo>
                    <a:pt x="274319" y="75643"/>
                  </a:moveTo>
                  <a:lnTo>
                    <a:pt x="274319" y="51625"/>
                  </a:lnTo>
                  <a:lnTo>
                    <a:pt x="259079" y="54286"/>
                  </a:lnTo>
                  <a:lnTo>
                    <a:pt x="259079" y="78416"/>
                  </a:lnTo>
                  <a:lnTo>
                    <a:pt x="274319" y="75643"/>
                  </a:lnTo>
                  <a:close/>
                </a:path>
                <a:path w="1874520" h="485139">
                  <a:moveTo>
                    <a:pt x="289559" y="67789"/>
                  </a:moveTo>
                  <a:lnTo>
                    <a:pt x="289559" y="44126"/>
                  </a:lnTo>
                  <a:lnTo>
                    <a:pt x="274319" y="46544"/>
                  </a:lnTo>
                  <a:lnTo>
                    <a:pt x="274319" y="70328"/>
                  </a:lnTo>
                  <a:lnTo>
                    <a:pt x="289559" y="67789"/>
                  </a:lnTo>
                  <a:close/>
                </a:path>
                <a:path w="1874520" h="485139">
                  <a:moveTo>
                    <a:pt x="304799" y="60658"/>
                  </a:moveTo>
                  <a:lnTo>
                    <a:pt x="304799" y="37368"/>
                  </a:lnTo>
                  <a:lnTo>
                    <a:pt x="289559" y="39537"/>
                  </a:lnTo>
                  <a:lnTo>
                    <a:pt x="289559" y="62953"/>
                  </a:lnTo>
                  <a:lnTo>
                    <a:pt x="304799" y="60658"/>
                  </a:lnTo>
                  <a:close/>
                </a:path>
                <a:path w="1874520" h="485139">
                  <a:moveTo>
                    <a:pt x="320039" y="54284"/>
                  </a:moveTo>
                  <a:lnTo>
                    <a:pt x="320039" y="33283"/>
                  </a:lnTo>
                  <a:lnTo>
                    <a:pt x="304799" y="35283"/>
                  </a:lnTo>
                  <a:lnTo>
                    <a:pt x="304799" y="56323"/>
                  </a:lnTo>
                  <a:lnTo>
                    <a:pt x="320039" y="54284"/>
                  </a:lnTo>
                  <a:close/>
                </a:path>
                <a:path w="1874520" h="485139">
                  <a:moveTo>
                    <a:pt x="335279" y="48699"/>
                  </a:moveTo>
                  <a:lnTo>
                    <a:pt x="335279" y="27801"/>
                  </a:lnTo>
                  <a:lnTo>
                    <a:pt x="320039" y="29541"/>
                  </a:lnTo>
                  <a:lnTo>
                    <a:pt x="320039" y="50471"/>
                  </a:lnTo>
                  <a:lnTo>
                    <a:pt x="335279" y="48699"/>
                  </a:lnTo>
                  <a:close/>
                </a:path>
                <a:path w="1874520" h="485139">
                  <a:moveTo>
                    <a:pt x="350519" y="45430"/>
                  </a:moveTo>
                  <a:lnTo>
                    <a:pt x="350519" y="23111"/>
                  </a:lnTo>
                  <a:lnTo>
                    <a:pt x="335279" y="24585"/>
                  </a:lnTo>
                  <a:lnTo>
                    <a:pt x="335279" y="47018"/>
                  </a:lnTo>
                  <a:lnTo>
                    <a:pt x="350519" y="45430"/>
                  </a:lnTo>
                  <a:close/>
                </a:path>
                <a:path w="1874520" h="485139">
                  <a:moveTo>
                    <a:pt x="365759" y="41232"/>
                  </a:moveTo>
                  <a:lnTo>
                    <a:pt x="365759" y="20433"/>
                  </a:lnTo>
                  <a:lnTo>
                    <a:pt x="350519" y="21726"/>
                  </a:lnTo>
                  <a:lnTo>
                    <a:pt x="350519" y="42536"/>
                  </a:lnTo>
                  <a:lnTo>
                    <a:pt x="365759" y="41232"/>
                  </a:lnTo>
                  <a:close/>
                </a:path>
                <a:path w="1874520" h="485139">
                  <a:moveTo>
                    <a:pt x="380999" y="38918"/>
                  </a:moveTo>
                  <a:lnTo>
                    <a:pt x="380999" y="17103"/>
                  </a:lnTo>
                  <a:lnTo>
                    <a:pt x="365759" y="18120"/>
                  </a:lnTo>
                  <a:lnTo>
                    <a:pt x="365759" y="40026"/>
                  </a:lnTo>
                  <a:lnTo>
                    <a:pt x="380999" y="38918"/>
                  </a:lnTo>
                  <a:close/>
                </a:path>
                <a:path w="1874520" h="485139">
                  <a:moveTo>
                    <a:pt x="396239" y="36199"/>
                  </a:moveTo>
                  <a:lnTo>
                    <a:pt x="396239" y="15350"/>
                  </a:lnTo>
                  <a:lnTo>
                    <a:pt x="380999" y="16179"/>
                  </a:lnTo>
                  <a:lnTo>
                    <a:pt x="380999" y="37003"/>
                  </a:lnTo>
                  <a:lnTo>
                    <a:pt x="396239" y="36199"/>
                  </a:lnTo>
                  <a:close/>
                </a:path>
                <a:path w="1874520" h="485139">
                  <a:moveTo>
                    <a:pt x="411479" y="34900"/>
                  </a:moveTo>
                  <a:lnTo>
                    <a:pt x="411479" y="13434"/>
                  </a:lnTo>
                  <a:lnTo>
                    <a:pt x="396239" y="13977"/>
                  </a:lnTo>
                  <a:lnTo>
                    <a:pt x="396239" y="35497"/>
                  </a:lnTo>
                  <a:lnTo>
                    <a:pt x="411479" y="34900"/>
                  </a:lnTo>
                  <a:close/>
                </a:path>
                <a:path w="1874520" h="485139">
                  <a:moveTo>
                    <a:pt x="426719" y="34025"/>
                  </a:moveTo>
                  <a:lnTo>
                    <a:pt x="426719" y="12641"/>
                  </a:lnTo>
                  <a:lnTo>
                    <a:pt x="411479" y="12989"/>
                  </a:lnTo>
                  <a:lnTo>
                    <a:pt x="411479" y="34409"/>
                  </a:lnTo>
                  <a:lnTo>
                    <a:pt x="426719" y="34025"/>
                  </a:lnTo>
                  <a:close/>
                </a:path>
                <a:path w="1874520" h="485139">
                  <a:moveTo>
                    <a:pt x="441959" y="33583"/>
                  </a:moveTo>
                  <a:lnTo>
                    <a:pt x="441959" y="12242"/>
                  </a:lnTo>
                  <a:lnTo>
                    <a:pt x="426719" y="12392"/>
                  </a:lnTo>
                  <a:lnTo>
                    <a:pt x="426719" y="33750"/>
                  </a:lnTo>
                  <a:lnTo>
                    <a:pt x="441959" y="33583"/>
                  </a:lnTo>
                  <a:close/>
                </a:path>
                <a:path w="1874520" h="485139">
                  <a:moveTo>
                    <a:pt x="1813559" y="22859"/>
                  </a:moveTo>
                  <a:lnTo>
                    <a:pt x="1798409" y="134"/>
                  </a:lnTo>
                  <a:lnTo>
                    <a:pt x="441959" y="12191"/>
                  </a:lnTo>
                  <a:lnTo>
                    <a:pt x="441959" y="33527"/>
                  </a:lnTo>
                  <a:lnTo>
                    <a:pt x="1767839" y="23215"/>
                  </a:lnTo>
                  <a:lnTo>
                    <a:pt x="1767839" y="17856"/>
                  </a:lnTo>
                  <a:lnTo>
                    <a:pt x="1783079" y="13398"/>
                  </a:lnTo>
                  <a:lnTo>
                    <a:pt x="1783079" y="8936"/>
                  </a:lnTo>
                  <a:lnTo>
                    <a:pt x="1798319" y="4470"/>
                  </a:lnTo>
                  <a:lnTo>
                    <a:pt x="1798319" y="22978"/>
                  </a:lnTo>
                  <a:lnTo>
                    <a:pt x="1813559" y="22859"/>
                  </a:lnTo>
                  <a:close/>
                </a:path>
                <a:path w="1874520" h="485139">
                  <a:moveTo>
                    <a:pt x="1706879" y="163321"/>
                  </a:moveTo>
                  <a:lnTo>
                    <a:pt x="1706879" y="101917"/>
                  </a:lnTo>
                  <a:lnTo>
                    <a:pt x="1691639" y="106314"/>
                  </a:lnTo>
                  <a:lnTo>
                    <a:pt x="1691639" y="158944"/>
                  </a:lnTo>
                  <a:lnTo>
                    <a:pt x="1706879" y="163321"/>
                  </a:lnTo>
                  <a:close/>
                </a:path>
                <a:path w="1874520" h="485139">
                  <a:moveTo>
                    <a:pt x="1737359" y="192023"/>
                  </a:moveTo>
                  <a:lnTo>
                    <a:pt x="1737359" y="179011"/>
                  </a:lnTo>
                  <a:lnTo>
                    <a:pt x="1722119" y="174673"/>
                  </a:lnTo>
                  <a:lnTo>
                    <a:pt x="1722119" y="71072"/>
                  </a:lnTo>
                  <a:lnTo>
                    <a:pt x="1706879" y="75486"/>
                  </a:lnTo>
                  <a:lnTo>
                    <a:pt x="1706879" y="198318"/>
                  </a:lnTo>
                  <a:lnTo>
                    <a:pt x="1722119" y="202691"/>
                  </a:lnTo>
                  <a:lnTo>
                    <a:pt x="1737359" y="192023"/>
                  </a:lnTo>
                  <a:close/>
                </a:path>
                <a:path w="1874520" h="485139">
                  <a:moveTo>
                    <a:pt x="1737359" y="96598"/>
                  </a:moveTo>
                  <a:lnTo>
                    <a:pt x="1737359" y="53387"/>
                  </a:lnTo>
                  <a:lnTo>
                    <a:pt x="1722119" y="57813"/>
                  </a:lnTo>
                  <a:lnTo>
                    <a:pt x="1722119" y="100935"/>
                  </a:lnTo>
                  <a:lnTo>
                    <a:pt x="1737359" y="96598"/>
                  </a:lnTo>
                  <a:close/>
                </a:path>
                <a:path w="1874520" h="485139">
                  <a:moveTo>
                    <a:pt x="1737359" y="232908"/>
                  </a:moveTo>
                  <a:lnTo>
                    <a:pt x="1737359" y="192023"/>
                  </a:lnTo>
                  <a:lnTo>
                    <a:pt x="1722119" y="202691"/>
                  </a:lnTo>
                  <a:lnTo>
                    <a:pt x="1722119" y="227861"/>
                  </a:lnTo>
                  <a:lnTo>
                    <a:pt x="1737359" y="232908"/>
                  </a:lnTo>
                  <a:close/>
                </a:path>
                <a:path w="1874520" h="485139">
                  <a:moveTo>
                    <a:pt x="1752599" y="74910"/>
                  </a:moveTo>
                  <a:lnTo>
                    <a:pt x="1752599" y="40089"/>
                  </a:lnTo>
                  <a:lnTo>
                    <a:pt x="1737359" y="44525"/>
                  </a:lnTo>
                  <a:lnTo>
                    <a:pt x="1737359" y="79247"/>
                  </a:lnTo>
                  <a:lnTo>
                    <a:pt x="1752599" y="74910"/>
                  </a:lnTo>
                  <a:close/>
                </a:path>
                <a:path w="1874520" h="485139">
                  <a:moveTo>
                    <a:pt x="1752599" y="258266"/>
                  </a:moveTo>
                  <a:lnTo>
                    <a:pt x="1752599" y="213100"/>
                  </a:lnTo>
                  <a:lnTo>
                    <a:pt x="1737359" y="207863"/>
                  </a:lnTo>
                  <a:lnTo>
                    <a:pt x="1737359" y="253174"/>
                  </a:lnTo>
                  <a:lnTo>
                    <a:pt x="1752599" y="258266"/>
                  </a:lnTo>
                  <a:close/>
                </a:path>
                <a:path w="1874520" h="485139">
                  <a:moveTo>
                    <a:pt x="1767839" y="57560"/>
                  </a:moveTo>
                  <a:lnTo>
                    <a:pt x="1767839" y="26761"/>
                  </a:lnTo>
                  <a:lnTo>
                    <a:pt x="1752599" y="31207"/>
                  </a:lnTo>
                  <a:lnTo>
                    <a:pt x="1752599" y="61897"/>
                  </a:lnTo>
                  <a:lnTo>
                    <a:pt x="1767839" y="57560"/>
                  </a:lnTo>
                  <a:close/>
                </a:path>
                <a:path w="1874520" h="485139">
                  <a:moveTo>
                    <a:pt x="1767839" y="273623"/>
                  </a:moveTo>
                  <a:lnTo>
                    <a:pt x="1767839" y="233578"/>
                  </a:lnTo>
                  <a:lnTo>
                    <a:pt x="1752599" y="228547"/>
                  </a:lnTo>
                  <a:lnTo>
                    <a:pt x="1752599" y="263371"/>
                  </a:lnTo>
                  <a:lnTo>
                    <a:pt x="1767839" y="273623"/>
                  </a:lnTo>
                  <a:close/>
                </a:path>
                <a:path w="1874520" h="485139">
                  <a:moveTo>
                    <a:pt x="1798319" y="22978"/>
                  </a:moveTo>
                  <a:lnTo>
                    <a:pt x="1798319" y="4470"/>
                  </a:lnTo>
                  <a:lnTo>
                    <a:pt x="1783079" y="8936"/>
                  </a:lnTo>
                  <a:lnTo>
                    <a:pt x="1783079" y="13398"/>
                  </a:lnTo>
                  <a:lnTo>
                    <a:pt x="1767839" y="17856"/>
                  </a:lnTo>
                  <a:lnTo>
                    <a:pt x="1767839" y="23215"/>
                  </a:lnTo>
                  <a:lnTo>
                    <a:pt x="1798319" y="22978"/>
                  </a:lnTo>
                  <a:close/>
                </a:path>
                <a:path w="1874520" h="485139">
                  <a:moveTo>
                    <a:pt x="1813559" y="27197"/>
                  </a:moveTo>
                  <a:lnTo>
                    <a:pt x="1813559" y="22859"/>
                  </a:lnTo>
                  <a:lnTo>
                    <a:pt x="1767839" y="23215"/>
                  </a:lnTo>
                  <a:lnTo>
                    <a:pt x="1767839" y="53222"/>
                  </a:lnTo>
                  <a:lnTo>
                    <a:pt x="1783079" y="48885"/>
                  </a:lnTo>
                  <a:lnTo>
                    <a:pt x="1783079" y="40210"/>
                  </a:lnTo>
                  <a:lnTo>
                    <a:pt x="1798319" y="35872"/>
                  </a:lnTo>
                  <a:lnTo>
                    <a:pt x="1798319" y="31535"/>
                  </a:lnTo>
                  <a:lnTo>
                    <a:pt x="1813559" y="27197"/>
                  </a:lnTo>
                  <a:close/>
                </a:path>
                <a:path w="1874520" h="485139">
                  <a:moveTo>
                    <a:pt x="1783079" y="294328"/>
                  </a:moveTo>
                  <a:lnTo>
                    <a:pt x="1783079" y="252863"/>
                  </a:lnTo>
                  <a:lnTo>
                    <a:pt x="1767839" y="248186"/>
                  </a:lnTo>
                  <a:lnTo>
                    <a:pt x="1767839" y="289124"/>
                  </a:lnTo>
                  <a:lnTo>
                    <a:pt x="1783079" y="294328"/>
                  </a:lnTo>
                  <a:close/>
                </a:path>
                <a:path w="1874520" h="485139">
                  <a:moveTo>
                    <a:pt x="1798319" y="281939"/>
                  </a:moveTo>
                  <a:lnTo>
                    <a:pt x="1798319" y="270355"/>
                  </a:lnTo>
                  <a:lnTo>
                    <a:pt x="1783079" y="266183"/>
                  </a:lnTo>
                  <a:lnTo>
                    <a:pt x="1783079" y="304799"/>
                  </a:lnTo>
                  <a:lnTo>
                    <a:pt x="1798319" y="281939"/>
                  </a:lnTo>
                  <a:close/>
                </a:path>
                <a:path w="1874520" h="485139">
                  <a:moveTo>
                    <a:pt x="1813559" y="329441"/>
                  </a:moveTo>
                  <a:lnTo>
                    <a:pt x="1813559" y="286969"/>
                  </a:lnTo>
                  <a:lnTo>
                    <a:pt x="1798319" y="281939"/>
                  </a:lnTo>
                  <a:lnTo>
                    <a:pt x="1783079" y="304799"/>
                  </a:lnTo>
                  <a:lnTo>
                    <a:pt x="1783079" y="310008"/>
                  </a:lnTo>
                  <a:lnTo>
                    <a:pt x="1798319" y="315058"/>
                  </a:lnTo>
                  <a:lnTo>
                    <a:pt x="1798319" y="324756"/>
                  </a:lnTo>
                  <a:lnTo>
                    <a:pt x="1813559" y="329441"/>
                  </a:lnTo>
                  <a:close/>
                </a:path>
                <a:path w="1874520" h="485139">
                  <a:moveTo>
                    <a:pt x="1798409" y="134"/>
                  </a:moveTo>
                  <a:lnTo>
                    <a:pt x="1798319" y="0"/>
                  </a:lnTo>
                  <a:lnTo>
                    <a:pt x="1798319" y="135"/>
                  </a:lnTo>
                  <a:close/>
                </a:path>
                <a:path w="1874520" h="485139">
                  <a:moveTo>
                    <a:pt x="1813559" y="22859"/>
                  </a:moveTo>
                  <a:lnTo>
                    <a:pt x="1813559" y="0"/>
                  </a:lnTo>
                  <a:lnTo>
                    <a:pt x="1798409" y="134"/>
                  </a:lnTo>
                  <a:lnTo>
                    <a:pt x="1813559" y="22859"/>
                  </a:lnTo>
                  <a:close/>
                </a:path>
                <a:path w="1874520" h="485139">
                  <a:moveTo>
                    <a:pt x="1828799" y="347531"/>
                  </a:moveTo>
                  <a:lnTo>
                    <a:pt x="1828799" y="302056"/>
                  </a:lnTo>
                  <a:lnTo>
                    <a:pt x="1813559" y="297027"/>
                  </a:lnTo>
                  <a:lnTo>
                    <a:pt x="1813559" y="343069"/>
                  </a:lnTo>
                  <a:lnTo>
                    <a:pt x="1828799" y="347531"/>
                  </a:lnTo>
                  <a:close/>
                </a:path>
                <a:path w="1874520" h="485139">
                  <a:moveTo>
                    <a:pt x="1828799" y="475938"/>
                  </a:moveTo>
                  <a:lnTo>
                    <a:pt x="1828799" y="446548"/>
                  </a:lnTo>
                  <a:lnTo>
                    <a:pt x="1813559" y="450349"/>
                  </a:lnTo>
                  <a:lnTo>
                    <a:pt x="1813559" y="478939"/>
                  </a:lnTo>
                  <a:lnTo>
                    <a:pt x="1828799" y="475938"/>
                  </a:lnTo>
                  <a:close/>
                </a:path>
                <a:path w="1874520" h="485139">
                  <a:moveTo>
                    <a:pt x="1844039" y="365472"/>
                  </a:moveTo>
                  <a:lnTo>
                    <a:pt x="1844039" y="322173"/>
                  </a:lnTo>
                  <a:lnTo>
                    <a:pt x="1828799" y="317144"/>
                  </a:lnTo>
                  <a:lnTo>
                    <a:pt x="1828799" y="360935"/>
                  </a:lnTo>
                  <a:lnTo>
                    <a:pt x="1844039" y="365472"/>
                  </a:lnTo>
                  <a:close/>
                </a:path>
                <a:path w="1874520" h="485139">
                  <a:moveTo>
                    <a:pt x="1844039" y="469623"/>
                  </a:moveTo>
                  <a:lnTo>
                    <a:pt x="1844039" y="435191"/>
                  </a:lnTo>
                  <a:lnTo>
                    <a:pt x="1828799" y="438968"/>
                  </a:lnTo>
                  <a:lnTo>
                    <a:pt x="1828799" y="472833"/>
                  </a:lnTo>
                  <a:lnTo>
                    <a:pt x="1844039" y="469623"/>
                  </a:lnTo>
                  <a:close/>
                </a:path>
                <a:path w="1874520" h="485139">
                  <a:moveTo>
                    <a:pt x="1874519" y="382523"/>
                  </a:moveTo>
                  <a:lnTo>
                    <a:pt x="1874519" y="372465"/>
                  </a:lnTo>
                  <a:lnTo>
                    <a:pt x="1859279" y="367436"/>
                  </a:lnTo>
                  <a:lnTo>
                    <a:pt x="1859279" y="342290"/>
                  </a:lnTo>
                  <a:lnTo>
                    <a:pt x="1844039" y="337261"/>
                  </a:lnTo>
                  <a:lnTo>
                    <a:pt x="1844039" y="394715"/>
                  </a:lnTo>
                  <a:lnTo>
                    <a:pt x="1874519" y="382523"/>
                  </a:lnTo>
                  <a:close/>
                </a:path>
                <a:path w="1874520" h="485139">
                  <a:moveTo>
                    <a:pt x="1874519" y="444171"/>
                  </a:moveTo>
                  <a:lnTo>
                    <a:pt x="1874519" y="382523"/>
                  </a:lnTo>
                  <a:lnTo>
                    <a:pt x="1844039" y="394715"/>
                  </a:lnTo>
                  <a:lnTo>
                    <a:pt x="1859279" y="398285"/>
                  </a:lnTo>
                  <a:lnTo>
                    <a:pt x="1859279" y="448130"/>
                  </a:lnTo>
                  <a:lnTo>
                    <a:pt x="1874519" y="444171"/>
                  </a:lnTo>
                  <a:close/>
                </a:path>
                <a:path w="1874520" h="485139">
                  <a:moveTo>
                    <a:pt x="1859279" y="459359"/>
                  </a:moveTo>
                  <a:lnTo>
                    <a:pt x="1859279" y="416503"/>
                  </a:lnTo>
                  <a:lnTo>
                    <a:pt x="1844039" y="420209"/>
                  </a:lnTo>
                  <a:lnTo>
                    <a:pt x="1844039" y="462887"/>
                  </a:lnTo>
                  <a:lnTo>
                    <a:pt x="1859279" y="459359"/>
                  </a:lnTo>
                  <a:close/>
                </a:path>
              </a:pathLst>
            </a:custGeom>
            <a:solidFill>
              <a:srgbClr val="24211D"/>
            </a:solidFill>
          </p:spPr>
          <p:txBody>
            <a:bodyPr wrap="square" lIns="0" tIns="0" rIns="0" bIns="0" rtlCol="0"/>
            <a:lstStyle/>
            <a:p>
              <a:endParaRPr/>
            </a:p>
          </p:txBody>
        </p:sp>
        <p:sp>
          <p:nvSpPr>
            <p:cNvPr id="255" name="object 255"/>
            <p:cNvSpPr/>
            <p:nvPr/>
          </p:nvSpPr>
          <p:spPr>
            <a:xfrm>
              <a:off x="1275310" y="3704011"/>
              <a:ext cx="799285" cy="408022"/>
            </a:xfrm>
            <a:custGeom>
              <a:avLst/>
              <a:gdLst/>
              <a:ahLst/>
              <a:cxnLst/>
              <a:rect l="l" t="t" r="r" b="b"/>
              <a:pathLst>
                <a:path w="934719" h="449579">
                  <a:moveTo>
                    <a:pt x="125057" y="448633"/>
                  </a:moveTo>
                  <a:lnTo>
                    <a:pt x="125057" y="120025"/>
                  </a:lnTo>
                  <a:lnTo>
                    <a:pt x="125055" y="123279"/>
                  </a:lnTo>
                  <a:lnTo>
                    <a:pt x="124965" y="126530"/>
                  </a:lnTo>
                  <a:lnTo>
                    <a:pt x="117778" y="165342"/>
                  </a:lnTo>
                  <a:lnTo>
                    <a:pt x="101600" y="203546"/>
                  </a:lnTo>
                  <a:lnTo>
                    <a:pt x="79747" y="240828"/>
                  </a:lnTo>
                  <a:lnTo>
                    <a:pt x="37811" y="302909"/>
                  </a:lnTo>
                  <a:lnTo>
                    <a:pt x="32266" y="311370"/>
                  </a:lnTo>
                  <a:lnTo>
                    <a:pt x="11979" y="346625"/>
                  </a:lnTo>
                  <a:lnTo>
                    <a:pt x="294" y="384062"/>
                  </a:lnTo>
                  <a:lnTo>
                    <a:pt x="0" y="391082"/>
                  </a:lnTo>
                  <a:lnTo>
                    <a:pt x="77" y="393385"/>
                  </a:lnTo>
                  <a:lnTo>
                    <a:pt x="16877" y="429514"/>
                  </a:lnTo>
                  <a:lnTo>
                    <a:pt x="46189" y="449579"/>
                  </a:lnTo>
                  <a:lnTo>
                    <a:pt x="125057" y="448633"/>
                  </a:lnTo>
                  <a:close/>
                </a:path>
                <a:path w="934719" h="449579">
                  <a:moveTo>
                    <a:pt x="934681" y="438911"/>
                  </a:moveTo>
                  <a:lnTo>
                    <a:pt x="934681" y="0"/>
                  </a:lnTo>
                  <a:lnTo>
                    <a:pt x="46189" y="0"/>
                  </a:lnTo>
                  <a:lnTo>
                    <a:pt x="50768" y="3194"/>
                  </a:lnTo>
                  <a:lnTo>
                    <a:pt x="55188" y="6393"/>
                  </a:lnTo>
                  <a:lnTo>
                    <a:pt x="85080" y="32140"/>
                  </a:lnTo>
                  <a:lnTo>
                    <a:pt x="109866" y="64605"/>
                  </a:lnTo>
                  <a:lnTo>
                    <a:pt x="123126" y="100474"/>
                  </a:lnTo>
                  <a:lnTo>
                    <a:pt x="125057" y="448633"/>
                  </a:lnTo>
                  <a:lnTo>
                    <a:pt x="934681" y="438911"/>
                  </a:lnTo>
                  <a:close/>
                </a:path>
              </a:pathLst>
            </a:custGeom>
            <a:solidFill>
              <a:srgbClr val="FCF900"/>
            </a:solidFill>
          </p:spPr>
          <p:txBody>
            <a:bodyPr wrap="square" lIns="0" tIns="0" rIns="0" bIns="0" rtlCol="0"/>
            <a:lstStyle/>
            <a:p>
              <a:endParaRPr/>
            </a:p>
          </p:txBody>
        </p:sp>
        <p:sp>
          <p:nvSpPr>
            <p:cNvPr id="256" name="object 256"/>
            <p:cNvSpPr/>
            <p:nvPr/>
          </p:nvSpPr>
          <p:spPr>
            <a:xfrm>
              <a:off x="1264030" y="3694329"/>
              <a:ext cx="821004" cy="428769"/>
            </a:xfrm>
            <a:custGeom>
              <a:avLst/>
              <a:gdLst/>
              <a:ahLst/>
              <a:cxnLst/>
              <a:rect l="l" t="t" r="r" b="b"/>
              <a:pathLst>
                <a:path w="960119" h="472439">
                  <a:moveTo>
                    <a:pt x="36522" y="359663"/>
                  </a:moveTo>
                  <a:lnTo>
                    <a:pt x="13662" y="347471"/>
                  </a:lnTo>
                  <a:lnTo>
                    <a:pt x="11303" y="353432"/>
                  </a:lnTo>
                  <a:lnTo>
                    <a:pt x="9130" y="359235"/>
                  </a:lnTo>
                  <a:lnTo>
                    <a:pt x="0" y="400625"/>
                  </a:lnTo>
                  <a:lnTo>
                    <a:pt x="77" y="405251"/>
                  </a:lnTo>
                  <a:lnTo>
                    <a:pt x="16328" y="442866"/>
                  </a:lnTo>
                  <a:lnTo>
                    <a:pt x="22239" y="448633"/>
                  </a:lnTo>
                  <a:lnTo>
                    <a:pt x="22239" y="400081"/>
                  </a:lnTo>
                  <a:lnTo>
                    <a:pt x="22265" y="395727"/>
                  </a:lnTo>
                  <a:lnTo>
                    <a:pt x="33550" y="364234"/>
                  </a:lnTo>
                  <a:lnTo>
                    <a:pt x="36522" y="359663"/>
                  </a:lnTo>
                  <a:close/>
                </a:path>
                <a:path w="960119" h="472439">
                  <a:moveTo>
                    <a:pt x="80717" y="292607"/>
                  </a:moveTo>
                  <a:lnTo>
                    <a:pt x="59381" y="280415"/>
                  </a:lnTo>
                  <a:lnTo>
                    <a:pt x="54291" y="285690"/>
                  </a:lnTo>
                  <a:lnTo>
                    <a:pt x="49555" y="290961"/>
                  </a:lnTo>
                  <a:lnTo>
                    <a:pt x="27168" y="322263"/>
                  </a:lnTo>
                  <a:lnTo>
                    <a:pt x="13662" y="347471"/>
                  </a:lnTo>
                  <a:lnTo>
                    <a:pt x="36522" y="359663"/>
                  </a:lnTo>
                  <a:lnTo>
                    <a:pt x="80717" y="292607"/>
                  </a:lnTo>
                  <a:close/>
                </a:path>
                <a:path w="960119" h="472439">
                  <a:moveTo>
                    <a:pt x="69761" y="449455"/>
                  </a:moveTo>
                  <a:lnTo>
                    <a:pt x="35816" y="428712"/>
                  </a:lnTo>
                  <a:lnTo>
                    <a:pt x="22239" y="400081"/>
                  </a:lnTo>
                  <a:lnTo>
                    <a:pt x="22239" y="448633"/>
                  </a:lnTo>
                  <a:lnTo>
                    <a:pt x="59381" y="472439"/>
                  </a:lnTo>
                  <a:lnTo>
                    <a:pt x="59381" y="449579"/>
                  </a:lnTo>
                  <a:lnTo>
                    <a:pt x="69761" y="449455"/>
                  </a:lnTo>
                  <a:close/>
                </a:path>
                <a:path w="960119" h="472439">
                  <a:moveTo>
                    <a:pt x="70049" y="0"/>
                  </a:moveTo>
                  <a:lnTo>
                    <a:pt x="59381" y="0"/>
                  </a:lnTo>
                  <a:lnTo>
                    <a:pt x="47189" y="21335"/>
                  </a:lnTo>
                  <a:lnTo>
                    <a:pt x="70049" y="0"/>
                  </a:lnTo>
                  <a:close/>
                </a:path>
                <a:path w="960119" h="472439">
                  <a:moveTo>
                    <a:pt x="97771" y="21335"/>
                  </a:moveTo>
                  <a:lnTo>
                    <a:pt x="70049" y="0"/>
                  </a:lnTo>
                  <a:lnTo>
                    <a:pt x="47189" y="21335"/>
                  </a:lnTo>
                  <a:lnTo>
                    <a:pt x="59381" y="10667"/>
                  </a:lnTo>
                  <a:lnTo>
                    <a:pt x="59381" y="21335"/>
                  </a:lnTo>
                  <a:lnTo>
                    <a:pt x="97771" y="21335"/>
                  </a:lnTo>
                  <a:close/>
                </a:path>
                <a:path w="960119" h="472439">
                  <a:moveTo>
                    <a:pt x="153432" y="127979"/>
                  </a:moveTo>
                  <a:lnTo>
                    <a:pt x="146927" y="88517"/>
                  </a:lnTo>
                  <a:lnTo>
                    <a:pt x="127797" y="53200"/>
                  </a:lnTo>
                  <a:lnTo>
                    <a:pt x="98762" y="22184"/>
                  </a:lnTo>
                  <a:lnTo>
                    <a:pt x="97771" y="21335"/>
                  </a:lnTo>
                  <a:lnTo>
                    <a:pt x="59381" y="21335"/>
                  </a:lnTo>
                  <a:lnTo>
                    <a:pt x="59381" y="10667"/>
                  </a:lnTo>
                  <a:lnTo>
                    <a:pt x="47189" y="21335"/>
                  </a:lnTo>
                  <a:lnTo>
                    <a:pt x="53388" y="25907"/>
                  </a:lnTo>
                  <a:lnTo>
                    <a:pt x="59279" y="30479"/>
                  </a:lnTo>
                  <a:lnTo>
                    <a:pt x="88472" y="57885"/>
                  </a:lnTo>
                  <a:lnTo>
                    <a:pt x="110317" y="89740"/>
                  </a:lnTo>
                  <a:lnTo>
                    <a:pt x="121872" y="130345"/>
                  </a:lnTo>
                  <a:lnTo>
                    <a:pt x="122264" y="139295"/>
                  </a:lnTo>
                  <a:lnTo>
                    <a:pt x="122264" y="224527"/>
                  </a:lnTo>
                  <a:lnTo>
                    <a:pt x="123413" y="222456"/>
                  </a:lnTo>
                  <a:lnTo>
                    <a:pt x="141537" y="184221"/>
                  </a:lnTo>
                  <a:lnTo>
                    <a:pt x="152082" y="145393"/>
                  </a:lnTo>
                  <a:lnTo>
                    <a:pt x="153315" y="132340"/>
                  </a:lnTo>
                  <a:lnTo>
                    <a:pt x="153432" y="127979"/>
                  </a:lnTo>
                  <a:close/>
                </a:path>
                <a:path w="960119" h="472439">
                  <a:moveTo>
                    <a:pt x="122264" y="224527"/>
                  </a:moveTo>
                  <a:lnTo>
                    <a:pt x="122264" y="139295"/>
                  </a:lnTo>
                  <a:lnTo>
                    <a:pt x="122196" y="143757"/>
                  </a:lnTo>
                  <a:lnTo>
                    <a:pt x="121957" y="148211"/>
                  </a:lnTo>
                  <a:lnTo>
                    <a:pt x="113056" y="187868"/>
                  </a:lnTo>
                  <a:lnTo>
                    <a:pt x="94714" y="226592"/>
                  </a:lnTo>
                  <a:lnTo>
                    <a:pt x="73606" y="260044"/>
                  </a:lnTo>
                  <a:lnTo>
                    <a:pt x="59381" y="280415"/>
                  </a:lnTo>
                  <a:lnTo>
                    <a:pt x="80717" y="292607"/>
                  </a:lnTo>
                  <a:lnTo>
                    <a:pt x="106287" y="251702"/>
                  </a:lnTo>
                  <a:lnTo>
                    <a:pt x="121081" y="226662"/>
                  </a:lnTo>
                  <a:lnTo>
                    <a:pt x="122264" y="224527"/>
                  </a:lnTo>
                  <a:close/>
                </a:path>
                <a:path w="960119" h="472439">
                  <a:moveTo>
                    <a:pt x="70049" y="449579"/>
                  </a:moveTo>
                  <a:lnTo>
                    <a:pt x="69761" y="449455"/>
                  </a:lnTo>
                  <a:lnTo>
                    <a:pt x="59381" y="449579"/>
                  </a:lnTo>
                  <a:lnTo>
                    <a:pt x="59381" y="472439"/>
                  </a:lnTo>
                  <a:lnTo>
                    <a:pt x="70049" y="449579"/>
                  </a:lnTo>
                  <a:close/>
                </a:path>
                <a:path w="960119" h="472439">
                  <a:moveTo>
                    <a:pt x="70049" y="472439"/>
                  </a:moveTo>
                  <a:lnTo>
                    <a:pt x="70049" y="449579"/>
                  </a:lnTo>
                  <a:lnTo>
                    <a:pt x="59381" y="472439"/>
                  </a:lnTo>
                  <a:lnTo>
                    <a:pt x="70049" y="472439"/>
                  </a:lnTo>
                  <a:close/>
                </a:path>
                <a:path w="960119" h="472439">
                  <a:moveTo>
                    <a:pt x="947873" y="449579"/>
                  </a:moveTo>
                  <a:lnTo>
                    <a:pt x="947873" y="438911"/>
                  </a:lnTo>
                  <a:lnTo>
                    <a:pt x="69761" y="449455"/>
                  </a:lnTo>
                  <a:lnTo>
                    <a:pt x="70049" y="449579"/>
                  </a:lnTo>
                  <a:lnTo>
                    <a:pt x="70049" y="472439"/>
                  </a:lnTo>
                  <a:lnTo>
                    <a:pt x="937205" y="472439"/>
                  </a:lnTo>
                  <a:lnTo>
                    <a:pt x="937205" y="449579"/>
                  </a:lnTo>
                  <a:lnTo>
                    <a:pt x="947873" y="449579"/>
                  </a:lnTo>
                  <a:close/>
                </a:path>
                <a:path w="960119" h="472439">
                  <a:moveTo>
                    <a:pt x="960065" y="10667"/>
                  </a:moveTo>
                  <a:lnTo>
                    <a:pt x="960065" y="0"/>
                  </a:lnTo>
                  <a:lnTo>
                    <a:pt x="70049" y="0"/>
                  </a:lnTo>
                  <a:lnTo>
                    <a:pt x="76358" y="4437"/>
                  </a:lnTo>
                  <a:lnTo>
                    <a:pt x="82379" y="8874"/>
                  </a:lnTo>
                  <a:lnTo>
                    <a:pt x="88117" y="13311"/>
                  </a:lnTo>
                  <a:lnTo>
                    <a:pt x="93576" y="17748"/>
                  </a:lnTo>
                  <a:lnTo>
                    <a:pt x="97771" y="21335"/>
                  </a:lnTo>
                  <a:lnTo>
                    <a:pt x="937205" y="21335"/>
                  </a:lnTo>
                  <a:lnTo>
                    <a:pt x="937205" y="10667"/>
                  </a:lnTo>
                  <a:lnTo>
                    <a:pt x="960065" y="10667"/>
                  </a:lnTo>
                  <a:close/>
                </a:path>
                <a:path w="960119" h="472439">
                  <a:moveTo>
                    <a:pt x="960065" y="449579"/>
                  </a:moveTo>
                  <a:lnTo>
                    <a:pt x="960065" y="10667"/>
                  </a:lnTo>
                  <a:lnTo>
                    <a:pt x="937205" y="10667"/>
                  </a:lnTo>
                  <a:lnTo>
                    <a:pt x="937205" y="21335"/>
                  </a:lnTo>
                  <a:lnTo>
                    <a:pt x="947873" y="21335"/>
                  </a:lnTo>
                  <a:lnTo>
                    <a:pt x="947873" y="449579"/>
                  </a:lnTo>
                  <a:lnTo>
                    <a:pt x="960065" y="449579"/>
                  </a:lnTo>
                  <a:close/>
                </a:path>
                <a:path w="960119" h="472439">
                  <a:moveTo>
                    <a:pt x="947873" y="438911"/>
                  </a:moveTo>
                  <a:lnTo>
                    <a:pt x="947873" y="21335"/>
                  </a:lnTo>
                  <a:lnTo>
                    <a:pt x="937205" y="21335"/>
                  </a:lnTo>
                  <a:lnTo>
                    <a:pt x="937205" y="439040"/>
                  </a:lnTo>
                  <a:lnTo>
                    <a:pt x="947873" y="438911"/>
                  </a:lnTo>
                  <a:close/>
                </a:path>
                <a:path w="960119" h="472439">
                  <a:moveTo>
                    <a:pt x="960065" y="472439"/>
                  </a:moveTo>
                  <a:lnTo>
                    <a:pt x="960065" y="449579"/>
                  </a:lnTo>
                  <a:lnTo>
                    <a:pt x="937205" y="449579"/>
                  </a:lnTo>
                  <a:lnTo>
                    <a:pt x="937205" y="472439"/>
                  </a:lnTo>
                  <a:lnTo>
                    <a:pt x="960065" y="472439"/>
                  </a:lnTo>
                  <a:close/>
                </a:path>
              </a:pathLst>
            </a:custGeom>
            <a:solidFill>
              <a:srgbClr val="24211D"/>
            </a:solidFill>
          </p:spPr>
          <p:txBody>
            <a:bodyPr wrap="square" lIns="0" tIns="0" rIns="0" bIns="0" rtlCol="0"/>
            <a:lstStyle/>
            <a:p>
              <a:endParaRPr/>
            </a:p>
          </p:txBody>
        </p:sp>
        <p:sp>
          <p:nvSpPr>
            <p:cNvPr id="257" name="object 257"/>
            <p:cNvSpPr/>
            <p:nvPr/>
          </p:nvSpPr>
          <p:spPr>
            <a:xfrm>
              <a:off x="6290360" y="4909406"/>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258" name="object 258"/>
            <p:cNvSpPr/>
            <p:nvPr/>
          </p:nvSpPr>
          <p:spPr>
            <a:xfrm>
              <a:off x="6338577"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59" name="object 259"/>
            <p:cNvSpPr/>
            <p:nvPr/>
          </p:nvSpPr>
          <p:spPr>
            <a:xfrm>
              <a:off x="6377672" y="4909406"/>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260" name="object 260"/>
            <p:cNvSpPr/>
            <p:nvPr/>
          </p:nvSpPr>
          <p:spPr>
            <a:xfrm>
              <a:off x="6425890" y="4909406"/>
              <a:ext cx="18462" cy="0"/>
            </a:xfrm>
            <a:custGeom>
              <a:avLst/>
              <a:gdLst/>
              <a:ahLst/>
              <a:cxnLst/>
              <a:rect l="l" t="t" r="r" b="b"/>
              <a:pathLst>
                <a:path w="21590">
                  <a:moveTo>
                    <a:pt x="0" y="0"/>
                  </a:moveTo>
                  <a:lnTo>
                    <a:pt x="21335" y="0"/>
                  </a:lnTo>
                </a:path>
              </a:pathLst>
            </a:custGeom>
            <a:ln w="22859">
              <a:solidFill>
                <a:srgbClr val="24211D"/>
              </a:solidFill>
            </a:ln>
          </p:spPr>
          <p:txBody>
            <a:bodyPr wrap="square" lIns="0" tIns="0" rIns="0" bIns="0" rtlCol="0"/>
            <a:lstStyle/>
            <a:p>
              <a:endParaRPr/>
            </a:p>
          </p:txBody>
        </p:sp>
        <p:sp>
          <p:nvSpPr>
            <p:cNvPr id="261" name="object 261"/>
            <p:cNvSpPr/>
            <p:nvPr/>
          </p:nvSpPr>
          <p:spPr>
            <a:xfrm>
              <a:off x="6463682" y="4909406"/>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262" name="object 262"/>
            <p:cNvSpPr/>
            <p:nvPr/>
          </p:nvSpPr>
          <p:spPr>
            <a:xfrm>
              <a:off x="6511900"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63" name="object 263"/>
            <p:cNvSpPr/>
            <p:nvPr/>
          </p:nvSpPr>
          <p:spPr>
            <a:xfrm>
              <a:off x="6550996" y="4909406"/>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264" name="object 264"/>
            <p:cNvSpPr/>
            <p:nvPr/>
          </p:nvSpPr>
          <p:spPr>
            <a:xfrm>
              <a:off x="6599214" y="4909406"/>
              <a:ext cx="18462" cy="0"/>
            </a:xfrm>
            <a:custGeom>
              <a:avLst/>
              <a:gdLst/>
              <a:ahLst/>
              <a:cxnLst/>
              <a:rect l="l" t="t" r="r" b="b"/>
              <a:pathLst>
                <a:path w="21590">
                  <a:moveTo>
                    <a:pt x="0" y="0"/>
                  </a:moveTo>
                  <a:lnTo>
                    <a:pt x="21335" y="0"/>
                  </a:lnTo>
                </a:path>
              </a:pathLst>
            </a:custGeom>
            <a:ln w="22859">
              <a:solidFill>
                <a:srgbClr val="24211D"/>
              </a:solidFill>
            </a:ln>
          </p:spPr>
          <p:txBody>
            <a:bodyPr wrap="square" lIns="0" tIns="0" rIns="0" bIns="0" rtlCol="0"/>
            <a:lstStyle/>
            <a:p>
              <a:endParaRPr/>
            </a:p>
          </p:txBody>
        </p:sp>
        <p:sp>
          <p:nvSpPr>
            <p:cNvPr id="265" name="object 265"/>
            <p:cNvSpPr/>
            <p:nvPr/>
          </p:nvSpPr>
          <p:spPr>
            <a:xfrm>
              <a:off x="6637006" y="4909406"/>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266" name="object 266"/>
            <p:cNvSpPr/>
            <p:nvPr/>
          </p:nvSpPr>
          <p:spPr>
            <a:xfrm>
              <a:off x="6685223"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67" name="object 267"/>
            <p:cNvSpPr/>
            <p:nvPr/>
          </p:nvSpPr>
          <p:spPr>
            <a:xfrm>
              <a:off x="6733442"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68" name="object 268"/>
            <p:cNvSpPr/>
            <p:nvPr/>
          </p:nvSpPr>
          <p:spPr>
            <a:xfrm>
              <a:off x="6771233"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69" name="object 269"/>
            <p:cNvSpPr/>
            <p:nvPr/>
          </p:nvSpPr>
          <p:spPr>
            <a:xfrm>
              <a:off x="6819451"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70" name="object 270"/>
            <p:cNvSpPr/>
            <p:nvPr/>
          </p:nvSpPr>
          <p:spPr>
            <a:xfrm>
              <a:off x="6858547"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71" name="object 271"/>
            <p:cNvSpPr/>
            <p:nvPr/>
          </p:nvSpPr>
          <p:spPr>
            <a:xfrm>
              <a:off x="6906764"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72" name="object 272"/>
            <p:cNvSpPr/>
            <p:nvPr/>
          </p:nvSpPr>
          <p:spPr>
            <a:xfrm>
              <a:off x="6944557"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73" name="object 273"/>
            <p:cNvSpPr/>
            <p:nvPr/>
          </p:nvSpPr>
          <p:spPr>
            <a:xfrm>
              <a:off x="6992775"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74" name="object 274"/>
            <p:cNvSpPr/>
            <p:nvPr/>
          </p:nvSpPr>
          <p:spPr>
            <a:xfrm>
              <a:off x="7031870"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75" name="object 275"/>
            <p:cNvSpPr/>
            <p:nvPr/>
          </p:nvSpPr>
          <p:spPr>
            <a:xfrm>
              <a:off x="7080087"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76" name="object 276"/>
            <p:cNvSpPr/>
            <p:nvPr/>
          </p:nvSpPr>
          <p:spPr>
            <a:xfrm>
              <a:off x="7117880"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77" name="object 277"/>
            <p:cNvSpPr/>
            <p:nvPr/>
          </p:nvSpPr>
          <p:spPr>
            <a:xfrm>
              <a:off x="7166097"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78" name="object 278"/>
            <p:cNvSpPr/>
            <p:nvPr/>
          </p:nvSpPr>
          <p:spPr>
            <a:xfrm>
              <a:off x="7205194"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79" name="object 279"/>
            <p:cNvSpPr/>
            <p:nvPr/>
          </p:nvSpPr>
          <p:spPr>
            <a:xfrm>
              <a:off x="7253412"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80" name="object 280"/>
            <p:cNvSpPr/>
            <p:nvPr/>
          </p:nvSpPr>
          <p:spPr>
            <a:xfrm>
              <a:off x="7291203"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81" name="object 281"/>
            <p:cNvSpPr/>
            <p:nvPr/>
          </p:nvSpPr>
          <p:spPr>
            <a:xfrm>
              <a:off x="7339421"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82" name="object 282"/>
            <p:cNvSpPr/>
            <p:nvPr/>
          </p:nvSpPr>
          <p:spPr>
            <a:xfrm>
              <a:off x="7378516"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83" name="object 283"/>
            <p:cNvSpPr/>
            <p:nvPr/>
          </p:nvSpPr>
          <p:spPr>
            <a:xfrm>
              <a:off x="7426734" y="4909406"/>
              <a:ext cx="18462" cy="0"/>
            </a:xfrm>
            <a:custGeom>
              <a:avLst/>
              <a:gdLst/>
              <a:ahLst/>
              <a:cxnLst/>
              <a:rect l="l" t="t" r="r" b="b"/>
              <a:pathLst>
                <a:path w="21590">
                  <a:moveTo>
                    <a:pt x="0" y="0"/>
                  </a:moveTo>
                  <a:lnTo>
                    <a:pt x="21335" y="0"/>
                  </a:lnTo>
                </a:path>
              </a:pathLst>
            </a:custGeom>
            <a:ln w="22859">
              <a:solidFill>
                <a:srgbClr val="24211D"/>
              </a:solidFill>
            </a:ln>
          </p:spPr>
          <p:txBody>
            <a:bodyPr wrap="square" lIns="0" tIns="0" rIns="0" bIns="0" rtlCol="0"/>
            <a:lstStyle/>
            <a:p>
              <a:endParaRPr/>
            </a:p>
          </p:txBody>
        </p:sp>
        <p:sp>
          <p:nvSpPr>
            <p:cNvPr id="284" name="object 284"/>
            <p:cNvSpPr/>
            <p:nvPr/>
          </p:nvSpPr>
          <p:spPr>
            <a:xfrm>
              <a:off x="7464528" y="4909406"/>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285" name="object 285"/>
            <p:cNvSpPr/>
            <p:nvPr/>
          </p:nvSpPr>
          <p:spPr>
            <a:xfrm>
              <a:off x="7512745"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86" name="object 286"/>
            <p:cNvSpPr/>
            <p:nvPr/>
          </p:nvSpPr>
          <p:spPr>
            <a:xfrm>
              <a:off x="7551840" y="4909406"/>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287" name="object 287"/>
            <p:cNvSpPr/>
            <p:nvPr/>
          </p:nvSpPr>
          <p:spPr>
            <a:xfrm>
              <a:off x="7600057" y="4909406"/>
              <a:ext cx="18462" cy="0"/>
            </a:xfrm>
            <a:custGeom>
              <a:avLst/>
              <a:gdLst/>
              <a:ahLst/>
              <a:cxnLst/>
              <a:rect l="l" t="t" r="r" b="b"/>
              <a:pathLst>
                <a:path w="21590">
                  <a:moveTo>
                    <a:pt x="0" y="0"/>
                  </a:moveTo>
                  <a:lnTo>
                    <a:pt x="21335" y="0"/>
                  </a:lnTo>
                </a:path>
              </a:pathLst>
            </a:custGeom>
            <a:ln w="22859">
              <a:solidFill>
                <a:srgbClr val="24211D"/>
              </a:solidFill>
            </a:ln>
          </p:spPr>
          <p:txBody>
            <a:bodyPr wrap="square" lIns="0" tIns="0" rIns="0" bIns="0" rtlCol="0"/>
            <a:lstStyle/>
            <a:p>
              <a:endParaRPr/>
            </a:p>
          </p:txBody>
        </p:sp>
        <p:sp>
          <p:nvSpPr>
            <p:cNvPr id="288" name="object 288"/>
            <p:cNvSpPr/>
            <p:nvPr/>
          </p:nvSpPr>
          <p:spPr>
            <a:xfrm>
              <a:off x="7637850" y="4909406"/>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289" name="object 289"/>
            <p:cNvSpPr/>
            <p:nvPr/>
          </p:nvSpPr>
          <p:spPr>
            <a:xfrm>
              <a:off x="7686067" y="490940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290" name="object 290"/>
            <p:cNvSpPr/>
            <p:nvPr/>
          </p:nvSpPr>
          <p:spPr>
            <a:xfrm>
              <a:off x="7725164" y="4909406"/>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291" name="object 291"/>
            <p:cNvSpPr/>
            <p:nvPr/>
          </p:nvSpPr>
          <p:spPr>
            <a:xfrm>
              <a:off x="7773382" y="4909406"/>
              <a:ext cx="18462" cy="0"/>
            </a:xfrm>
            <a:custGeom>
              <a:avLst/>
              <a:gdLst/>
              <a:ahLst/>
              <a:cxnLst/>
              <a:rect l="l" t="t" r="r" b="b"/>
              <a:pathLst>
                <a:path w="21590">
                  <a:moveTo>
                    <a:pt x="0" y="0"/>
                  </a:moveTo>
                  <a:lnTo>
                    <a:pt x="21335" y="0"/>
                  </a:lnTo>
                </a:path>
              </a:pathLst>
            </a:custGeom>
            <a:ln w="22859">
              <a:solidFill>
                <a:srgbClr val="24211D"/>
              </a:solidFill>
            </a:ln>
          </p:spPr>
          <p:txBody>
            <a:bodyPr wrap="square" lIns="0" tIns="0" rIns="0" bIns="0" rtlCol="0"/>
            <a:lstStyle/>
            <a:p>
              <a:endParaRPr/>
            </a:p>
          </p:txBody>
        </p:sp>
        <p:sp>
          <p:nvSpPr>
            <p:cNvPr id="292" name="object 292"/>
            <p:cNvSpPr/>
            <p:nvPr/>
          </p:nvSpPr>
          <p:spPr>
            <a:xfrm>
              <a:off x="7811173" y="4909406"/>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293" name="object 293"/>
            <p:cNvSpPr/>
            <p:nvPr/>
          </p:nvSpPr>
          <p:spPr>
            <a:xfrm>
              <a:off x="7850269" y="4878285"/>
              <a:ext cx="28779" cy="30544"/>
            </a:xfrm>
            <a:custGeom>
              <a:avLst/>
              <a:gdLst/>
              <a:ahLst/>
              <a:cxnLst/>
              <a:rect l="l" t="t" r="r" b="b"/>
              <a:pathLst>
                <a:path w="33654" h="33654">
                  <a:moveTo>
                    <a:pt x="33527" y="22859"/>
                  </a:moveTo>
                  <a:lnTo>
                    <a:pt x="21335" y="0"/>
                  </a:lnTo>
                  <a:lnTo>
                    <a:pt x="0" y="12191"/>
                  </a:lnTo>
                  <a:lnTo>
                    <a:pt x="10667" y="33527"/>
                  </a:lnTo>
                  <a:lnTo>
                    <a:pt x="33527" y="22859"/>
                  </a:lnTo>
                  <a:close/>
                </a:path>
              </a:pathLst>
            </a:custGeom>
            <a:solidFill>
              <a:srgbClr val="24211D"/>
            </a:solidFill>
          </p:spPr>
          <p:txBody>
            <a:bodyPr wrap="square" lIns="0" tIns="0" rIns="0" bIns="0" rtlCol="0"/>
            <a:lstStyle/>
            <a:p>
              <a:endParaRPr/>
            </a:p>
          </p:txBody>
        </p:sp>
        <p:sp>
          <p:nvSpPr>
            <p:cNvPr id="294" name="object 294"/>
            <p:cNvSpPr/>
            <p:nvPr/>
          </p:nvSpPr>
          <p:spPr>
            <a:xfrm>
              <a:off x="7878939" y="4847856"/>
              <a:ext cx="28779" cy="30544"/>
            </a:xfrm>
            <a:custGeom>
              <a:avLst/>
              <a:gdLst/>
              <a:ahLst/>
              <a:cxnLst/>
              <a:rect l="l" t="t" r="r" b="b"/>
              <a:pathLst>
                <a:path w="33654" h="33654">
                  <a:moveTo>
                    <a:pt x="33527" y="10667"/>
                  </a:moveTo>
                  <a:lnTo>
                    <a:pt x="10667" y="0"/>
                  </a:lnTo>
                  <a:lnTo>
                    <a:pt x="0" y="10667"/>
                  </a:lnTo>
                  <a:lnTo>
                    <a:pt x="22859" y="33527"/>
                  </a:lnTo>
                  <a:lnTo>
                    <a:pt x="33527" y="10667"/>
                  </a:lnTo>
                  <a:close/>
                </a:path>
              </a:pathLst>
            </a:custGeom>
            <a:solidFill>
              <a:srgbClr val="24211D"/>
            </a:solidFill>
          </p:spPr>
          <p:txBody>
            <a:bodyPr wrap="square" lIns="0" tIns="0" rIns="0" bIns="0" rtlCol="0"/>
            <a:lstStyle/>
            <a:p>
              <a:endParaRPr/>
            </a:p>
          </p:txBody>
        </p:sp>
        <p:sp>
          <p:nvSpPr>
            <p:cNvPr id="295" name="object 295"/>
            <p:cNvSpPr/>
            <p:nvPr/>
          </p:nvSpPr>
          <p:spPr>
            <a:xfrm>
              <a:off x="7888062" y="4817427"/>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296" name="object 296"/>
            <p:cNvSpPr/>
            <p:nvPr/>
          </p:nvSpPr>
          <p:spPr>
            <a:xfrm>
              <a:off x="7868513" y="4756570"/>
              <a:ext cx="30408" cy="30544"/>
            </a:xfrm>
            <a:custGeom>
              <a:avLst/>
              <a:gdLst/>
              <a:ahLst/>
              <a:cxnLst/>
              <a:rect l="l" t="t" r="r" b="b"/>
              <a:pathLst>
                <a:path w="35559" h="33654">
                  <a:moveTo>
                    <a:pt x="35051" y="21335"/>
                  </a:moveTo>
                  <a:lnTo>
                    <a:pt x="22859" y="0"/>
                  </a:lnTo>
                  <a:lnTo>
                    <a:pt x="0" y="10667"/>
                  </a:lnTo>
                  <a:lnTo>
                    <a:pt x="12191" y="33527"/>
                  </a:lnTo>
                  <a:lnTo>
                    <a:pt x="35051" y="21335"/>
                  </a:lnTo>
                  <a:close/>
                </a:path>
              </a:pathLst>
            </a:custGeom>
            <a:solidFill>
              <a:srgbClr val="24211D"/>
            </a:solidFill>
          </p:spPr>
          <p:txBody>
            <a:bodyPr wrap="square" lIns="0" tIns="0" rIns="0" bIns="0" rtlCol="0"/>
            <a:lstStyle/>
            <a:p>
              <a:endParaRPr/>
            </a:p>
          </p:txBody>
        </p:sp>
        <p:sp>
          <p:nvSpPr>
            <p:cNvPr id="297" name="object 297"/>
            <p:cNvSpPr/>
            <p:nvPr/>
          </p:nvSpPr>
          <p:spPr>
            <a:xfrm>
              <a:off x="7850269" y="4715076"/>
              <a:ext cx="28779" cy="30544"/>
            </a:xfrm>
            <a:custGeom>
              <a:avLst/>
              <a:gdLst/>
              <a:ahLst/>
              <a:cxnLst/>
              <a:rect l="l" t="t" r="r" b="b"/>
              <a:pathLst>
                <a:path w="33654" h="33654">
                  <a:moveTo>
                    <a:pt x="33527" y="22859"/>
                  </a:moveTo>
                  <a:lnTo>
                    <a:pt x="21335" y="0"/>
                  </a:lnTo>
                  <a:lnTo>
                    <a:pt x="0" y="10667"/>
                  </a:lnTo>
                  <a:lnTo>
                    <a:pt x="10667" y="33527"/>
                  </a:lnTo>
                  <a:lnTo>
                    <a:pt x="33527" y="22859"/>
                  </a:lnTo>
                  <a:close/>
                </a:path>
              </a:pathLst>
            </a:custGeom>
            <a:solidFill>
              <a:srgbClr val="24211D"/>
            </a:solidFill>
          </p:spPr>
          <p:txBody>
            <a:bodyPr wrap="square" lIns="0" tIns="0" rIns="0" bIns="0" rtlCol="0"/>
            <a:lstStyle/>
            <a:p>
              <a:endParaRPr/>
            </a:p>
          </p:txBody>
        </p:sp>
        <p:sp>
          <p:nvSpPr>
            <p:cNvPr id="298" name="object 298"/>
            <p:cNvSpPr/>
            <p:nvPr/>
          </p:nvSpPr>
          <p:spPr>
            <a:xfrm>
              <a:off x="7821600" y="4684648"/>
              <a:ext cx="28779" cy="30544"/>
            </a:xfrm>
            <a:custGeom>
              <a:avLst/>
              <a:gdLst/>
              <a:ahLst/>
              <a:cxnLst/>
              <a:rect l="l" t="t" r="r" b="b"/>
              <a:pathLst>
                <a:path w="33654" h="33654">
                  <a:moveTo>
                    <a:pt x="33527" y="10667"/>
                  </a:moveTo>
                  <a:lnTo>
                    <a:pt x="21335" y="0"/>
                  </a:lnTo>
                  <a:lnTo>
                    <a:pt x="0" y="10667"/>
                  </a:lnTo>
                  <a:lnTo>
                    <a:pt x="21335" y="33527"/>
                  </a:lnTo>
                  <a:lnTo>
                    <a:pt x="33527" y="10667"/>
                  </a:lnTo>
                  <a:close/>
                </a:path>
              </a:pathLst>
            </a:custGeom>
            <a:solidFill>
              <a:srgbClr val="24211D"/>
            </a:solidFill>
          </p:spPr>
          <p:txBody>
            <a:bodyPr wrap="square" lIns="0" tIns="0" rIns="0" bIns="0" rtlCol="0"/>
            <a:lstStyle/>
            <a:p>
              <a:endParaRPr/>
            </a:p>
          </p:txBody>
        </p:sp>
        <p:sp>
          <p:nvSpPr>
            <p:cNvPr id="299" name="object 299"/>
            <p:cNvSpPr/>
            <p:nvPr/>
          </p:nvSpPr>
          <p:spPr>
            <a:xfrm>
              <a:off x="7802051" y="4643153"/>
              <a:ext cx="28779" cy="32273"/>
            </a:xfrm>
            <a:custGeom>
              <a:avLst/>
              <a:gdLst/>
              <a:ahLst/>
              <a:cxnLst/>
              <a:rect l="l" t="t" r="r" b="b"/>
              <a:pathLst>
                <a:path w="33654" h="35560">
                  <a:moveTo>
                    <a:pt x="33527" y="22859"/>
                  </a:moveTo>
                  <a:lnTo>
                    <a:pt x="10667" y="0"/>
                  </a:lnTo>
                  <a:lnTo>
                    <a:pt x="0" y="12191"/>
                  </a:lnTo>
                  <a:lnTo>
                    <a:pt x="0" y="22859"/>
                  </a:lnTo>
                  <a:lnTo>
                    <a:pt x="10667" y="35051"/>
                  </a:lnTo>
                  <a:lnTo>
                    <a:pt x="33527" y="22859"/>
                  </a:lnTo>
                  <a:close/>
                </a:path>
              </a:pathLst>
            </a:custGeom>
            <a:solidFill>
              <a:srgbClr val="24211D"/>
            </a:solidFill>
          </p:spPr>
          <p:txBody>
            <a:bodyPr wrap="square" lIns="0" tIns="0" rIns="0" bIns="0" rtlCol="0"/>
            <a:lstStyle/>
            <a:p>
              <a:endParaRPr/>
            </a:p>
          </p:txBody>
        </p:sp>
        <p:sp>
          <p:nvSpPr>
            <p:cNvPr id="300" name="object 300"/>
            <p:cNvSpPr/>
            <p:nvPr/>
          </p:nvSpPr>
          <p:spPr>
            <a:xfrm>
              <a:off x="7782503" y="4603043"/>
              <a:ext cx="19548" cy="30544"/>
            </a:xfrm>
            <a:custGeom>
              <a:avLst/>
              <a:gdLst/>
              <a:ahLst/>
              <a:cxnLst/>
              <a:rect l="l" t="t" r="r" b="b"/>
              <a:pathLst>
                <a:path w="22859" h="33654">
                  <a:moveTo>
                    <a:pt x="22859" y="22859"/>
                  </a:moveTo>
                  <a:lnTo>
                    <a:pt x="22859" y="0"/>
                  </a:lnTo>
                  <a:lnTo>
                    <a:pt x="0" y="10667"/>
                  </a:lnTo>
                  <a:lnTo>
                    <a:pt x="0" y="33527"/>
                  </a:lnTo>
                  <a:lnTo>
                    <a:pt x="22859" y="22859"/>
                  </a:lnTo>
                  <a:close/>
                </a:path>
              </a:pathLst>
            </a:custGeom>
            <a:solidFill>
              <a:srgbClr val="24211D"/>
            </a:solidFill>
          </p:spPr>
          <p:txBody>
            <a:bodyPr wrap="square" lIns="0" tIns="0" rIns="0" bIns="0" rtlCol="0"/>
            <a:lstStyle/>
            <a:p>
              <a:endParaRPr/>
            </a:p>
          </p:txBody>
        </p:sp>
        <p:sp>
          <p:nvSpPr>
            <p:cNvPr id="301" name="object 301"/>
            <p:cNvSpPr/>
            <p:nvPr/>
          </p:nvSpPr>
          <p:spPr>
            <a:xfrm>
              <a:off x="7773382" y="4561549"/>
              <a:ext cx="28779" cy="30544"/>
            </a:xfrm>
            <a:custGeom>
              <a:avLst/>
              <a:gdLst/>
              <a:ahLst/>
              <a:cxnLst/>
              <a:rect l="l" t="t" r="r" b="b"/>
              <a:pathLst>
                <a:path w="33654" h="33654">
                  <a:moveTo>
                    <a:pt x="33527" y="22859"/>
                  </a:moveTo>
                  <a:lnTo>
                    <a:pt x="33527" y="0"/>
                  </a:lnTo>
                  <a:lnTo>
                    <a:pt x="10667" y="0"/>
                  </a:lnTo>
                  <a:lnTo>
                    <a:pt x="0" y="22859"/>
                  </a:lnTo>
                  <a:lnTo>
                    <a:pt x="0" y="33527"/>
                  </a:lnTo>
                  <a:lnTo>
                    <a:pt x="33527" y="22859"/>
                  </a:lnTo>
                  <a:close/>
                </a:path>
              </a:pathLst>
            </a:custGeom>
            <a:solidFill>
              <a:srgbClr val="24211D"/>
            </a:solidFill>
          </p:spPr>
          <p:txBody>
            <a:bodyPr wrap="square" lIns="0" tIns="0" rIns="0" bIns="0" rtlCol="0"/>
            <a:lstStyle/>
            <a:p>
              <a:endParaRPr/>
            </a:p>
          </p:txBody>
        </p:sp>
        <p:sp>
          <p:nvSpPr>
            <p:cNvPr id="302" name="object 302"/>
            <p:cNvSpPr/>
            <p:nvPr/>
          </p:nvSpPr>
          <p:spPr>
            <a:xfrm>
              <a:off x="7802051" y="4521439"/>
              <a:ext cx="28779" cy="30544"/>
            </a:xfrm>
            <a:custGeom>
              <a:avLst/>
              <a:gdLst/>
              <a:ahLst/>
              <a:cxnLst/>
              <a:rect l="l" t="t" r="r" b="b"/>
              <a:pathLst>
                <a:path w="33654" h="33654">
                  <a:moveTo>
                    <a:pt x="33527" y="22859"/>
                  </a:moveTo>
                  <a:lnTo>
                    <a:pt x="22859" y="0"/>
                  </a:lnTo>
                  <a:lnTo>
                    <a:pt x="10667" y="10667"/>
                  </a:lnTo>
                  <a:lnTo>
                    <a:pt x="0" y="22859"/>
                  </a:lnTo>
                  <a:lnTo>
                    <a:pt x="22859" y="33527"/>
                  </a:lnTo>
                  <a:lnTo>
                    <a:pt x="33527" y="22859"/>
                  </a:lnTo>
                  <a:close/>
                </a:path>
              </a:pathLst>
            </a:custGeom>
            <a:solidFill>
              <a:srgbClr val="24211D"/>
            </a:solidFill>
          </p:spPr>
          <p:txBody>
            <a:bodyPr wrap="square" lIns="0" tIns="0" rIns="0" bIns="0" rtlCol="0"/>
            <a:lstStyle/>
            <a:p>
              <a:endParaRPr/>
            </a:p>
          </p:txBody>
        </p:sp>
        <p:sp>
          <p:nvSpPr>
            <p:cNvPr id="303" name="object 303"/>
            <p:cNvSpPr/>
            <p:nvPr/>
          </p:nvSpPr>
          <p:spPr>
            <a:xfrm>
              <a:off x="7839844" y="4500692"/>
              <a:ext cx="28779" cy="30544"/>
            </a:xfrm>
            <a:custGeom>
              <a:avLst/>
              <a:gdLst/>
              <a:ahLst/>
              <a:cxnLst/>
              <a:rect l="l" t="t" r="r" b="b"/>
              <a:pathLst>
                <a:path w="33654" h="33654">
                  <a:moveTo>
                    <a:pt x="33527" y="22859"/>
                  </a:moveTo>
                  <a:lnTo>
                    <a:pt x="22859" y="0"/>
                  </a:lnTo>
                  <a:lnTo>
                    <a:pt x="12191" y="0"/>
                  </a:lnTo>
                  <a:lnTo>
                    <a:pt x="0" y="10667"/>
                  </a:lnTo>
                  <a:lnTo>
                    <a:pt x="12191" y="33527"/>
                  </a:lnTo>
                  <a:lnTo>
                    <a:pt x="22859" y="33527"/>
                  </a:lnTo>
                  <a:lnTo>
                    <a:pt x="33527" y="22859"/>
                  </a:lnTo>
                  <a:close/>
                </a:path>
              </a:pathLst>
            </a:custGeom>
            <a:solidFill>
              <a:srgbClr val="24211D"/>
            </a:solidFill>
          </p:spPr>
          <p:txBody>
            <a:bodyPr wrap="square" lIns="0" tIns="0" rIns="0" bIns="0" rtlCol="0"/>
            <a:lstStyle/>
            <a:p>
              <a:endParaRPr/>
            </a:p>
          </p:txBody>
        </p:sp>
        <p:sp>
          <p:nvSpPr>
            <p:cNvPr id="304" name="object 304"/>
            <p:cNvSpPr/>
            <p:nvPr/>
          </p:nvSpPr>
          <p:spPr>
            <a:xfrm>
              <a:off x="7878939" y="4479945"/>
              <a:ext cx="28779" cy="30544"/>
            </a:xfrm>
            <a:custGeom>
              <a:avLst/>
              <a:gdLst/>
              <a:ahLst/>
              <a:cxnLst/>
              <a:rect l="l" t="t" r="r" b="b"/>
              <a:pathLst>
                <a:path w="33654" h="33654">
                  <a:moveTo>
                    <a:pt x="33527" y="33527"/>
                  </a:moveTo>
                  <a:lnTo>
                    <a:pt x="22859" y="0"/>
                  </a:lnTo>
                  <a:lnTo>
                    <a:pt x="0" y="12191"/>
                  </a:lnTo>
                  <a:lnTo>
                    <a:pt x="10667" y="33527"/>
                  </a:lnTo>
                  <a:lnTo>
                    <a:pt x="33527" y="33527"/>
                  </a:lnTo>
                  <a:close/>
                </a:path>
              </a:pathLst>
            </a:custGeom>
            <a:solidFill>
              <a:srgbClr val="24211D"/>
            </a:solidFill>
          </p:spPr>
          <p:txBody>
            <a:bodyPr wrap="square" lIns="0" tIns="0" rIns="0" bIns="0" rtlCol="0"/>
            <a:lstStyle/>
            <a:p>
              <a:endParaRPr/>
            </a:p>
          </p:txBody>
        </p:sp>
        <p:sp>
          <p:nvSpPr>
            <p:cNvPr id="305" name="object 305"/>
            <p:cNvSpPr/>
            <p:nvPr/>
          </p:nvSpPr>
          <p:spPr>
            <a:xfrm>
              <a:off x="7898486" y="4495160"/>
              <a:ext cx="0" cy="0"/>
            </a:xfrm>
            <a:custGeom>
              <a:avLst/>
              <a:gdLst/>
              <a:ahLst/>
              <a:cxnLst/>
              <a:rect l="l" t="t" r="r" b="b"/>
              <a:pathLst>
                <a:path>
                  <a:moveTo>
                    <a:pt x="0" y="0"/>
                  </a:moveTo>
                  <a:lnTo>
                    <a:pt x="0" y="0"/>
                  </a:lnTo>
                </a:path>
              </a:pathLst>
            </a:custGeom>
            <a:ln w="33527">
              <a:solidFill>
                <a:srgbClr val="24211D"/>
              </a:solidFill>
            </a:ln>
          </p:spPr>
          <p:txBody>
            <a:bodyPr wrap="square" lIns="0" tIns="0" rIns="0" bIns="0" rtlCol="0"/>
            <a:lstStyle/>
            <a:p>
              <a:endParaRPr/>
            </a:p>
          </p:txBody>
        </p:sp>
        <p:sp>
          <p:nvSpPr>
            <p:cNvPr id="306" name="object 306"/>
            <p:cNvSpPr/>
            <p:nvPr/>
          </p:nvSpPr>
          <p:spPr>
            <a:xfrm>
              <a:off x="7859391" y="4495160"/>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307" name="object 307"/>
            <p:cNvSpPr/>
            <p:nvPr/>
          </p:nvSpPr>
          <p:spPr>
            <a:xfrm>
              <a:off x="7811173" y="4495160"/>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308" name="object 308"/>
            <p:cNvSpPr/>
            <p:nvPr/>
          </p:nvSpPr>
          <p:spPr>
            <a:xfrm>
              <a:off x="7762956" y="4495160"/>
              <a:ext cx="28779" cy="0"/>
            </a:xfrm>
            <a:custGeom>
              <a:avLst/>
              <a:gdLst/>
              <a:ahLst/>
              <a:cxnLst/>
              <a:rect l="l" t="t" r="r" b="b"/>
              <a:pathLst>
                <a:path w="33654">
                  <a:moveTo>
                    <a:pt x="0" y="0"/>
                  </a:moveTo>
                  <a:lnTo>
                    <a:pt x="33527" y="0"/>
                  </a:lnTo>
                </a:path>
              </a:pathLst>
            </a:custGeom>
            <a:ln w="33527">
              <a:solidFill>
                <a:srgbClr val="24211D"/>
              </a:solidFill>
            </a:ln>
          </p:spPr>
          <p:txBody>
            <a:bodyPr wrap="square" lIns="0" tIns="0" rIns="0" bIns="0" rtlCol="0"/>
            <a:lstStyle/>
            <a:p>
              <a:endParaRPr/>
            </a:p>
          </p:txBody>
        </p:sp>
        <p:sp>
          <p:nvSpPr>
            <p:cNvPr id="309" name="object 309"/>
            <p:cNvSpPr/>
            <p:nvPr/>
          </p:nvSpPr>
          <p:spPr>
            <a:xfrm>
              <a:off x="7725164" y="4495160"/>
              <a:ext cx="18462" cy="0"/>
            </a:xfrm>
            <a:custGeom>
              <a:avLst/>
              <a:gdLst/>
              <a:ahLst/>
              <a:cxnLst/>
              <a:rect l="l" t="t" r="r" b="b"/>
              <a:pathLst>
                <a:path w="21590">
                  <a:moveTo>
                    <a:pt x="0" y="0"/>
                  </a:moveTo>
                  <a:lnTo>
                    <a:pt x="21335" y="0"/>
                  </a:lnTo>
                </a:path>
              </a:pathLst>
            </a:custGeom>
            <a:ln w="33527">
              <a:solidFill>
                <a:srgbClr val="24211D"/>
              </a:solidFill>
            </a:ln>
          </p:spPr>
          <p:txBody>
            <a:bodyPr wrap="square" lIns="0" tIns="0" rIns="0" bIns="0" rtlCol="0"/>
            <a:lstStyle/>
            <a:p>
              <a:endParaRPr/>
            </a:p>
          </p:txBody>
        </p:sp>
        <p:sp>
          <p:nvSpPr>
            <p:cNvPr id="310" name="object 310"/>
            <p:cNvSpPr/>
            <p:nvPr/>
          </p:nvSpPr>
          <p:spPr>
            <a:xfrm>
              <a:off x="7676946" y="4495160"/>
              <a:ext cx="28779" cy="0"/>
            </a:xfrm>
            <a:custGeom>
              <a:avLst/>
              <a:gdLst/>
              <a:ahLst/>
              <a:cxnLst/>
              <a:rect l="l" t="t" r="r" b="b"/>
              <a:pathLst>
                <a:path w="33654">
                  <a:moveTo>
                    <a:pt x="0" y="0"/>
                  </a:moveTo>
                  <a:lnTo>
                    <a:pt x="33527" y="0"/>
                  </a:lnTo>
                </a:path>
              </a:pathLst>
            </a:custGeom>
            <a:ln w="33527">
              <a:solidFill>
                <a:srgbClr val="24211D"/>
              </a:solidFill>
            </a:ln>
          </p:spPr>
          <p:txBody>
            <a:bodyPr wrap="square" lIns="0" tIns="0" rIns="0" bIns="0" rtlCol="0"/>
            <a:lstStyle/>
            <a:p>
              <a:endParaRPr/>
            </a:p>
          </p:txBody>
        </p:sp>
        <p:sp>
          <p:nvSpPr>
            <p:cNvPr id="311" name="object 311"/>
            <p:cNvSpPr/>
            <p:nvPr/>
          </p:nvSpPr>
          <p:spPr>
            <a:xfrm>
              <a:off x="7637850" y="4495160"/>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312" name="object 312"/>
            <p:cNvSpPr/>
            <p:nvPr/>
          </p:nvSpPr>
          <p:spPr>
            <a:xfrm>
              <a:off x="7589632" y="4495160"/>
              <a:ext cx="28779" cy="0"/>
            </a:xfrm>
            <a:custGeom>
              <a:avLst/>
              <a:gdLst/>
              <a:ahLst/>
              <a:cxnLst/>
              <a:rect l="l" t="t" r="r" b="b"/>
              <a:pathLst>
                <a:path w="33654">
                  <a:moveTo>
                    <a:pt x="0" y="0"/>
                  </a:moveTo>
                  <a:lnTo>
                    <a:pt x="33527" y="0"/>
                  </a:lnTo>
                </a:path>
              </a:pathLst>
            </a:custGeom>
            <a:ln w="33527">
              <a:solidFill>
                <a:srgbClr val="24211D"/>
              </a:solidFill>
            </a:ln>
          </p:spPr>
          <p:txBody>
            <a:bodyPr wrap="square" lIns="0" tIns="0" rIns="0" bIns="0" rtlCol="0"/>
            <a:lstStyle/>
            <a:p>
              <a:endParaRPr/>
            </a:p>
          </p:txBody>
        </p:sp>
        <p:sp>
          <p:nvSpPr>
            <p:cNvPr id="313" name="object 313"/>
            <p:cNvSpPr/>
            <p:nvPr/>
          </p:nvSpPr>
          <p:spPr>
            <a:xfrm>
              <a:off x="7551840" y="4495160"/>
              <a:ext cx="18462" cy="0"/>
            </a:xfrm>
            <a:custGeom>
              <a:avLst/>
              <a:gdLst/>
              <a:ahLst/>
              <a:cxnLst/>
              <a:rect l="l" t="t" r="r" b="b"/>
              <a:pathLst>
                <a:path w="21590">
                  <a:moveTo>
                    <a:pt x="0" y="0"/>
                  </a:moveTo>
                  <a:lnTo>
                    <a:pt x="21335" y="0"/>
                  </a:lnTo>
                </a:path>
              </a:pathLst>
            </a:custGeom>
            <a:ln w="33527">
              <a:solidFill>
                <a:srgbClr val="24211D"/>
              </a:solidFill>
            </a:ln>
          </p:spPr>
          <p:txBody>
            <a:bodyPr wrap="square" lIns="0" tIns="0" rIns="0" bIns="0" rtlCol="0"/>
            <a:lstStyle/>
            <a:p>
              <a:endParaRPr/>
            </a:p>
          </p:txBody>
        </p:sp>
        <p:sp>
          <p:nvSpPr>
            <p:cNvPr id="314" name="object 314"/>
            <p:cNvSpPr/>
            <p:nvPr/>
          </p:nvSpPr>
          <p:spPr>
            <a:xfrm>
              <a:off x="7503622" y="4495160"/>
              <a:ext cx="28779" cy="0"/>
            </a:xfrm>
            <a:custGeom>
              <a:avLst/>
              <a:gdLst/>
              <a:ahLst/>
              <a:cxnLst/>
              <a:rect l="l" t="t" r="r" b="b"/>
              <a:pathLst>
                <a:path w="33654">
                  <a:moveTo>
                    <a:pt x="0" y="0"/>
                  </a:moveTo>
                  <a:lnTo>
                    <a:pt x="33527" y="0"/>
                  </a:lnTo>
                </a:path>
              </a:pathLst>
            </a:custGeom>
            <a:ln w="33527">
              <a:solidFill>
                <a:srgbClr val="24211D"/>
              </a:solidFill>
            </a:ln>
          </p:spPr>
          <p:txBody>
            <a:bodyPr wrap="square" lIns="0" tIns="0" rIns="0" bIns="0" rtlCol="0"/>
            <a:lstStyle/>
            <a:p>
              <a:endParaRPr/>
            </a:p>
          </p:txBody>
        </p:sp>
        <p:sp>
          <p:nvSpPr>
            <p:cNvPr id="315" name="object 315"/>
            <p:cNvSpPr/>
            <p:nvPr/>
          </p:nvSpPr>
          <p:spPr>
            <a:xfrm>
              <a:off x="7464527" y="4495160"/>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316" name="object 316"/>
            <p:cNvSpPr/>
            <p:nvPr/>
          </p:nvSpPr>
          <p:spPr>
            <a:xfrm>
              <a:off x="7416310" y="4495160"/>
              <a:ext cx="28779" cy="0"/>
            </a:xfrm>
            <a:custGeom>
              <a:avLst/>
              <a:gdLst/>
              <a:ahLst/>
              <a:cxnLst/>
              <a:rect l="l" t="t" r="r" b="b"/>
              <a:pathLst>
                <a:path w="33654">
                  <a:moveTo>
                    <a:pt x="0" y="0"/>
                  </a:moveTo>
                  <a:lnTo>
                    <a:pt x="33527" y="0"/>
                  </a:lnTo>
                </a:path>
              </a:pathLst>
            </a:custGeom>
            <a:ln w="33527">
              <a:solidFill>
                <a:srgbClr val="24211D"/>
              </a:solidFill>
            </a:ln>
          </p:spPr>
          <p:txBody>
            <a:bodyPr wrap="square" lIns="0" tIns="0" rIns="0" bIns="0" rtlCol="0"/>
            <a:lstStyle/>
            <a:p>
              <a:endParaRPr/>
            </a:p>
          </p:txBody>
        </p:sp>
        <p:sp>
          <p:nvSpPr>
            <p:cNvPr id="317" name="object 317"/>
            <p:cNvSpPr/>
            <p:nvPr/>
          </p:nvSpPr>
          <p:spPr>
            <a:xfrm>
              <a:off x="7378516" y="4495160"/>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318" name="object 318"/>
            <p:cNvSpPr/>
            <p:nvPr/>
          </p:nvSpPr>
          <p:spPr>
            <a:xfrm>
              <a:off x="7330299" y="4495160"/>
              <a:ext cx="28779" cy="0"/>
            </a:xfrm>
            <a:custGeom>
              <a:avLst/>
              <a:gdLst/>
              <a:ahLst/>
              <a:cxnLst/>
              <a:rect l="l" t="t" r="r" b="b"/>
              <a:pathLst>
                <a:path w="33654">
                  <a:moveTo>
                    <a:pt x="0" y="0"/>
                  </a:moveTo>
                  <a:lnTo>
                    <a:pt x="33527" y="0"/>
                  </a:lnTo>
                </a:path>
              </a:pathLst>
            </a:custGeom>
            <a:ln w="33527">
              <a:solidFill>
                <a:srgbClr val="24211D"/>
              </a:solidFill>
            </a:ln>
          </p:spPr>
          <p:txBody>
            <a:bodyPr wrap="square" lIns="0" tIns="0" rIns="0" bIns="0" rtlCol="0"/>
            <a:lstStyle/>
            <a:p>
              <a:endParaRPr/>
            </a:p>
          </p:txBody>
        </p:sp>
        <p:sp>
          <p:nvSpPr>
            <p:cNvPr id="319" name="object 319"/>
            <p:cNvSpPr/>
            <p:nvPr/>
          </p:nvSpPr>
          <p:spPr>
            <a:xfrm>
              <a:off x="7291203" y="4495160"/>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320" name="object 320"/>
            <p:cNvSpPr/>
            <p:nvPr/>
          </p:nvSpPr>
          <p:spPr>
            <a:xfrm>
              <a:off x="7242985" y="4495160"/>
              <a:ext cx="30408" cy="0"/>
            </a:xfrm>
            <a:custGeom>
              <a:avLst/>
              <a:gdLst/>
              <a:ahLst/>
              <a:cxnLst/>
              <a:rect l="l" t="t" r="r" b="b"/>
              <a:pathLst>
                <a:path w="35559">
                  <a:moveTo>
                    <a:pt x="0" y="0"/>
                  </a:moveTo>
                  <a:lnTo>
                    <a:pt x="35051" y="0"/>
                  </a:lnTo>
                </a:path>
              </a:pathLst>
            </a:custGeom>
            <a:ln w="33527">
              <a:solidFill>
                <a:srgbClr val="24211D"/>
              </a:solidFill>
            </a:ln>
          </p:spPr>
          <p:txBody>
            <a:bodyPr wrap="square" lIns="0" tIns="0" rIns="0" bIns="0" rtlCol="0"/>
            <a:lstStyle/>
            <a:p>
              <a:endParaRPr/>
            </a:p>
          </p:txBody>
        </p:sp>
        <p:sp>
          <p:nvSpPr>
            <p:cNvPr id="321" name="object 321"/>
            <p:cNvSpPr/>
            <p:nvPr/>
          </p:nvSpPr>
          <p:spPr>
            <a:xfrm>
              <a:off x="7205194" y="4495160"/>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322" name="object 322"/>
            <p:cNvSpPr/>
            <p:nvPr/>
          </p:nvSpPr>
          <p:spPr>
            <a:xfrm>
              <a:off x="7156976" y="4495160"/>
              <a:ext cx="28779" cy="0"/>
            </a:xfrm>
            <a:custGeom>
              <a:avLst/>
              <a:gdLst/>
              <a:ahLst/>
              <a:cxnLst/>
              <a:rect l="l" t="t" r="r" b="b"/>
              <a:pathLst>
                <a:path w="33654">
                  <a:moveTo>
                    <a:pt x="0" y="0"/>
                  </a:moveTo>
                  <a:lnTo>
                    <a:pt x="33527" y="0"/>
                  </a:lnTo>
                </a:path>
              </a:pathLst>
            </a:custGeom>
            <a:ln w="33527">
              <a:solidFill>
                <a:srgbClr val="24211D"/>
              </a:solidFill>
            </a:ln>
          </p:spPr>
          <p:txBody>
            <a:bodyPr wrap="square" lIns="0" tIns="0" rIns="0" bIns="0" rtlCol="0"/>
            <a:lstStyle/>
            <a:p>
              <a:endParaRPr/>
            </a:p>
          </p:txBody>
        </p:sp>
        <p:sp>
          <p:nvSpPr>
            <p:cNvPr id="323" name="object 323"/>
            <p:cNvSpPr/>
            <p:nvPr/>
          </p:nvSpPr>
          <p:spPr>
            <a:xfrm>
              <a:off x="7117880" y="4495160"/>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324" name="object 324"/>
            <p:cNvSpPr/>
            <p:nvPr/>
          </p:nvSpPr>
          <p:spPr>
            <a:xfrm>
              <a:off x="7069662" y="4495160"/>
              <a:ext cx="30408" cy="0"/>
            </a:xfrm>
            <a:custGeom>
              <a:avLst/>
              <a:gdLst/>
              <a:ahLst/>
              <a:cxnLst/>
              <a:rect l="l" t="t" r="r" b="b"/>
              <a:pathLst>
                <a:path w="35559">
                  <a:moveTo>
                    <a:pt x="0" y="0"/>
                  </a:moveTo>
                  <a:lnTo>
                    <a:pt x="35051" y="0"/>
                  </a:lnTo>
                </a:path>
              </a:pathLst>
            </a:custGeom>
            <a:ln w="33527">
              <a:solidFill>
                <a:srgbClr val="24211D"/>
              </a:solidFill>
            </a:ln>
          </p:spPr>
          <p:txBody>
            <a:bodyPr wrap="square" lIns="0" tIns="0" rIns="0" bIns="0" rtlCol="0"/>
            <a:lstStyle/>
            <a:p>
              <a:endParaRPr/>
            </a:p>
          </p:txBody>
        </p:sp>
        <p:sp>
          <p:nvSpPr>
            <p:cNvPr id="325" name="object 325"/>
            <p:cNvSpPr/>
            <p:nvPr/>
          </p:nvSpPr>
          <p:spPr>
            <a:xfrm>
              <a:off x="7031870" y="4495160"/>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326" name="object 326"/>
            <p:cNvSpPr/>
            <p:nvPr/>
          </p:nvSpPr>
          <p:spPr>
            <a:xfrm>
              <a:off x="6983652" y="4495160"/>
              <a:ext cx="28779" cy="0"/>
            </a:xfrm>
            <a:custGeom>
              <a:avLst/>
              <a:gdLst/>
              <a:ahLst/>
              <a:cxnLst/>
              <a:rect l="l" t="t" r="r" b="b"/>
              <a:pathLst>
                <a:path w="33654">
                  <a:moveTo>
                    <a:pt x="0" y="0"/>
                  </a:moveTo>
                  <a:lnTo>
                    <a:pt x="33527" y="0"/>
                  </a:lnTo>
                </a:path>
              </a:pathLst>
            </a:custGeom>
            <a:ln w="33527">
              <a:solidFill>
                <a:srgbClr val="24211D"/>
              </a:solidFill>
            </a:ln>
          </p:spPr>
          <p:txBody>
            <a:bodyPr wrap="square" lIns="0" tIns="0" rIns="0" bIns="0" rtlCol="0"/>
            <a:lstStyle/>
            <a:p>
              <a:endParaRPr/>
            </a:p>
          </p:txBody>
        </p:sp>
        <p:sp>
          <p:nvSpPr>
            <p:cNvPr id="327" name="object 327"/>
            <p:cNvSpPr/>
            <p:nvPr/>
          </p:nvSpPr>
          <p:spPr>
            <a:xfrm>
              <a:off x="6944557" y="4495160"/>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328" name="object 328"/>
            <p:cNvSpPr/>
            <p:nvPr/>
          </p:nvSpPr>
          <p:spPr>
            <a:xfrm>
              <a:off x="6896339" y="4495160"/>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329" name="object 329"/>
            <p:cNvSpPr/>
            <p:nvPr/>
          </p:nvSpPr>
          <p:spPr>
            <a:xfrm>
              <a:off x="6858547" y="4495160"/>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330" name="object 330"/>
            <p:cNvSpPr/>
            <p:nvPr/>
          </p:nvSpPr>
          <p:spPr>
            <a:xfrm>
              <a:off x="6810329" y="4495160"/>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331" name="object 331"/>
            <p:cNvSpPr/>
            <p:nvPr/>
          </p:nvSpPr>
          <p:spPr>
            <a:xfrm>
              <a:off x="6771233" y="4495160"/>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332" name="object 332"/>
            <p:cNvSpPr/>
            <p:nvPr/>
          </p:nvSpPr>
          <p:spPr>
            <a:xfrm>
              <a:off x="6724318" y="4495160"/>
              <a:ext cx="18462" cy="0"/>
            </a:xfrm>
            <a:custGeom>
              <a:avLst/>
              <a:gdLst/>
              <a:ahLst/>
              <a:cxnLst/>
              <a:rect l="l" t="t" r="r" b="b"/>
              <a:pathLst>
                <a:path w="21590">
                  <a:moveTo>
                    <a:pt x="0" y="0"/>
                  </a:moveTo>
                  <a:lnTo>
                    <a:pt x="21335" y="0"/>
                  </a:lnTo>
                </a:path>
              </a:pathLst>
            </a:custGeom>
            <a:ln w="33527">
              <a:solidFill>
                <a:srgbClr val="24211D"/>
              </a:solidFill>
            </a:ln>
          </p:spPr>
          <p:txBody>
            <a:bodyPr wrap="square" lIns="0" tIns="0" rIns="0" bIns="0" rtlCol="0"/>
            <a:lstStyle/>
            <a:p>
              <a:endParaRPr/>
            </a:p>
          </p:txBody>
        </p:sp>
        <p:sp>
          <p:nvSpPr>
            <p:cNvPr id="333" name="object 333"/>
            <p:cNvSpPr/>
            <p:nvPr/>
          </p:nvSpPr>
          <p:spPr>
            <a:xfrm>
              <a:off x="6685223" y="4495160"/>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334" name="object 334"/>
            <p:cNvSpPr/>
            <p:nvPr/>
          </p:nvSpPr>
          <p:spPr>
            <a:xfrm>
              <a:off x="6637005" y="4495160"/>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335" name="object 335"/>
            <p:cNvSpPr/>
            <p:nvPr/>
          </p:nvSpPr>
          <p:spPr>
            <a:xfrm>
              <a:off x="6599214" y="4495160"/>
              <a:ext cx="18462" cy="0"/>
            </a:xfrm>
            <a:custGeom>
              <a:avLst/>
              <a:gdLst/>
              <a:ahLst/>
              <a:cxnLst/>
              <a:rect l="l" t="t" r="r" b="b"/>
              <a:pathLst>
                <a:path w="21590">
                  <a:moveTo>
                    <a:pt x="0" y="0"/>
                  </a:moveTo>
                  <a:lnTo>
                    <a:pt x="21335" y="0"/>
                  </a:lnTo>
                </a:path>
              </a:pathLst>
            </a:custGeom>
            <a:ln w="33527">
              <a:solidFill>
                <a:srgbClr val="24211D"/>
              </a:solidFill>
            </a:ln>
          </p:spPr>
          <p:txBody>
            <a:bodyPr wrap="square" lIns="0" tIns="0" rIns="0" bIns="0" rtlCol="0"/>
            <a:lstStyle/>
            <a:p>
              <a:endParaRPr/>
            </a:p>
          </p:txBody>
        </p:sp>
        <p:sp>
          <p:nvSpPr>
            <p:cNvPr id="336" name="object 336"/>
            <p:cNvSpPr/>
            <p:nvPr/>
          </p:nvSpPr>
          <p:spPr>
            <a:xfrm>
              <a:off x="6550996" y="4495160"/>
              <a:ext cx="18462" cy="0"/>
            </a:xfrm>
            <a:custGeom>
              <a:avLst/>
              <a:gdLst/>
              <a:ahLst/>
              <a:cxnLst/>
              <a:rect l="l" t="t" r="r" b="b"/>
              <a:pathLst>
                <a:path w="21590">
                  <a:moveTo>
                    <a:pt x="0" y="0"/>
                  </a:moveTo>
                  <a:lnTo>
                    <a:pt x="21335" y="0"/>
                  </a:lnTo>
                </a:path>
              </a:pathLst>
            </a:custGeom>
            <a:ln w="33527">
              <a:solidFill>
                <a:srgbClr val="24211D"/>
              </a:solidFill>
            </a:ln>
          </p:spPr>
          <p:txBody>
            <a:bodyPr wrap="square" lIns="0" tIns="0" rIns="0" bIns="0" rtlCol="0"/>
            <a:lstStyle/>
            <a:p>
              <a:endParaRPr/>
            </a:p>
          </p:txBody>
        </p:sp>
        <p:sp>
          <p:nvSpPr>
            <p:cNvPr id="337" name="object 337"/>
            <p:cNvSpPr/>
            <p:nvPr/>
          </p:nvSpPr>
          <p:spPr>
            <a:xfrm>
              <a:off x="6511900" y="4495160"/>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338" name="object 338"/>
            <p:cNvSpPr/>
            <p:nvPr/>
          </p:nvSpPr>
          <p:spPr>
            <a:xfrm>
              <a:off x="6463682" y="4495160"/>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339" name="object 339"/>
            <p:cNvSpPr/>
            <p:nvPr/>
          </p:nvSpPr>
          <p:spPr>
            <a:xfrm>
              <a:off x="6425890" y="4495160"/>
              <a:ext cx="18462" cy="0"/>
            </a:xfrm>
            <a:custGeom>
              <a:avLst/>
              <a:gdLst/>
              <a:ahLst/>
              <a:cxnLst/>
              <a:rect l="l" t="t" r="r" b="b"/>
              <a:pathLst>
                <a:path w="21590">
                  <a:moveTo>
                    <a:pt x="0" y="0"/>
                  </a:moveTo>
                  <a:lnTo>
                    <a:pt x="21335" y="0"/>
                  </a:lnTo>
                </a:path>
              </a:pathLst>
            </a:custGeom>
            <a:ln w="33527">
              <a:solidFill>
                <a:srgbClr val="24211D"/>
              </a:solidFill>
            </a:ln>
          </p:spPr>
          <p:txBody>
            <a:bodyPr wrap="square" lIns="0" tIns="0" rIns="0" bIns="0" rtlCol="0"/>
            <a:lstStyle/>
            <a:p>
              <a:endParaRPr/>
            </a:p>
          </p:txBody>
        </p:sp>
        <p:sp>
          <p:nvSpPr>
            <p:cNvPr id="340" name="object 340"/>
            <p:cNvSpPr/>
            <p:nvPr/>
          </p:nvSpPr>
          <p:spPr>
            <a:xfrm>
              <a:off x="6377672" y="4495160"/>
              <a:ext cx="18462" cy="0"/>
            </a:xfrm>
            <a:custGeom>
              <a:avLst/>
              <a:gdLst/>
              <a:ahLst/>
              <a:cxnLst/>
              <a:rect l="l" t="t" r="r" b="b"/>
              <a:pathLst>
                <a:path w="21590">
                  <a:moveTo>
                    <a:pt x="0" y="0"/>
                  </a:moveTo>
                  <a:lnTo>
                    <a:pt x="21335" y="0"/>
                  </a:lnTo>
                </a:path>
              </a:pathLst>
            </a:custGeom>
            <a:ln w="33527">
              <a:solidFill>
                <a:srgbClr val="24211D"/>
              </a:solidFill>
            </a:ln>
          </p:spPr>
          <p:txBody>
            <a:bodyPr wrap="square" lIns="0" tIns="0" rIns="0" bIns="0" rtlCol="0"/>
            <a:lstStyle/>
            <a:p>
              <a:endParaRPr/>
            </a:p>
          </p:txBody>
        </p:sp>
        <p:sp>
          <p:nvSpPr>
            <p:cNvPr id="341" name="object 341"/>
            <p:cNvSpPr/>
            <p:nvPr/>
          </p:nvSpPr>
          <p:spPr>
            <a:xfrm>
              <a:off x="6338577" y="4495160"/>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342" name="object 342"/>
            <p:cNvSpPr/>
            <p:nvPr/>
          </p:nvSpPr>
          <p:spPr>
            <a:xfrm>
              <a:off x="6281237" y="4479945"/>
              <a:ext cx="28779" cy="30544"/>
            </a:xfrm>
            <a:custGeom>
              <a:avLst/>
              <a:gdLst/>
              <a:ahLst/>
              <a:cxnLst/>
              <a:rect l="l" t="t" r="r" b="b"/>
              <a:pathLst>
                <a:path w="33654" h="33654">
                  <a:moveTo>
                    <a:pt x="10667" y="0"/>
                  </a:moveTo>
                  <a:lnTo>
                    <a:pt x="0" y="0"/>
                  </a:lnTo>
                  <a:lnTo>
                    <a:pt x="0" y="12191"/>
                  </a:lnTo>
                  <a:lnTo>
                    <a:pt x="10667" y="0"/>
                  </a:lnTo>
                  <a:close/>
                </a:path>
                <a:path w="33654" h="33654">
                  <a:moveTo>
                    <a:pt x="33527" y="33527"/>
                  </a:moveTo>
                  <a:lnTo>
                    <a:pt x="33527" y="0"/>
                  </a:lnTo>
                  <a:lnTo>
                    <a:pt x="10667" y="0"/>
                  </a:lnTo>
                  <a:lnTo>
                    <a:pt x="0" y="12191"/>
                  </a:lnTo>
                  <a:lnTo>
                    <a:pt x="10667" y="33527"/>
                  </a:lnTo>
                  <a:lnTo>
                    <a:pt x="33527" y="33527"/>
                  </a:lnTo>
                  <a:close/>
                </a:path>
              </a:pathLst>
            </a:custGeom>
            <a:solidFill>
              <a:srgbClr val="24211D"/>
            </a:solidFill>
          </p:spPr>
          <p:txBody>
            <a:bodyPr wrap="square" lIns="0" tIns="0" rIns="0" bIns="0" rtlCol="0"/>
            <a:lstStyle/>
            <a:p>
              <a:endParaRPr/>
            </a:p>
          </p:txBody>
        </p:sp>
        <p:sp>
          <p:nvSpPr>
            <p:cNvPr id="343" name="object 343"/>
            <p:cNvSpPr/>
            <p:nvPr/>
          </p:nvSpPr>
          <p:spPr>
            <a:xfrm>
              <a:off x="6281237" y="4495850"/>
              <a:ext cx="28779" cy="0"/>
            </a:xfrm>
            <a:custGeom>
              <a:avLst/>
              <a:gdLst/>
              <a:ahLst/>
              <a:cxnLst/>
              <a:rect l="l" t="t" r="r" b="b"/>
              <a:pathLst>
                <a:path w="33654">
                  <a:moveTo>
                    <a:pt x="0" y="0"/>
                  </a:moveTo>
                  <a:lnTo>
                    <a:pt x="33527" y="0"/>
                  </a:lnTo>
                </a:path>
              </a:pathLst>
            </a:custGeom>
            <a:ln w="10667">
              <a:solidFill>
                <a:srgbClr val="24211D"/>
              </a:solidFill>
            </a:ln>
          </p:spPr>
          <p:txBody>
            <a:bodyPr wrap="square" lIns="0" tIns="0" rIns="0" bIns="0" rtlCol="0"/>
            <a:lstStyle/>
            <a:p>
              <a:endParaRPr/>
            </a:p>
          </p:txBody>
        </p:sp>
        <p:sp>
          <p:nvSpPr>
            <p:cNvPr id="344" name="object 344"/>
            <p:cNvSpPr/>
            <p:nvPr/>
          </p:nvSpPr>
          <p:spPr>
            <a:xfrm>
              <a:off x="6281237" y="4531812"/>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345" name="object 345"/>
            <p:cNvSpPr/>
            <p:nvPr/>
          </p:nvSpPr>
          <p:spPr>
            <a:xfrm>
              <a:off x="6281237" y="4582296"/>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346" name="object 346"/>
            <p:cNvSpPr/>
            <p:nvPr/>
          </p:nvSpPr>
          <p:spPr>
            <a:xfrm>
              <a:off x="6281237" y="4623099"/>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347" name="object 347"/>
            <p:cNvSpPr/>
            <p:nvPr/>
          </p:nvSpPr>
          <p:spPr>
            <a:xfrm>
              <a:off x="6281237" y="4674274"/>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348" name="object 348"/>
            <p:cNvSpPr/>
            <p:nvPr/>
          </p:nvSpPr>
          <p:spPr>
            <a:xfrm>
              <a:off x="6281237" y="4715076"/>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349" name="object 349"/>
            <p:cNvSpPr/>
            <p:nvPr/>
          </p:nvSpPr>
          <p:spPr>
            <a:xfrm>
              <a:off x="6281237" y="4766251"/>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350" name="object 350"/>
            <p:cNvSpPr/>
            <p:nvPr/>
          </p:nvSpPr>
          <p:spPr>
            <a:xfrm>
              <a:off x="6281237" y="4807054"/>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351" name="object 351"/>
            <p:cNvSpPr/>
            <p:nvPr/>
          </p:nvSpPr>
          <p:spPr>
            <a:xfrm>
              <a:off x="6281237" y="4858230"/>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352" name="object 352"/>
            <p:cNvSpPr/>
            <p:nvPr/>
          </p:nvSpPr>
          <p:spPr>
            <a:xfrm>
              <a:off x="6281237" y="4889350"/>
              <a:ext cx="28779" cy="30544"/>
            </a:xfrm>
            <a:custGeom>
              <a:avLst/>
              <a:gdLst/>
              <a:ahLst/>
              <a:cxnLst/>
              <a:rect l="l" t="t" r="r" b="b"/>
              <a:pathLst>
                <a:path w="33654" h="33654">
                  <a:moveTo>
                    <a:pt x="33527" y="21335"/>
                  </a:moveTo>
                  <a:lnTo>
                    <a:pt x="33527" y="0"/>
                  </a:lnTo>
                  <a:lnTo>
                    <a:pt x="0" y="0"/>
                  </a:lnTo>
                  <a:lnTo>
                    <a:pt x="0" y="21335"/>
                  </a:lnTo>
                  <a:lnTo>
                    <a:pt x="10667" y="33527"/>
                  </a:lnTo>
                  <a:lnTo>
                    <a:pt x="33527" y="21335"/>
                  </a:lnTo>
                  <a:close/>
                </a:path>
                <a:path w="33654" h="33654">
                  <a:moveTo>
                    <a:pt x="10667" y="33527"/>
                  </a:moveTo>
                  <a:lnTo>
                    <a:pt x="0" y="21335"/>
                  </a:lnTo>
                  <a:lnTo>
                    <a:pt x="0" y="33527"/>
                  </a:lnTo>
                  <a:lnTo>
                    <a:pt x="10667" y="33527"/>
                  </a:lnTo>
                  <a:close/>
                </a:path>
              </a:pathLst>
            </a:custGeom>
            <a:solidFill>
              <a:srgbClr val="24211D"/>
            </a:solidFill>
          </p:spPr>
          <p:txBody>
            <a:bodyPr wrap="square" lIns="0" tIns="0" rIns="0" bIns="0" rtlCol="0"/>
            <a:lstStyle/>
            <a:p>
              <a:endParaRPr/>
            </a:p>
          </p:txBody>
        </p:sp>
        <p:sp>
          <p:nvSpPr>
            <p:cNvPr id="353" name="object 353"/>
            <p:cNvSpPr/>
            <p:nvPr/>
          </p:nvSpPr>
          <p:spPr>
            <a:xfrm>
              <a:off x="2199668"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54" name="object 354"/>
            <p:cNvSpPr/>
            <p:nvPr/>
          </p:nvSpPr>
          <p:spPr>
            <a:xfrm>
              <a:off x="2238763" y="4899032"/>
              <a:ext cx="28779" cy="0"/>
            </a:xfrm>
            <a:custGeom>
              <a:avLst/>
              <a:gdLst/>
              <a:ahLst/>
              <a:cxnLst/>
              <a:rect l="l" t="t" r="r" b="b"/>
              <a:pathLst>
                <a:path w="33655">
                  <a:moveTo>
                    <a:pt x="0" y="0"/>
                  </a:moveTo>
                  <a:lnTo>
                    <a:pt x="33527" y="0"/>
                  </a:lnTo>
                </a:path>
              </a:pathLst>
            </a:custGeom>
            <a:ln w="21335">
              <a:solidFill>
                <a:srgbClr val="24211D"/>
              </a:solidFill>
            </a:ln>
          </p:spPr>
          <p:txBody>
            <a:bodyPr wrap="square" lIns="0" tIns="0" rIns="0" bIns="0" rtlCol="0"/>
            <a:lstStyle/>
            <a:p>
              <a:endParaRPr/>
            </a:p>
          </p:txBody>
        </p:sp>
        <p:sp>
          <p:nvSpPr>
            <p:cNvPr id="355" name="object 355"/>
            <p:cNvSpPr/>
            <p:nvPr/>
          </p:nvSpPr>
          <p:spPr>
            <a:xfrm>
              <a:off x="2286981" y="4899032"/>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56" name="object 356"/>
            <p:cNvSpPr/>
            <p:nvPr/>
          </p:nvSpPr>
          <p:spPr>
            <a:xfrm>
              <a:off x="2324773" y="4899032"/>
              <a:ext cx="28779" cy="0"/>
            </a:xfrm>
            <a:custGeom>
              <a:avLst/>
              <a:gdLst/>
              <a:ahLst/>
              <a:cxnLst/>
              <a:rect l="l" t="t" r="r" b="b"/>
              <a:pathLst>
                <a:path w="33655">
                  <a:moveTo>
                    <a:pt x="0" y="0"/>
                  </a:moveTo>
                  <a:lnTo>
                    <a:pt x="33527" y="0"/>
                  </a:lnTo>
                </a:path>
              </a:pathLst>
            </a:custGeom>
            <a:ln w="21335">
              <a:solidFill>
                <a:srgbClr val="24211D"/>
              </a:solidFill>
            </a:ln>
          </p:spPr>
          <p:txBody>
            <a:bodyPr wrap="square" lIns="0" tIns="0" rIns="0" bIns="0" rtlCol="0"/>
            <a:lstStyle/>
            <a:p>
              <a:endParaRPr/>
            </a:p>
          </p:txBody>
        </p:sp>
        <p:sp>
          <p:nvSpPr>
            <p:cNvPr id="357" name="object 357"/>
            <p:cNvSpPr/>
            <p:nvPr/>
          </p:nvSpPr>
          <p:spPr>
            <a:xfrm>
              <a:off x="2372991"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58" name="object 358"/>
            <p:cNvSpPr/>
            <p:nvPr/>
          </p:nvSpPr>
          <p:spPr>
            <a:xfrm>
              <a:off x="2412087" y="4899032"/>
              <a:ext cx="28779" cy="0"/>
            </a:xfrm>
            <a:custGeom>
              <a:avLst/>
              <a:gdLst/>
              <a:ahLst/>
              <a:cxnLst/>
              <a:rect l="l" t="t" r="r" b="b"/>
              <a:pathLst>
                <a:path w="33655">
                  <a:moveTo>
                    <a:pt x="0" y="0"/>
                  </a:moveTo>
                  <a:lnTo>
                    <a:pt x="33527" y="0"/>
                  </a:lnTo>
                </a:path>
              </a:pathLst>
            </a:custGeom>
            <a:ln w="21335">
              <a:solidFill>
                <a:srgbClr val="24211D"/>
              </a:solidFill>
            </a:ln>
          </p:spPr>
          <p:txBody>
            <a:bodyPr wrap="square" lIns="0" tIns="0" rIns="0" bIns="0" rtlCol="0"/>
            <a:lstStyle/>
            <a:p>
              <a:endParaRPr/>
            </a:p>
          </p:txBody>
        </p:sp>
        <p:sp>
          <p:nvSpPr>
            <p:cNvPr id="359" name="object 359"/>
            <p:cNvSpPr/>
            <p:nvPr/>
          </p:nvSpPr>
          <p:spPr>
            <a:xfrm>
              <a:off x="2460305" y="4899032"/>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60" name="object 360"/>
            <p:cNvSpPr/>
            <p:nvPr/>
          </p:nvSpPr>
          <p:spPr>
            <a:xfrm>
              <a:off x="2498098" y="4899032"/>
              <a:ext cx="28779" cy="0"/>
            </a:xfrm>
            <a:custGeom>
              <a:avLst/>
              <a:gdLst/>
              <a:ahLst/>
              <a:cxnLst/>
              <a:rect l="l" t="t" r="r" b="b"/>
              <a:pathLst>
                <a:path w="33655">
                  <a:moveTo>
                    <a:pt x="0" y="0"/>
                  </a:moveTo>
                  <a:lnTo>
                    <a:pt x="33527" y="0"/>
                  </a:lnTo>
                </a:path>
              </a:pathLst>
            </a:custGeom>
            <a:ln w="21335">
              <a:solidFill>
                <a:srgbClr val="24211D"/>
              </a:solidFill>
            </a:ln>
          </p:spPr>
          <p:txBody>
            <a:bodyPr wrap="square" lIns="0" tIns="0" rIns="0" bIns="0" rtlCol="0"/>
            <a:lstStyle/>
            <a:p>
              <a:endParaRPr/>
            </a:p>
          </p:txBody>
        </p:sp>
        <p:sp>
          <p:nvSpPr>
            <p:cNvPr id="361" name="object 361"/>
            <p:cNvSpPr/>
            <p:nvPr/>
          </p:nvSpPr>
          <p:spPr>
            <a:xfrm>
              <a:off x="2546315"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62" name="object 362"/>
            <p:cNvSpPr/>
            <p:nvPr/>
          </p:nvSpPr>
          <p:spPr>
            <a:xfrm>
              <a:off x="2585410" y="4899032"/>
              <a:ext cx="28779" cy="0"/>
            </a:xfrm>
            <a:custGeom>
              <a:avLst/>
              <a:gdLst/>
              <a:ahLst/>
              <a:cxnLst/>
              <a:rect l="l" t="t" r="r" b="b"/>
              <a:pathLst>
                <a:path w="33655">
                  <a:moveTo>
                    <a:pt x="0" y="0"/>
                  </a:moveTo>
                  <a:lnTo>
                    <a:pt x="33527" y="0"/>
                  </a:lnTo>
                </a:path>
              </a:pathLst>
            </a:custGeom>
            <a:ln w="21335">
              <a:solidFill>
                <a:srgbClr val="24211D"/>
              </a:solidFill>
            </a:ln>
          </p:spPr>
          <p:txBody>
            <a:bodyPr wrap="square" lIns="0" tIns="0" rIns="0" bIns="0" rtlCol="0"/>
            <a:lstStyle/>
            <a:p>
              <a:endParaRPr/>
            </a:p>
          </p:txBody>
        </p:sp>
        <p:sp>
          <p:nvSpPr>
            <p:cNvPr id="363" name="object 363"/>
            <p:cNvSpPr/>
            <p:nvPr/>
          </p:nvSpPr>
          <p:spPr>
            <a:xfrm>
              <a:off x="2633627" y="4899032"/>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64" name="object 364"/>
            <p:cNvSpPr/>
            <p:nvPr/>
          </p:nvSpPr>
          <p:spPr>
            <a:xfrm>
              <a:off x="2671420" y="4899032"/>
              <a:ext cx="28779" cy="0"/>
            </a:xfrm>
            <a:custGeom>
              <a:avLst/>
              <a:gdLst/>
              <a:ahLst/>
              <a:cxnLst/>
              <a:rect l="l" t="t" r="r" b="b"/>
              <a:pathLst>
                <a:path w="33655">
                  <a:moveTo>
                    <a:pt x="0" y="0"/>
                  </a:moveTo>
                  <a:lnTo>
                    <a:pt x="33527" y="0"/>
                  </a:lnTo>
                </a:path>
              </a:pathLst>
            </a:custGeom>
            <a:ln w="21335">
              <a:solidFill>
                <a:srgbClr val="24211D"/>
              </a:solidFill>
            </a:ln>
          </p:spPr>
          <p:txBody>
            <a:bodyPr wrap="square" lIns="0" tIns="0" rIns="0" bIns="0" rtlCol="0"/>
            <a:lstStyle/>
            <a:p>
              <a:endParaRPr/>
            </a:p>
          </p:txBody>
        </p:sp>
        <p:sp>
          <p:nvSpPr>
            <p:cNvPr id="365" name="object 365"/>
            <p:cNvSpPr/>
            <p:nvPr/>
          </p:nvSpPr>
          <p:spPr>
            <a:xfrm>
              <a:off x="2719637"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66" name="object 366"/>
            <p:cNvSpPr/>
            <p:nvPr/>
          </p:nvSpPr>
          <p:spPr>
            <a:xfrm>
              <a:off x="2767855"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67" name="object 367"/>
            <p:cNvSpPr/>
            <p:nvPr/>
          </p:nvSpPr>
          <p:spPr>
            <a:xfrm>
              <a:off x="2805648"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68" name="object 368"/>
            <p:cNvSpPr/>
            <p:nvPr/>
          </p:nvSpPr>
          <p:spPr>
            <a:xfrm>
              <a:off x="2853866"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69" name="object 369"/>
            <p:cNvSpPr/>
            <p:nvPr/>
          </p:nvSpPr>
          <p:spPr>
            <a:xfrm>
              <a:off x="2892961"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70" name="object 370"/>
            <p:cNvSpPr/>
            <p:nvPr/>
          </p:nvSpPr>
          <p:spPr>
            <a:xfrm>
              <a:off x="2941178"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71" name="object 371"/>
            <p:cNvSpPr/>
            <p:nvPr/>
          </p:nvSpPr>
          <p:spPr>
            <a:xfrm>
              <a:off x="2978972"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72" name="object 372"/>
            <p:cNvSpPr/>
            <p:nvPr/>
          </p:nvSpPr>
          <p:spPr>
            <a:xfrm>
              <a:off x="3027189"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73" name="object 373"/>
            <p:cNvSpPr/>
            <p:nvPr/>
          </p:nvSpPr>
          <p:spPr>
            <a:xfrm>
              <a:off x="3066285"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74" name="object 374"/>
            <p:cNvSpPr/>
            <p:nvPr/>
          </p:nvSpPr>
          <p:spPr>
            <a:xfrm>
              <a:off x="3114503"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75" name="object 375"/>
            <p:cNvSpPr/>
            <p:nvPr/>
          </p:nvSpPr>
          <p:spPr>
            <a:xfrm>
              <a:off x="3152294"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76" name="object 376"/>
            <p:cNvSpPr/>
            <p:nvPr/>
          </p:nvSpPr>
          <p:spPr>
            <a:xfrm>
              <a:off x="3200512"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77" name="object 377"/>
            <p:cNvSpPr/>
            <p:nvPr/>
          </p:nvSpPr>
          <p:spPr>
            <a:xfrm>
              <a:off x="3239608"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78" name="object 378"/>
            <p:cNvSpPr/>
            <p:nvPr/>
          </p:nvSpPr>
          <p:spPr>
            <a:xfrm>
              <a:off x="3287826"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79" name="object 379"/>
            <p:cNvSpPr/>
            <p:nvPr/>
          </p:nvSpPr>
          <p:spPr>
            <a:xfrm>
              <a:off x="3325618"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80" name="object 380"/>
            <p:cNvSpPr/>
            <p:nvPr/>
          </p:nvSpPr>
          <p:spPr>
            <a:xfrm>
              <a:off x="3373835"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81" name="object 381"/>
            <p:cNvSpPr/>
            <p:nvPr/>
          </p:nvSpPr>
          <p:spPr>
            <a:xfrm>
              <a:off x="3412931"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82" name="object 382"/>
            <p:cNvSpPr/>
            <p:nvPr/>
          </p:nvSpPr>
          <p:spPr>
            <a:xfrm>
              <a:off x="3461148" y="4899032"/>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83" name="object 383"/>
            <p:cNvSpPr/>
            <p:nvPr/>
          </p:nvSpPr>
          <p:spPr>
            <a:xfrm>
              <a:off x="3498942" y="4899032"/>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384" name="object 384"/>
            <p:cNvSpPr/>
            <p:nvPr/>
          </p:nvSpPr>
          <p:spPr>
            <a:xfrm>
              <a:off x="3547159"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85" name="object 385"/>
            <p:cNvSpPr/>
            <p:nvPr/>
          </p:nvSpPr>
          <p:spPr>
            <a:xfrm>
              <a:off x="3586255" y="4899032"/>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386" name="object 386"/>
            <p:cNvSpPr/>
            <p:nvPr/>
          </p:nvSpPr>
          <p:spPr>
            <a:xfrm>
              <a:off x="3634472" y="4899032"/>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87" name="object 387"/>
            <p:cNvSpPr/>
            <p:nvPr/>
          </p:nvSpPr>
          <p:spPr>
            <a:xfrm>
              <a:off x="3672264" y="4899032"/>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388" name="object 388"/>
            <p:cNvSpPr/>
            <p:nvPr/>
          </p:nvSpPr>
          <p:spPr>
            <a:xfrm>
              <a:off x="3720482"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89" name="object 389"/>
            <p:cNvSpPr/>
            <p:nvPr/>
          </p:nvSpPr>
          <p:spPr>
            <a:xfrm>
              <a:off x="3759579" y="4899032"/>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390" name="object 390"/>
            <p:cNvSpPr/>
            <p:nvPr/>
          </p:nvSpPr>
          <p:spPr>
            <a:xfrm>
              <a:off x="3807796" y="4899032"/>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91" name="object 391"/>
            <p:cNvSpPr/>
            <p:nvPr/>
          </p:nvSpPr>
          <p:spPr>
            <a:xfrm>
              <a:off x="3845588" y="4899032"/>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392" name="object 392"/>
            <p:cNvSpPr/>
            <p:nvPr/>
          </p:nvSpPr>
          <p:spPr>
            <a:xfrm>
              <a:off x="3893805"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93" name="object 393"/>
            <p:cNvSpPr/>
            <p:nvPr/>
          </p:nvSpPr>
          <p:spPr>
            <a:xfrm>
              <a:off x="3932901" y="4899032"/>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394" name="object 394"/>
            <p:cNvSpPr/>
            <p:nvPr/>
          </p:nvSpPr>
          <p:spPr>
            <a:xfrm>
              <a:off x="3981118" y="4899032"/>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395" name="object 395"/>
            <p:cNvSpPr/>
            <p:nvPr/>
          </p:nvSpPr>
          <p:spPr>
            <a:xfrm>
              <a:off x="4018912" y="4899032"/>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396" name="object 396"/>
            <p:cNvSpPr/>
            <p:nvPr/>
          </p:nvSpPr>
          <p:spPr>
            <a:xfrm>
              <a:off x="4067129"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397" name="object 397"/>
            <p:cNvSpPr/>
            <p:nvPr/>
          </p:nvSpPr>
          <p:spPr>
            <a:xfrm>
              <a:off x="4106224" y="4899032"/>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398" name="object 398"/>
            <p:cNvSpPr/>
            <p:nvPr/>
          </p:nvSpPr>
          <p:spPr>
            <a:xfrm>
              <a:off x="4153139" y="4889350"/>
              <a:ext cx="19548" cy="19594"/>
            </a:xfrm>
            <a:custGeom>
              <a:avLst/>
              <a:gdLst/>
              <a:ahLst/>
              <a:cxnLst/>
              <a:rect l="l" t="t" r="r" b="b"/>
              <a:pathLst>
                <a:path w="22860" h="21589">
                  <a:moveTo>
                    <a:pt x="22859" y="10667"/>
                  </a:moveTo>
                  <a:lnTo>
                    <a:pt x="12191" y="0"/>
                  </a:lnTo>
                  <a:lnTo>
                    <a:pt x="0" y="0"/>
                  </a:lnTo>
                  <a:lnTo>
                    <a:pt x="0" y="21335"/>
                  </a:lnTo>
                  <a:lnTo>
                    <a:pt x="12191" y="21335"/>
                  </a:lnTo>
                  <a:lnTo>
                    <a:pt x="22859" y="10667"/>
                  </a:lnTo>
                  <a:close/>
                </a:path>
                <a:path w="22860" h="21589">
                  <a:moveTo>
                    <a:pt x="22859" y="21335"/>
                  </a:moveTo>
                  <a:lnTo>
                    <a:pt x="22859" y="10667"/>
                  </a:lnTo>
                  <a:lnTo>
                    <a:pt x="12191" y="21335"/>
                  </a:lnTo>
                  <a:lnTo>
                    <a:pt x="22859" y="21335"/>
                  </a:lnTo>
                  <a:close/>
                </a:path>
              </a:pathLst>
            </a:custGeom>
            <a:solidFill>
              <a:srgbClr val="24211D"/>
            </a:solidFill>
          </p:spPr>
          <p:txBody>
            <a:bodyPr wrap="square" lIns="0" tIns="0" rIns="0" bIns="0" rtlCol="0"/>
            <a:lstStyle/>
            <a:p>
              <a:endParaRPr/>
            </a:p>
          </p:txBody>
        </p:sp>
        <p:sp>
          <p:nvSpPr>
            <p:cNvPr id="399" name="object 399"/>
            <p:cNvSpPr/>
            <p:nvPr/>
          </p:nvSpPr>
          <p:spPr>
            <a:xfrm>
              <a:off x="4144017" y="4894191"/>
              <a:ext cx="28779" cy="0"/>
            </a:xfrm>
            <a:custGeom>
              <a:avLst/>
              <a:gdLst/>
              <a:ahLst/>
              <a:cxnLst/>
              <a:rect l="l" t="t" r="r" b="b"/>
              <a:pathLst>
                <a:path w="33654">
                  <a:moveTo>
                    <a:pt x="0" y="0"/>
                  </a:moveTo>
                  <a:lnTo>
                    <a:pt x="33527" y="0"/>
                  </a:lnTo>
                </a:path>
              </a:pathLst>
            </a:custGeom>
            <a:ln w="10667">
              <a:solidFill>
                <a:srgbClr val="24211D"/>
              </a:solidFill>
            </a:ln>
          </p:spPr>
          <p:txBody>
            <a:bodyPr wrap="square" lIns="0" tIns="0" rIns="0" bIns="0" rtlCol="0"/>
            <a:lstStyle/>
            <a:p>
              <a:endParaRPr/>
            </a:p>
          </p:txBody>
        </p:sp>
        <p:sp>
          <p:nvSpPr>
            <p:cNvPr id="400" name="object 400"/>
            <p:cNvSpPr/>
            <p:nvPr/>
          </p:nvSpPr>
          <p:spPr>
            <a:xfrm>
              <a:off x="4144017" y="4847856"/>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401" name="object 401"/>
            <p:cNvSpPr/>
            <p:nvPr/>
          </p:nvSpPr>
          <p:spPr>
            <a:xfrm>
              <a:off x="4144017" y="4807054"/>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402" name="object 402"/>
            <p:cNvSpPr/>
            <p:nvPr/>
          </p:nvSpPr>
          <p:spPr>
            <a:xfrm>
              <a:off x="4144017" y="4755878"/>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403" name="object 403"/>
            <p:cNvSpPr/>
            <p:nvPr/>
          </p:nvSpPr>
          <p:spPr>
            <a:xfrm>
              <a:off x="4144017" y="4715076"/>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404" name="object 404"/>
            <p:cNvSpPr/>
            <p:nvPr/>
          </p:nvSpPr>
          <p:spPr>
            <a:xfrm>
              <a:off x="4144017" y="4664592"/>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405" name="object 405"/>
            <p:cNvSpPr/>
            <p:nvPr/>
          </p:nvSpPr>
          <p:spPr>
            <a:xfrm>
              <a:off x="4144017" y="4623099"/>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406" name="object 406"/>
            <p:cNvSpPr/>
            <p:nvPr/>
          </p:nvSpPr>
          <p:spPr>
            <a:xfrm>
              <a:off x="4144017" y="4571923"/>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407" name="object 407"/>
            <p:cNvSpPr/>
            <p:nvPr/>
          </p:nvSpPr>
          <p:spPr>
            <a:xfrm>
              <a:off x="4144017" y="4531812"/>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408" name="object 408"/>
            <p:cNvSpPr/>
            <p:nvPr/>
          </p:nvSpPr>
          <p:spPr>
            <a:xfrm>
              <a:off x="4144017" y="4470262"/>
              <a:ext cx="28779" cy="20747"/>
            </a:xfrm>
            <a:custGeom>
              <a:avLst/>
              <a:gdLst/>
              <a:ahLst/>
              <a:cxnLst/>
              <a:rect l="l" t="t" r="r" b="b"/>
              <a:pathLst>
                <a:path w="33654" h="22860">
                  <a:moveTo>
                    <a:pt x="33527" y="22859"/>
                  </a:moveTo>
                  <a:lnTo>
                    <a:pt x="33527" y="10667"/>
                  </a:lnTo>
                  <a:lnTo>
                    <a:pt x="22859" y="0"/>
                  </a:lnTo>
                  <a:lnTo>
                    <a:pt x="0" y="10667"/>
                  </a:lnTo>
                  <a:lnTo>
                    <a:pt x="0" y="22859"/>
                  </a:lnTo>
                  <a:lnTo>
                    <a:pt x="33527" y="22859"/>
                  </a:lnTo>
                  <a:close/>
                </a:path>
                <a:path w="33654" h="22860">
                  <a:moveTo>
                    <a:pt x="33527" y="10667"/>
                  </a:moveTo>
                  <a:lnTo>
                    <a:pt x="33527" y="0"/>
                  </a:lnTo>
                  <a:lnTo>
                    <a:pt x="22859" y="0"/>
                  </a:lnTo>
                  <a:lnTo>
                    <a:pt x="33527" y="10667"/>
                  </a:lnTo>
                  <a:close/>
                </a:path>
              </a:pathLst>
            </a:custGeom>
            <a:solidFill>
              <a:srgbClr val="24211D"/>
            </a:solidFill>
          </p:spPr>
          <p:txBody>
            <a:bodyPr wrap="square" lIns="0" tIns="0" rIns="0" bIns="0" rtlCol="0"/>
            <a:lstStyle/>
            <a:p>
              <a:endParaRPr/>
            </a:p>
          </p:txBody>
        </p:sp>
        <p:sp>
          <p:nvSpPr>
            <p:cNvPr id="409" name="object 409"/>
            <p:cNvSpPr/>
            <p:nvPr/>
          </p:nvSpPr>
          <p:spPr>
            <a:xfrm>
              <a:off x="4144016"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10" name="object 410"/>
            <p:cNvSpPr/>
            <p:nvPr/>
          </p:nvSpPr>
          <p:spPr>
            <a:xfrm>
              <a:off x="4106224" y="4485478"/>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411" name="object 411"/>
            <p:cNvSpPr/>
            <p:nvPr/>
          </p:nvSpPr>
          <p:spPr>
            <a:xfrm>
              <a:off x="4058006" y="4485478"/>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412" name="object 412"/>
            <p:cNvSpPr/>
            <p:nvPr/>
          </p:nvSpPr>
          <p:spPr>
            <a:xfrm>
              <a:off x="4018912"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13" name="object 413"/>
            <p:cNvSpPr/>
            <p:nvPr/>
          </p:nvSpPr>
          <p:spPr>
            <a:xfrm>
              <a:off x="3970694"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14" name="object 414"/>
            <p:cNvSpPr/>
            <p:nvPr/>
          </p:nvSpPr>
          <p:spPr>
            <a:xfrm>
              <a:off x="3932901" y="4485478"/>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415" name="object 415"/>
            <p:cNvSpPr/>
            <p:nvPr/>
          </p:nvSpPr>
          <p:spPr>
            <a:xfrm>
              <a:off x="3884683" y="4485478"/>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416" name="object 416"/>
            <p:cNvSpPr/>
            <p:nvPr/>
          </p:nvSpPr>
          <p:spPr>
            <a:xfrm>
              <a:off x="3845587"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17" name="object 417"/>
            <p:cNvSpPr/>
            <p:nvPr/>
          </p:nvSpPr>
          <p:spPr>
            <a:xfrm>
              <a:off x="3797370"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18" name="object 418"/>
            <p:cNvSpPr/>
            <p:nvPr/>
          </p:nvSpPr>
          <p:spPr>
            <a:xfrm>
              <a:off x="3759578" y="4485478"/>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419" name="object 419"/>
            <p:cNvSpPr/>
            <p:nvPr/>
          </p:nvSpPr>
          <p:spPr>
            <a:xfrm>
              <a:off x="3711360"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20" name="object 420"/>
            <p:cNvSpPr/>
            <p:nvPr/>
          </p:nvSpPr>
          <p:spPr>
            <a:xfrm>
              <a:off x="3672264"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21" name="object 421"/>
            <p:cNvSpPr/>
            <p:nvPr/>
          </p:nvSpPr>
          <p:spPr>
            <a:xfrm>
              <a:off x="3624046"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22" name="object 422"/>
            <p:cNvSpPr/>
            <p:nvPr/>
          </p:nvSpPr>
          <p:spPr>
            <a:xfrm>
              <a:off x="3586255" y="4485478"/>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423" name="object 423"/>
            <p:cNvSpPr/>
            <p:nvPr/>
          </p:nvSpPr>
          <p:spPr>
            <a:xfrm>
              <a:off x="3538037"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24" name="object 424"/>
            <p:cNvSpPr/>
            <p:nvPr/>
          </p:nvSpPr>
          <p:spPr>
            <a:xfrm>
              <a:off x="3498942"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25" name="object 425"/>
            <p:cNvSpPr/>
            <p:nvPr/>
          </p:nvSpPr>
          <p:spPr>
            <a:xfrm>
              <a:off x="3450724"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26" name="object 426"/>
            <p:cNvSpPr/>
            <p:nvPr/>
          </p:nvSpPr>
          <p:spPr>
            <a:xfrm>
              <a:off x="3412931"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27" name="object 427"/>
            <p:cNvSpPr/>
            <p:nvPr/>
          </p:nvSpPr>
          <p:spPr>
            <a:xfrm>
              <a:off x="3364713"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28" name="object 428"/>
            <p:cNvSpPr/>
            <p:nvPr/>
          </p:nvSpPr>
          <p:spPr>
            <a:xfrm>
              <a:off x="3316496" y="4485478"/>
              <a:ext cx="28779" cy="0"/>
            </a:xfrm>
            <a:custGeom>
              <a:avLst/>
              <a:gdLst/>
              <a:ahLst/>
              <a:cxnLst/>
              <a:rect l="l" t="t" r="r" b="b"/>
              <a:pathLst>
                <a:path w="33654">
                  <a:moveTo>
                    <a:pt x="0" y="0"/>
                  </a:moveTo>
                  <a:lnTo>
                    <a:pt x="33527" y="0"/>
                  </a:lnTo>
                </a:path>
              </a:pathLst>
            </a:custGeom>
            <a:ln w="33527">
              <a:solidFill>
                <a:srgbClr val="24211D"/>
              </a:solidFill>
            </a:ln>
          </p:spPr>
          <p:txBody>
            <a:bodyPr wrap="square" lIns="0" tIns="0" rIns="0" bIns="0" rtlCol="0"/>
            <a:lstStyle/>
            <a:p>
              <a:endParaRPr/>
            </a:p>
          </p:txBody>
        </p:sp>
        <p:sp>
          <p:nvSpPr>
            <p:cNvPr id="429" name="object 429"/>
            <p:cNvSpPr/>
            <p:nvPr/>
          </p:nvSpPr>
          <p:spPr>
            <a:xfrm>
              <a:off x="3277401"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30" name="object 430"/>
            <p:cNvSpPr/>
            <p:nvPr/>
          </p:nvSpPr>
          <p:spPr>
            <a:xfrm>
              <a:off x="3229183" y="4485478"/>
              <a:ext cx="30408" cy="0"/>
            </a:xfrm>
            <a:custGeom>
              <a:avLst/>
              <a:gdLst/>
              <a:ahLst/>
              <a:cxnLst/>
              <a:rect l="l" t="t" r="r" b="b"/>
              <a:pathLst>
                <a:path w="35560">
                  <a:moveTo>
                    <a:pt x="0" y="0"/>
                  </a:moveTo>
                  <a:lnTo>
                    <a:pt x="35051" y="0"/>
                  </a:lnTo>
                </a:path>
              </a:pathLst>
            </a:custGeom>
            <a:ln w="33527">
              <a:solidFill>
                <a:srgbClr val="24211D"/>
              </a:solidFill>
            </a:ln>
          </p:spPr>
          <p:txBody>
            <a:bodyPr wrap="square" lIns="0" tIns="0" rIns="0" bIns="0" rtlCol="0"/>
            <a:lstStyle/>
            <a:p>
              <a:endParaRPr/>
            </a:p>
          </p:txBody>
        </p:sp>
        <p:sp>
          <p:nvSpPr>
            <p:cNvPr id="431" name="object 431"/>
            <p:cNvSpPr/>
            <p:nvPr/>
          </p:nvSpPr>
          <p:spPr>
            <a:xfrm>
              <a:off x="3191390"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32" name="object 432"/>
            <p:cNvSpPr/>
            <p:nvPr/>
          </p:nvSpPr>
          <p:spPr>
            <a:xfrm>
              <a:off x="3143172" y="4485478"/>
              <a:ext cx="28779" cy="0"/>
            </a:xfrm>
            <a:custGeom>
              <a:avLst/>
              <a:gdLst/>
              <a:ahLst/>
              <a:cxnLst/>
              <a:rect l="l" t="t" r="r" b="b"/>
              <a:pathLst>
                <a:path w="33654">
                  <a:moveTo>
                    <a:pt x="0" y="0"/>
                  </a:moveTo>
                  <a:lnTo>
                    <a:pt x="33527" y="0"/>
                  </a:lnTo>
                </a:path>
              </a:pathLst>
            </a:custGeom>
            <a:ln w="33527">
              <a:solidFill>
                <a:srgbClr val="24211D"/>
              </a:solidFill>
            </a:ln>
          </p:spPr>
          <p:txBody>
            <a:bodyPr wrap="square" lIns="0" tIns="0" rIns="0" bIns="0" rtlCol="0"/>
            <a:lstStyle/>
            <a:p>
              <a:endParaRPr/>
            </a:p>
          </p:txBody>
        </p:sp>
        <p:sp>
          <p:nvSpPr>
            <p:cNvPr id="433" name="object 433"/>
            <p:cNvSpPr/>
            <p:nvPr/>
          </p:nvSpPr>
          <p:spPr>
            <a:xfrm>
              <a:off x="3104076"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34" name="object 434"/>
            <p:cNvSpPr/>
            <p:nvPr/>
          </p:nvSpPr>
          <p:spPr>
            <a:xfrm>
              <a:off x="3057163" y="4485478"/>
              <a:ext cx="28779" cy="0"/>
            </a:xfrm>
            <a:custGeom>
              <a:avLst/>
              <a:gdLst/>
              <a:ahLst/>
              <a:cxnLst/>
              <a:rect l="l" t="t" r="r" b="b"/>
              <a:pathLst>
                <a:path w="33654">
                  <a:moveTo>
                    <a:pt x="0" y="0"/>
                  </a:moveTo>
                  <a:lnTo>
                    <a:pt x="33527" y="0"/>
                  </a:lnTo>
                </a:path>
              </a:pathLst>
            </a:custGeom>
            <a:ln w="33527">
              <a:solidFill>
                <a:srgbClr val="24211D"/>
              </a:solidFill>
            </a:ln>
          </p:spPr>
          <p:txBody>
            <a:bodyPr wrap="square" lIns="0" tIns="0" rIns="0" bIns="0" rtlCol="0"/>
            <a:lstStyle/>
            <a:p>
              <a:endParaRPr/>
            </a:p>
          </p:txBody>
        </p:sp>
        <p:sp>
          <p:nvSpPr>
            <p:cNvPr id="435" name="object 435"/>
            <p:cNvSpPr/>
            <p:nvPr/>
          </p:nvSpPr>
          <p:spPr>
            <a:xfrm>
              <a:off x="3018067"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36" name="object 436"/>
            <p:cNvSpPr/>
            <p:nvPr/>
          </p:nvSpPr>
          <p:spPr>
            <a:xfrm>
              <a:off x="2969850" y="4485478"/>
              <a:ext cx="28779" cy="0"/>
            </a:xfrm>
            <a:custGeom>
              <a:avLst/>
              <a:gdLst/>
              <a:ahLst/>
              <a:cxnLst/>
              <a:rect l="l" t="t" r="r" b="b"/>
              <a:pathLst>
                <a:path w="33654">
                  <a:moveTo>
                    <a:pt x="0" y="0"/>
                  </a:moveTo>
                  <a:lnTo>
                    <a:pt x="33527" y="0"/>
                  </a:lnTo>
                </a:path>
              </a:pathLst>
            </a:custGeom>
            <a:ln w="33527">
              <a:solidFill>
                <a:srgbClr val="24211D"/>
              </a:solidFill>
            </a:ln>
          </p:spPr>
          <p:txBody>
            <a:bodyPr wrap="square" lIns="0" tIns="0" rIns="0" bIns="0" rtlCol="0"/>
            <a:lstStyle/>
            <a:p>
              <a:endParaRPr/>
            </a:p>
          </p:txBody>
        </p:sp>
        <p:sp>
          <p:nvSpPr>
            <p:cNvPr id="437" name="object 437"/>
            <p:cNvSpPr/>
            <p:nvPr/>
          </p:nvSpPr>
          <p:spPr>
            <a:xfrm>
              <a:off x="2930753"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38" name="object 438"/>
            <p:cNvSpPr/>
            <p:nvPr/>
          </p:nvSpPr>
          <p:spPr>
            <a:xfrm>
              <a:off x="2883839" y="4485478"/>
              <a:ext cx="28779" cy="0"/>
            </a:xfrm>
            <a:custGeom>
              <a:avLst/>
              <a:gdLst/>
              <a:ahLst/>
              <a:cxnLst/>
              <a:rect l="l" t="t" r="r" b="b"/>
              <a:pathLst>
                <a:path w="33654">
                  <a:moveTo>
                    <a:pt x="0" y="0"/>
                  </a:moveTo>
                  <a:lnTo>
                    <a:pt x="33527" y="0"/>
                  </a:lnTo>
                </a:path>
              </a:pathLst>
            </a:custGeom>
            <a:ln w="33527">
              <a:solidFill>
                <a:srgbClr val="24211D"/>
              </a:solidFill>
            </a:ln>
          </p:spPr>
          <p:txBody>
            <a:bodyPr wrap="square" lIns="0" tIns="0" rIns="0" bIns="0" rtlCol="0"/>
            <a:lstStyle/>
            <a:p>
              <a:endParaRPr/>
            </a:p>
          </p:txBody>
        </p:sp>
        <p:sp>
          <p:nvSpPr>
            <p:cNvPr id="439" name="object 439"/>
            <p:cNvSpPr/>
            <p:nvPr/>
          </p:nvSpPr>
          <p:spPr>
            <a:xfrm>
              <a:off x="2844744"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40" name="object 440"/>
            <p:cNvSpPr/>
            <p:nvPr/>
          </p:nvSpPr>
          <p:spPr>
            <a:xfrm>
              <a:off x="2796526" y="4485478"/>
              <a:ext cx="28779" cy="0"/>
            </a:xfrm>
            <a:custGeom>
              <a:avLst/>
              <a:gdLst/>
              <a:ahLst/>
              <a:cxnLst/>
              <a:rect l="l" t="t" r="r" b="b"/>
              <a:pathLst>
                <a:path w="33654">
                  <a:moveTo>
                    <a:pt x="0" y="0"/>
                  </a:moveTo>
                  <a:lnTo>
                    <a:pt x="33527" y="0"/>
                  </a:lnTo>
                </a:path>
              </a:pathLst>
            </a:custGeom>
            <a:ln w="33527">
              <a:solidFill>
                <a:srgbClr val="24211D"/>
              </a:solidFill>
            </a:ln>
          </p:spPr>
          <p:txBody>
            <a:bodyPr wrap="square" lIns="0" tIns="0" rIns="0" bIns="0" rtlCol="0"/>
            <a:lstStyle/>
            <a:p>
              <a:endParaRPr/>
            </a:p>
          </p:txBody>
        </p:sp>
        <p:sp>
          <p:nvSpPr>
            <p:cNvPr id="441" name="object 441"/>
            <p:cNvSpPr/>
            <p:nvPr/>
          </p:nvSpPr>
          <p:spPr>
            <a:xfrm>
              <a:off x="2758734" y="4485478"/>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442" name="object 442"/>
            <p:cNvSpPr/>
            <p:nvPr/>
          </p:nvSpPr>
          <p:spPr>
            <a:xfrm>
              <a:off x="2710515" y="4485478"/>
              <a:ext cx="28779" cy="0"/>
            </a:xfrm>
            <a:custGeom>
              <a:avLst/>
              <a:gdLst/>
              <a:ahLst/>
              <a:cxnLst/>
              <a:rect l="l" t="t" r="r" b="b"/>
              <a:pathLst>
                <a:path w="33655">
                  <a:moveTo>
                    <a:pt x="0" y="0"/>
                  </a:moveTo>
                  <a:lnTo>
                    <a:pt x="33527" y="0"/>
                  </a:lnTo>
                </a:path>
              </a:pathLst>
            </a:custGeom>
            <a:ln w="33527">
              <a:solidFill>
                <a:srgbClr val="24211D"/>
              </a:solidFill>
            </a:ln>
          </p:spPr>
          <p:txBody>
            <a:bodyPr wrap="square" lIns="0" tIns="0" rIns="0" bIns="0" rtlCol="0"/>
            <a:lstStyle/>
            <a:p>
              <a:endParaRPr/>
            </a:p>
          </p:txBody>
        </p:sp>
        <p:sp>
          <p:nvSpPr>
            <p:cNvPr id="443" name="object 443"/>
            <p:cNvSpPr/>
            <p:nvPr/>
          </p:nvSpPr>
          <p:spPr>
            <a:xfrm>
              <a:off x="2671420"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44" name="object 444"/>
            <p:cNvSpPr/>
            <p:nvPr/>
          </p:nvSpPr>
          <p:spPr>
            <a:xfrm>
              <a:off x="2623203" y="4485478"/>
              <a:ext cx="28779" cy="0"/>
            </a:xfrm>
            <a:custGeom>
              <a:avLst/>
              <a:gdLst/>
              <a:ahLst/>
              <a:cxnLst/>
              <a:rect l="l" t="t" r="r" b="b"/>
              <a:pathLst>
                <a:path w="33655">
                  <a:moveTo>
                    <a:pt x="0" y="0"/>
                  </a:moveTo>
                  <a:lnTo>
                    <a:pt x="33527" y="0"/>
                  </a:lnTo>
                </a:path>
              </a:pathLst>
            </a:custGeom>
            <a:ln w="33527">
              <a:solidFill>
                <a:srgbClr val="24211D"/>
              </a:solidFill>
            </a:ln>
          </p:spPr>
          <p:txBody>
            <a:bodyPr wrap="square" lIns="0" tIns="0" rIns="0" bIns="0" rtlCol="0"/>
            <a:lstStyle/>
            <a:p>
              <a:endParaRPr/>
            </a:p>
          </p:txBody>
        </p:sp>
        <p:sp>
          <p:nvSpPr>
            <p:cNvPr id="445" name="object 445"/>
            <p:cNvSpPr/>
            <p:nvPr/>
          </p:nvSpPr>
          <p:spPr>
            <a:xfrm>
              <a:off x="2585410" y="4485478"/>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446" name="object 446"/>
            <p:cNvSpPr/>
            <p:nvPr/>
          </p:nvSpPr>
          <p:spPr>
            <a:xfrm>
              <a:off x="2537193" y="4485478"/>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447" name="object 447"/>
            <p:cNvSpPr/>
            <p:nvPr/>
          </p:nvSpPr>
          <p:spPr>
            <a:xfrm>
              <a:off x="2498097"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48" name="object 448"/>
            <p:cNvSpPr/>
            <p:nvPr/>
          </p:nvSpPr>
          <p:spPr>
            <a:xfrm>
              <a:off x="2449879"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49" name="object 449"/>
            <p:cNvSpPr/>
            <p:nvPr/>
          </p:nvSpPr>
          <p:spPr>
            <a:xfrm>
              <a:off x="2412087" y="4485478"/>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450" name="object 450"/>
            <p:cNvSpPr/>
            <p:nvPr/>
          </p:nvSpPr>
          <p:spPr>
            <a:xfrm>
              <a:off x="2363869" y="4485478"/>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451" name="object 451"/>
            <p:cNvSpPr/>
            <p:nvPr/>
          </p:nvSpPr>
          <p:spPr>
            <a:xfrm>
              <a:off x="2324773"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52" name="object 452"/>
            <p:cNvSpPr/>
            <p:nvPr/>
          </p:nvSpPr>
          <p:spPr>
            <a:xfrm>
              <a:off x="2276556" y="4485478"/>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53" name="object 453"/>
            <p:cNvSpPr/>
            <p:nvPr/>
          </p:nvSpPr>
          <p:spPr>
            <a:xfrm>
              <a:off x="2238763" y="4485478"/>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454" name="object 454"/>
            <p:cNvSpPr/>
            <p:nvPr/>
          </p:nvSpPr>
          <p:spPr>
            <a:xfrm>
              <a:off x="2190545" y="4470263"/>
              <a:ext cx="19548" cy="30544"/>
            </a:xfrm>
            <a:custGeom>
              <a:avLst/>
              <a:gdLst/>
              <a:ahLst/>
              <a:cxnLst/>
              <a:rect l="l" t="t" r="r" b="b"/>
              <a:pathLst>
                <a:path w="22860" h="33654">
                  <a:moveTo>
                    <a:pt x="10667" y="0"/>
                  </a:moveTo>
                  <a:lnTo>
                    <a:pt x="0" y="0"/>
                  </a:lnTo>
                  <a:lnTo>
                    <a:pt x="0" y="10667"/>
                  </a:lnTo>
                  <a:lnTo>
                    <a:pt x="10667" y="0"/>
                  </a:lnTo>
                  <a:close/>
                </a:path>
                <a:path w="22860" h="33654">
                  <a:moveTo>
                    <a:pt x="22859" y="33527"/>
                  </a:moveTo>
                  <a:lnTo>
                    <a:pt x="22859" y="0"/>
                  </a:lnTo>
                  <a:lnTo>
                    <a:pt x="10667" y="0"/>
                  </a:lnTo>
                  <a:lnTo>
                    <a:pt x="0" y="10667"/>
                  </a:lnTo>
                  <a:lnTo>
                    <a:pt x="10667" y="33527"/>
                  </a:lnTo>
                  <a:lnTo>
                    <a:pt x="22859" y="33527"/>
                  </a:lnTo>
                  <a:close/>
                </a:path>
              </a:pathLst>
            </a:custGeom>
            <a:solidFill>
              <a:srgbClr val="24211D"/>
            </a:solidFill>
          </p:spPr>
          <p:txBody>
            <a:bodyPr wrap="square" lIns="0" tIns="0" rIns="0" bIns="0" rtlCol="0"/>
            <a:lstStyle/>
            <a:p>
              <a:endParaRPr/>
            </a:p>
          </p:txBody>
        </p:sp>
        <p:sp>
          <p:nvSpPr>
            <p:cNvPr id="455" name="object 455"/>
            <p:cNvSpPr/>
            <p:nvPr/>
          </p:nvSpPr>
          <p:spPr>
            <a:xfrm>
              <a:off x="2190545" y="4485478"/>
              <a:ext cx="19548" cy="0"/>
            </a:xfrm>
            <a:custGeom>
              <a:avLst/>
              <a:gdLst/>
              <a:ahLst/>
              <a:cxnLst/>
              <a:rect l="l" t="t" r="r" b="b"/>
              <a:pathLst>
                <a:path w="22860">
                  <a:moveTo>
                    <a:pt x="0" y="0"/>
                  </a:moveTo>
                  <a:lnTo>
                    <a:pt x="22859" y="0"/>
                  </a:lnTo>
                </a:path>
              </a:pathLst>
            </a:custGeom>
            <a:ln w="12191">
              <a:solidFill>
                <a:srgbClr val="24211D"/>
              </a:solidFill>
            </a:ln>
          </p:spPr>
          <p:txBody>
            <a:bodyPr wrap="square" lIns="0" tIns="0" rIns="0" bIns="0" rtlCol="0"/>
            <a:lstStyle/>
            <a:p>
              <a:endParaRPr/>
            </a:p>
          </p:txBody>
        </p:sp>
        <p:sp>
          <p:nvSpPr>
            <p:cNvPr id="456" name="object 456"/>
            <p:cNvSpPr/>
            <p:nvPr/>
          </p:nvSpPr>
          <p:spPr>
            <a:xfrm>
              <a:off x="2190545" y="4526279"/>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457" name="object 457"/>
            <p:cNvSpPr/>
            <p:nvPr/>
          </p:nvSpPr>
          <p:spPr>
            <a:xfrm>
              <a:off x="2190545" y="4571923"/>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58" name="object 458"/>
            <p:cNvSpPr/>
            <p:nvPr/>
          </p:nvSpPr>
          <p:spPr>
            <a:xfrm>
              <a:off x="2190545" y="4618257"/>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59" name="object 459"/>
            <p:cNvSpPr/>
            <p:nvPr/>
          </p:nvSpPr>
          <p:spPr>
            <a:xfrm>
              <a:off x="2190545" y="4664592"/>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60" name="object 460"/>
            <p:cNvSpPr/>
            <p:nvPr/>
          </p:nvSpPr>
          <p:spPr>
            <a:xfrm>
              <a:off x="2190545" y="4709544"/>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61" name="object 461"/>
            <p:cNvSpPr/>
            <p:nvPr/>
          </p:nvSpPr>
          <p:spPr>
            <a:xfrm>
              <a:off x="2190545" y="4755878"/>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62" name="object 462"/>
            <p:cNvSpPr/>
            <p:nvPr/>
          </p:nvSpPr>
          <p:spPr>
            <a:xfrm>
              <a:off x="2190545" y="4802213"/>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63" name="object 463"/>
            <p:cNvSpPr/>
            <p:nvPr/>
          </p:nvSpPr>
          <p:spPr>
            <a:xfrm>
              <a:off x="2190545" y="4847856"/>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464" name="object 464"/>
            <p:cNvSpPr/>
            <p:nvPr/>
          </p:nvSpPr>
          <p:spPr>
            <a:xfrm>
              <a:off x="2190545" y="4878285"/>
              <a:ext cx="19548" cy="30544"/>
            </a:xfrm>
            <a:custGeom>
              <a:avLst/>
              <a:gdLst/>
              <a:ahLst/>
              <a:cxnLst/>
              <a:rect l="l" t="t" r="r" b="b"/>
              <a:pathLst>
                <a:path w="22860" h="33654">
                  <a:moveTo>
                    <a:pt x="22859" y="22859"/>
                  </a:moveTo>
                  <a:lnTo>
                    <a:pt x="22859" y="0"/>
                  </a:lnTo>
                  <a:lnTo>
                    <a:pt x="0" y="0"/>
                  </a:lnTo>
                  <a:lnTo>
                    <a:pt x="0" y="22859"/>
                  </a:lnTo>
                  <a:lnTo>
                    <a:pt x="10667" y="33527"/>
                  </a:lnTo>
                  <a:lnTo>
                    <a:pt x="22859" y="22859"/>
                  </a:lnTo>
                  <a:close/>
                </a:path>
                <a:path w="22860" h="33654">
                  <a:moveTo>
                    <a:pt x="10667" y="33527"/>
                  </a:moveTo>
                  <a:lnTo>
                    <a:pt x="0" y="22859"/>
                  </a:lnTo>
                  <a:lnTo>
                    <a:pt x="0" y="33527"/>
                  </a:lnTo>
                  <a:lnTo>
                    <a:pt x="10667" y="33527"/>
                  </a:lnTo>
                  <a:close/>
                </a:path>
              </a:pathLst>
            </a:custGeom>
            <a:solidFill>
              <a:srgbClr val="24211D"/>
            </a:solidFill>
          </p:spPr>
          <p:txBody>
            <a:bodyPr wrap="square" lIns="0" tIns="0" rIns="0" bIns="0" rtlCol="0"/>
            <a:lstStyle/>
            <a:p>
              <a:endParaRPr/>
            </a:p>
          </p:txBody>
        </p:sp>
        <p:sp>
          <p:nvSpPr>
            <p:cNvPr id="465" name="object 465"/>
            <p:cNvSpPr/>
            <p:nvPr/>
          </p:nvSpPr>
          <p:spPr>
            <a:xfrm>
              <a:off x="4220904" y="4914246"/>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66" name="object 466"/>
            <p:cNvSpPr/>
            <p:nvPr/>
          </p:nvSpPr>
          <p:spPr>
            <a:xfrm>
              <a:off x="4269122" y="4914246"/>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67" name="object 467"/>
            <p:cNvSpPr/>
            <p:nvPr/>
          </p:nvSpPr>
          <p:spPr>
            <a:xfrm>
              <a:off x="4308217" y="4914246"/>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468" name="object 468"/>
            <p:cNvSpPr/>
            <p:nvPr/>
          </p:nvSpPr>
          <p:spPr>
            <a:xfrm>
              <a:off x="4356435" y="4914246"/>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469" name="object 469"/>
            <p:cNvSpPr/>
            <p:nvPr/>
          </p:nvSpPr>
          <p:spPr>
            <a:xfrm>
              <a:off x="4394228" y="4914246"/>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70" name="object 470"/>
            <p:cNvSpPr/>
            <p:nvPr/>
          </p:nvSpPr>
          <p:spPr>
            <a:xfrm>
              <a:off x="4442446" y="4914246"/>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71" name="object 471"/>
            <p:cNvSpPr/>
            <p:nvPr/>
          </p:nvSpPr>
          <p:spPr>
            <a:xfrm>
              <a:off x="4481541" y="4914246"/>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472" name="object 472"/>
            <p:cNvSpPr/>
            <p:nvPr/>
          </p:nvSpPr>
          <p:spPr>
            <a:xfrm>
              <a:off x="4529758" y="4914246"/>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473" name="object 473"/>
            <p:cNvSpPr/>
            <p:nvPr/>
          </p:nvSpPr>
          <p:spPr>
            <a:xfrm>
              <a:off x="4567551" y="4914246"/>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74" name="object 474"/>
            <p:cNvSpPr/>
            <p:nvPr/>
          </p:nvSpPr>
          <p:spPr>
            <a:xfrm>
              <a:off x="4615769" y="4914246"/>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75" name="object 475"/>
            <p:cNvSpPr/>
            <p:nvPr/>
          </p:nvSpPr>
          <p:spPr>
            <a:xfrm>
              <a:off x="4654865" y="4914246"/>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476" name="object 476"/>
            <p:cNvSpPr/>
            <p:nvPr/>
          </p:nvSpPr>
          <p:spPr>
            <a:xfrm>
              <a:off x="4701779" y="4914246"/>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477" name="object 477"/>
            <p:cNvSpPr/>
            <p:nvPr/>
          </p:nvSpPr>
          <p:spPr>
            <a:xfrm>
              <a:off x="4740874" y="4899032"/>
              <a:ext cx="19548" cy="30544"/>
            </a:xfrm>
            <a:custGeom>
              <a:avLst/>
              <a:gdLst/>
              <a:ahLst/>
              <a:cxnLst/>
              <a:rect l="l" t="t" r="r" b="b"/>
              <a:pathLst>
                <a:path w="22860" h="33654">
                  <a:moveTo>
                    <a:pt x="22859" y="33527"/>
                  </a:moveTo>
                  <a:lnTo>
                    <a:pt x="22859" y="10667"/>
                  </a:lnTo>
                  <a:lnTo>
                    <a:pt x="0" y="0"/>
                  </a:lnTo>
                  <a:lnTo>
                    <a:pt x="0" y="33527"/>
                  </a:lnTo>
                  <a:lnTo>
                    <a:pt x="22859" y="33527"/>
                  </a:lnTo>
                  <a:close/>
                </a:path>
              </a:pathLst>
            </a:custGeom>
            <a:solidFill>
              <a:srgbClr val="24211D"/>
            </a:solidFill>
          </p:spPr>
          <p:txBody>
            <a:bodyPr wrap="square" lIns="0" tIns="0" rIns="0" bIns="0" rtlCol="0"/>
            <a:lstStyle/>
            <a:p>
              <a:endParaRPr/>
            </a:p>
          </p:txBody>
        </p:sp>
        <p:sp>
          <p:nvSpPr>
            <p:cNvPr id="478" name="object 478"/>
            <p:cNvSpPr/>
            <p:nvPr/>
          </p:nvSpPr>
          <p:spPr>
            <a:xfrm>
              <a:off x="4789092" y="491908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79" name="object 479"/>
            <p:cNvSpPr/>
            <p:nvPr/>
          </p:nvSpPr>
          <p:spPr>
            <a:xfrm>
              <a:off x="4828187" y="4919087"/>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480" name="object 480"/>
            <p:cNvSpPr/>
            <p:nvPr/>
          </p:nvSpPr>
          <p:spPr>
            <a:xfrm>
              <a:off x="4875103" y="491908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81" name="object 481"/>
            <p:cNvSpPr/>
            <p:nvPr/>
          </p:nvSpPr>
          <p:spPr>
            <a:xfrm>
              <a:off x="4914198" y="4919087"/>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482" name="object 482"/>
            <p:cNvSpPr/>
            <p:nvPr/>
          </p:nvSpPr>
          <p:spPr>
            <a:xfrm>
              <a:off x="4962415" y="491908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83" name="object 483"/>
            <p:cNvSpPr/>
            <p:nvPr/>
          </p:nvSpPr>
          <p:spPr>
            <a:xfrm>
              <a:off x="5000207" y="4919087"/>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484" name="object 484"/>
            <p:cNvSpPr/>
            <p:nvPr/>
          </p:nvSpPr>
          <p:spPr>
            <a:xfrm>
              <a:off x="5048425" y="491908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85" name="object 485"/>
            <p:cNvSpPr/>
            <p:nvPr/>
          </p:nvSpPr>
          <p:spPr>
            <a:xfrm>
              <a:off x="5087522" y="4919087"/>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486" name="object 486"/>
            <p:cNvSpPr/>
            <p:nvPr/>
          </p:nvSpPr>
          <p:spPr>
            <a:xfrm>
              <a:off x="5135739" y="491908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87" name="object 487"/>
            <p:cNvSpPr/>
            <p:nvPr/>
          </p:nvSpPr>
          <p:spPr>
            <a:xfrm>
              <a:off x="5173531" y="4919087"/>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488" name="object 488"/>
            <p:cNvSpPr/>
            <p:nvPr/>
          </p:nvSpPr>
          <p:spPr>
            <a:xfrm>
              <a:off x="5221749" y="491908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89" name="object 489"/>
            <p:cNvSpPr/>
            <p:nvPr/>
          </p:nvSpPr>
          <p:spPr>
            <a:xfrm>
              <a:off x="5260844" y="4919087"/>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490" name="object 490"/>
            <p:cNvSpPr/>
            <p:nvPr/>
          </p:nvSpPr>
          <p:spPr>
            <a:xfrm>
              <a:off x="5309062" y="491908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91" name="object 491"/>
            <p:cNvSpPr/>
            <p:nvPr/>
          </p:nvSpPr>
          <p:spPr>
            <a:xfrm>
              <a:off x="5346855" y="4919087"/>
              <a:ext cx="30408" cy="0"/>
            </a:xfrm>
            <a:custGeom>
              <a:avLst/>
              <a:gdLst/>
              <a:ahLst/>
              <a:cxnLst/>
              <a:rect l="l" t="t" r="r" b="b"/>
              <a:pathLst>
                <a:path w="35560">
                  <a:moveTo>
                    <a:pt x="0" y="0"/>
                  </a:moveTo>
                  <a:lnTo>
                    <a:pt x="35051" y="0"/>
                  </a:lnTo>
                </a:path>
              </a:pathLst>
            </a:custGeom>
            <a:ln w="22859">
              <a:solidFill>
                <a:srgbClr val="24211D"/>
              </a:solidFill>
            </a:ln>
          </p:spPr>
          <p:txBody>
            <a:bodyPr wrap="square" lIns="0" tIns="0" rIns="0" bIns="0" rtlCol="0"/>
            <a:lstStyle/>
            <a:p>
              <a:endParaRPr/>
            </a:p>
          </p:txBody>
        </p:sp>
        <p:sp>
          <p:nvSpPr>
            <p:cNvPr id="492" name="object 492"/>
            <p:cNvSpPr/>
            <p:nvPr/>
          </p:nvSpPr>
          <p:spPr>
            <a:xfrm>
              <a:off x="5395072" y="491908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93" name="object 493"/>
            <p:cNvSpPr/>
            <p:nvPr/>
          </p:nvSpPr>
          <p:spPr>
            <a:xfrm>
              <a:off x="5434168" y="4919087"/>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494" name="object 494"/>
            <p:cNvSpPr/>
            <p:nvPr/>
          </p:nvSpPr>
          <p:spPr>
            <a:xfrm>
              <a:off x="5482385" y="491908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495" name="object 495"/>
            <p:cNvSpPr/>
            <p:nvPr/>
          </p:nvSpPr>
          <p:spPr>
            <a:xfrm>
              <a:off x="5520179" y="4919087"/>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496" name="object 496"/>
            <p:cNvSpPr/>
            <p:nvPr/>
          </p:nvSpPr>
          <p:spPr>
            <a:xfrm>
              <a:off x="5568395" y="4919087"/>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497" name="object 497"/>
            <p:cNvSpPr/>
            <p:nvPr/>
          </p:nvSpPr>
          <p:spPr>
            <a:xfrm>
              <a:off x="5607492" y="4919087"/>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498" name="object 498"/>
            <p:cNvSpPr/>
            <p:nvPr/>
          </p:nvSpPr>
          <p:spPr>
            <a:xfrm>
              <a:off x="5655709" y="4919087"/>
              <a:ext cx="18462" cy="0"/>
            </a:xfrm>
            <a:custGeom>
              <a:avLst/>
              <a:gdLst/>
              <a:ahLst/>
              <a:cxnLst/>
              <a:rect l="l" t="t" r="r" b="b"/>
              <a:pathLst>
                <a:path w="21590">
                  <a:moveTo>
                    <a:pt x="0" y="0"/>
                  </a:moveTo>
                  <a:lnTo>
                    <a:pt x="21335" y="0"/>
                  </a:lnTo>
                </a:path>
              </a:pathLst>
            </a:custGeom>
            <a:ln w="22859">
              <a:solidFill>
                <a:srgbClr val="24211D"/>
              </a:solidFill>
            </a:ln>
          </p:spPr>
          <p:txBody>
            <a:bodyPr wrap="square" lIns="0" tIns="0" rIns="0" bIns="0" rtlCol="0"/>
            <a:lstStyle/>
            <a:p>
              <a:endParaRPr/>
            </a:p>
          </p:txBody>
        </p:sp>
        <p:sp>
          <p:nvSpPr>
            <p:cNvPr id="499" name="object 499"/>
            <p:cNvSpPr/>
            <p:nvPr/>
          </p:nvSpPr>
          <p:spPr>
            <a:xfrm>
              <a:off x="5693501" y="4919087"/>
              <a:ext cx="28779" cy="0"/>
            </a:xfrm>
            <a:custGeom>
              <a:avLst/>
              <a:gdLst/>
              <a:ahLst/>
              <a:cxnLst/>
              <a:rect l="l" t="t" r="r" b="b"/>
              <a:pathLst>
                <a:path w="33654">
                  <a:moveTo>
                    <a:pt x="0" y="0"/>
                  </a:moveTo>
                  <a:lnTo>
                    <a:pt x="33527" y="0"/>
                  </a:lnTo>
                </a:path>
              </a:pathLst>
            </a:custGeom>
            <a:ln w="22859">
              <a:solidFill>
                <a:srgbClr val="24211D"/>
              </a:solidFill>
            </a:ln>
          </p:spPr>
          <p:txBody>
            <a:bodyPr wrap="square" lIns="0" tIns="0" rIns="0" bIns="0" rtlCol="0"/>
            <a:lstStyle/>
            <a:p>
              <a:endParaRPr/>
            </a:p>
          </p:txBody>
        </p:sp>
        <p:sp>
          <p:nvSpPr>
            <p:cNvPr id="500" name="object 500"/>
            <p:cNvSpPr/>
            <p:nvPr/>
          </p:nvSpPr>
          <p:spPr>
            <a:xfrm>
              <a:off x="5741719" y="4919087"/>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01" name="object 501"/>
            <p:cNvSpPr/>
            <p:nvPr/>
          </p:nvSpPr>
          <p:spPr>
            <a:xfrm>
              <a:off x="5789936" y="4919087"/>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02" name="object 502"/>
            <p:cNvSpPr/>
            <p:nvPr/>
          </p:nvSpPr>
          <p:spPr>
            <a:xfrm>
              <a:off x="5829032" y="4919087"/>
              <a:ext cx="18462" cy="0"/>
            </a:xfrm>
            <a:custGeom>
              <a:avLst/>
              <a:gdLst/>
              <a:ahLst/>
              <a:cxnLst/>
              <a:rect l="l" t="t" r="r" b="b"/>
              <a:pathLst>
                <a:path w="21590">
                  <a:moveTo>
                    <a:pt x="0" y="0"/>
                  </a:moveTo>
                  <a:lnTo>
                    <a:pt x="21335" y="0"/>
                  </a:lnTo>
                </a:path>
              </a:pathLst>
            </a:custGeom>
            <a:ln w="22859">
              <a:solidFill>
                <a:srgbClr val="24211D"/>
              </a:solidFill>
            </a:ln>
          </p:spPr>
          <p:txBody>
            <a:bodyPr wrap="square" lIns="0" tIns="0" rIns="0" bIns="0" rtlCol="0"/>
            <a:lstStyle/>
            <a:p>
              <a:endParaRPr/>
            </a:p>
          </p:txBody>
        </p:sp>
        <p:sp>
          <p:nvSpPr>
            <p:cNvPr id="503" name="object 503"/>
            <p:cNvSpPr/>
            <p:nvPr/>
          </p:nvSpPr>
          <p:spPr>
            <a:xfrm>
              <a:off x="5877250" y="4919087"/>
              <a:ext cx="18462" cy="0"/>
            </a:xfrm>
            <a:custGeom>
              <a:avLst/>
              <a:gdLst/>
              <a:ahLst/>
              <a:cxnLst/>
              <a:rect l="l" t="t" r="r" b="b"/>
              <a:pathLst>
                <a:path w="21590">
                  <a:moveTo>
                    <a:pt x="0" y="0"/>
                  </a:moveTo>
                  <a:lnTo>
                    <a:pt x="21335" y="0"/>
                  </a:lnTo>
                </a:path>
              </a:pathLst>
            </a:custGeom>
            <a:ln w="22859">
              <a:solidFill>
                <a:srgbClr val="24211D"/>
              </a:solidFill>
            </a:ln>
          </p:spPr>
          <p:txBody>
            <a:bodyPr wrap="square" lIns="0" tIns="0" rIns="0" bIns="0" rtlCol="0"/>
            <a:lstStyle/>
            <a:p>
              <a:endParaRPr/>
            </a:p>
          </p:txBody>
        </p:sp>
        <p:sp>
          <p:nvSpPr>
            <p:cNvPr id="504" name="object 504"/>
            <p:cNvSpPr/>
            <p:nvPr/>
          </p:nvSpPr>
          <p:spPr>
            <a:xfrm>
              <a:off x="5915043" y="4919087"/>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05" name="object 505"/>
            <p:cNvSpPr/>
            <p:nvPr/>
          </p:nvSpPr>
          <p:spPr>
            <a:xfrm>
              <a:off x="5963260" y="4919087"/>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06" name="object 506"/>
            <p:cNvSpPr/>
            <p:nvPr/>
          </p:nvSpPr>
          <p:spPr>
            <a:xfrm>
              <a:off x="6002355" y="4919087"/>
              <a:ext cx="18462" cy="0"/>
            </a:xfrm>
            <a:custGeom>
              <a:avLst/>
              <a:gdLst/>
              <a:ahLst/>
              <a:cxnLst/>
              <a:rect l="l" t="t" r="r" b="b"/>
              <a:pathLst>
                <a:path w="21590">
                  <a:moveTo>
                    <a:pt x="0" y="0"/>
                  </a:moveTo>
                  <a:lnTo>
                    <a:pt x="21335" y="0"/>
                  </a:lnTo>
                </a:path>
              </a:pathLst>
            </a:custGeom>
            <a:ln w="22859">
              <a:solidFill>
                <a:srgbClr val="24211D"/>
              </a:solidFill>
            </a:ln>
          </p:spPr>
          <p:txBody>
            <a:bodyPr wrap="square" lIns="0" tIns="0" rIns="0" bIns="0" rtlCol="0"/>
            <a:lstStyle/>
            <a:p>
              <a:endParaRPr/>
            </a:p>
          </p:txBody>
        </p:sp>
        <p:sp>
          <p:nvSpPr>
            <p:cNvPr id="507" name="object 507"/>
            <p:cNvSpPr/>
            <p:nvPr/>
          </p:nvSpPr>
          <p:spPr>
            <a:xfrm>
              <a:off x="6050573" y="4919087"/>
              <a:ext cx="18462" cy="0"/>
            </a:xfrm>
            <a:custGeom>
              <a:avLst/>
              <a:gdLst/>
              <a:ahLst/>
              <a:cxnLst/>
              <a:rect l="l" t="t" r="r" b="b"/>
              <a:pathLst>
                <a:path w="21590">
                  <a:moveTo>
                    <a:pt x="0" y="0"/>
                  </a:moveTo>
                  <a:lnTo>
                    <a:pt x="21335" y="0"/>
                  </a:lnTo>
                </a:path>
              </a:pathLst>
            </a:custGeom>
            <a:ln w="22859">
              <a:solidFill>
                <a:srgbClr val="24211D"/>
              </a:solidFill>
            </a:ln>
          </p:spPr>
          <p:txBody>
            <a:bodyPr wrap="square" lIns="0" tIns="0" rIns="0" bIns="0" rtlCol="0"/>
            <a:lstStyle/>
            <a:p>
              <a:endParaRPr/>
            </a:p>
          </p:txBody>
        </p:sp>
        <p:sp>
          <p:nvSpPr>
            <p:cNvPr id="508" name="object 508"/>
            <p:cNvSpPr/>
            <p:nvPr/>
          </p:nvSpPr>
          <p:spPr>
            <a:xfrm>
              <a:off x="6088365" y="4919087"/>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09" name="object 509"/>
            <p:cNvSpPr/>
            <p:nvPr/>
          </p:nvSpPr>
          <p:spPr>
            <a:xfrm>
              <a:off x="6136583" y="4919087"/>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10" name="object 510"/>
            <p:cNvSpPr/>
            <p:nvPr/>
          </p:nvSpPr>
          <p:spPr>
            <a:xfrm>
              <a:off x="6175679" y="4919087"/>
              <a:ext cx="18462" cy="0"/>
            </a:xfrm>
            <a:custGeom>
              <a:avLst/>
              <a:gdLst/>
              <a:ahLst/>
              <a:cxnLst/>
              <a:rect l="l" t="t" r="r" b="b"/>
              <a:pathLst>
                <a:path w="21590">
                  <a:moveTo>
                    <a:pt x="0" y="0"/>
                  </a:moveTo>
                  <a:lnTo>
                    <a:pt x="21335" y="0"/>
                  </a:lnTo>
                </a:path>
              </a:pathLst>
            </a:custGeom>
            <a:ln w="22859">
              <a:solidFill>
                <a:srgbClr val="24211D"/>
              </a:solidFill>
            </a:ln>
          </p:spPr>
          <p:txBody>
            <a:bodyPr wrap="square" lIns="0" tIns="0" rIns="0" bIns="0" rtlCol="0"/>
            <a:lstStyle/>
            <a:p>
              <a:endParaRPr/>
            </a:p>
          </p:txBody>
        </p:sp>
        <p:sp>
          <p:nvSpPr>
            <p:cNvPr id="511" name="object 511"/>
            <p:cNvSpPr/>
            <p:nvPr/>
          </p:nvSpPr>
          <p:spPr>
            <a:xfrm>
              <a:off x="6222594" y="4919087"/>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12" name="object 512"/>
            <p:cNvSpPr/>
            <p:nvPr/>
          </p:nvSpPr>
          <p:spPr>
            <a:xfrm>
              <a:off x="6233018" y="4888658"/>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13" name="object 513"/>
            <p:cNvSpPr/>
            <p:nvPr/>
          </p:nvSpPr>
          <p:spPr>
            <a:xfrm>
              <a:off x="6233018" y="4842323"/>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514" name="object 514"/>
            <p:cNvSpPr/>
            <p:nvPr/>
          </p:nvSpPr>
          <p:spPr>
            <a:xfrm>
              <a:off x="6233018" y="4797373"/>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15" name="object 515"/>
            <p:cNvSpPr/>
            <p:nvPr/>
          </p:nvSpPr>
          <p:spPr>
            <a:xfrm>
              <a:off x="6233018" y="4751037"/>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516" name="object 516"/>
            <p:cNvSpPr/>
            <p:nvPr/>
          </p:nvSpPr>
          <p:spPr>
            <a:xfrm>
              <a:off x="6233018" y="4704702"/>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17" name="object 517"/>
            <p:cNvSpPr/>
            <p:nvPr/>
          </p:nvSpPr>
          <p:spPr>
            <a:xfrm>
              <a:off x="6233018" y="4659060"/>
              <a:ext cx="19548" cy="0"/>
            </a:xfrm>
            <a:custGeom>
              <a:avLst/>
              <a:gdLst/>
              <a:ahLst/>
              <a:cxnLst/>
              <a:rect l="l" t="t" r="r" b="b"/>
              <a:pathLst>
                <a:path w="22859">
                  <a:moveTo>
                    <a:pt x="0" y="0"/>
                  </a:moveTo>
                  <a:lnTo>
                    <a:pt x="22859" y="0"/>
                  </a:lnTo>
                </a:path>
              </a:pathLst>
            </a:custGeom>
            <a:ln w="35051">
              <a:solidFill>
                <a:srgbClr val="24211D"/>
              </a:solidFill>
            </a:ln>
          </p:spPr>
          <p:txBody>
            <a:bodyPr wrap="square" lIns="0" tIns="0" rIns="0" bIns="0" rtlCol="0"/>
            <a:lstStyle/>
            <a:p>
              <a:endParaRPr/>
            </a:p>
          </p:txBody>
        </p:sp>
        <p:sp>
          <p:nvSpPr>
            <p:cNvPr id="518" name="object 518"/>
            <p:cNvSpPr/>
            <p:nvPr/>
          </p:nvSpPr>
          <p:spPr>
            <a:xfrm>
              <a:off x="6233018" y="4613416"/>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19" name="object 519"/>
            <p:cNvSpPr/>
            <p:nvPr/>
          </p:nvSpPr>
          <p:spPr>
            <a:xfrm>
              <a:off x="6233018" y="4567081"/>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520" name="object 520"/>
            <p:cNvSpPr/>
            <p:nvPr/>
          </p:nvSpPr>
          <p:spPr>
            <a:xfrm>
              <a:off x="6233018" y="4520747"/>
              <a:ext cx="19548" cy="0"/>
            </a:xfrm>
            <a:custGeom>
              <a:avLst/>
              <a:gdLst/>
              <a:ahLst/>
              <a:cxnLst/>
              <a:rect l="l" t="t" r="r" b="b"/>
              <a:pathLst>
                <a:path w="22859">
                  <a:moveTo>
                    <a:pt x="0" y="0"/>
                  </a:moveTo>
                  <a:lnTo>
                    <a:pt x="22859" y="0"/>
                  </a:lnTo>
                </a:path>
              </a:pathLst>
            </a:custGeom>
            <a:ln w="22859">
              <a:solidFill>
                <a:srgbClr val="24211D"/>
              </a:solidFill>
            </a:ln>
          </p:spPr>
          <p:txBody>
            <a:bodyPr wrap="square" lIns="0" tIns="0" rIns="0" bIns="0" rtlCol="0"/>
            <a:lstStyle/>
            <a:p>
              <a:endParaRPr/>
            </a:p>
          </p:txBody>
        </p:sp>
        <p:sp>
          <p:nvSpPr>
            <p:cNvPr id="521" name="object 521"/>
            <p:cNvSpPr/>
            <p:nvPr/>
          </p:nvSpPr>
          <p:spPr>
            <a:xfrm>
              <a:off x="6204349" y="4500691"/>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522" name="object 522"/>
            <p:cNvSpPr/>
            <p:nvPr/>
          </p:nvSpPr>
          <p:spPr>
            <a:xfrm>
              <a:off x="6165253" y="4500691"/>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523" name="object 523"/>
            <p:cNvSpPr/>
            <p:nvPr/>
          </p:nvSpPr>
          <p:spPr>
            <a:xfrm>
              <a:off x="6117036" y="4500691"/>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524" name="object 524"/>
            <p:cNvSpPr/>
            <p:nvPr/>
          </p:nvSpPr>
          <p:spPr>
            <a:xfrm>
              <a:off x="6079244" y="4500691"/>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525" name="object 525"/>
            <p:cNvSpPr/>
            <p:nvPr/>
          </p:nvSpPr>
          <p:spPr>
            <a:xfrm>
              <a:off x="6031026" y="4500691"/>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526" name="object 526"/>
            <p:cNvSpPr/>
            <p:nvPr/>
          </p:nvSpPr>
          <p:spPr>
            <a:xfrm>
              <a:off x="5991930" y="4500691"/>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527" name="object 527"/>
            <p:cNvSpPr/>
            <p:nvPr/>
          </p:nvSpPr>
          <p:spPr>
            <a:xfrm>
              <a:off x="5943712" y="4500691"/>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528" name="object 528"/>
            <p:cNvSpPr/>
            <p:nvPr/>
          </p:nvSpPr>
          <p:spPr>
            <a:xfrm>
              <a:off x="5905920" y="4500691"/>
              <a:ext cx="18462" cy="0"/>
            </a:xfrm>
            <a:custGeom>
              <a:avLst/>
              <a:gdLst/>
              <a:ahLst/>
              <a:cxnLst/>
              <a:rect l="l" t="t" r="r" b="b"/>
              <a:pathLst>
                <a:path w="21590">
                  <a:moveTo>
                    <a:pt x="0" y="0"/>
                  </a:moveTo>
                  <a:lnTo>
                    <a:pt x="21335" y="0"/>
                  </a:lnTo>
                </a:path>
              </a:pathLst>
            </a:custGeom>
            <a:ln w="21335">
              <a:solidFill>
                <a:srgbClr val="24211D"/>
              </a:solidFill>
            </a:ln>
          </p:spPr>
          <p:txBody>
            <a:bodyPr wrap="square" lIns="0" tIns="0" rIns="0" bIns="0" rtlCol="0"/>
            <a:lstStyle/>
            <a:p>
              <a:endParaRPr/>
            </a:p>
          </p:txBody>
        </p:sp>
        <p:sp>
          <p:nvSpPr>
            <p:cNvPr id="529" name="object 529"/>
            <p:cNvSpPr/>
            <p:nvPr/>
          </p:nvSpPr>
          <p:spPr>
            <a:xfrm>
              <a:off x="5857702" y="4500691"/>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530" name="object 530"/>
            <p:cNvSpPr/>
            <p:nvPr/>
          </p:nvSpPr>
          <p:spPr>
            <a:xfrm>
              <a:off x="5818607" y="4500691"/>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531" name="object 531"/>
            <p:cNvSpPr/>
            <p:nvPr/>
          </p:nvSpPr>
          <p:spPr>
            <a:xfrm>
              <a:off x="5770389" y="4500691"/>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532" name="object 532"/>
            <p:cNvSpPr/>
            <p:nvPr/>
          </p:nvSpPr>
          <p:spPr>
            <a:xfrm>
              <a:off x="5732596" y="4500691"/>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533" name="object 533"/>
            <p:cNvSpPr/>
            <p:nvPr/>
          </p:nvSpPr>
          <p:spPr>
            <a:xfrm>
              <a:off x="5684378" y="4500691"/>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534" name="object 534"/>
            <p:cNvSpPr/>
            <p:nvPr/>
          </p:nvSpPr>
          <p:spPr>
            <a:xfrm>
              <a:off x="5645283" y="4500691"/>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535" name="object 535"/>
            <p:cNvSpPr/>
            <p:nvPr/>
          </p:nvSpPr>
          <p:spPr>
            <a:xfrm>
              <a:off x="5597065" y="4500691"/>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536" name="object 536"/>
            <p:cNvSpPr/>
            <p:nvPr/>
          </p:nvSpPr>
          <p:spPr>
            <a:xfrm>
              <a:off x="5559274" y="4500691"/>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537" name="object 537"/>
            <p:cNvSpPr/>
            <p:nvPr/>
          </p:nvSpPr>
          <p:spPr>
            <a:xfrm>
              <a:off x="5511056" y="4500691"/>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538" name="object 538"/>
            <p:cNvSpPr/>
            <p:nvPr/>
          </p:nvSpPr>
          <p:spPr>
            <a:xfrm>
              <a:off x="5471960" y="4500691"/>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539" name="object 539"/>
            <p:cNvSpPr/>
            <p:nvPr/>
          </p:nvSpPr>
          <p:spPr>
            <a:xfrm>
              <a:off x="5423742" y="4500691"/>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540" name="object 540"/>
            <p:cNvSpPr/>
            <p:nvPr/>
          </p:nvSpPr>
          <p:spPr>
            <a:xfrm>
              <a:off x="5385950" y="4500691"/>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541" name="object 541"/>
            <p:cNvSpPr/>
            <p:nvPr/>
          </p:nvSpPr>
          <p:spPr>
            <a:xfrm>
              <a:off x="5337732" y="4500691"/>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542" name="object 542"/>
            <p:cNvSpPr/>
            <p:nvPr/>
          </p:nvSpPr>
          <p:spPr>
            <a:xfrm>
              <a:off x="5298637" y="4500691"/>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543" name="object 543"/>
            <p:cNvSpPr/>
            <p:nvPr/>
          </p:nvSpPr>
          <p:spPr>
            <a:xfrm>
              <a:off x="5250419" y="4500691"/>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544" name="object 544"/>
            <p:cNvSpPr/>
            <p:nvPr/>
          </p:nvSpPr>
          <p:spPr>
            <a:xfrm>
              <a:off x="5203504" y="4500691"/>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545" name="object 545"/>
            <p:cNvSpPr/>
            <p:nvPr/>
          </p:nvSpPr>
          <p:spPr>
            <a:xfrm>
              <a:off x="5164409" y="4500691"/>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546" name="object 546"/>
            <p:cNvSpPr/>
            <p:nvPr/>
          </p:nvSpPr>
          <p:spPr>
            <a:xfrm>
              <a:off x="5116191" y="4500691"/>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547" name="object 547"/>
            <p:cNvSpPr/>
            <p:nvPr/>
          </p:nvSpPr>
          <p:spPr>
            <a:xfrm>
              <a:off x="5078399" y="4500691"/>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548" name="object 548"/>
            <p:cNvSpPr/>
            <p:nvPr/>
          </p:nvSpPr>
          <p:spPr>
            <a:xfrm>
              <a:off x="5030182" y="4500691"/>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549" name="object 549"/>
            <p:cNvSpPr/>
            <p:nvPr/>
          </p:nvSpPr>
          <p:spPr>
            <a:xfrm>
              <a:off x="4991085" y="4500691"/>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550" name="object 550"/>
            <p:cNvSpPr/>
            <p:nvPr/>
          </p:nvSpPr>
          <p:spPr>
            <a:xfrm>
              <a:off x="4942868" y="4500691"/>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551" name="object 551"/>
            <p:cNvSpPr/>
            <p:nvPr/>
          </p:nvSpPr>
          <p:spPr>
            <a:xfrm>
              <a:off x="4905075" y="4500691"/>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552" name="object 552"/>
            <p:cNvSpPr/>
            <p:nvPr/>
          </p:nvSpPr>
          <p:spPr>
            <a:xfrm>
              <a:off x="4856858" y="4500691"/>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553" name="object 553"/>
            <p:cNvSpPr/>
            <p:nvPr/>
          </p:nvSpPr>
          <p:spPr>
            <a:xfrm>
              <a:off x="4817763" y="4500691"/>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554" name="object 554"/>
            <p:cNvSpPr/>
            <p:nvPr/>
          </p:nvSpPr>
          <p:spPr>
            <a:xfrm>
              <a:off x="4769545" y="4500691"/>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555" name="object 555"/>
            <p:cNvSpPr/>
            <p:nvPr/>
          </p:nvSpPr>
          <p:spPr>
            <a:xfrm>
              <a:off x="4731752" y="4500691"/>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556" name="object 556"/>
            <p:cNvSpPr/>
            <p:nvPr/>
          </p:nvSpPr>
          <p:spPr>
            <a:xfrm>
              <a:off x="4683534" y="4500691"/>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557" name="object 557"/>
            <p:cNvSpPr/>
            <p:nvPr/>
          </p:nvSpPr>
          <p:spPr>
            <a:xfrm>
              <a:off x="4644439" y="4500691"/>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558" name="object 558"/>
            <p:cNvSpPr/>
            <p:nvPr/>
          </p:nvSpPr>
          <p:spPr>
            <a:xfrm>
              <a:off x="4596221" y="4500691"/>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559" name="object 559"/>
            <p:cNvSpPr/>
            <p:nvPr/>
          </p:nvSpPr>
          <p:spPr>
            <a:xfrm>
              <a:off x="4558429" y="4500691"/>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560" name="object 560"/>
            <p:cNvSpPr/>
            <p:nvPr/>
          </p:nvSpPr>
          <p:spPr>
            <a:xfrm>
              <a:off x="4510212" y="4500691"/>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561" name="object 561"/>
            <p:cNvSpPr/>
            <p:nvPr/>
          </p:nvSpPr>
          <p:spPr>
            <a:xfrm>
              <a:off x="4471115" y="4500691"/>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562" name="object 562"/>
            <p:cNvSpPr/>
            <p:nvPr/>
          </p:nvSpPr>
          <p:spPr>
            <a:xfrm>
              <a:off x="4422897" y="4500691"/>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563" name="object 563"/>
            <p:cNvSpPr/>
            <p:nvPr/>
          </p:nvSpPr>
          <p:spPr>
            <a:xfrm>
              <a:off x="4385106" y="4500691"/>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564" name="object 564"/>
            <p:cNvSpPr/>
            <p:nvPr/>
          </p:nvSpPr>
          <p:spPr>
            <a:xfrm>
              <a:off x="4336888" y="4500691"/>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565" name="object 565"/>
            <p:cNvSpPr/>
            <p:nvPr/>
          </p:nvSpPr>
          <p:spPr>
            <a:xfrm>
              <a:off x="4297793" y="4500691"/>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566" name="object 566"/>
            <p:cNvSpPr/>
            <p:nvPr/>
          </p:nvSpPr>
          <p:spPr>
            <a:xfrm>
              <a:off x="4249575" y="4500691"/>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567" name="object 567"/>
            <p:cNvSpPr/>
            <p:nvPr/>
          </p:nvSpPr>
          <p:spPr>
            <a:xfrm>
              <a:off x="4211782" y="4491010"/>
              <a:ext cx="19548" cy="19594"/>
            </a:xfrm>
            <a:custGeom>
              <a:avLst/>
              <a:gdLst/>
              <a:ahLst/>
              <a:cxnLst/>
              <a:rect l="l" t="t" r="r" b="b"/>
              <a:pathLst>
                <a:path w="22860" h="21589">
                  <a:moveTo>
                    <a:pt x="10667" y="0"/>
                  </a:moveTo>
                  <a:lnTo>
                    <a:pt x="0" y="0"/>
                  </a:lnTo>
                  <a:lnTo>
                    <a:pt x="0" y="10667"/>
                  </a:lnTo>
                  <a:lnTo>
                    <a:pt x="10667" y="0"/>
                  </a:lnTo>
                  <a:close/>
                </a:path>
                <a:path w="22860" h="21589">
                  <a:moveTo>
                    <a:pt x="22859" y="21335"/>
                  </a:moveTo>
                  <a:lnTo>
                    <a:pt x="22859" y="0"/>
                  </a:lnTo>
                  <a:lnTo>
                    <a:pt x="10667" y="0"/>
                  </a:lnTo>
                  <a:lnTo>
                    <a:pt x="0" y="10667"/>
                  </a:lnTo>
                  <a:lnTo>
                    <a:pt x="10667" y="21335"/>
                  </a:lnTo>
                  <a:lnTo>
                    <a:pt x="22859" y="21335"/>
                  </a:lnTo>
                  <a:close/>
                </a:path>
              </a:pathLst>
            </a:custGeom>
            <a:solidFill>
              <a:srgbClr val="24211D"/>
            </a:solidFill>
          </p:spPr>
          <p:txBody>
            <a:bodyPr wrap="square" lIns="0" tIns="0" rIns="0" bIns="0" rtlCol="0"/>
            <a:lstStyle/>
            <a:p>
              <a:endParaRPr/>
            </a:p>
          </p:txBody>
        </p:sp>
        <p:sp>
          <p:nvSpPr>
            <p:cNvPr id="568" name="object 568"/>
            <p:cNvSpPr/>
            <p:nvPr/>
          </p:nvSpPr>
          <p:spPr>
            <a:xfrm>
              <a:off x="4211782" y="4511066"/>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569" name="object 569"/>
            <p:cNvSpPr/>
            <p:nvPr/>
          </p:nvSpPr>
          <p:spPr>
            <a:xfrm>
              <a:off x="4211782" y="4551867"/>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570" name="object 570"/>
            <p:cNvSpPr/>
            <p:nvPr/>
          </p:nvSpPr>
          <p:spPr>
            <a:xfrm>
              <a:off x="4211782" y="459751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571" name="object 571"/>
            <p:cNvSpPr/>
            <p:nvPr/>
          </p:nvSpPr>
          <p:spPr>
            <a:xfrm>
              <a:off x="4211782" y="4643845"/>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572" name="object 572"/>
            <p:cNvSpPr/>
            <p:nvPr/>
          </p:nvSpPr>
          <p:spPr>
            <a:xfrm>
              <a:off x="4211782" y="469018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573" name="object 573"/>
            <p:cNvSpPr/>
            <p:nvPr/>
          </p:nvSpPr>
          <p:spPr>
            <a:xfrm>
              <a:off x="4211782" y="4735131"/>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574" name="object 574"/>
            <p:cNvSpPr/>
            <p:nvPr/>
          </p:nvSpPr>
          <p:spPr>
            <a:xfrm>
              <a:off x="4211782" y="4781466"/>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575" name="object 575"/>
            <p:cNvSpPr/>
            <p:nvPr/>
          </p:nvSpPr>
          <p:spPr>
            <a:xfrm>
              <a:off x="4211782" y="4827801"/>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576" name="object 576"/>
            <p:cNvSpPr/>
            <p:nvPr/>
          </p:nvSpPr>
          <p:spPr>
            <a:xfrm>
              <a:off x="4211782" y="4873444"/>
              <a:ext cx="19548" cy="0"/>
            </a:xfrm>
            <a:custGeom>
              <a:avLst/>
              <a:gdLst/>
              <a:ahLst/>
              <a:cxnLst/>
              <a:rect l="l" t="t" r="r" b="b"/>
              <a:pathLst>
                <a:path w="22860">
                  <a:moveTo>
                    <a:pt x="0" y="0"/>
                  </a:moveTo>
                  <a:lnTo>
                    <a:pt x="22859" y="0"/>
                  </a:lnTo>
                </a:path>
              </a:pathLst>
            </a:custGeom>
            <a:ln w="35051">
              <a:solidFill>
                <a:srgbClr val="24211D"/>
              </a:solidFill>
            </a:ln>
          </p:spPr>
          <p:txBody>
            <a:bodyPr wrap="square" lIns="0" tIns="0" rIns="0" bIns="0" rtlCol="0"/>
            <a:lstStyle/>
            <a:p>
              <a:endParaRPr/>
            </a:p>
          </p:txBody>
        </p:sp>
        <p:sp>
          <p:nvSpPr>
            <p:cNvPr id="577" name="object 577"/>
            <p:cNvSpPr/>
            <p:nvPr/>
          </p:nvSpPr>
          <p:spPr>
            <a:xfrm>
              <a:off x="4211782" y="4908714"/>
              <a:ext cx="19548" cy="20747"/>
            </a:xfrm>
            <a:custGeom>
              <a:avLst/>
              <a:gdLst/>
              <a:ahLst/>
              <a:cxnLst/>
              <a:rect l="l" t="t" r="r" b="b"/>
              <a:pathLst>
                <a:path w="22860" h="22860">
                  <a:moveTo>
                    <a:pt x="22859" y="0"/>
                  </a:moveTo>
                  <a:lnTo>
                    <a:pt x="0" y="0"/>
                  </a:lnTo>
                  <a:lnTo>
                    <a:pt x="10667" y="22859"/>
                  </a:lnTo>
                  <a:lnTo>
                    <a:pt x="22859" y="0"/>
                  </a:lnTo>
                  <a:close/>
                </a:path>
                <a:path w="22860" h="22860">
                  <a:moveTo>
                    <a:pt x="10667" y="22859"/>
                  </a:moveTo>
                  <a:lnTo>
                    <a:pt x="0" y="0"/>
                  </a:lnTo>
                  <a:lnTo>
                    <a:pt x="0" y="22859"/>
                  </a:lnTo>
                  <a:lnTo>
                    <a:pt x="10667" y="22859"/>
                  </a:lnTo>
                  <a:close/>
                </a:path>
              </a:pathLst>
            </a:custGeom>
            <a:solidFill>
              <a:srgbClr val="24211D"/>
            </a:solidFill>
          </p:spPr>
          <p:txBody>
            <a:bodyPr wrap="square" lIns="0" tIns="0" rIns="0" bIns="0" rtlCol="0"/>
            <a:lstStyle/>
            <a:p>
              <a:endParaRPr/>
            </a:p>
          </p:txBody>
        </p:sp>
        <p:sp>
          <p:nvSpPr>
            <p:cNvPr id="578" name="object 578"/>
            <p:cNvSpPr/>
            <p:nvPr/>
          </p:nvSpPr>
          <p:spPr>
            <a:xfrm>
              <a:off x="2267433" y="4705394"/>
              <a:ext cx="279098" cy="214385"/>
            </a:xfrm>
            <a:custGeom>
              <a:avLst/>
              <a:gdLst/>
              <a:ahLst/>
              <a:cxnLst/>
              <a:rect l="l" t="t" r="r" b="b"/>
              <a:pathLst>
                <a:path w="326389" h="236220">
                  <a:moveTo>
                    <a:pt x="326135" y="213359"/>
                  </a:moveTo>
                  <a:lnTo>
                    <a:pt x="287988" y="193835"/>
                  </a:lnTo>
                  <a:lnTo>
                    <a:pt x="250142" y="173389"/>
                  </a:lnTo>
                  <a:lnTo>
                    <a:pt x="212903" y="151917"/>
                  </a:lnTo>
                  <a:lnTo>
                    <a:pt x="176571" y="129313"/>
                  </a:lnTo>
                  <a:lnTo>
                    <a:pt x="141450" y="105471"/>
                  </a:lnTo>
                  <a:lnTo>
                    <a:pt x="107842" y="80288"/>
                  </a:lnTo>
                  <a:lnTo>
                    <a:pt x="76050" y="53657"/>
                  </a:lnTo>
                  <a:lnTo>
                    <a:pt x="46378" y="25473"/>
                  </a:lnTo>
                  <a:lnTo>
                    <a:pt x="22859" y="0"/>
                  </a:lnTo>
                  <a:lnTo>
                    <a:pt x="0" y="21335"/>
                  </a:lnTo>
                  <a:lnTo>
                    <a:pt x="30385" y="50931"/>
                  </a:lnTo>
                  <a:lnTo>
                    <a:pt x="61674" y="78834"/>
                  </a:lnTo>
                  <a:lnTo>
                    <a:pt x="93979" y="105155"/>
                  </a:lnTo>
                  <a:lnTo>
                    <a:pt x="127413" y="130010"/>
                  </a:lnTo>
                  <a:lnTo>
                    <a:pt x="162089" y="153510"/>
                  </a:lnTo>
                  <a:lnTo>
                    <a:pt x="198119" y="175767"/>
                  </a:lnTo>
                  <a:lnTo>
                    <a:pt x="235617" y="196897"/>
                  </a:lnTo>
                  <a:lnTo>
                    <a:pt x="274696" y="217010"/>
                  </a:lnTo>
                  <a:lnTo>
                    <a:pt x="309535" y="233526"/>
                  </a:lnTo>
                  <a:lnTo>
                    <a:pt x="315467" y="236219"/>
                  </a:lnTo>
                  <a:lnTo>
                    <a:pt x="326135" y="213359"/>
                  </a:lnTo>
                  <a:close/>
                </a:path>
              </a:pathLst>
            </a:custGeom>
            <a:solidFill>
              <a:srgbClr val="24211D"/>
            </a:solidFill>
          </p:spPr>
          <p:txBody>
            <a:bodyPr wrap="square" lIns="0" tIns="0" rIns="0" bIns="0" rtlCol="0"/>
            <a:lstStyle/>
            <a:p>
              <a:endParaRPr/>
            </a:p>
          </p:txBody>
        </p:sp>
        <p:sp>
          <p:nvSpPr>
            <p:cNvPr id="579" name="object 579"/>
            <p:cNvSpPr/>
            <p:nvPr/>
          </p:nvSpPr>
          <p:spPr>
            <a:xfrm>
              <a:off x="6386795" y="4735824"/>
              <a:ext cx="307877" cy="184417"/>
            </a:xfrm>
            <a:custGeom>
              <a:avLst/>
              <a:gdLst/>
              <a:ahLst/>
              <a:cxnLst/>
              <a:rect l="l" t="t" r="r" b="b"/>
              <a:pathLst>
                <a:path w="360045" h="203200">
                  <a:moveTo>
                    <a:pt x="248411" y="134111"/>
                  </a:moveTo>
                  <a:lnTo>
                    <a:pt x="242198" y="131114"/>
                  </a:lnTo>
                  <a:lnTo>
                    <a:pt x="199941" y="110861"/>
                  </a:lnTo>
                  <a:lnTo>
                    <a:pt x="188281" y="105237"/>
                  </a:lnTo>
                  <a:lnTo>
                    <a:pt x="149006" y="85728"/>
                  </a:lnTo>
                  <a:lnTo>
                    <a:pt x="112261" y="65872"/>
                  </a:lnTo>
                  <a:lnTo>
                    <a:pt x="78231" y="44858"/>
                  </a:lnTo>
                  <a:lnTo>
                    <a:pt x="47098" y="21877"/>
                  </a:lnTo>
                  <a:lnTo>
                    <a:pt x="22859" y="0"/>
                  </a:lnTo>
                  <a:lnTo>
                    <a:pt x="0" y="22859"/>
                  </a:lnTo>
                  <a:lnTo>
                    <a:pt x="33064" y="50954"/>
                  </a:lnTo>
                  <a:lnTo>
                    <a:pt x="66322" y="72869"/>
                  </a:lnTo>
                  <a:lnTo>
                    <a:pt x="102825" y="93088"/>
                  </a:lnTo>
                  <a:lnTo>
                    <a:pt x="141816" y="112368"/>
                  </a:lnTo>
                  <a:lnTo>
                    <a:pt x="200333" y="139783"/>
                  </a:lnTo>
                  <a:lnTo>
                    <a:pt x="206293" y="142589"/>
                  </a:lnTo>
                  <a:lnTo>
                    <a:pt x="236219" y="156971"/>
                  </a:lnTo>
                  <a:lnTo>
                    <a:pt x="248411" y="134111"/>
                  </a:lnTo>
                  <a:close/>
                </a:path>
                <a:path w="360045" h="203200">
                  <a:moveTo>
                    <a:pt x="359663" y="179831"/>
                  </a:moveTo>
                  <a:lnTo>
                    <a:pt x="321453" y="165130"/>
                  </a:lnTo>
                  <a:lnTo>
                    <a:pt x="286622" y="149853"/>
                  </a:lnTo>
                  <a:lnTo>
                    <a:pt x="280891" y="147347"/>
                  </a:lnTo>
                  <a:lnTo>
                    <a:pt x="248411" y="134111"/>
                  </a:lnTo>
                  <a:lnTo>
                    <a:pt x="236219" y="156971"/>
                  </a:lnTo>
                  <a:lnTo>
                    <a:pt x="241337" y="158867"/>
                  </a:lnTo>
                  <a:lnTo>
                    <a:pt x="246619" y="160885"/>
                  </a:lnTo>
                  <a:lnTo>
                    <a:pt x="304470" y="184842"/>
                  </a:lnTo>
                  <a:lnTo>
                    <a:pt x="310356" y="187314"/>
                  </a:lnTo>
                  <a:lnTo>
                    <a:pt x="348995" y="202691"/>
                  </a:lnTo>
                  <a:lnTo>
                    <a:pt x="359663" y="179831"/>
                  </a:lnTo>
                  <a:close/>
                </a:path>
              </a:pathLst>
            </a:custGeom>
            <a:solidFill>
              <a:srgbClr val="24211D"/>
            </a:solidFill>
          </p:spPr>
          <p:txBody>
            <a:bodyPr wrap="square" lIns="0" tIns="0" rIns="0" bIns="0" rtlCol="0"/>
            <a:lstStyle/>
            <a:p>
              <a:endParaRPr/>
            </a:p>
          </p:txBody>
        </p:sp>
        <p:sp>
          <p:nvSpPr>
            <p:cNvPr id="580" name="object 580"/>
            <p:cNvSpPr/>
            <p:nvPr/>
          </p:nvSpPr>
          <p:spPr>
            <a:xfrm>
              <a:off x="4308218" y="4694329"/>
              <a:ext cx="298646" cy="225911"/>
            </a:xfrm>
            <a:custGeom>
              <a:avLst/>
              <a:gdLst/>
              <a:ahLst/>
              <a:cxnLst/>
              <a:rect l="l" t="t" r="r" b="b"/>
              <a:pathLst>
                <a:path w="349250" h="248920">
                  <a:moveTo>
                    <a:pt x="167639" y="124967"/>
                  </a:moveTo>
                  <a:lnTo>
                    <a:pt x="132852" y="100732"/>
                  </a:lnTo>
                  <a:lnTo>
                    <a:pt x="100115" y="74349"/>
                  </a:lnTo>
                  <a:lnTo>
                    <a:pt x="68856" y="46298"/>
                  </a:lnTo>
                  <a:lnTo>
                    <a:pt x="38498" y="17058"/>
                  </a:lnTo>
                  <a:lnTo>
                    <a:pt x="21335" y="0"/>
                  </a:lnTo>
                  <a:lnTo>
                    <a:pt x="0" y="22859"/>
                  </a:lnTo>
                  <a:lnTo>
                    <a:pt x="29654" y="50526"/>
                  </a:lnTo>
                  <a:lnTo>
                    <a:pt x="61901" y="76211"/>
                  </a:lnTo>
                  <a:lnTo>
                    <a:pt x="116136" y="115716"/>
                  </a:lnTo>
                  <a:lnTo>
                    <a:pt x="126288" y="123117"/>
                  </a:lnTo>
                  <a:lnTo>
                    <a:pt x="156971" y="146303"/>
                  </a:lnTo>
                  <a:lnTo>
                    <a:pt x="167639" y="124967"/>
                  </a:lnTo>
                  <a:close/>
                </a:path>
                <a:path w="349250" h="248920">
                  <a:moveTo>
                    <a:pt x="348995" y="225551"/>
                  </a:moveTo>
                  <a:lnTo>
                    <a:pt x="313760" y="207801"/>
                  </a:lnTo>
                  <a:lnTo>
                    <a:pt x="274996" y="187093"/>
                  </a:lnTo>
                  <a:lnTo>
                    <a:pt x="238146" y="166384"/>
                  </a:lnTo>
                  <a:lnTo>
                    <a:pt x="202574" y="145676"/>
                  </a:lnTo>
                  <a:lnTo>
                    <a:pt x="167639" y="124967"/>
                  </a:lnTo>
                  <a:lnTo>
                    <a:pt x="156971" y="146303"/>
                  </a:lnTo>
                  <a:lnTo>
                    <a:pt x="212062" y="179221"/>
                  </a:lnTo>
                  <a:lnTo>
                    <a:pt x="248112" y="200383"/>
                  </a:lnTo>
                  <a:lnTo>
                    <a:pt x="285598" y="221522"/>
                  </a:lnTo>
                  <a:lnTo>
                    <a:pt x="319295" y="239503"/>
                  </a:lnTo>
                  <a:lnTo>
                    <a:pt x="336803" y="248411"/>
                  </a:lnTo>
                  <a:lnTo>
                    <a:pt x="348995" y="225551"/>
                  </a:lnTo>
                  <a:close/>
                </a:path>
              </a:pathLst>
            </a:custGeom>
            <a:solidFill>
              <a:srgbClr val="24211D"/>
            </a:solidFill>
          </p:spPr>
          <p:txBody>
            <a:bodyPr wrap="square" lIns="0" tIns="0" rIns="0" bIns="0" rtlCol="0"/>
            <a:lstStyle/>
            <a:p>
              <a:endParaRPr/>
            </a:p>
          </p:txBody>
        </p:sp>
        <p:sp>
          <p:nvSpPr>
            <p:cNvPr id="581" name="object 581"/>
            <p:cNvSpPr/>
            <p:nvPr/>
          </p:nvSpPr>
          <p:spPr>
            <a:xfrm>
              <a:off x="2228338" y="4510374"/>
              <a:ext cx="375751" cy="389004"/>
            </a:xfrm>
            <a:custGeom>
              <a:avLst/>
              <a:gdLst/>
              <a:ahLst/>
              <a:cxnLst/>
              <a:rect l="l" t="t" r="r" b="b"/>
              <a:pathLst>
                <a:path w="439419" h="428625">
                  <a:moveTo>
                    <a:pt x="438911" y="428243"/>
                  </a:moveTo>
                  <a:lnTo>
                    <a:pt x="438911" y="0"/>
                  </a:lnTo>
                  <a:lnTo>
                    <a:pt x="371855" y="12191"/>
                  </a:lnTo>
                  <a:lnTo>
                    <a:pt x="365793" y="12899"/>
                  </a:lnTo>
                  <a:lnTo>
                    <a:pt x="325192" y="20807"/>
                  </a:lnTo>
                  <a:lnTo>
                    <a:pt x="287676" y="33559"/>
                  </a:lnTo>
                  <a:lnTo>
                    <a:pt x="253062" y="50700"/>
                  </a:lnTo>
                  <a:lnTo>
                    <a:pt x="221170" y="71775"/>
                  </a:lnTo>
                  <a:lnTo>
                    <a:pt x="191817" y="96328"/>
                  </a:lnTo>
                  <a:lnTo>
                    <a:pt x="164823" y="123906"/>
                  </a:lnTo>
                  <a:lnTo>
                    <a:pt x="140005" y="154051"/>
                  </a:lnTo>
                  <a:lnTo>
                    <a:pt x="117183" y="186310"/>
                  </a:lnTo>
                  <a:lnTo>
                    <a:pt x="93311" y="225182"/>
                  </a:lnTo>
                  <a:lnTo>
                    <a:pt x="71537" y="265539"/>
                  </a:lnTo>
                  <a:lnTo>
                    <a:pt x="46856" y="317041"/>
                  </a:lnTo>
                  <a:lnTo>
                    <a:pt x="24501" y="368477"/>
                  </a:lnTo>
                  <a:lnTo>
                    <a:pt x="0" y="428243"/>
                  </a:lnTo>
                  <a:lnTo>
                    <a:pt x="438911" y="428243"/>
                  </a:lnTo>
                  <a:close/>
                </a:path>
              </a:pathLst>
            </a:custGeom>
            <a:solidFill>
              <a:srgbClr val="F99E9A"/>
            </a:solidFill>
          </p:spPr>
          <p:txBody>
            <a:bodyPr wrap="square" lIns="0" tIns="0" rIns="0" bIns="0" rtlCol="0"/>
            <a:lstStyle/>
            <a:p>
              <a:endParaRPr/>
            </a:p>
          </p:txBody>
        </p:sp>
        <p:sp>
          <p:nvSpPr>
            <p:cNvPr id="582" name="object 582"/>
            <p:cNvSpPr/>
            <p:nvPr/>
          </p:nvSpPr>
          <p:spPr>
            <a:xfrm>
              <a:off x="2219216" y="4847856"/>
              <a:ext cx="28779" cy="51291"/>
            </a:xfrm>
            <a:custGeom>
              <a:avLst/>
              <a:gdLst/>
              <a:ahLst/>
              <a:cxnLst/>
              <a:rect l="l" t="t" r="r" b="b"/>
              <a:pathLst>
                <a:path w="33655" h="56514">
                  <a:moveTo>
                    <a:pt x="33527" y="10667"/>
                  </a:moveTo>
                  <a:lnTo>
                    <a:pt x="10667" y="0"/>
                  </a:lnTo>
                  <a:lnTo>
                    <a:pt x="0" y="45719"/>
                  </a:lnTo>
                  <a:lnTo>
                    <a:pt x="22859" y="56387"/>
                  </a:lnTo>
                  <a:lnTo>
                    <a:pt x="33527" y="10667"/>
                  </a:lnTo>
                  <a:close/>
                </a:path>
              </a:pathLst>
            </a:custGeom>
            <a:solidFill>
              <a:srgbClr val="24211D"/>
            </a:solidFill>
          </p:spPr>
          <p:txBody>
            <a:bodyPr wrap="square" lIns="0" tIns="0" rIns="0" bIns="0" rtlCol="0"/>
            <a:lstStyle/>
            <a:p>
              <a:endParaRPr/>
            </a:p>
          </p:txBody>
        </p:sp>
        <p:sp>
          <p:nvSpPr>
            <p:cNvPr id="583" name="object 583"/>
            <p:cNvSpPr/>
            <p:nvPr/>
          </p:nvSpPr>
          <p:spPr>
            <a:xfrm>
              <a:off x="2238763" y="4786999"/>
              <a:ext cx="38010" cy="51291"/>
            </a:xfrm>
            <a:custGeom>
              <a:avLst/>
              <a:gdLst/>
              <a:ahLst/>
              <a:cxnLst/>
              <a:rect l="l" t="t" r="r" b="b"/>
              <a:pathLst>
                <a:path w="44450" h="56514">
                  <a:moveTo>
                    <a:pt x="44195" y="10667"/>
                  </a:moveTo>
                  <a:lnTo>
                    <a:pt x="21335" y="0"/>
                  </a:lnTo>
                  <a:lnTo>
                    <a:pt x="0" y="44195"/>
                  </a:lnTo>
                  <a:lnTo>
                    <a:pt x="21335" y="56387"/>
                  </a:lnTo>
                  <a:lnTo>
                    <a:pt x="44195" y="10667"/>
                  </a:lnTo>
                  <a:close/>
                </a:path>
              </a:pathLst>
            </a:custGeom>
            <a:solidFill>
              <a:srgbClr val="24211D"/>
            </a:solidFill>
          </p:spPr>
          <p:txBody>
            <a:bodyPr wrap="square" lIns="0" tIns="0" rIns="0" bIns="0" rtlCol="0"/>
            <a:lstStyle/>
            <a:p>
              <a:endParaRPr/>
            </a:p>
          </p:txBody>
        </p:sp>
        <p:sp>
          <p:nvSpPr>
            <p:cNvPr id="584" name="object 584"/>
            <p:cNvSpPr/>
            <p:nvPr/>
          </p:nvSpPr>
          <p:spPr>
            <a:xfrm>
              <a:off x="2267434" y="4724758"/>
              <a:ext cx="48326" cy="51291"/>
            </a:xfrm>
            <a:custGeom>
              <a:avLst/>
              <a:gdLst/>
              <a:ahLst/>
              <a:cxnLst/>
              <a:rect l="l" t="t" r="r" b="b"/>
              <a:pathLst>
                <a:path w="56514" h="56514">
                  <a:moveTo>
                    <a:pt x="56387" y="12191"/>
                  </a:moveTo>
                  <a:lnTo>
                    <a:pt x="33527" y="0"/>
                  </a:lnTo>
                  <a:lnTo>
                    <a:pt x="0" y="45719"/>
                  </a:lnTo>
                  <a:lnTo>
                    <a:pt x="22859" y="56387"/>
                  </a:lnTo>
                  <a:lnTo>
                    <a:pt x="56387" y="12191"/>
                  </a:lnTo>
                  <a:close/>
                </a:path>
              </a:pathLst>
            </a:custGeom>
            <a:solidFill>
              <a:srgbClr val="24211D"/>
            </a:solidFill>
          </p:spPr>
          <p:txBody>
            <a:bodyPr wrap="square" lIns="0" tIns="0" rIns="0" bIns="0" rtlCol="0"/>
            <a:lstStyle/>
            <a:p>
              <a:endParaRPr/>
            </a:p>
          </p:txBody>
        </p:sp>
        <p:sp>
          <p:nvSpPr>
            <p:cNvPr id="585" name="object 585"/>
            <p:cNvSpPr/>
            <p:nvPr/>
          </p:nvSpPr>
          <p:spPr>
            <a:xfrm>
              <a:off x="2305226" y="4663901"/>
              <a:ext cx="39095" cy="51291"/>
            </a:xfrm>
            <a:custGeom>
              <a:avLst/>
              <a:gdLst/>
              <a:ahLst/>
              <a:cxnLst/>
              <a:rect l="l" t="t" r="r" b="b"/>
              <a:pathLst>
                <a:path w="45719" h="56514">
                  <a:moveTo>
                    <a:pt x="45719" y="12191"/>
                  </a:moveTo>
                  <a:lnTo>
                    <a:pt x="22859" y="0"/>
                  </a:lnTo>
                  <a:lnTo>
                    <a:pt x="0" y="45719"/>
                  </a:lnTo>
                  <a:lnTo>
                    <a:pt x="22859" y="56387"/>
                  </a:lnTo>
                  <a:lnTo>
                    <a:pt x="45719" y="12191"/>
                  </a:lnTo>
                  <a:close/>
                </a:path>
              </a:pathLst>
            </a:custGeom>
            <a:solidFill>
              <a:srgbClr val="24211D"/>
            </a:solidFill>
          </p:spPr>
          <p:txBody>
            <a:bodyPr wrap="square" lIns="0" tIns="0" rIns="0" bIns="0" rtlCol="0"/>
            <a:lstStyle/>
            <a:p>
              <a:endParaRPr/>
            </a:p>
          </p:txBody>
        </p:sp>
        <p:sp>
          <p:nvSpPr>
            <p:cNvPr id="586" name="object 586"/>
            <p:cNvSpPr/>
            <p:nvPr/>
          </p:nvSpPr>
          <p:spPr>
            <a:xfrm>
              <a:off x="2335199" y="4612725"/>
              <a:ext cx="47240" cy="51291"/>
            </a:xfrm>
            <a:custGeom>
              <a:avLst/>
              <a:gdLst/>
              <a:ahLst/>
              <a:cxnLst/>
              <a:rect l="l" t="t" r="r" b="b"/>
              <a:pathLst>
                <a:path w="55244" h="56514">
                  <a:moveTo>
                    <a:pt x="54863" y="12191"/>
                  </a:moveTo>
                  <a:lnTo>
                    <a:pt x="33527" y="0"/>
                  </a:lnTo>
                  <a:lnTo>
                    <a:pt x="0" y="33527"/>
                  </a:lnTo>
                  <a:lnTo>
                    <a:pt x="21335" y="56387"/>
                  </a:lnTo>
                  <a:lnTo>
                    <a:pt x="54863" y="12191"/>
                  </a:lnTo>
                  <a:close/>
                </a:path>
              </a:pathLst>
            </a:custGeom>
            <a:solidFill>
              <a:srgbClr val="24211D"/>
            </a:solidFill>
          </p:spPr>
          <p:txBody>
            <a:bodyPr wrap="square" lIns="0" tIns="0" rIns="0" bIns="0" rtlCol="0"/>
            <a:lstStyle/>
            <a:p>
              <a:endParaRPr/>
            </a:p>
          </p:txBody>
        </p:sp>
        <p:sp>
          <p:nvSpPr>
            <p:cNvPr id="587" name="object 587"/>
            <p:cNvSpPr/>
            <p:nvPr/>
          </p:nvSpPr>
          <p:spPr>
            <a:xfrm>
              <a:off x="2382114" y="4561549"/>
              <a:ext cx="48326" cy="51291"/>
            </a:xfrm>
            <a:custGeom>
              <a:avLst/>
              <a:gdLst/>
              <a:ahLst/>
              <a:cxnLst/>
              <a:rect l="l" t="t" r="r" b="b"/>
              <a:pathLst>
                <a:path w="56514" h="56514">
                  <a:moveTo>
                    <a:pt x="56387" y="22859"/>
                  </a:moveTo>
                  <a:lnTo>
                    <a:pt x="35051" y="0"/>
                  </a:lnTo>
                  <a:lnTo>
                    <a:pt x="0" y="33527"/>
                  </a:lnTo>
                  <a:lnTo>
                    <a:pt x="22859" y="56387"/>
                  </a:lnTo>
                  <a:lnTo>
                    <a:pt x="56387" y="22859"/>
                  </a:lnTo>
                  <a:close/>
                </a:path>
              </a:pathLst>
            </a:custGeom>
            <a:solidFill>
              <a:srgbClr val="24211D"/>
            </a:solidFill>
          </p:spPr>
          <p:txBody>
            <a:bodyPr wrap="square" lIns="0" tIns="0" rIns="0" bIns="0" rtlCol="0"/>
            <a:lstStyle/>
            <a:p>
              <a:endParaRPr/>
            </a:p>
          </p:txBody>
        </p:sp>
        <p:sp>
          <p:nvSpPr>
            <p:cNvPr id="588" name="object 588"/>
            <p:cNvSpPr/>
            <p:nvPr/>
          </p:nvSpPr>
          <p:spPr>
            <a:xfrm>
              <a:off x="2430331" y="4531120"/>
              <a:ext cx="58643" cy="41494"/>
            </a:xfrm>
            <a:custGeom>
              <a:avLst/>
              <a:gdLst/>
              <a:ahLst/>
              <a:cxnLst/>
              <a:rect l="l" t="t" r="r" b="b"/>
              <a:pathLst>
                <a:path w="68580" h="45720">
                  <a:moveTo>
                    <a:pt x="68579" y="22859"/>
                  </a:moveTo>
                  <a:lnTo>
                    <a:pt x="45719" y="0"/>
                  </a:lnTo>
                  <a:lnTo>
                    <a:pt x="0" y="22859"/>
                  </a:lnTo>
                  <a:lnTo>
                    <a:pt x="22859" y="45719"/>
                  </a:lnTo>
                  <a:lnTo>
                    <a:pt x="68579" y="22859"/>
                  </a:lnTo>
                  <a:close/>
                </a:path>
              </a:pathLst>
            </a:custGeom>
            <a:solidFill>
              <a:srgbClr val="24211D"/>
            </a:solidFill>
          </p:spPr>
          <p:txBody>
            <a:bodyPr wrap="square" lIns="0" tIns="0" rIns="0" bIns="0" rtlCol="0"/>
            <a:lstStyle/>
            <a:p>
              <a:endParaRPr/>
            </a:p>
          </p:txBody>
        </p:sp>
        <p:sp>
          <p:nvSpPr>
            <p:cNvPr id="589" name="object 589"/>
            <p:cNvSpPr/>
            <p:nvPr/>
          </p:nvSpPr>
          <p:spPr>
            <a:xfrm>
              <a:off x="2498098" y="4510373"/>
              <a:ext cx="48326" cy="32273"/>
            </a:xfrm>
            <a:custGeom>
              <a:avLst/>
              <a:gdLst/>
              <a:ahLst/>
              <a:cxnLst/>
              <a:rect l="l" t="t" r="r" b="b"/>
              <a:pathLst>
                <a:path w="56514" h="35560">
                  <a:moveTo>
                    <a:pt x="56387" y="22859"/>
                  </a:moveTo>
                  <a:lnTo>
                    <a:pt x="45719" y="0"/>
                  </a:lnTo>
                  <a:lnTo>
                    <a:pt x="0" y="12191"/>
                  </a:lnTo>
                  <a:lnTo>
                    <a:pt x="0" y="35051"/>
                  </a:lnTo>
                  <a:lnTo>
                    <a:pt x="56387" y="22859"/>
                  </a:lnTo>
                  <a:close/>
                </a:path>
              </a:pathLst>
            </a:custGeom>
            <a:solidFill>
              <a:srgbClr val="24211D"/>
            </a:solidFill>
          </p:spPr>
          <p:txBody>
            <a:bodyPr wrap="square" lIns="0" tIns="0" rIns="0" bIns="0" rtlCol="0"/>
            <a:lstStyle/>
            <a:p>
              <a:endParaRPr/>
            </a:p>
          </p:txBody>
        </p:sp>
        <p:sp>
          <p:nvSpPr>
            <p:cNvPr id="590" name="object 590"/>
            <p:cNvSpPr/>
            <p:nvPr/>
          </p:nvSpPr>
          <p:spPr>
            <a:xfrm>
              <a:off x="2565863" y="4500692"/>
              <a:ext cx="38010" cy="30544"/>
            </a:xfrm>
            <a:custGeom>
              <a:avLst/>
              <a:gdLst/>
              <a:ahLst/>
              <a:cxnLst/>
              <a:rect l="l" t="t" r="r" b="b"/>
              <a:pathLst>
                <a:path w="44450" h="33654">
                  <a:moveTo>
                    <a:pt x="44195" y="22859"/>
                  </a:moveTo>
                  <a:lnTo>
                    <a:pt x="44195" y="0"/>
                  </a:lnTo>
                  <a:lnTo>
                    <a:pt x="0" y="0"/>
                  </a:lnTo>
                  <a:lnTo>
                    <a:pt x="0" y="33527"/>
                  </a:lnTo>
                  <a:lnTo>
                    <a:pt x="44195" y="22859"/>
                  </a:lnTo>
                  <a:close/>
                </a:path>
              </a:pathLst>
            </a:custGeom>
            <a:solidFill>
              <a:srgbClr val="24211D"/>
            </a:solidFill>
          </p:spPr>
          <p:txBody>
            <a:bodyPr wrap="square" lIns="0" tIns="0" rIns="0" bIns="0" rtlCol="0"/>
            <a:lstStyle/>
            <a:p>
              <a:endParaRPr/>
            </a:p>
          </p:txBody>
        </p:sp>
        <p:sp>
          <p:nvSpPr>
            <p:cNvPr id="591" name="object 591"/>
            <p:cNvSpPr/>
            <p:nvPr/>
          </p:nvSpPr>
          <p:spPr>
            <a:xfrm>
              <a:off x="2594533" y="4551867"/>
              <a:ext cx="19548" cy="0"/>
            </a:xfrm>
            <a:custGeom>
              <a:avLst/>
              <a:gdLst/>
              <a:ahLst/>
              <a:cxnLst/>
              <a:rect l="l" t="t" r="r" b="b"/>
              <a:pathLst>
                <a:path w="22860">
                  <a:moveTo>
                    <a:pt x="0" y="0"/>
                  </a:moveTo>
                  <a:lnTo>
                    <a:pt x="22859" y="0"/>
                  </a:lnTo>
                </a:path>
              </a:pathLst>
            </a:custGeom>
            <a:ln w="45719">
              <a:solidFill>
                <a:srgbClr val="24211D"/>
              </a:solidFill>
            </a:ln>
          </p:spPr>
          <p:txBody>
            <a:bodyPr wrap="square" lIns="0" tIns="0" rIns="0" bIns="0" rtlCol="0"/>
            <a:lstStyle/>
            <a:p>
              <a:endParaRPr/>
            </a:p>
          </p:txBody>
        </p:sp>
        <p:sp>
          <p:nvSpPr>
            <p:cNvPr id="592" name="object 592"/>
            <p:cNvSpPr/>
            <p:nvPr/>
          </p:nvSpPr>
          <p:spPr>
            <a:xfrm>
              <a:off x="2594533" y="4623099"/>
              <a:ext cx="19548" cy="0"/>
            </a:xfrm>
            <a:custGeom>
              <a:avLst/>
              <a:gdLst/>
              <a:ahLst/>
              <a:cxnLst/>
              <a:rect l="l" t="t" r="r" b="b"/>
              <a:pathLst>
                <a:path w="22860">
                  <a:moveTo>
                    <a:pt x="0" y="0"/>
                  </a:moveTo>
                  <a:lnTo>
                    <a:pt x="22859" y="0"/>
                  </a:lnTo>
                </a:path>
              </a:pathLst>
            </a:custGeom>
            <a:ln w="44195">
              <a:solidFill>
                <a:srgbClr val="24211D"/>
              </a:solidFill>
            </a:ln>
          </p:spPr>
          <p:txBody>
            <a:bodyPr wrap="square" lIns="0" tIns="0" rIns="0" bIns="0" rtlCol="0"/>
            <a:lstStyle/>
            <a:p>
              <a:endParaRPr/>
            </a:p>
          </p:txBody>
        </p:sp>
        <p:sp>
          <p:nvSpPr>
            <p:cNvPr id="593" name="object 593"/>
            <p:cNvSpPr/>
            <p:nvPr/>
          </p:nvSpPr>
          <p:spPr>
            <a:xfrm>
              <a:off x="2604307" y="4663901"/>
              <a:ext cx="0" cy="51291"/>
            </a:xfrm>
            <a:custGeom>
              <a:avLst/>
              <a:gdLst/>
              <a:ahLst/>
              <a:cxnLst/>
              <a:rect l="l" t="t" r="r" b="b"/>
              <a:pathLst>
                <a:path h="56514">
                  <a:moveTo>
                    <a:pt x="0" y="0"/>
                  </a:moveTo>
                  <a:lnTo>
                    <a:pt x="0" y="56387"/>
                  </a:lnTo>
                </a:path>
              </a:pathLst>
            </a:custGeom>
            <a:ln w="22859">
              <a:solidFill>
                <a:srgbClr val="24211D"/>
              </a:solidFill>
            </a:ln>
          </p:spPr>
          <p:txBody>
            <a:bodyPr wrap="square" lIns="0" tIns="0" rIns="0" bIns="0" rtlCol="0"/>
            <a:lstStyle/>
            <a:p>
              <a:endParaRPr/>
            </a:p>
          </p:txBody>
        </p:sp>
        <p:sp>
          <p:nvSpPr>
            <p:cNvPr id="594" name="object 594"/>
            <p:cNvSpPr/>
            <p:nvPr/>
          </p:nvSpPr>
          <p:spPr>
            <a:xfrm>
              <a:off x="2594533" y="4755878"/>
              <a:ext cx="19548" cy="0"/>
            </a:xfrm>
            <a:custGeom>
              <a:avLst/>
              <a:gdLst/>
              <a:ahLst/>
              <a:cxnLst/>
              <a:rect l="l" t="t" r="r" b="b"/>
              <a:pathLst>
                <a:path w="22860">
                  <a:moveTo>
                    <a:pt x="0" y="0"/>
                  </a:moveTo>
                  <a:lnTo>
                    <a:pt x="22859" y="0"/>
                  </a:lnTo>
                </a:path>
              </a:pathLst>
            </a:custGeom>
            <a:ln w="44195">
              <a:solidFill>
                <a:srgbClr val="24211D"/>
              </a:solidFill>
            </a:ln>
          </p:spPr>
          <p:txBody>
            <a:bodyPr wrap="square" lIns="0" tIns="0" rIns="0" bIns="0" rtlCol="0"/>
            <a:lstStyle/>
            <a:p>
              <a:endParaRPr/>
            </a:p>
          </p:txBody>
        </p:sp>
        <p:sp>
          <p:nvSpPr>
            <p:cNvPr id="595" name="object 595"/>
            <p:cNvSpPr/>
            <p:nvPr/>
          </p:nvSpPr>
          <p:spPr>
            <a:xfrm>
              <a:off x="2594533" y="4827801"/>
              <a:ext cx="19548" cy="0"/>
            </a:xfrm>
            <a:custGeom>
              <a:avLst/>
              <a:gdLst/>
              <a:ahLst/>
              <a:cxnLst/>
              <a:rect l="l" t="t" r="r" b="b"/>
              <a:pathLst>
                <a:path w="22860">
                  <a:moveTo>
                    <a:pt x="0" y="0"/>
                  </a:moveTo>
                  <a:lnTo>
                    <a:pt x="22859" y="0"/>
                  </a:lnTo>
                </a:path>
              </a:pathLst>
            </a:custGeom>
            <a:ln w="44195">
              <a:solidFill>
                <a:srgbClr val="24211D"/>
              </a:solidFill>
            </a:ln>
          </p:spPr>
          <p:txBody>
            <a:bodyPr wrap="square" lIns="0" tIns="0" rIns="0" bIns="0" rtlCol="0"/>
            <a:lstStyle/>
            <a:p>
              <a:endParaRPr/>
            </a:p>
          </p:txBody>
        </p:sp>
        <p:sp>
          <p:nvSpPr>
            <p:cNvPr id="596" name="object 596"/>
            <p:cNvSpPr/>
            <p:nvPr/>
          </p:nvSpPr>
          <p:spPr>
            <a:xfrm>
              <a:off x="2594533" y="4868603"/>
              <a:ext cx="19548" cy="40341"/>
            </a:xfrm>
            <a:custGeom>
              <a:avLst/>
              <a:gdLst/>
              <a:ahLst/>
              <a:cxnLst/>
              <a:rect l="l" t="t" r="r" b="b"/>
              <a:pathLst>
                <a:path w="22860" h="44450">
                  <a:moveTo>
                    <a:pt x="22859" y="33527"/>
                  </a:moveTo>
                  <a:lnTo>
                    <a:pt x="22859" y="0"/>
                  </a:lnTo>
                  <a:lnTo>
                    <a:pt x="0" y="0"/>
                  </a:lnTo>
                  <a:lnTo>
                    <a:pt x="0" y="33527"/>
                  </a:lnTo>
                  <a:lnTo>
                    <a:pt x="10667" y="44195"/>
                  </a:lnTo>
                  <a:lnTo>
                    <a:pt x="22859" y="33527"/>
                  </a:lnTo>
                  <a:close/>
                </a:path>
                <a:path w="22860" h="44450">
                  <a:moveTo>
                    <a:pt x="22859" y="44195"/>
                  </a:moveTo>
                  <a:lnTo>
                    <a:pt x="22859" y="33527"/>
                  </a:lnTo>
                  <a:lnTo>
                    <a:pt x="10667" y="44195"/>
                  </a:lnTo>
                  <a:lnTo>
                    <a:pt x="22859" y="44195"/>
                  </a:lnTo>
                  <a:close/>
                </a:path>
              </a:pathLst>
            </a:custGeom>
            <a:solidFill>
              <a:srgbClr val="24211D"/>
            </a:solidFill>
          </p:spPr>
          <p:txBody>
            <a:bodyPr wrap="square" lIns="0" tIns="0" rIns="0" bIns="0" rtlCol="0"/>
            <a:lstStyle/>
            <a:p>
              <a:endParaRPr/>
            </a:p>
          </p:txBody>
        </p:sp>
        <p:sp>
          <p:nvSpPr>
            <p:cNvPr id="597" name="object 597"/>
            <p:cNvSpPr/>
            <p:nvPr/>
          </p:nvSpPr>
          <p:spPr>
            <a:xfrm>
              <a:off x="2585410" y="4899032"/>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598" name="object 598"/>
            <p:cNvSpPr/>
            <p:nvPr/>
          </p:nvSpPr>
          <p:spPr>
            <a:xfrm>
              <a:off x="2517646" y="4899032"/>
              <a:ext cx="48326" cy="0"/>
            </a:xfrm>
            <a:custGeom>
              <a:avLst/>
              <a:gdLst/>
              <a:ahLst/>
              <a:cxnLst/>
              <a:rect l="l" t="t" r="r" b="b"/>
              <a:pathLst>
                <a:path w="56514">
                  <a:moveTo>
                    <a:pt x="0" y="0"/>
                  </a:moveTo>
                  <a:lnTo>
                    <a:pt x="56387" y="0"/>
                  </a:lnTo>
                </a:path>
              </a:pathLst>
            </a:custGeom>
            <a:ln w="21335">
              <a:solidFill>
                <a:srgbClr val="24211D"/>
              </a:solidFill>
            </a:ln>
          </p:spPr>
          <p:txBody>
            <a:bodyPr wrap="square" lIns="0" tIns="0" rIns="0" bIns="0" rtlCol="0"/>
            <a:lstStyle/>
            <a:p>
              <a:endParaRPr/>
            </a:p>
          </p:txBody>
        </p:sp>
        <p:sp>
          <p:nvSpPr>
            <p:cNvPr id="599" name="object 599"/>
            <p:cNvSpPr/>
            <p:nvPr/>
          </p:nvSpPr>
          <p:spPr>
            <a:xfrm>
              <a:off x="2460305" y="4899032"/>
              <a:ext cx="38010" cy="0"/>
            </a:xfrm>
            <a:custGeom>
              <a:avLst/>
              <a:gdLst/>
              <a:ahLst/>
              <a:cxnLst/>
              <a:rect l="l" t="t" r="r" b="b"/>
              <a:pathLst>
                <a:path w="44450">
                  <a:moveTo>
                    <a:pt x="0" y="0"/>
                  </a:moveTo>
                  <a:lnTo>
                    <a:pt x="44195" y="0"/>
                  </a:lnTo>
                </a:path>
              </a:pathLst>
            </a:custGeom>
            <a:ln w="21335">
              <a:solidFill>
                <a:srgbClr val="24211D"/>
              </a:solidFill>
            </a:ln>
          </p:spPr>
          <p:txBody>
            <a:bodyPr wrap="square" lIns="0" tIns="0" rIns="0" bIns="0" rtlCol="0"/>
            <a:lstStyle/>
            <a:p>
              <a:endParaRPr/>
            </a:p>
          </p:txBody>
        </p:sp>
        <p:sp>
          <p:nvSpPr>
            <p:cNvPr id="600" name="object 600"/>
            <p:cNvSpPr/>
            <p:nvPr/>
          </p:nvSpPr>
          <p:spPr>
            <a:xfrm>
              <a:off x="2392539" y="4899032"/>
              <a:ext cx="38010" cy="0"/>
            </a:xfrm>
            <a:custGeom>
              <a:avLst/>
              <a:gdLst/>
              <a:ahLst/>
              <a:cxnLst/>
              <a:rect l="l" t="t" r="r" b="b"/>
              <a:pathLst>
                <a:path w="44450">
                  <a:moveTo>
                    <a:pt x="0" y="0"/>
                  </a:moveTo>
                  <a:lnTo>
                    <a:pt x="44195" y="0"/>
                  </a:lnTo>
                </a:path>
              </a:pathLst>
            </a:custGeom>
            <a:ln w="21335">
              <a:solidFill>
                <a:srgbClr val="24211D"/>
              </a:solidFill>
            </a:ln>
          </p:spPr>
          <p:txBody>
            <a:bodyPr wrap="square" lIns="0" tIns="0" rIns="0" bIns="0" rtlCol="0"/>
            <a:lstStyle/>
            <a:p>
              <a:endParaRPr/>
            </a:p>
          </p:txBody>
        </p:sp>
        <p:sp>
          <p:nvSpPr>
            <p:cNvPr id="601" name="object 601"/>
            <p:cNvSpPr/>
            <p:nvPr/>
          </p:nvSpPr>
          <p:spPr>
            <a:xfrm>
              <a:off x="2324774" y="4899032"/>
              <a:ext cx="48326" cy="0"/>
            </a:xfrm>
            <a:custGeom>
              <a:avLst/>
              <a:gdLst/>
              <a:ahLst/>
              <a:cxnLst/>
              <a:rect l="l" t="t" r="r" b="b"/>
              <a:pathLst>
                <a:path w="56514">
                  <a:moveTo>
                    <a:pt x="0" y="0"/>
                  </a:moveTo>
                  <a:lnTo>
                    <a:pt x="56387" y="0"/>
                  </a:lnTo>
                </a:path>
              </a:pathLst>
            </a:custGeom>
            <a:ln w="21335">
              <a:solidFill>
                <a:srgbClr val="24211D"/>
              </a:solidFill>
            </a:ln>
          </p:spPr>
          <p:txBody>
            <a:bodyPr wrap="square" lIns="0" tIns="0" rIns="0" bIns="0" rtlCol="0"/>
            <a:lstStyle/>
            <a:p>
              <a:endParaRPr/>
            </a:p>
          </p:txBody>
        </p:sp>
        <p:sp>
          <p:nvSpPr>
            <p:cNvPr id="602" name="object 602"/>
            <p:cNvSpPr/>
            <p:nvPr/>
          </p:nvSpPr>
          <p:spPr>
            <a:xfrm>
              <a:off x="2257009" y="4899032"/>
              <a:ext cx="48326" cy="0"/>
            </a:xfrm>
            <a:custGeom>
              <a:avLst/>
              <a:gdLst/>
              <a:ahLst/>
              <a:cxnLst/>
              <a:rect l="l" t="t" r="r" b="b"/>
              <a:pathLst>
                <a:path w="56514">
                  <a:moveTo>
                    <a:pt x="0" y="0"/>
                  </a:moveTo>
                  <a:lnTo>
                    <a:pt x="56387" y="0"/>
                  </a:lnTo>
                </a:path>
              </a:pathLst>
            </a:custGeom>
            <a:ln w="21335">
              <a:solidFill>
                <a:srgbClr val="24211D"/>
              </a:solidFill>
            </a:ln>
          </p:spPr>
          <p:txBody>
            <a:bodyPr wrap="square" lIns="0" tIns="0" rIns="0" bIns="0" rtlCol="0"/>
            <a:lstStyle/>
            <a:p>
              <a:endParaRPr/>
            </a:p>
          </p:txBody>
        </p:sp>
        <p:sp>
          <p:nvSpPr>
            <p:cNvPr id="603" name="object 603"/>
            <p:cNvSpPr/>
            <p:nvPr/>
          </p:nvSpPr>
          <p:spPr>
            <a:xfrm>
              <a:off x="2210093" y="4889350"/>
              <a:ext cx="28779" cy="19594"/>
            </a:xfrm>
            <a:custGeom>
              <a:avLst/>
              <a:gdLst/>
              <a:ahLst/>
              <a:cxnLst/>
              <a:rect l="l" t="t" r="r" b="b"/>
              <a:pathLst>
                <a:path w="33655" h="21589">
                  <a:moveTo>
                    <a:pt x="21335" y="21335"/>
                  </a:moveTo>
                  <a:lnTo>
                    <a:pt x="10667" y="0"/>
                  </a:lnTo>
                  <a:lnTo>
                    <a:pt x="0" y="21335"/>
                  </a:lnTo>
                  <a:lnTo>
                    <a:pt x="21335" y="21335"/>
                  </a:lnTo>
                  <a:close/>
                </a:path>
                <a:path w="33655" h="21589">
                  <a:moveTo>
                    <a:pt x="33527" y="21335"/>
                  </a:moveTo>
                  <a:lnTo>
                    <a:pt x="33527" y="0"/>
                  </a:lnTo>
                  <a:lnTo>
                    <a:pt x="10667" y="0"/>
                  </a:lnTo>
                  <a:lnTo>
                    <a:pt x="21335" y="21335"/>
                  </a:lnTo>
                  <a:lnTo>
                    <a:pt x="33527" y="21335"/>
                  </a:lnTo>
                  <a:close/>
                </a:path>
              </a:pathLst>
            </a:custGeom>
            <a:solidFill>
              <a:srgbClr val="24211D"/>
            </a:solidFill>
          </p:spPr>
          <p:txBody>
            <a:bodyPr wrap="square" lIns="0" tIns="0" rIns="0" bIns="0" rtlCol="0"/>
            <a:lstStyle/>
            <a:p>
              <a:endParaRPr/>
            </a:p>
          </p:txBody>
        </p:sp>
        <p:sp>
          <p:nvSpPr>
            <p:cNvPr id="604" name="object 604"/>
            <p:cNvSpPr/>
            <p:nvPr/>
          </p:nvSpPr>
          <p:spPr>
            <a:xfrm>
              <a:off x="4260000" y="4510374"/>
              <a:ext cx="384439" cy="389004"/>
            </a:xfrm>
            <a:custGeom>
              <a:avLst/>
              <a:gdLst/>
              <a:ahLst/>
              <a:cxnLst/>
              <a:rect l="l" t="t" r="r" b="b"/>
              <a:pathLst>
                <a:path w="449579" h="428625">
                  <a:moveTo>
                    <a:pt x="449579" y="428243"/>
                  </a:moveTo>
                  <a:lnTo>
                    <a:pt x="449579" y="0"/>
                  </a:lnTo>
                  <a:lnTo>
                    <a:pt x="382523" y="12191"/>
                  </a:lnTo>
                  <a:lnTo>
                    <a:pt x="375164" y="12842"/>
                  </a:lnTo>
                  <a:lnTo>
                    <a:pt x="333445" y="18748"/>
                  </a:lnTo>
                  <a:lnTo>
                    <a:pt x="295712" y="27902"/>
                  </a:lnTo>
                  <a:lnTo>
                    <a:pt x="256361" y="42344"/>
                  </a:lnTo>
                  <a:lnTo>
                    <a:pt x="221625" y="60451"/>
                  </a:lnTo>
                  <a:lnTo>
                    <a:pt x="187019" y="85113"/>
                  </a:lnTo>
                  <a:lnTo>
                    <a:pt x="157220" y="113424"/>
                  </a:lnTo>
                  <a:lnTo>
                    <a:pt x="131577" y="144778"/>
                  </a:lnTo>
                  <a:lnTo>
                    <a:pt x="109439" y="178568"/>
                  </a:lnTo>
                  <a:lnTo>
                    <a:pt x="90156" y="214189"/>
                  </a:lnTo>
                  <a:lnTo>
                    <a:pt x="73076" y="251032"/>
                  </a:lnTo>
                  <a:lnTo>
                    <a:pt x="24914" y="371885"/>
                  </a:lnTo>
                  <a:lnTo>
                    <a:pt x="17536" y="389728"/>
                  </a:lnTo>
                  <a:lnTo>
                    <a:pt x="11862" y="402843"/>
                  </a:lnTo>
                  <a:lnTo>
                    <a:pt x="7992" y="411440"/>
                  </a:lnTo>
                  <a:lnTo>
                    <a:pt x="4041" y="419910"/>
                  </a:lnTo>
                  <a:lnTo>
                    <a:pt x="0" y="428243"/>
                  </a:lnTo>
                  <a:lnTo>
                    <a:pt x="449579" y="428243"/>
                  </a:lnTo>
                  <a:close/>
                </a:path>
              </a:pathLst>
            </a:custGeom>
            <a:solidFill>
              <a:srgbClr val="F99E9A"/>
            </a:solidFill>
          </p:spPr>
          <p:txBody>
            <a:bodyPr wrap="square" lIns="0" tIns="0" rIns="0" bIns="0" rtlCol="0"/>
            <a:lstStyle/>
            <a:p>
              <a:endParaRPr/>
            </a:p>
          </p:txBody>
        </p:sp>
        <p:sp>
          <p:nvSpPr>
            <p:cNvPr id="605" name="object 605"/>
            <p:cNvSpPr/>
            <p:nvPr/>
          </p:nvSpPr>
          <p:spPr>
            <a:xfrm>
              <a:off x="4249575" y="4857539"/>
              <a:ext cx="39095" cy="51291"/>
            </a:xfrm>
            <a:custGeom>
              <a:avLst/>
              <a:gdLst/>
              <a:ahLst/>
              <a:cxnLst/>
              <a:rect l="l" t="t" r="r" b="b"/>
              <a:pathLst>
                <a:path w="45720" h="56514">
                  <a:moveTo>
                    <a:pt x="45719" y="0"/>
                  </a:moveTo>
                  <a:lnTo>
                    <a:pt x="22859" y="0"/>
                  </a:lnTo>
                  <a:lnTo>
                    <a:pt x="0" y="45719"/>
                  </a:lnTo>
                  <a:lnTo>
                    <a:pt x="22859" y="56387"/>
                  </a:lnTo>
                  <a:lnTo>
                    <a:pt x="45719" y="0"/>
                  </a:lnTo>
                  <a:close/>
                </a:path>
              </a:pathLst>
            </a:custGeom>
            <a:solidFill>
              <a:srgbClr val="24211D"/>
            </a:solidFill>
          </p:spPr>
          <p:txBody>
            <a:bodyPr wrap="square" lIns="0" tIns="0" rIns="0" bIns="0" rtlCol="0"/>
            <a:lstStyle/>
            <a:p>
              <a:endParaRPr/>
            </a:p>
          </p:txBody>
        </p:sp>
        <p:sp>
          <p:nvSpPr>
            <p:cNvPr id="606" name="object 606"/>
            <p:cNvSpPr/>
            <p:nvPr/>
          </p:nvSpPr>
          <p:spPr>
            <a:xfrm>
              <a:off x="4279549" y="4786999"/>
              <a:ext cx="28779" cy="51291"/>
            </a:xfrm>
            <a:custGeom>
              <a:avLst/>
              <a:gdLst/>
              <a:ahLst/>
              <a:cxnLst/>
              <a:rect l="l" t="t" r="r" b="b"/>
              <a:pathLst>
                <a:path w="33654" h="56514">
                  <a:moveTo>
                    <a:pt x="33527" y="10667"/>
                  </a:moveTo>
                  <a:lnTo>
                    <a:pt x="10667" y="0"/>
                  </a:lnTo>
                  <a:lnTo>
                    <a:pt x="0" y="44195"/>
                  </a:lnTo>
                  <a:lnTo>
                    <a:pt x="21335" y="56387"/>
                  </a:lnTo>
                  <a:lnTo>
                    <a:pt x="33527" y="10667"/>
                  </a:lnTo>
                  <a:close/>
                </a:path>
              </a:pathLst>
            </a:custGeom>
            <a:solidFill>
              <a:srgbClr val="24211D"/>
            </a:solidFill>
          </p:spPr>
          <p:txBody>
            <a:bodyPr wrap="square" lIns="0" tIns="0" rIns="0" bIns="0" rtlCol="0"/>
            <a:lstStyle/>
            <a:p>
              <a:endParaRPr/>
            </a:p>
          </p:txBody>
        </p:sp>
        <p:sp>
          <p:nvSpPr>
            <p:cNvPr id="607" name="object 607"/>
            <p:cNvSpPr/>
            <p:nvPr/>
          </p:nvSpPr>
          <p:spPr>
            <a:xfrm>
              <a:off x="4297793" y="4724758"/>
              <a:ext cx="39095" cy="51291"/>
            </a:xfrm>
            <a:custGeom>
              <a:avLst/>
              <a:gdLst/>
              <a:ahLst/>
              <a:cxnLst/>
              <a:rect l="l" t="t" r="r" b="b"/>
              <a:pathLst>
                <a:path w="45720" h="56514">
                  <a:moveTo>
                    <a:pt x="45719" y="12191"/>
                  </a:moveTo>
                  <a:lnTo>
                    <a:pt x="22859" y="0"/>
                  </a:lnTo>
                  <a:lnTo>
                    <a:pt x="0" y="45719"/>
                  </a:lnTo>
                  <a:lnTo>
                    <a:pt x="22859" y="56387"/>
                  </a:lnTo>
                  <a:lnTo>
                    <a:pt x="45719" y="12191"/>
                  </a:lnTo>
                  <a:close/>
                </a:path>
              </a:pathLst>
            </a:custGeom>
            <a:solidFill>
              <a:srgbClr val="24211D"/>
            </a:solidFill>
          </p:spPr>
          <p:txBody>
            <a:bodyPr wrap="square" lIns="0" tIns="0" rIns="0" bIns="0" rtlCol="0"/>
            <a:lstStyle/>
            <a:p>
              <a:endParaRPr/>
            </a:p>
          </p:txBody>
        </p:sp>
        <p:sp>
          <p:nvSpPr>
            <p:cNvPr id="608" name="object 608"/>
            <p:cNvSpPr/>
            <p:nvPr/>
          </p:nvSpPr>
          <p:spPr>
            <a:xfrm>
              <a:off x="4326462" y="4663901"/>
              <a:ext cx="39095" cy="51291"/>
            </a:xfrm>
            <a:custGeom>
              <a:avLst/>
              <a:gdLst/>
              <a:ahLst/>
              <a:cxnLst/>
              <a:rect l="l" t="t" r="r" b="b"/>
              <a:pathLst>
                <a:path w="45720" h="56514">
                  <a:moveTo>
                    <a:pt x="45719" y="12191"/>
                  </a:moveTo>
                  <a:lnTo>
                    <a:pt x="22859" y="0"/>
                  </a:lnTo>
                  <a:lnTo>
                    <a:pt x="0" y="45719"/>
                  </a:lnTo>
                  <a:lnTo>
                    <a:pt x="22859" y="56387"/>
                  </a:lnTo>
                  <a:lnTo>
                    <a:pt x="45719" y="12191"/>
                  </a:lnTo>
                  <a:close/>
                </a:path>
              </a:pathLst>
            </a:custGeom>
            <a:solidFill>
              <a:srgbClr val="24211D"/>
            </a:solidFill>
          </p:spPr>
          <p:txBody>
            <a:bodyPr wrap="square" lIns="0" tIns="0" rIns="0" bIns="0" rtlCol="0"/>
            <a:lstStyle/>
            <a:p>
              <a:endParaRPr/>
            </a:p>
          </p:txBody>
        </p:sp>
        <p:sp>
          <p:nvSpPr>
            <p:cNvPr id="609" name="object 609"/>
            <p:cNvSpPr/>
            <p:nvPr/>
          </p:nvSpPr>
          <p:spPr>
            <a:xfrm>
              <a:off x="4356436" y="4603043"/>
              <a:ext cx="48326" cy="51291"/>
            </a:xfrm>
            <a:custGeom>
              <a:avLst/>
              <a:gdLst/>
              <a:ahLst/>
              <a:cxnLst/>
              <a:rect l="l" t="t" r="r" b="b"/>
              <a:pathLst>
                <a:path w="56514" h="56514">
                  <a:moveTo>
                    <a:pt x="56387" y="22859"/>
                  </a:moveTo>
                  <a:lnTo>
                    <a:pt x="33527" y="0"/>
                  </a:lnTo>
                  <a:lnTo>
                    <a:pt x="0" y="44195"/>
                  </a:lnTo>
                  <a:lnTo>
                    <a:pt x="21335" y="56387"/>
                  </a:lnTo>
                  <a:lnTo>
                    <a:pt x="56387" y="22859"/>
                  </a:lnTo>
                  <a:close/>
                </a:path>
              </a:pathLst>
            </a:custGeom>
            <a:solidFill>
              <a:srgbClr val="24211D"/>
            </a:solidFill>
          </p:spPr>
          <p:txBody>
            <a:bodyPr wrap="square" lIns="0" tIns="0" rIns="0" bIns="0" rtlCol="0"/>
            <a:lstStyle/>
            <a:p>
              <a:endParaRPr/>
            </a:p>
          </p:txBody>
        </p:sp>
        <p:sp>
          <p:nvSpPr>
            <p:cNvPr id="610" name="object 610"/>
            <p:cNvSpPr/>
            <p:nvPr/>
          </p:nvSpPr>
          <p:spPr>
            <a:xfrm>
              <a:off x="4404653" y="4561549"/>
              <a:ext cx="47240" cy="41494"/>
            </a:xfrm>
            <a:custGeom>
              <a:avLst/>
              <a:gdLst/>
              <a:ahLst/>
              <a:cxnLst/>
              <a:rect l="l" t="t" r="r" b="b"/>
              <a:pathLst>
                <a:path w="55245" h="45720">
                  <a:moveTo>
                    <a:pt x="54863" y="22859"/>
                  </a:moveTo>
                  <a:lnTo>
                    <a:pt x="44195" y="0"/>
                  </a:lnTo>
                  <a:lnTo>
                    <a:pt x="0" y="33527"/>
                  </a:lnTo>
                  <a:lnTo>
                    <a:pt x="21335" y="45719"/>
                  </a:lnTo>
                  <a:lnTo>
                    <a:pt x="54863" y="22859"/>
                  </a:lnTo>
                  <a:close/>
                </a:path>
              </a:pathLst>
            </a:custGeom>
            <a:solidFill>
              <a:srgbClr val="24211D"/>
            </a:solidFill>
          </p:spPr>
          <p:txBody>
            <a:bodyPr wrap="square" lIns="0" tIns="0" rIns="0" bIns="0" rtlCol="0"/>
            <a:lstStyle/>
            <a:p>
              <a:endParaRPr/>
            </a:p>
          </p:txBody>
        </p:sp>
        <p:sp>
          <p:nvSpPr>
            <p:cNvPr id="611" name="object 611"/>
            <p:cNvSpPr/>
            <p:nvPr/>
          </p:nvSpPr>
          <p:spPr>
            <a:xfrm>
              <a:off x="4461994" y="4531120"/>
              <a:ext cx="48326" cy="41494"/>
            </a:xfrm>
            <a:custGeom>
              <a:avLst/>
              <a:gdLst/>
              <a:ahLst/>
              <a:cxnLst/>
              <a:rect l="l" t="t" r="r" b="b"/>
              <a:pathLst>
                <a:path w="56514" h="45720">
                  <a:moveTo>
                    <a:pt x="56387" y="22859"/>
                  </a:moveTo>
                  <a:lnTo>
                    <a:pt x="44195" y="0"/>
                  </a:lnTo>
                  <a:lnTo>
                    <a:pt x="0" y="22859"/>
                  </a:lnTo>
                  <a:lnTo>
                    <a:pt x="10667" y="45719"/>
                  </a:lnTo>
                  <a:lnTo>
                    <a:pt x="56387" y="22859"/>
                  </a:lnTo>
                  <a:close/>
                </a:path>
              </a:pathLst>
            </a:custGeom>
            <a:solidFill>
              <a:srgbClr val="24211D"/>
            </a:solidFill>
          </p:spPr>
          <p:txBody>
            <a:bodyPr wrap="square" lIns="0" tIns="0" rIns="0" bIns="0" rtlCol="0"/>
            <a:lstStyle/>
            <a:p>
              <a:endParaRPr/>
            </a:p>
          </p:txBody>
        </p:sp>
        <p:sp>
          <p:nvSpPr>
            <p:cNvPr id="612" name="object 612"/>
            <p:cNvSpPr/>
            <p:nvPr/>
          </p:nvSpPr>
          <p:spPr>
            <a:xfrm>
              <a:off x="4519334" y="4510373"/>
              <a:ext cx="48326" cy="32273"/>
            </a:xfrm>
            <a:custGeom>
              <a:avLst/>
              <a:gdLst/>
              <a:ahLst/>
              <a:cxnLst/>
              <a:rect l="l" t="t" r="r" b="b"/>
              <a:pathLst>
                <a:path w="56514" h="35560">
                  <a:moveTo>
                    <a:pt x="56387" y="22859"/>
                  </a:moveTo>
                  <a:lnTo>
                    <a:pt x="56387" y="0"/>
                  </a:lnTo>
                  <a:lnTo>
                    <a:pt x="0" y="12191"/>
                  </a:lnTo>
                  <a:lnTo>
                    <a:pt x="12191" y="35051"/>
                  </a:lnTo>
                  <a:lnTo>
                    <a:pt x="56387" y="22859"/>
                  </a:lnTo>
                  <a:close/>
                </a:path>
              </a:pathLst>
            </a:custGeom>
            <a:solidFill>
              <a:srgbClr val="24211D"/>
            </a:solidFill>
          </p:spPr>
          <p:txBody>
            <a:bodyPr wrap="square" lIns="0" tIns="0" rIns="0" bIns="0" rtlCol="0"/>
            <a:lstStyle/>
            <a:p>
              <a:endParaRPr/>
            </a:p>
          </p:txBody>
        </p:sp>
        <p:sp>
          <p:nvSpPr>
            <p:cNvPr id="613" name="object 613"/>
            <p:cNvSpPr/>
            <p:nvPr/>
          </p:nvSpPr>
          <p:spPr>
            <a:xfrm>
              <a:off x="4587099" y="4500692"/>
              <a:ext cx="48326" cy="30544"/>
            </a:xfrm>
            <a:custGeom>
              <a:avLst/>
              <a:gdLst/>
              <a:ahLst/>
              <a:cxnLst/>
              <a:rect l="l" t="t" r="r" b="b"/>
              <a:pathLst>
                <a:path w="56514" h="33654">
                  <a:moveTo>
                    <a:pt x="56387" y="22859"/>
                  </a:moveTo>
                  <a:lnTo>
                    <a:pt x="44195" y="0"/>
                  </a:lnTo>
                  <a:lnTo>
                    <a:pt x="0" y="10667"/>
                  </a:lnTo>
                  <a:lnTo>
                    <a:pt x="0" y="33527"/>
                  </a:lnTo>
                  <a:lnTo>
                    <a:pt x="56387" y="22859"/>
                  </a:lnTo>
                  <a:close/>
                </a:path>
              </a:pathLst>
            </a:custGeom>
            <a:solidFill>
              <a:srgbClr val="24211D"/>
            </a:solidFill>
          </p:spPr>
          <p:txBody>
            <a:bodyPr wrap="square" lIns="0" tIns="0" rIns="0" bIns="0" rtlCol="0"/>
            <a:lstStyle/>
            <a:p>
              <a:endParaRPr/>
            </a:p>
          </p:txBody>
        </p:sp>
        <p:sp>
          <p:nvSpPr>
            <p:cNvPr id="614" name="object 614"/>
            <p:cNvSpPr/>
            <p:nvPr/>
          </p:nvSpPr>
          <p:spPr>
            <a:xfrm>
              <a:off x="4639878" y="4521439"/>
              <a:ext cx="0" cy="51291"/>
            </a:xfrm>
            <a:custGeom>
              <a:avLst/>
              <a:gdLst/>
              <a:ahLst/>
              <a:cxnLst/>
              <a:rect l="l" t="t" r="r" b="b"/>
              <a:pathLst>
                <a:path h="56514">
                  <a:moveTo>
                    <a:pt x="0" y="0"/>
                  </a:moveTo>
                  <a:lnTo>
                    <a:pt x="0" y="56387"/>
                  </a:lnTo>
                </a:path>
              </a:pathLst>
            </a:custGeom>
            <a:ln w="35051">
              <a:solidFill>
                <a:srgbClr val="24211D"/>
              </a:solidFill>
            </a:ln>
          </p:spPr>
          <p:txBody>
            <a:bodyPr wrap="square" lIns="0" tIns="0" rIns="0" bIns="0" rtlCol="0"/>
            <a:lstStyle/>
            <a:p>
              <a:endParaRPr/>
            </a:p>
          </p:txBody>
        </p:sp>
        <p:sp>
          <p:nvSpPr>
            <p:cNvPr id="615" name="object 615"/>
            <p:cNvSpPr/>
            <p:nvPr/>
          </p:nvSpPr>
          <p:spPr>
            <a:xfrm>
              <a:off x="4639878" y="4591978"/>
              <a:ext cx="0" cy="51291"/>
            </a:xfrm>
            <a:custGeom>
              <a:avLst/>
              <a:gdLst/>
              <a:ahLst/>
              <a:cxnLst/>
              <a:rect l="l" t="t" r="r" b="b"/>
              <a:pathLst>
                <a:path h="56514">
                  <a:moveTo>
                    <a:pt x="0" y="0"/>
                  </a:moveTo>
                  <a:lnTo>
                    <a:pt x="0" y="56387"/>
                  </a:lnTo>
                </a:path>
              </a:pathLst>
            </a:custGeom>
            <a:ln w="35051">
              <a:solidFill>
                <a:srgbClr val="24211D"/>
              </a:solidFill>
            </a:ln>
          </p:spPr>
          <p:txBody>
            <a:bodyPr wrap="square" lIns="0" tIns="0" rIns="0" bIns="0" rtlCol="0"/>
            <a:lstStyle/>
            <a:p>
              <a:endParaRPr/>
            </a:p>
          </p:txBody>
        </p:sp>
        <p:sp>
          <p:nvSpPr>
            <p:cNvPr id="616" name="object 616"/>
            <p:cNvSpPr/>
            <p:nvPr/>
          </p:nvSpPr>
          <p:spPr>
            <a:xfrm>
              <a:off x="4624891" y="4684648"/>
              <a:ext cx="30408" cy="0"/>
            </a:xfrm>
            <a:custGeom>
              <a:avLst/>
              <a:gdLst/>
              <a:ahLst/>
              <a:cxnLst/>
              <a:rect l="l" t="t" r="r" b="b"/>
              <a:pathLst>
                <a:path w="35560">
                  <a:moveTo>
                    <a:pt x="0" y="0"/>
                  </a:moveTo>
                  <a:lnTo>
                    <a:pt x="35051" y="0"/>
                  </a:lnTo>
                </a:path>
              </a:pathLst>
            </a:custGeom>
            <a:ln w="45719">
              <a:solidFill>
                <a:srgbClr val="24211D"/>
              </a:solidFill>
            </a:ln>
          </p:spPr>
          <p:txBody>
            <a:bodyPr wrap="square" lIns="0" tIns="0" rIns="0" bIns="0" rtlCol="0"/>
            <a:lstStyle/>
            <a:p>
              <a:endParaRPr/>
            </a:p>
          </p:txBody>
        </p:sp>
        <p:sp>
          <p:nvSpPr>
            <p:cNvPr id="617" name="object 617"/>
            <p:cNvSpPr/>
            <p:nvPr/>
          </p:nvSpPr>
          <p:spPr>
            <a:xfrm>
              <a:off x="4624891" y="4755878"/>
              <a:ext cx="30408" cy="0"/>
            </a:xfrm>
            <a:custGeom>
              <a:avLst/>
              <a:gdLst/>
              <a:ahLst/>
              <a:cxnLst/>
              <a:rect l="l" t="t" r="r" b="b"/>
              <a:pathLst>
                <a:path w="35560">
                  <a:moveTo>
                    <a:pt x="0" y="0"/>
                  </a:moveTo>
                  <a:lnTo>
                    <a:pt x="35051" y="0"/>
                  </a:lnTo>
                </a:path>
              </a:pathLst>
            </a:custGeom>
            <a:ln w="44195">
              <a:solidFill>
                <a:srgbClr val="24211D"/>
              </a:solidFill>
            </a:ln>
          </p:spPr>
          <p:txBody>
            <a:bodyPr wrap="square" lIns="0" tIns="0" rIns="0" bIns="0" rtlCol="0"/>
            <a:lstStyle/>
            <a:p>
              <a:endParaRPr/>
            </a:p>
          </p:txBody>
        </p:sp>
        <p:sp>
          <p:nvSpPr>
            <p:cNvPr id="618" name="object 618"/>
            <p:cNvSpPr/>
            <p:nvPr/>
          </p:nvSpPr>
          <p:spPr>
            <a:xfrm>
              <a:off x="4639878" y="4796682"/>
              <a:ext cx="0" cy="51291"/>
            </a:xfrm>
            <a:custGeom>
              <a:avLst/>
              <a:gdLst/>
              <a:ahLst/>
              <a:cxnLst/>
              <a:rect l="l" t="t" r="r" b="b"/>
              <a:pathLst>
                <a:path h="56514">
                  <a:moveTo>
                    <a:pt x="0" y="0"/>
                  </a:moveTo>
                  <a:lnTo>
                    <a:pt x="0" y="56387"/>
                  </a:lnTo>
                </a:path>
              </a:pathLst>
            </a:custGeom>
            <a:ln w="35051">
              <a:solidFill>
                <a:srgbClr val="24211D"/>
              </a:solidFill>
            </a:ln>
          </p:spPr>
          <p:txBody>
            <a:bodyPr wrap="square" lIns="0" tIns="0" rIns="0" bIns="0" rtlCol="0"/>
            <a:lstStyle/>
            <a:p>
              <a:endParaRPr/>
            </a:p>
          </p:txBody>
        </p:sp>
        <p:sp>
          <p:nvSpPr>
            <p:cNvPr id="619" name="object 619"/>
            <p:cNvSpPr/>
            <p:nvPr/>
          </p:nvSpPr>
          <p:spPr>
            <a:xfrm>
              <a:off x="4624891" y="4868603"/>
              <a:ext cx="30408" cy="40341"/>
            </a:xfrm>
            <a:custGeom>
              <a:avLst/>
              <a:gdLst/>
              <a:ahLst/>
              <a:cxnLst/>
              <a:rect l="l" t="t" r="r" b="b"/>
              <a:pathLst>
                <a:path w="35560" h="44450">
                  <a:moveTo>
                    <a:pt x="35051" y="33527"/>
                  </a:moveTo>
                  <a:lnTo>
                    <a:pt x="35051" y="0"/>
                  </a:lnTo>
                  <a:lnTo>
                    <a:pt x="0" y="0"/>
                  </a:lnTo>
                  <a:lnTo>
                    <a:pt x="0" y="33527"/>
                  </a:lnTo>
                  <a:lnTo>
                    <a:pt x="22859" y="44195"/>
                  </a:lnTo>
                  <a:lnTo>
                    <a:pt x="35051" y="33527"/>
                  </a:lnTo>
                  <a:close/>
                </a:path>
                <a:path w="35560" h="44450">
                  <a:moveTo>
                    <a:pt x="35051" y="44195"/>
                  </a:moveTo>
                  <a:lnTo>
                    <a:pt x="35051" y="33527"/>
                  </a:lnTo>
                  <a:lnTo>
                    <a:pt x="22859" y="44195"/>
                  </a:lnTo>
                  <a:lnTo>
                    <a:pt x="35051" y="44195"/>
                  </a:lnTo>
                  <a:close/>
                </a:path>
              </a:pathLst>
            </a:custGeom>
            <a:solidFill>
              <a:srgbClr val="24211D"/>
            </a:solidFill>
          </p:spPr>
          <p:txBody>
            <a:bodyPr wrap="square" lIns="0" tIns="0" rIns="0" bIns="0" rtlCol="0"/>
            <a:lstStyle/>
            <a:p>
              <a:endParaRPr/>
            </a:p>
          </p:txBody>
        </p:sp>
        <p:sp>
          <p:nvSpPr>
            <p:cNvPr id="620" name="object 620"/>
            <p:cNvSpPr/>
            <p:nvPr/>
          </p:nvSpPr>
          <p:spPr>
            <a:xfrm>
              <a:off x="4624891" y="4899032"/>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621" name="object 621"/>
            <p:cNvSpPr/>
            <p:nvPr/>
          </p:nvSpPr>
          <p:spPr>
            <a:xfrm>
              <a:off x="4558430" y="4899032"/>
              <a:ext cx="48326" cy="0"/>
            </a:xfrm>
            <a:custGeom>
              <a:avLst/>
              <a:gdLst/>
              <a:ahLst/>
              <a:cxnLst/>
              <a:rect l="l" t="t" r="r" b="b"/>
              <a:pathLst>
                <a:path w="56514">
                  <a:moveTo>
                    <a:pt x="0" y="0"/>
                  </a:moveTo>
                  <a:lnTo>
                    <a:pt x="56387" y="0"/>
                  </a:lnTo>
                </a:path>
              </a:pathLst>
            </a:custGeom>
            <a:ln w="21335">
              <a:solidFill>
                <a:srgbClr val="24211D"/>
              </a:solidFill>
            </a:ln>
          </p:spPr>
          <p:txBody>
            <a:bodyPr wrap="square" lIns="0" tIns="0" rIns="0" bIns="0" rtlCol="0"/>
            <a:lstStyle/>
            <a:p>
              <a:endParaRPr/>
            </a:p>
          </p:txBody>
        </p:sp>
        <p:sp>
          <p:nvSpPr>
            <p:cNvPr id="622" name="object 622"/>
            <p:cNvSpPr/>
            <p:nvPr/>
          </p:nvSpPr>
          <p:spPr>
            <a:xfrm>
              <a:off x="4499786" y="4899032"/>
              <a:ext cx="39095" cy="0"/>
            </a:xfrm>
            <a:custGeom>
              <a:avLst/>
              <a:gdLst/>
              <a:ahLst/>
              <a:cxnLst/>
              <a:rect l="l" t="t" r="r" b="b"/>
              <a:pathLst>
                <a:path w="45720">
                  <a:moveTo>
                    <a:pt x="0" y="0"/>
                  </a:moveTo>
                  <a:lnTo>
                    <a:pt x="45719" y="0"/>
                  </a:lnTo>
                </a:path>
              </a:pathLst>
            </a:custGeom>
            <a:ln w="21335">
              <a:solidFill>
                <a:srgbClr val="24211D"/>
              </a:solidFill>
            </a:ln>
          </p:spPr>
          <p:txBody>
            <a:bodyPr wrap="square" lIns="0" tIns="0" rIns="0" bIns="0" rtlCol="0"/>
            <a:lstStyle/>
            <a:p>
              <a:endParaRPr/>
            </a:p>
          </p:txBody>
        </p:sp>
        <p:sp>
          <p:nvSpPr>
            <p:cNvPr id="623" name="object 623"/>
            <p:cNvSpPr/>
            <p:nvPr/>
          </p:nvSpPr>
          <p:spPr>
            <a:xfrm>
              <a:off x="4433323" y="4899032"/>
              <a:ext cx="38010" cy="0"/>
            </a:xfrm>
            <a:custGeom>
              <a:avLst/>
              <a:gdLst/>
              <a:ahLst/>
              <a:cxnLst/>
              <a:rect l="l" t="t" r="r" b="b"/>
              <a:pathLst>
                <a:path w="44450">
                  <a:moveTo>
                    <a:pt x="0" y="0"/>
                  </a:moveTo>
                  <a:lnTo>
                    <a:pt x="44195" y="0"/>
                  </a:lnTo>
                </a:path>
              </a:pathLst>
            </a:custGeom>
            <a:ln w="21335">
              <a:solidFill>
                <a:srgbClr val="24211D"/>
              </a:solidFill>
            </a:ln>
          </p:spPr>
          <p:txBody>
            <a:bodyPr wrap="square" lIns="0" tIns="0" rIns="0" bIns="0" rtlCol="0"/>
            <a:lstStyle/>
            <a:p>
              <a:endParaRPr/>
            </a:p>
          </p:txBody>
        </p:sp>
        <p:sp>
          <p:nvSpPr>
            <p:cNvPr id="624" name="object 624"/>
            <p:cNvSpPr/>
            <p:nvPr/>
          </p:nvSpPr>
          <p:spPr>
            <a:xfrm>
              <a:off x="4365558" y="4899032"/>
              <a:ext cx="39095" cy="0"/>
            </a:xfrm>
            <a:custGeom>
              <a:avLst/>
              <a:gdLst/>
              <a:ahLst/>
              <a:cxnLst/>
              <a:rect l="l" t="t" r="r" b="b"/>
              <a:pathLst>
                <a:path w="45720">
                  <a:moveTo>
                    <a:pt x="0" y="0"/>
                  </a:moveTo>
                  <a:lnTo>
                    <a:pt x="45719" y="0"/>
                  </a:lnTo>
                </a:path>
              </a:pathLst>
            </a:custGeom>
            <a:ln w="21335">
              <a:solidFill>
                <a:srgbClr val="24211D"/>
              </a:solidFill>
            </a:ln>
          </p:spPr>
          <p:txBody>
            <a:bodyPr wrap="square" lIns="0" tIns="0" rIns="0" bIns="0" rtlCol="0"/>
            <a:lstStyle/>
            <a:p>
              <a:endParaRPr/>
            </a:p>
          </p:txBody>
        </p:sp>
        <p:sp>
          <p:nvSpPr>
            <p:cNvPr id="625" name="object 625"/>
            <p:cNvSpPr/>
            <p:nvPr/>
          </p:nvSpPr>
          <p:spPr>
            <a:xfrm>
              <a:off x="4297793" y="4899032"/>
              <a:ext cx="48326" cy="0"/>
            </a:xfrm>
            <a:custGeom>
              <a:avLst/>
              <a:gdLst/>
              <a:ahLst/>
              <a:cxnLst/>
              <a:rect l="l" t="t" r="r" b="b"/>
              <a:pathLst>
                <a:path w="56514">
                  <a:moveTo>
                    <a:pt x="0" y="0"/>
                  </a:moveTo>
                  <a:lnTo>
                    <a:pt x="56387" y="0"/>
                  </a:lnTo>
                </a:path>
              </a:pathLst>
            </a:custGeom>
            <a:ln w="21335">
              <a:solidFill>
                <a:srgbClr val="24211D"/>
              </a:solidFill>
            </a:ln>
          </p:spPr>
          <p:txBody>
            <a:bodyPr wrap="square" lIns="0" tIns="0" rIns="0" bIns="0" rtlCol="0"/>
            <a:lstStyle/>
            <a:p>
              <a:endParaRPr/>
            </a:p>
          </p:txBody>
        </p:sp>
        <p:sp>
          <p:nvSpPr>
            <p:cNvPr id="626" name="object 626"/>
            <p:cNvSpPr/>
            <p:nvPr/>
          </p:nvSpPr>
          <p:spPr>
            <a:xfrm>
              <a:off x="4249575" y="4889350"/>
              <a:ext cx="30408" cy="19594"/>
            </a:xfrm>
            <a:custGeom>
              <a:avLst/>
              <a:gdLst/>
              <a:ahLst/>
              <a:cxnLst/>
              <a:rect l="l" t="t" r="r" b="b"/>
              <a:pathLst>
                <a:path w="35560" h="21589">
                  <a:moveTo>
                    <a:pt x="35051" y="21335"/>
                  </a:moveTo>
                  <a:lnTo>
                    <a:pt x="35051" y="0"/>
                  </a:lnTo>
                  <a:lnTo>
                    <a:pt x="12191" y="0"/>
                  </a:lnTo>
                  <a:lnTo>
                    <a:pt x="0" y="10667"/>
                  </a:lnTo>
                  <a:lnTo>
                    <a:pt x="12191" y="21335"/>
                  </a:lnTo>
                  <a:lnTo>
                    <a:pt x="35051" y="21335"/>
                  </a:lnTo>
                  <a:close/>
                </a:path>
                <a:path w="35560" h="21589">
                  <a:moveTo>
                    <a:pt x="12191" y="21335"/>
                  </a:moveTo>
                  <a:lnTo>
                    <a:pt x="0" y="10667"/>
                  </a:lnTo>
                  <a:lnTo>
                    <a:pt x="0" y="21335"/>
                  </a:lnTo>
                  <a:lnTo>
                    <a:pt x="12191" y="21335"/>
                  </a:lnTo>
                  <a:close/>
                </a:path>
              </a:pathLst>
            </a:custGeom>
            <a:solidFill>
              <a:srgbClr val="24211D"/>
            </a:solidFill>
          </p:spPr>
          <p:txBody>
            <a:bodyPr wrap="square" lIns="0" tIns="0" rIns="0" bIns="0" rtlCol="0"/>
            <a:lstStyle/>
            <a:p>
              <a:endParaRPr/>
            </a:p>
          </p:txBody>
        </p:sp>
        <p:sp>
          <p:nvSpPr>
            <p:cNvPr id="627" name="object 627"/>
            <p:cNvSpPr/>
            <p:nvPr/>
          </p:nvSpPr>
          <p:spPr>
            <a:xfrm>
              <a:off x="6347699" y="4510373"/>
              <a:ext cx="386067" cy="398801"/>
            </a:xfrm>
            <a:custGeom>
              <a:avLst/>
              <a:gdLst/>
              <a:ahLst/>
              <a:cxnLst/>
              <a:rect l="l" t="t" r="r" b="b"/>
              <a:pathLst>
                <a:path w="451484" h="439420">
                  <a:moveTo>
                    <a:pt x="451103" y="438911"/>
                  </a:moveTo>
                  <a:lnTo>
                    <a:pt x="451103" y="0"/>
                  </a:lnTo>
                  <a:lnTo>
                    <a:pt x="384047" y="12191"/>
                  </a:lnTo>
                  <a:lnTo>
                    <a:pt x="376688" y="13118"/>
                  </a:lnTo>
                  <a:lnTo>
                    <a:pt x="334969" y="20482"/>
                  </a:lnTo>
                  <a:lnTo>
                    <a:pt x="297234" y="30782"/>
                  </a:lnTo>
                  <a:lnTo>
                    <a:pt x="257877" y="46219"/>
                  </a:lnTo>
                  <a:lnTo>
                    <a:pt x="223129" y="65008"/>
                  </a:lnTo>
                  <a:lnTo>
                    <a:pt x="188499" y="90140"/>
                  </a:lnTo>
                  <a:lnTo>
                    <a:pt x="158662" y="118679"/>
                  </a:lnTo>
                  <a:lnTo>
                    <a:pt x="132964" y="150106"/>
                  </a:lnTo>
                  <a:lnTo>
                    <a:pt x="110752" y="183903"/>
                  </a:lnTo>
                  <a:lnTo>
                    <a:pt x="91370" y="219551"/>
                  </a:lnTo>
                  <a:lnTo>
                    <a:pt x="72135" y="261224"/>
                  </a:lnTo>
                  <a:lnTo>
                    <a:pt x="21648" y="388991"/>
                  </a:lnTo>
                  <a:lnTo>
                    <a:pt x="14033" y="407433"/>
                  </a:lnTo>
                  <a:lnTo>
                    <a:pt x="8147" y="421062"/>
                  </a:lnTo>
                  <a:lnTo>
                    <a:pt x="4120" y="430036"/>
                  </a:lnTo>
                  <a:lnTo>
                    <a:pt x="0" y="438911"/>
                  </a:lnTo>
                  <a:lnTo>
                    <a:pt x="451103" y="438911"/>
                  </a:lnTo>
                  <a:close/>
                </a:path>
              </a:pathLst>
            </a:custGeom>
            <a:solidFill>
              <a:srgbClr val="F99E9A"/>
            </a:solidFill>
          </p:spPr>
          <p:txBody>
            <a:bodyPr wrap="square" lIns="0" tIns="0" rIns="0" bIns="0" rtlCol="0"/>
            <a:lstStyle/>
            <a:p>
              <a:endParaRPr/>
            </a:p>
          </p:txBody>
        </p:sp>
        <p:sp>
          <p:nvSpPr>
            <p:cNvPr id="628" name="object 628"/>
            <p:cNvSpPr/>
            <p:nvPr/>
          </p:nvSpPr>
          <p:spPr>
            <a:xfrm>
              <a:off x="6338578" y="4857539"/>
              <a:ext cx="39095" cy="51291"/>
            </a:xfrm>
            <a:custGeom>
              <a:avLst/>
              <a:gdLst/>
              <a:ahLst/>
              <a:cxnLst/>
              <a:rect l="l" t="t" r="r" b="b"/>
              <a:pathLst>
                <a:path w="45720" h="56514">
                  <a:moveTo>
                    <a:pt x="45719" y="12191"/>
                  </a:moveTo>
                  <a:lnTo>
                    <a:pt x="22859" y="0"/>
                  </a:lnTo>
                  <a:lnTo>
                    <a:pt x="0" y="45719"/>
                  </a:lnTo>
                  <a:lnTo>
                    <a:pt x="22859" y="56387"/>
                  </a:lnTo>
                  <a:lnTo>
                    <a:pt x="45719" y="12191"/>
                  </a:lnTo>
                  <a:close/>
                </a:path>
              </a:pathLst>
            </a:custGeom>
            <a:solidFill>
              <a:srgbClr val="24211D"/>
            </a:solidFill>
          </p:spPr>
          <p:txBody>
            <a:bodyPr wrap="square" lIns="0" tIns="0" rIns="0" bIns="0" rtlCol="0"/>
            <a:lstStyle/>
            <a:p>
              <a:endParaRPr/>
            </a:p>
          </p:txBody>
        </p:sp>
        <p:sp>
          <p:nvSpPr>
            <p:cNvPr id="629" name="object 629"/>
            <p:cNvSpPr/>
            <p:nvPr/>
          </p:nvSpPr>
          <p:spPr>
            <a:xfrm>
              <a:off x="6367247" y="4796682"/>
              <a:ext cx="39095" cy="51291"/>
            </a:xfrm>
            <a:custGeom>
              <a:avLst/>
              <a:gdLst/>
              <a:ahLst/>
              <a:cxnLst/>
              <a:rect l="l" t="t" r="r" b="b"/>
              <a:pathLst>
                <a:path w="45720" h="56514">
                  <a:moveTo>
                    <a:pt x="45719" y="12191"/>
                  </a:moveTo>
                  <a:lnTo>
                    <a:pt x="12191" y="0"/>
                  </a:lnTo>
                  <a:lnTo>
                    <a:pt x="0" y="45719"/>
                  </a:lnTo>
                  <a:lnTo>
                    <a:pt x="22859" y="56387"/>
                  </a:lnTo>
                  <a:lnTo>
                    <a:pt x="45719" y="12191"/>
                  </a:lnTo>
                  <a:close/>
                </a:path>
              </a:pathLst>
            </a:custGeom>
            <a:solidFill>
              <a:srgbClr val="24211D"/>
            </a:solidFill>
          </p:spPr>
          <p:txBody>
            <a:bodyPr wrap="square" lIns="0" tIns="0" rIns="0" bIns="0" rtlCol="0"/>
            <a:lstStyle/>
            <a:p>
              <a:endParaRPr/>
            </a:p>
          </p:txBody>
        </p:sp>
        <p:sp>
          <p:nvSpPr>
            <p:cNvPr id="630" name="object 630"/>
            <p:cNvSpPr/>
            <p:nvPr/>
          </p:nvSpPr>
          <p:spPr>
            <a:xfrm>
              <a:off x="6386795" y="4735824"/>
              <a:ext cx="39095" cy="40341"/>
            </a:xfrm>
            <a:custGeom>
              <a:avLst/>
              <a:gdLst/>
              <a:ahLst/>
              <a:cxnLst/>
              <a:rect l="l" t="t" r="r" b="b"/>
              <a:pathLst>
                <a:path w="45720" h="44450">
                  <a:moveTo>
                    <a:pt x="45719" y="0"/>
                  </a:moveTo>
                  <a:lnTo>
                    <a:pt x="22859" y="0"/>
                  </a:lnTo>
                  <a:lnTo>
                    <a:pt x="0" y="44195"/>
                  </a:lnTo>
                  <a:lnTo>
                    <a:pt x="22859" y="44195"/>
                  </a:lnTo>
                  <a:lnTo>
                    <a:pt x="45719" y="0"/>
                  </a:lnTo>
                  <a:close/>
                </a:path>
              </a:pathLst>
            </a:custGeom>
            <a:solidFill>
              <a:srgbClr val="24211D"/>
            </a:solidFill>
          </p:spPr>
          <p:txBody>
            <a:bodyPr wrap="square" lIns="0" tIns="0" rIns="0" bIns="0" rtlCol="0"/>
            <a:lstStyle/>
            <a:p>
              <a:endParaRPr/>
            </a:p>
          </p:txBody>
        </p:sp>
        <p:sp>
          <p:nvSpPr>
            <p:cNvPr id="631" name="object 631"/>
            <p:cNvSpPr/>
            <p:nvPr/>
          </p:nvSpPr>
          <p:spPr>
            <a:xfrm>
              <a:off x="6415464" y="4663901"/>
              <a:ext cx="39095" cy="51291"/>
            </a:xfrm>
            <a:custGeom>
              <a:avLst/>
              <a:gdLst/>
              <a:ahLst/>
              <a:cxnLst/>
              <a:rect l="l" t="t" r="r" b="b"/>
              <a:pathLst>
                <a:path w="45720" h="56514">
                  <a:moveTo>
                    <a:pt x="45719" y="12191"/>
                  </a:moveTo>
                  <a:lnTo>
                    <a:pt x="22859" y="0"/>
                  </a:lnTo>
                  <a:lnTo>
                    <a:pt x="0" y="45719"/>
                  </a:lnTo>
                  <a:lnTo>
                    <a:pt x="22859" y="56387"/>
                  </a:lnTo>
                  <a:lnTo>
                    <a:pt x="45719" y="12191"/>
                  </a:lnTo>
                  <a:close/>
                </a:path>
              </a:pathLst>
            </a:custGeom>
            <a:solidFill>
              <a:srgbClr val="24211D"/>
            </a:solidFill>
          </p:spPr>
          <p:txBody>
            <a:bodyPr wrap="square" lIns="0" tIns="0" rIns="0" bIns="0" rtlCol="0"/>
            <a:lstStyle/>
            <a:p>
              <a:endParaRPr/>
            </a:p>
          </p:txBody>
        </p:sp>
        <p:sp>
          <p:nvSpPr>
            <p:cNvPr id="632" name="object 632"/>
            <p:cNvSpPr/>
            <p:nvPr/>
          </p:nvSpPr>
          <p:spPr>
            <a:xfrm>
              <a:off x="6444135" y="4612725"/>
              <a:ext cx="48326" cy="51291"/>
            </a:xfrm>
            <a:custGeom>
              <a:avLst/>
              <a:gdLst/>
              <a:ahLst/>
              <a:cxnLst/>
              <a:rect l="l" t="t" r="r" b="b"/>
              <a:pathLst>
                <a:path w="56515" h="56514">
                  <a:moveTo>
                    <a:pt x="56387" y="12191"/>
                  </a:moveTo>
                  <a:lnTo>
                    <a:pt x="33527" y="0"/>
                  </a:lnTo>
                  <a:lnTo>
                    <a:pt x="0" y="33527"/>
                  </a:lnTo>
                  <a:lnTo>
                    <a:pt x="22859" y="56387"/>
                  </a:lnTo>
                  <a:lnTo>
                    <a:pt x="56387" y="12191"/>
                  </a:lnTo>
                  <a:close/>
                </a:path>
              </a:pathLst>
            </a:custGeom>
            <a:solidFill>
              <a:srgbClr val="24211D"/>
            </a:solidFill>
          </p:spPr>
          <p:txBody>
            <a:bodyPr wrap="square" lIns="0" tIns="0" rIns="0" bIns="0" rtlCol="0"/>
            <a:lstStyle/>
            <a:p>
              <a:endParaRPr/>
            </a:p>
          </p:txBody>
        </p:sp>
        <p:sp>
          <p:nvSpPr>
            <p:cNvPr id="633" name="object 633"/>
            <p:cNvSpPr/>
            <p:nvPr/>
          </p:nvSpPr>
          <p:spPr>
            <a:xfrm>
              <a:off x="6492353" y="4561549"/>
              <a:ext cx="48326" cy="51291"/>
            </a:xfrm>
            <a:custGeom>
              <a:avLst/>
              <a:gdLst/>
              <a:ahLst/>
              <a:cxnLst/>
              <a:rect l="l" t="t" r="r" b="b"/>
              <a:pathLst>
                <a:path w="56515" h="56514">
                  <a:moveTo>
                    <a:pt x="56387" y="22859"/>
                  </a:moveTo>
                  <a:lnTo>
                    <a:pt x="45719" y="0"/>
                  </a:lnTo>
                  <a:lnTo>
                    <a:pt x="0" y="33527"/>
                  </a:lnTo>
                  <a:lnTo>
                    <a:pt x="22859" y="56387"/>
                  </a:lnTo>
                  <a:lnTo>
                    <a:pt x="56387" y="22859"/>
                  </a:lnTo>
                  <a:close/>
                </a:path>
              </a:pathLst>
            </a:custGeom>
            <a:solidFill>
              <a:srgbClr val="24211D"/>
            </a:solidFill>
          </p:spPr>
          <p:txBody>
            <a:bodyPr wrap="square" lIns="0" tIns="0" rIns="0" bIns="0" rtlCol="0"/>
            <a:lstStyle/>
            <a:p>
              <a:endParaRPr/>
            </a:p>
          </p:txBody>
        </p:sp>
        <p:sp>
          <p:nvSpPr>
            <p:cNvPr id="634" name="object 634"/>
            <p:cNvSpPr/>
            <p:nvPr/>
          </p:nvSpPr>
          <p:spPr>
            <a:xfrm>
              <a:off x="6550997" y="4531120"/>
              <a:ext cx="48326" cy="41494"/>
            </a:xfrm>
            <a:custGeom>
              <a:avLst/>
              <a:gdLst/>
              <a:ahLst/>
              <a:cxnLst/>
              <a:rect l="l" t="t" r="r" b="b"/>
              <a:pathLst>
                <a:path w="56515" h="45720">
                  <a:moveTo>
                    <a:pt x="56387" y="22859"/>
                  </a:moveTo>
                  <a:lnTo>
                    <a:pt x="44195" y="0"/>
                  </a:lnTo>
                  <a:lnTo>
                    <a:pt x="0" y="22859"/>
                  </a:lnTo>
                  <a:lnTo>
                    <a:pt x="10667" y="45719"/>
                  </a:lnTo>
                  <a:lnTo>
                    <a:pt x="56387" y="22859"/>
                  </a:lnTo>
                  <a:close/>
                </a:path>
              </a:pathLst>
            </a:custGeom>
            <a:solidFill>
              <a:srgbClr val="24211D"/>
            </a:solidFill>
          </p:spPr>
          <p:txBody>
            <a:bodyPr wrap="square" lIns="0" tIns="0" rIns="0" bIns="0" rtlCol="0"/>
            <a:lstStyle/>
            <a:p>
              <a:endParaRPr/>
            </a:p>
          </p:txBody>
        </p:sp>
        <p:sp>
          <p:nvSpPr>
            <p:cNvPr id="635" name="object 635"/>
            <p:cNvSpPr/>
            <p:nvPr/>
          </p:nvSpPr>
          <p:spPr>
            <a:xfrm>
              <a:off x="6608336" y="4521439"/>
              <a:ext cx="48326" cy="30544"/>
            </a:xfrm>
            <a:custGeom>
              <a:avLst/>
              <a:gdLst/>
              <a:ahLst/>
              <a:cxnLst/>
              <a:rect l="l" t="t" r="r" b="b"/>
              <a:pathLst>
                <a:path w="56515" h="33654">
                  <a:moveTo>
                    <a:pt x="56387" y="22859"/>
                  </a:moveTo>
                  <a:lnTo>
                    <a:pt x="56387" y="0"/>
                  </a:lnTo>
                  <a:lnTo>
                    <a:pt x="0" y="10667"/>
                  </a:lnTo>
                  <a:lnTo>
                    <a:pt x="10667" y="33527"/>
                  </a:lnTo>
                  <a:lnTo>
                    <a:pt x="56387" y="22859"/>
                  </a:lnTo>
                  <a:close/>
                </a:path>
              </a:pathLst>
            </a:custGeom>
            <a:solidFill>
              <a:srgbClr val="24211D"/>
            </a:solidFill>
          </p:spPr>
          <p:txBody>
            <a:bodyPr wrap="square" lIns="0" tIns="0" rIns="0" bIns="0" rtlCol="0"/>
            <a:lstStyle/>
            <a:p>
              <a:endParaRPr/>
            </a:p>
          </p:txBody>
        </p:sp>
        <p:sp>
          <p:nvSpPr>
            <p:cNvPr id="636" name="object 636"/>
            <p:cNvSpPr/>
            <p:nvPr/>
          </p:nvSpPr>
          <p:spPr>
            <a:xfrm>
              <a:off x="6676101" y="4500692"/>
              <a:ext cx="48326" cy="30544"/>
            </a:xfrm>
            <a:custGeom>
              <a:avLst/>
              <a:gdLst/>
              <a:ahLst/>
              <a:cxnLst/>
              <a:rect l="l" t="t" r="r" b="b"/>
              <a:pathLst>
                <a:path w="56515" h="33654">
                  <a:moveTo>
                    <a:pt x="56387" y="33527"/>
                  </a:moveTo>
                  <a:lnTo>
                    <a:pt x="44195" y="0"/>
                  </a:lnTo>
                  <a:lnTo>
                    <a:pt x="0" y="10667"/>
                  </a:lnTo>
                  <a:lnTo>
                    <a:pt x="0" y="33527"/>
                  </a:lnTo>
                  <a:lnTo>
                    <a:pt x="56387" y="33527"/>
                  </a:lnTo>
                  <a:close/>
                </a:path>
              </a:pathLst>
            </a:custGeom>
            <a:solidFill>
              <a:srgbClr val="24211D"/>
            </a:solidFill>
          </p:spPr>
          <p:txBody>
            <a:bodyPr wrap="square" lIns="0" tIns="0" rIns="0" bIns="0" rtlCol="0"/>
            <a:lstStyle/>
            <a:p>
              <a:endParaRPr/>
            </a:p>
          </p:txBody>
        </p:sp>
        <p:sp>
          <p:nvSpPr>
            <p:cNvPr id="637" name="object 637"/>
            <p:cNvSpPr/>
            <p:nvPr/>
          </p:nvSpPr>
          <p:spPr>
            <a:xfrm>
              <a:off x="6713894" y="4551867"/>
              <a:ext cx="28779" cy="0"/>
            </a:xfrm>
            <a:custGeom>
              <a:avLst/>
              <a:gdLst/>
              <a:ahLst/>
              <a:cxnLst/>
              <a:rect l="l" t="t" r="r" b="b"/>
              <a:pathLst>
                <a:path w="33654">
                  <a:moveTo>
                    <a:pt x="0" y="0"/>
                  </a:moveTo>
                  <a:lnTo>
                    <a:pt x="33527" y="0"/>
                  </a:lnTo>
                </a:path>
              </a:pathLst>
            </a:custGeom>
            <a:ln w="45719">
              <a:solidFill>
                <a:srgbClr val="24211D"/>
              </a:solidFill>
            </a:ln>
          </p:spPr>
          <p:txBody>
            <a:bodyPr wrap="square" lIns="0" tIns="0" rIns="0" bIns="0" rtlCol="0"/>
            <a:lstStyle/>
            <a:p>
              <a:endParaRPr/>
            </a:p>
          </p:txBody>
        </p:sp>
        <p:sp>
          <p:nvSpPr>
            <p:cNvPr id="638" name="object 638"/>
            <p:cNvSpPr/>
            <p:nvPr/>
          </p:nvSpPr>
          <p:spPr>
            <a:xfrm>
              <a:off x="6713894" y="4623099"/>
              <a:ext cx="28779" cy="0"/>
            </a:xfrm>
            <a:custGeom>
              <a:avLst/>
              <a:gdLst/>
              <a:ahLst/>
              <a:cxnLst/>
              <a:rect l="l" t="t" r="r" b="b"/>
              <a:pathLst>
                <a:path w="33654">
                  <a:moveTo>
                    <a:pt x="0" y="0"/>
                  </a:moveTo>
                  <a:lnTo>
                    <a:pt x="33527" y="0"/>
                  </a:lnTo>
                </a:path>
              </a:pathLst>
            </a:custGeom>
            <a:ln w="44195">
              <a:solidFill>
                <a:srgbClr val="24211D"/>
              </a:solidFill>
            </a:ln>
          </p:spPr>
          <p:txBody>
            <a:bodyPr wrap="square" lIns="0" tIns="0" rIns="0" bIns="0" rtlCol="0"/>
            <a:lstStyle/>
            <a:p>
              <a:endParaRPr/>
            </a:p>
          </p:txBody>
        </p:sp>
        <p:sp>
          <p:nvSpPr>
            <p:cNvPr id="639" name="object 639"/>
            <p:cNvSpPr/>
            <p:nvPr/>
          </p:nvSpPr>
          <p:spPr>
            <a:xfrm>
              <a:off x="6728229" y="4663901"/>
              <a:ext cx="0" cy="51291"/>
            </a:xfrm>
            <a:custGeom>
              <a:avLst/>
              <a:gdLst/>
              <a:ahLst/>
              <a:cxnLst/>
              <a:rect l="l" t="t" r="r" b="b"/>
              <a:pathLst>
                <a:path h="56514">
                  <a:moveTo>
                    <a:pt x="0" y="0"/>
                  </a:moveTo>
                  <a:lnTo>
                    <a:pt x="0" y="56387"/>
                  </a:lnTo>
                </a:path>
              </a:pathLst>
            </a:custGeom>
            <a:ln w="33527">
              <a:solidFill>
                <a:srgbClr val="24211D"/>
              </a:solidFill>
            </a:ln>
          </p:spPr>
          <p:txBody>
            <a:bodyPr wrap="square" lIns="0" tIns="0" rIns="0" bIns="0" rtlCol="0"/>
            <a:lstStyle/>
            <a:p>
              <a:endParaRPr/>
            </a:p>
          </p:txBody>
        </p:sp>
        <p:sp>
          <p:nvSpPr>
            <p:cNvPr id="640" name="object 640"/>
            <p:cNvSpPr/>
            <p:nvPr/>
          </p:nvSpPr>
          <p:spPr>
            <a:xfrm>
              <a:off x="6728229" y="4735824"/>
              <a:ext cx="0" cy="51291"/>
            </a:xfrm>
            <a:custGeom>
              <a:avLst/>
              <a:gdLst/>
              <a:ahLst/>
              <a:cxnLst/>
              <a:rect l="l" t="t" r="r" b="b"/>
              <a:pathLst>
                <a:path h="56514">
                  <a:moveTo>
                    <a:pt x="0" y="0"/>
                  </a:moveTo>
                  <a:lnTo>
                    <a:pt x="0" y="56387"/>
                  </a:lnTo>
                </a:path>
              </a:pathLst>
            </a:custGeom>
            <a:ln w="33527">
              <a:solidFill>
                <a:srgbClr val="24211D"/>
              </a:solidFill>
            </a:ln>
          </p:spPr>
          <p:txBody>
            <a:bodyPr wrap="square" lIns="0" tIns="0" rIns="0" bIns="0" rtlCol="0"/>
            <a:lstStyle/>
            <a:p>
              <a:endParaRPr/>
            </a:p>
          </p:txBody>
        </p:sp>
        <p:sp>
          <p:nvSpPr>
            <p:cNvPr id="641" name="object 641"/>
            <p:cNvSpPr/>
            <p:nvPr/>
          </p:nvSpPr>
          <p:spPr>
            <a:xfrm>
              <a:off x="6713894" y="4827801"/>
              <a:ext cx="28779" cy="0"/>
            </a:xfrm>
            <a:custGeom>
              <a:avLst/>
              <a:gdLst/>
              <a:ahLst/>
              <a:cxnLst/>
              <a:rect l="l" t="t" r="r" b="b"/>
              <a:pathLst>
                <a:path w="33654">
                  <a:moveTo>
                    <a:pt x="0" y="0"/>
                  </a:moveTo>
                  <a:lnTo>
                    <a:pt x="33527" y="0"/>
                  </a:lnTo>
                </a:path>
              </a:pathLst>
            </a:custGeom>
            <a:ln w="44195">
              <a:solidFill>
                <a:srgbClr val="24211D"/>
              </a:solidFill>
            </a:ln>
          </p:spPr>
          <p:txBody>
            <a:bodyPr wrap="square" lIns="0" tIns="0" rIns="0" bIns="0" rtlCol="0"/>
            <a:lstStyle/>
            <a:p>
              <a:endParaRPr/>
            </a:p>
          </p:txBody>
        </p:sp>
        <p:sp>
          <p:nvSpPr>
            <p:cNvPr id="642" name="object 642"/>
            <p:cNvSpPr/>
            <p:nvPr/>
          </p:nvSpPr>
          <p:spPr>
            <a:xfrm>
              <a:off x="6713894" y="4878285"/>
              <a:ext cx="28779" cy="41494"/>
            </a:xfrm>
            <a:custGeom>
              <a:avLst/>
              <a:gdLst/>
              <a:ahLst/>
              <a:cxnLst/>
              <a:rect l="l" t="t" r="r" b="b"/>
              <a:pathLst>
                <a:path w="33654" h="45720">
                  <a:moveTo>
                    <a:pt x="33527" y="33527"/>
                  </a:moveTo>
                  <a:lnTo>
                    <a:pt x="33527" y="0"/>
                  </a:lnTo>
                  <a:lnTo>
                    <a:pt x="0" y="0"/>
                  </a:lnTo>
                  <a:lnTo>
                    <a:pt x="0" y="33527"/>
                  </a:lnTo>
                  <a:lnTo>
                    <a:pt x="22859" y="45719"/>
                  </a:lnTo>
                  <a:lnTo>
                    <a:pt x="33527" y="33527"/>
                  </a:lnTo>
                  <a:close/>
                </a:path>
                <a:path w="33654" h="45720">
                  <a:moveTo>
                    <a:pt x="33527" y="45719"/>
                  </a:moveTo>
                  <a:lnTo>
                    <a:pt x="33527" y="33527"/>
                  </a:lnTo>
                  <a:lnTo>
                    <a:pt x="22859" y="45719"/>
                  </a:lnTo>
                  <a:lnTo>
                    <a:pt x="33527" y="45719"/>
                  </a:lnTo>
                  <a:close/>
                </a:path>
              </a:pathLst>
            </a:custGeom>
            <a:solidFill>
              <a:srgbClr val="24211D"/>
            </a:solidFill>
          </p:spPr>
          <p:txBody>
            <a:bodyPr wrap="square" lIns="0" tIns="0" rIns="0" bIns="0" rtlCol="0"/>
            <a:lstStyle/>
            <a:p>
              <a:endParaRPr/>
            </a:p>
          </p:txBody>
        </p:sp>
        <p:sp>
          <p:nvSpPr>
            <p:cNvPr id="643" name="object 643"/>
            <p:cNvSpPr/>
            <p:nvPr/>
          </p:nvSpPr>
          <p:spPr>
            <a:xfrm>
              <a:off x="6713894" y="4904564"/>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644" name="object 644"/>
            <p:cNvSpPr/>
            <p:nvPr/>
          </p:nvSpPr>
          <p:spPr>
            <a:xfrm>
              <a:off x="6646128" y="4904564"/>
              <a:ext cx="48326" cy="0"/>
            </a:xfrm>
            <a:custGeom>
              <a:avLst/>
              <a:gdLst/>
              <a:ahLst/>
              <a:cxnLst/>
              <a:rect l="l" t="t" r="r" b="b"/>
              <a:pathLst>
                <a:path w="56515">
                  <a:moveTo>
                    <a:pt x="0" y="0"/>
                  </a:moveTo>
                  <a:lnTo>
                    <a:pt x="56387" y="0"/>
                  </a:lnTo>
                </a:path>
              </a:pathLst>
            </a:custGeom>
            <a:ln w="33527">
              <a:solidFill>
                <a:srgbClr val="24211D"/>
              </a:solidFill>
            </a:ln>
          </p:spPr>
          <p:txBody>
            <a:bodyPr wrap="square" lIns="0" tIns="0" rIns="0" bIns="0" rtlCol="0"/>
            <a:lstStyle/>
            <a:p>
              <a:endParaRPr/>
            </a:p>
          </p:txBody>
        </p:sp>
        <p:sp>
          <p:nvSpPr>
            <p:cNvPr id="645" name="object 645"/>
            <p:cNvSpPr/>
            <p:nvPr/>
          </p:nvSpPr>
          <p:spPr>
            <a:xfrm>
              <a:off x="6588788" y="4904564"/>
              <a:ext cx="39095" cy="0"/>
            </a:xfrm>
            <a:custGeom>
              <a:avLst/>
              <a:gdLst/>
              <a:ahLst/>
              <a:cxnLst/>
              <a:rect l="l" t="t" r="r" b="b"/>
              <a:pathLst>
                <a:path w="45720">
                  <a:moveTo>
                    <a:pt x="0" y="0"/>
                  </a:moveTo>
                  <a:lnTo>
                    <a:pt x="45719" y="0"/>
                  </a:lnTo>
                </a:path>
              </a:pathLst>
            </a:custGeom>
            <a:ln w="33527">
              <a:solidFill>
                <a:srgbClr val="24211D"/>
              </a:solidFill>
            </a:ln>
          </p:spPr>
          <p:txBody>
            <a:bodyPr wrap="square" lIns="0" tIns="0" rIns="0" bIns="0" rtlCol="0"/>
            <a:lstStyle/>
            <a:p>
              <a:endParaRPr/>
            </a:p>
          </p:txBody>
        </p:sp>
        <p:sp>
          <p:nvSpPr>
            <p:cNvPr id="646" name="object 646"/>
            <p:cNvSpPr/>
            <p:nvPr/>
          </p:nvSpPr>
          <p:spPr>
            <a:xfrm>
              <a:off x="6521023" y="4904564"/>
              <a:ext cx="39095" cy="0"/>
            </a:xfrm>
            <a:custGeom>
              <a:avLst/>
              <a:gdLst/>
              <a:ahLst/>
              <a:cxnLst/>
              <a:rect l="l" t="t" r="r" b="b"/>
              <a:pathLst>
                <a:path w="45720">
                  <a:moveTo>
                    <a:pt x="0" y="0"/>
                  </a:moveTo>
                  <a:lnTo>
                    <a:pt x="45719" y="0"/>
                  </a:lnTo>
                </a:path>
              </a:pathLst>
            </a:custGeom>
            <a:ln w="33527">
              <a:solidFill>
                <a:srgbClr val="24211D"/>
              </a:solidFill>
            </a:ln>
          </p:spPr>
          <p:txBody>
            <a:bodyPr wrap="square" lIns="0" tIns="0" rIns="0" bIns="0" rtlCol="0"/>
            <a:lstStyle/>
            <a:p>
              <a:endParaRPr/>
            </a:p>
          </p:txBody>
        </p:sp>
        <p:sp>
          <p:nvSpPr>
            <p:cNvPr id="647" name="object 647"/>
            <p:cNvSpPr/>
            <p:nvPr/>
          </p:nvSpPr>
          <p:spPr>
            <a:xfrm>
              <a:off x="6454561" y="4904564"/>
              <a:ext cx="48326" cy="0"/>
            </a:xfrm>
            <a:custGeom>
              <a:avLst/>
              <a:gdLst/>
              <a:ahLst/>
              <a:cxnLst/>
              <a:rect l="l" t="t" r="r" b="b"/>
              <a:pathLst>
                <a:path w="56515">
                  <a:moveTo>
                    <a:pt x="0" y="0"/>
                  </a:moveTo>
                  <a:lnTo>
                    <a:pt x="56387" y="0"/>
                  </a:lnTo>
                </a:path>
              </a:pathLst>
            </a:custGeom>
            <a:ln w="33527">
              <a:solidFill>
                <a:srgbClr val="24211D"/>
              </a:solidFill>
            </a:ln>
          </p:spPr>
          <p:txBody>
            <a:bodyPr wrap="square" lIns="0" tIns="0" rIns="0" bIns="0" rtlCol="0"/>
            <a:lstStyle/>
            <a:p>
              <a:endParaRPr/>
            </a:p>
          </p:txBody>
        </p:sp>
        <p:sp>
          <p:nvSpPr>
            <p:cNvPr id="648" name="object 648"/>
            <p:cNvSpPr/>
            <p:nvPr/>
          </p:nvSpPr>
          <p:spPr>
            <a:xfrm>
              <a:off x="6386796" y="4904564"/>
              <a:ext cx="48326" cy="0"/>
            </a:xfrm>
            <a:custGeom>
              <a:avLst/>
              <a:gdLst/>
              <a:ahLst/>
              <a:cxnLst/>
              <a:rect l="l" t="t" r="r" b="b"/>
              <a:pathLst>
                <a:path w="56515">
                  <a:moveTo>
                    <a:pt x="0" y="0"/>
                  </a:moveTo>
                  <a:lnTo>
                    <a:pt x="56387" y="0"/>
                  </a:lnTo>
                </a:path>
              </a:pathLst>
            </a:custGeom>
            <a:ln w="33527">
              <a:solidFill>
                <a:srgbClr val="24211D"/>
              </a:solidFill>
            </a:ln>
          </p:spPr>
          <p:txBody>
            <a:bodyPr wrap="square" lIns="0" tIns="0" rIns="0" bIns="0" rtlCol="0"/>
            <a:lstStyle/>
            <a:p>
              <a:endParaRPr/>
            </a:p>
          </p:txBody>
        </p:sp>
        <p:sp>
          <p:nvSpPr>
            <p:cNvPr id="649" name="object 649"/>
            <p:cNvSpPr/>
            <p:nvPr/>
          </p:nvSpPr>
          <p:spPr>
            <a:xfrm>
              <a:off x="6338578" y="4889350"/>
              <a:ext cx="28779" cy="30544"/>
            </a:xfrm>
            <a:custGeom>
              <a:avLst/>
              <a:gdLst/>
              <a:ahLst/>
              <a:cxnLst/>
              <a:rect l="l" t="t" r="r" b="b"/>
              <a:pathLst>
                <a:path w="33654" h="33654">
                  <a:moveTo>
                    <a:pt x="33527" y="33527"/>
                  </a:moveTo>
                  <a:lnTo>
                    <a:pt x="33527" y="0"/>
                  </a:lnTo>
                  <a:lnTo>
                    <a:pt x="10667" y="0"/>
                  </a:lnTo>
                  <a:lnTo>
                    <a:pt x="0" y="10667"/>
                  </a:lnTo>
                  <a:lnTo>
                    <a:pt x="10667" y="33527"/>
                  </a:lnTo>
                  <a:lnTo>
                    <a:pt x="33527" y="33527"/>
                  </a:lnTo>
                  <a:close/>
                </a:path>
                <a:path w="33654" h="33654">
                  <a:moveTo>
                    <a:pt x="10667" y="33527"/>
                  </a:moveTo>
                  <a:lnTo>
                    <a:pt x="0" y="10667"/>
                  </a:lnTo>
                  <a:lnTo>
                    <a:pt x="0" y="33527"/>
                  </a:lnTo>
                  <a:lnTo>
                    <a:pt x="10667" y="33527"/>
                  </a:lnTo>
                  <a:close/>
                </a:path>
              </a:pathLst>
            </a:custGeom>
            <a:solidFill>
              <a:srgbClr val="24211D"/>
            </a:solidFill>
          </p:spPr>
          <p:txBody>
            <a:bodyPr wrap="square" lIns="0" tIns="0" rIns="0" bIns="0" rtlCol="0"/>
            <a:lstStyle/>
            <a:p>
              <a:endParaRPr/>
            </a:p>
          </p:txBody>
        </p:sp>
        <p:sp>
          <p:nvSpPr>
            <p:cNvPr id="650" name="object 650"/>
            <p:cNvSpPr/>
            <p:nvPr/>
          </p:nvSpPr>
          <p:spPr>
            <a:xfrm>
              <a:off x="2131903" y="491908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651" name="object 651"/>
            <p:cNvSpPr/>
            <p:nvPr/>
          </p:nvSpPr>
          <p:spPr>
            <a:xfrm>
              <a:off x="2084989" y="4919087"/>
              <a:ext cx="28779" cy="0"/>
            </a:xfrm>
            <a:custGeom>
              <a:avLst/>
              <a:gdLst/>
              <a:ahLst/>
              <a:cxnLst/>
              <a:rect l="l" t="t" r="r" b="b"/>
              <a:pathLst>
                <a:path w="33655">
                  <a:moveTo>
                    <a:pt x="0" y="0"/>
                  </a:moveTo>
                  <a:lnTo>
                    <a:pt x="33527" y="0"/>
                  </a:lnTo>
                </a:path>
              </a:pathLst>
            </a:custGeom>
            <a:ln w="22859">
              <a:solidFill>
                <a:srgbClr val="24211D"/>
              </a:solidFill>
            </a:ln>
          </p:spPr>
          <p:txBody>
            <a:bodyPr wrap="square" lIns="0" tIns="0" rIns="0" bIns="0" rtlCol="0"/>
            <a:lstStyle/>
            <a:p>
              <a:endParaRPr/>
            </a:p>
          </p:txBody>
        </p:sp>
        <p:sp>
          <p:nvSpPr>
            <p:cNvPr id="652" name="object 652"/>
            <p:cNvSpPr/>
            <p:nvPr/>
          </p:nvSpPr>
          <p:spPr>
            <a:xfrm>
              <a:off x="2045893" y="491908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653" name="object 653"/>
            <p:cNvSpPr/>
            <p:nvPr/>
          </p:nvSpPr>
          <p:spPr>
            <a:xfrm>
              <a:off x="1997674" y="4919087"/>
              <a:ext cx="28779" cy="0"/>
            </a:xfrm>
            <a:custGeom>
              <a:avLst/>
              <a:gdLst/>
              <a:ahLst/>
              <a:cxnLst/>
              <a:rect l="l" t="t" r="r" b="b"/>
              <a:pathLst>
                <a:path w="33655">
                  <a:moveTo>
                    <a:pt x="0" y="0"/>
                  </a:moveTo>
                  <a:lnTo>
                    <a:pt x="33527" y="0"/>
                  </a:lnTo>
                </a:path>
              </a:pathLst>
            </a:custGeom>
            <a:ln w="22859">
              <a:solidFill>
                <a:srgbClr val="24211D"/>
              </a:solidFill>
            </a:ln>
          </p:spPr>
          <p:txBody>
            <a:bodyPr wrap="square" lIns="0" tIns="0" rIns="0" bIns="0" rtlCol="0"/>
            <a:lstStyle/>
            <a:p>
              <a:endParaRPr/>
            </a:p>
          </p:txBody>
        </p:sp>
        <p:sp>
          <p:nvSpPr>
            <p:cNvPr id="654" name="object 654"/>
            <p:cNvSpPr/>
            <p:nvPr/>
          </p:nvSpPr>
          <p:spPr>
            <a:xfrm>
              <a:off x="1959883" y="4919087"/>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655" name="object 655"/>
            <p:cNvSpPr/>
            <p:nvPr/>
          </p:nvSpPr>
          <p:spPr>
            <a:xfrm>
              <a:off x="1911665" y="4919087"/>
              <a:ext cx="28779" cy="0"/>
            </a:xfrm>
            <a:custGeom>
              <a:avLst/>
              <a:gdLst/>
              <a:ahLst/>
              <a:cxnLst/>
              <a:rect l="l" t="t" r="r" b="b"/>
              <a:pathLst>
                <a:path w="33655">
                  <a:moveTo>
                    <a:pt x="0" y="0"/>
                  </a:moveTo>
                  <a:lnTo>
                    <a:pt x="33527" y="0"/>
                  </a:lnTo>
                </a:path>
              </a:pathLst>
            </a:custGeom>
            <a:ln w="22859">
              <a:solidFill>
                <a:srgbClr val="24211D"/>
              </a:solidFill>
            </a:ln>
          </p:spPr>
          <p:txBody>
            <a:bodyPr wrap="square" lIns="0" tIns="0" rIns="0" bIns="0" rtlCol="0"/>
            <a:lstStyle/>
            <a:p>
              <a:endParaRPr/>
            </a:p>
          </p:txBody>
        </p:sp>
        <p:sp>
          <p:nvSpPr>
            <p:cNvPr id="656" name="object 656"/>
            <p:cNvSpPr/>
            <p:nvPr/>
          </p:nvSpPr>
          <p:spPr>
            <a:xfrm>
              <a:off x="1872569" y="491908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657" name="object 657"/>
            <p:cNvSpPr/>
            <p:nvPr/>
          </p:nvSpPr>
          <p:spPr>
            <a:xfrm>
              <a:off x="1824352" y="4919087"/>
              <a:ext cx="28779" cy="0"/>
            </a:xfrm>
            <a:custGeom>
              <a:avLst/>
              <a:gdLst/>
              <a:ahLst/>
              <a:cxnLst/>
              <a:rect l="l" t="t" r="r" b="b"/>
              <a:pathLst>
                <a:path w="33655">
                  <a:moveTo>
                    <a:pt x="0" y="0"/>
                  </a:moveTo>
                  <a:lnTo>
                    <a:pt x="33527" y="0"/>
                  </a:lnTo>
                </a:path>
              </a:pathLst>
            </a:custGeom>
            <a:ln w="22859">
              <a:solidFill>
                <a:srgbClr val="24211D"/>
              </a:solidFill>
            </a:ln>
          </p:spPr>
          <p:txBody>
            <a:bodyPr wrap="square" lIns="0" tIns="0" rIns="0" bIns="0" rtlCol="0"/>
            <a:lstStyle/>
            <a:p>
              <a:endParaRPr/>
            </a:p>
          </p:txBody>
        </p:sp>
        <p:sp>
          <p:nvSpPr>
            <p:cNvPr id="658" name="object 658"/>
            <p:cNvSpPr/>
            <p:nvPr/>
          </p:nvSpPr>
          <p:spPr>
            <a:xfrm>
              <a:off x="1786558" y="4919087"/>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659" name="object 659"/>
            <p:cNvSpPr/>
            <p:nvPr/>
          </p:nvSpPr>
          <p:spPr>
            <a:xfrm>
              <a:off x="1738341" y="4919087"/>
              <a:ext cx="28779" cy="0"/>
            </a:xfrm>
            <a:custGeom>
              <a:avLst/>
              <a:gdLst/>
              <a:ahLst/>
              <a:cxnLst/>
              <a:rect l="l" t="t" r="r" b="b"/>
              <a:pathLst>
                <a:path w="33655">
                  <a:moveTo>
                    <a:pt x="0" y="0"/>
                  </a:moveTo>
                  <a:lnTo>
                    <a:pt x="33527" y="0"/>
                  </a:lnTo>
                </a:path>
              </a:pathLst>
            </a:custGeom>
            <a:ln w="22859">
              <a:solidFill>
                <a:srgbClr val="24211D"/>
              </a:solidFill>
            </a:ln>
          </p:spPr>
          <p:txBody>
            <a:bodyPr wrap="square" lIns="0" tIns="0" rIns="0" bIns="0" rtlCol="0"/>
            <a:lstStyle/>
            <a:p>
              <a:endParaRPr/>
            </a:p>
          </p:txBody>
        </p:sp>
        <p:sp>
          <p:nvSpPr>
            <p:cNvPr id="660" name="object 660"/>
            <p:cNvSpPr/>
            <p:nvPr/>
          </p:nvSpPr>
          <p:spPr>
            <a:xfrm>
              <a:off x="1699246" y="491908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661" name="object 661"/>
            <p:cNvSpPr/>
            <p:nvPr/>
          </p:nvSpPr>
          <p:spPr>
            <a:xfrm>
              <a:off x="1651029" y="4919087"/>
              <a:ext cx="28779" cy="0"/>
            </a:xfrm>
            <a:custGeom>
              <a:avLst/>
              <a:gdLst/>
              <a:ahLst/>
              <a:cxnLst/>
              <a:rect l="l" t="t" r="r" b="b"/>
              <a:pathLst>
                <a:path w="33655">
                  <a:moveTo>
                    <a:pt x="0" y="0"/>
                  </a:moveTo>
                  <a:lnTo>
                    <a:pt x="33527" y="0"/>
                  </a:lnTo>
                </a:path>
              </a:pathLst>
            </a:custGeom>
            <a:ln w="22859">
              <a:solidFill>
                <a:srgbClr val="24211D"/>
              </a:solidFill>
            </a:ln>
          </p:spPr>
          <p:txBody>
            <a:bodyPr wrap="square" lIns="0" tIns="0" rIns="0" bIns="0" rtlCol="0"/>
            <a:lstStyle/>
            <a:p>
              <a:endParaRPr/>
            </a:p>
          </p:txBody>
        </p:sp>
        <p:sp>
          <p:nvSpPr>
            <p:cNvPr id="662" name="object 662"/>
            <p:cNvSpPr/>
            <p:nvPr/>
          </p:nvSpPr>
          <p:spPr>
            <a:xfrm>
              <a:off x="1613236" y="4919087"/>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663" name="object 663"/>
            <p:cNvSpPr/>
            <p:nvPr/>
          </p:nvSpPr>
          <p:spPr>
            <a:xfrm>
              <a:off x="1565018" y="4919087"/>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664" name="object 664"/>
            <p:cNvSpPr/>
            <p:nvPr/>
          </p:nvSpPr>
          <p:spPr>
            <a:xfrm>
              <a:off x="1525922" y="491908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665" name="object 665"/>
            <p:cNvSpPr/>
            <p:nvPr/>
          </p:nvSpPr>
          <p:spPr>
            <a:xfrm>
              <a:off x="1477705" y="491908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666" name="object 666"/>
            <p:cNvSpPr/>
            <p:nvPr/>
          </p:nvSpPr>
          <p:spPr>
            <a:xfrm>
              <a:off x="1439912" y="4919087"/>
              <a:ext cx="18462" cy="0"/>
            </a:xfrm>
            <a:custGeom>
              <a:avLst/>
              <a:gdLst/>
              <a:ahLst/>
              <a:cxnLst/>
              <a:rect l="l" t="t" r="r" b="b"/>
              <a:pathLst>
                <a:path w="21589">
                  <a:moveTo>
                    <a:pt x="0" y="0"/>
                  </a:moveTo>
                  <a:lnTo>
                    <a:pt x="21335" y="0"/>
                  </a:lnTo>
                </a:path>
              </a:pathLst>
            </a:custGeom>
            <a:ln w="22859">
              <a:solidFill>
                <a:srgbClr val="24211D"/>
              </a:solidFill>
            </a:ln>
          </p:spPr>
          <p:txBody>
            <a:bodyPr wrap="square" lIns="0" tIns="0" rIns="0" bIns="0" rtlCol="0"/>
            <a:lstStyle/>
            <a:p>
              <a:endParaRPr/>
            </a:p>
          </p:txBody>
        </p:sp>
        <p:sp>
          <p:nvSpPr>
            <p:cNvPr id="667" name="object 667"/>
            <p:cNvSpPr/>
            <p:nvPr/>
          </p:nvSpPr>
          <p:spPr>
            <a:xfrm>
              <a:off x="1391694" y="4919087"/>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668" name="object 668"/>
            <p:cNvSpPr/>
            <p:nvPr/>
          </p:nvSpPr>
          <p:spPr>
            <a:xfrm>
              <a:off x="1352600" y="4889350"/>
              <a:ext cx="28779" cy="30544"/>
            </a:xfrm>
            <a:custGeom>
              <a:avLst/>
              <a:gdLst/>
              <a:ahLst/>
              <a:cxnLst/>
              <a:rect l="l" t="t" r="r" b="b"/>
              <a:pathLst>
                <a:path w="33655" h="33654">
                  <a:moveTo>
                    <a:pt x="33527" y="21335"/>
                  </a:moveTo>
                  <a:lnTo>
                    <a:pt x="22859" y="0"/>
                  </a:lnTo>
                  <a:lnTo>
                    <a:pt x="0" y="10667"/>
                  </a:lnTo>
                  <a:lnTo>
                    <a:pt x="12191" y="33527"/>
                  </a:lnTo>
                  <a:lnTo>
                    <a:pt x="33527" y="21335"/>
                  </a:lnTo>
                  <a:close/>
                </a:path>
              </a:pathLst>
            </a:custGeom>
            <a:solidFill>
              <a:srgbClr val="24211D"/>
            </a:solidFill>
          </p:spPr>
          <p:txBody>
            <a:bodyPr wrap="square" lIns="0" tIns="0" rIns="0" bIns="0" rtlCol="0"/>
            <a:lstStyle/>
            <a:p>
              <a:endParaRPr/>
            </a:p>
          </p:txBody>
        </p:sp>
        <p:sp>
          <p:nvSpPr>
            <p:cNvPr id="669" name="object 669"/>
            <p:cNvSpPr/>
            <p:nvPr/>
          </p:nvSpPr>
          <p:spPr>
            <a:xfrm>
              <a:off x="1343477" y="4847856"/>
              <a:ext cx="19548" cy="30544"/>
            </a:xfrm>
            <a:custGeom>
              <a:avLst/>
              <a:gdLst/>
              <a:ahLst/>
              <a:cxnLst/>
              <a:rect l="l" t="t" r="r" b="b"/>
              <a:pathLst>
                <a:path w="22859" h="33654">
                  <a:moveTo>
                    <a:pt x="22859" y="22859"/>
                  </a:moveTo>
                  <a:lnTo>
                    <a:pt x="22859" y="0"/>
                  </a:lnTo>
                  <a:lnTo>
                    <a:pt x="0" y="10667"/>
                  </a:lnTo>
                  <a:lnTo>
                    <a:pt x="0" y="33527"/>
                  </a:lnTo>
                  <a:lnTo>
                    <a:pt x="22859" y="22859"/>
                  </a:lnTo>
                  <a:close/>
                </a:path>
              </a:pathLst>
            </a:custGeom>
            <a:solidFill>
              <a:srgbClr val="24211D"/>
            </a:solidFill>
          </p:spPr>
          <p:txBody>
            <a:bodyPr wrap="square" lIns="0" tIns="0" rIns="0" bIns="0" rtlCol="0"/>
            <a:lstStyle/>
            <a:p>
              <a:endParaRPr/>
            </a:p>
          </p:txBody>
        </p:sp>
        <p:sp>
          <p:nvSpPr>
            <p:cNvPr id="670" name="object 670"/>
            <p:cNvSpPr/>
            <p:nvPr/>
          </p:nvSpPr>
          <p:spPr>
            <a:xfrm>
              <a:off x="1343477" y="4807745"/>
              <a:ext cx="28779" cy="19594"/>
            </a:xfrm>
            <a:custGeom>
              <a:avLst/>
              <a:gdLst/>
              <a:ahLst/>
              <a:cxnLst/>
              <a:rect l="l" t="t" r="r" b="b"/>
              <a:pathLst>
                <a:path w="33655" h="21589">
                  <a:moveTo>
                    <a:pt x="33527" y="21335"/>
                  </a:moveTo>
                  <a:lnTo>
                    <a:pt x="33527" y="0"/>
                  </a:lnTo>
                  <a:lnTo>
                    <a:pt x="10667" y="0"/>
                  </a:lnTo>
                  <a:lnTo>
                    <a:pt x="0" y="21335"/>
                  </a:lnTo>
                  <a:lnTo>
                    <a:pt x="33527" y="21335"/>
                  </a:lnTo>
                  <a:close/>
                </a:path>
              </a:pathLst>
            </a:custGeom>
            <a:solidFill>
              <a:srgbClr val="24211D"/>
            </a:solidFill>
          </p:spPr>
          <p:txBody>
            <a:bodyPr wrap="square" lIns="0" tIns="0" rIns="0" bIns="0" rtlCol="0"/>
            <a:lstStyle/>
            <a:p>
              <a:endParaRPr/>
            </a:p>
          </p:txBody>
        </p:sp>
        <p:sp>
          <p:nvSpPr>
            <p:cNvPr id="671" name="object 671"/>
            <p:cNvSpPr/>
            <p:nvPr/>
          </p:nvSpPr>
          <p:spPr>
            <a:xfrm>
              <a:off x="1363025" y="4766251"/>
              <a:ext cx="28779" cy="20747"/>
            </a:xfrm>
            <a:custGeom>
              <a:avLst/>
              <a:gdLst/>
              <a:ahLst/>
              <a:cxnLst/>
              <a:rect l="l" t="t" r="r" b="b"/>
              <a:pathLst>
                <a:path w="33655" h="22860">
                  <a:moveTo>
                    <a:pt x="33527" y="0"/>
                  </a:moveTo>
                  <a:lnTo>
                    <a:pt x="10667" y="0"/>
                  </a:lnTo>
                  <a:lnTo>
                    <a:pt x="0" y="22859"/>
                  </a:lnTo>
                  <a:lnTo>
                    <a:pt x="21335" y="22859"/>
                  </a:lnTo>
                  <a:lnTo>
                    <a:pt x="33527" y="0"/>
                  </a:lnTo>
                  <a:close/>
                </a:path>
              </a:pathLst>
            </a:custGeom>
            <a:solidFill>
              <a:srgbClr val="24211D"/>
            </a:solidFill>
          </p:spPr>
          <p:txBody>
            <a:bodyPr wrap="square" lIns="0" tIns="0" rIns="0" bIns="0" rtlCol="0"/>
            <a:lstStyle/>
            <a:p>
              <a:endParaRPr/>
            </a:p>
          </p:txBody>
        </p:sp>
        <p:sp>
          <p:nvSpPr>
            <p:cNvPr id="672" name="object 672"/>
            <p:cNvSpPr/>
            <p:nvPr/>
          </p:nvSpPr>
          <p:spPr>
            <a:xfrm>
              <a:off x="1381269" y="4724758"/>
              <a:ext cx="30408" cy="32273"/>
            </a:xfrm>
            <a:custGeom>
              <a:avLst/>
              <a:gdLst/>
              <a:ahLst/>
              <a:cxnLst/>
              <a:rect l="l" t="t" r="r" b="b"/>
              <a:pathLst>
                <a:path w="35560" h="35560">
                  <a:moveTo>
                    <a:pt x="35051" y="12191"/>
                  </a:moveTo>
                  <a:lnTo>
                    <a:pt x="12191" y="0"/>
                  </a:lnTo>
                  <a:lnTo>
                    <a:pt x="0" y="12191"/>
                  </a:lnTo>
                  <a:lnTo>
                    <a:pt x="22859" y="35051"/>
                  </a:lnTo>
                  <a:lnTo>
                    <a:pt x="35051" y="12191"/>
                  </a:lnTo>
                  <a:close/>
                </a:path>
              </a:pathLst>
            </a:custGeom>
            <a:solidFill>
              <a:srgbClr val="24211D"/>
            </a:solidFill>
          </p:spPr>
          <p:txBody>
            <a:bodyPr wrap="square" lIns="0" tIns="0" rIns="0" bIns="0" rtlCol="0"/>
            <a:lstStyle/>
            <a:p>
              <a:endParaRPr/>
            </a:p>
          </p:txBody>
        </p:sp>
        <p:sp>
          <p:nvSpPr>
            <p:cNvPr id="673" name="object 673"/>
            <p:cNvSpPr/>
            <p:nvPr/>
          </p:nvSpPr>
          <p:spPr>
            <a:xfrm>
              <a:off x="1411242" y="4684648"/>
              <a:ext cx="28779" cy="30544"/>
            </a:xfrm>
            <a:custGeom>
              <a:avLst/>
              <a:gdLst/>
              <a:ahLst/>
              <a:cxnLst/>
              <a:rect l="l" t="t" r="r" b="b"/>
              <a:pathLst>
                <a:path w="33655" h="33654">
                  <a:moveTo>
                    <a:pt x="33527" y="10667"/>
                  </a:moveTo>
                  <a:lnTo>
                    <a:pt x="10667" y="0"/>
                  </a:lnTo>
                  <a:lnTo>
                    <a:pt x="0" y="10667"/>
                  </a:lnTo>
                  <a:lnTo>
                    <a:pt x="0" y="22859"/>
                  </a:lnTo>
                  <a:lnTo>
                    <a:pt x="21335" y="33527"/>
                  </a:lnTo>
                  <a:lnTo>
                    <a:pt x="21335" y="22859"/>
                  </a:lnTo>
                  <a:lnTo>
                    <a:pt x="33527" y="10667"/>
                  </a:lnTo>
                  <a:close/>
                </a:path>
              </a:pathLst>
            </a:custGeom>
            <a:solidFill>
              <a:srgbClr val="24211D"/>
            </a:solidFill>
          </p:spPr>
          <p:txBody>
            <a:bodyPr wrap="square" lIns="0" tIns="0" rIns="0" bIns="0" rtlCol="0"/>
            <a:lstStyle/>
            <a:p>
              <a:endParaRPr/>
            </a:p>
          </p:txBody>
        </p:sp>
        <p:sp>
          <p:nvSpPr>
            <p:cNvPr id="674" name="object 674"/>
            <p:cNvSpPr/>
            <p:nvPr/>
          </p:nvSpPr>
          <p:spPr>
            <a:xfrm>
              <a:off x="1429488" y="4643153"/>
              <a:ext cx="28779" cy="32273"/>
            </a:xfrm>
            <a:custGeom>
              <a:avLst/>
              <a:gdLst/>
              <a:ahLst/>
              <a:cxnLst/>
              <a:rect l="l" t="t" r="r" b="b"/>
              <a:pathLst>
                <a:path w="33655" h="35560">
                  <a:moveTo>
                    <a:pt x="33527" y="12191"/>
                  </a:moveTo>
                  <a:lnTo>
                    <a:pt x="12191" y="0"/>
                  </a:lnTo>
                  <a:lnTo>
                    <a:pt x="0" y="22859"/>
                  </a:lnTo>
                  <a:lnTo>
                    <a:pt x="22859" y="35051"/>
                  </a:lnTo>
                  <a:lnTo>
                    <a:pt x="33527" y="12191"/>
                  </a:lnTo>
                  <a:close/>
                </a:path>
              </a:pathLst>
            </a:custGeom>
            <a:solidFill>
              <a:srgbClr val="24211D"/>
            </a:solidFill>
          </p:spPr>
          <p:txBody>
            <a:bodyPr wrap="square" lIns="0" tIns="0" rIns="0" bIns="0" rtlCol="0"/>
            <a:lstStyle/>
            <a:p>
              <a:endParaRPr/>
            </a:p>
          </p:txBody>
        </p:sp>
        <p:sp>
          <p:nvSpPr>
            <p:cNvPr id="675" name="object 675"/>
            <p:cNvSpPr/>
            <p:nvPr/>
          </p:nvSpPr>
          <p:spPr>
            <a:xfrm>
              <a:off x="1439912" y="4603043"/>
              <a:ext cx="28779" cy="30544"/>
            </a:xfrm>
            <a:custGeom>
              <a:avLst/>
              <a:gdLst/>
              <a:ahLst/>
              <a:cxnLst/>
              <a:rect l="l" t="t" r="r" b="b"/>
              <a:pathLst>
                <a:path w="33655" h="33654">
                  <a:moveTo>
                    <a:pt x="33527" y="0"/>
                  </a:moveTo>
                  <a:lnTo>
                    <a:pt x="10667" y="0"/>
                  </a:lnTo>
                  <a:lnTo>
                    <a:pt x="0" y="22859"/>
                  </a:lnTo>
                  <a:lnTo>
                    <a:pt x="21335" y="33527"/>
                  </a:lnTo>
                  <a:lnTo>
                    <a:pt x="33527" y="0"/>
                  </a:lnTo>
                  <a:close/>
                </a:path>
              </a:pathLst>
            </a:custGeom>
            <a:solidFill>
              <a:srgbClr val="24211D"/>
            </a:solidFill>
          </p:spPr>
          <p:txBody>
            <a:bodyPr wrap="square" lIns="0" tIns="0" rIns="0" bIns="0" rtlCol="0"/>
            <a:lstStyle/>
            <a:p>
              <a:endParaRPr/>
            </a:p>
          </p:txBody>
        </p:sp>
        <p:sp>
          <p:nvSpPr>
            <p:cNvPr id="676" name="object 676"/>
            <p:cNvSpPr/>
            <p:nvPr/>
          </p:nvSpPr>
          <p:spPr>
            <a:xfrm>
              <a:off x="1439912" y="4551867"/>
              <a:ext cx="28779" cy="30544"/>
            </a:xfrm>
            <a:custGeom>
              <a:avLst/>
              <a:gdLst/>
              <a:ahLst/>
              <a:cxnLst/>
              <a:rect l="l" t="t" r="r" b="b"/>
              <a:pathLst>
                <a:path w="33655" h="33654">
                  <a:moveTo>
                    <a:pt x="33527" y="33527"/>
                  </a:moveTo>
                  <a:lnTo>
                    <a:pt x="21335" y="10667"/>
                  </a:lnTo>
                  <a:lnTo>
                    <a:pt x="21335" y="0"/>
                  </a:lnTo>
                  <a:lnTo>
                    <a:pt x="0" y="10667"/>
                  </a:lnTo>
                  <a:lnTo>
                    <a:pt x="0" y="33527"/>
                  </a:lnTo>
                  <a:lnTo>
                    <a:pt x="33527" y="33527"/>
                  </a:lnTo>
                  <a:close/>
                </a:path>
              </a:pathLst>
            </a:custGeom>
            <a:solidFill>
              <a:srgbClr val="24211D"/>
            </a:solidFill>
          </p:spPr>
          <p:txBody>
            <a:bodyPr wrap="square" lIns="0" tIns="0" rIns="0" bIns="0" rtlCol="0"/>
            <a:lstStyle/>
            <a:p>
              <a:endParaRPr/>
            </a:p>
          </p:txBody>
        </p:sp>
        <p:sp>
          <p:nvSpPr>
            <p:cNvPr id="677" name="object 677"/>
            <p:cNvSpPr/>
            <p:nvPr/>
          </p:nvSpPr>
          <p:spPr>
            <a:xfrm>
              <a:off x="1411242" y="4521439"/>
              <a:ext cx="28779" cy="30544"/>
            </a:xfrm>
            <a:custGeom>
              <a:avLst/>
              <a:gdLst/>
              <a:ahLst/>
              <a:cxnLst/>
              <a:rect l="l" t="t" r="r" b="b"/>
              <a:pathLst>
                <a:path w="33655" h="33654">
                  <a:moveTo>
                    <a:pt x="33527" y="10667"/>
                  </a:moveTo>
                  <a:lnTo>
                    <a:pt x="10667" y="0"/>
                  </a:lnTo>
                  <a:lnTo>
                    <a:pt x="0" y="10667"/>
                  </a:lnTo>
                  <a:lnTo>
                    <a:pt x="10667" y="33527"/>
                  </a:lnTo>
                  <a:lnTo>
                    <a:pt x="33527" y="10667"/>
                  </a:lnTo>
                  <a:close/>
                </a:path>
              </a:pathLst>
            </a:custGeom>
            <a:solidFill>
              <a:srgbClr val="24211D"/>
            </a:solidFill>
          </p:spPr>
          <p:txBody>
            <a:bodyPr wrap="square" lIns="0" tIns="0" rIns="0" bIns="0" rtlCol="0"/>
            <a:lstStyle/>
            <a:p>
              <a:endParaRPr/>
            </a:p>
          </p:txBody>
        </p:sp>
        <p:sp>
          <p:nvSpPr>
            <p:cNvPr id="678" name="object 678"/>
            <p:cNvSpPr/>
            <p:nvPr/>
          </p:nvSpPr>
          <p:spPr>
            <a:xfrm>
              <a:off x="1372148" y="4491010"/>
              <a:ext cx="28779" cy="30544"/>
            </a:xfrm>
            <a:custGeom>
              <a:avLst/>
              <a:gdLst/>
              <a:ahLst/>
              <a:cxnLst/>
              <a:rect l="l" t="t" r="r" b="b"/>
              <a:pathLst>
                <a:path w="33655" h="33654">
                  <a:moveTo>
                    <a:pt x="33527" y="21335"/>
                  </a:moveTo>
                  <a:lnTo>
                    <a:pt x="10667" y="0"/>
                  </a:lnTo>
                  <a:lnTo>
                    <a:pt x="0" y="33527"/>
                  </a:lnTo>
                  <a:lnTo>
                    <a:pt x="22859" y="33527"/>
                  </a:lnTo>
                  <a:lnTo>
                    <a:pt x="33527" y="21335"/>
                  </a:lnTo>
                  <a:close/>
                </a:path>
              </a:pathLst>
            </a:custGeom>
            <a:solidFill>
              <a:srgbClr val="24211D"/>
            </a:solidFill>
          </p:spPr>
          <p:txBody>
            <a:bodyPr wrap="square" lIns="0" tIns="0" rIns="0" bIns="0" rtlCol="0"/>
            <a:lstStyle/>
            <a:p>
              <a:endParaRPr/>
            </a:p>
          </p:txBody>
        </p:sp>
        <p:sp>
          <p:nvSpPr>
            <p:cNvPr id="679" name="object 679"/>
            <p:cNvSpPr/>
            <p:nvPr/>
          </p:nvSpPr>
          <p:spPr>
            <a:xfrm>
              <a:off x="1381270" y="4506224"/>
              <a:ext cx="0" cy="0"/>
            </a:xfrm>
            <a:custGeom>
              <a:avLst/>
              <a:gdLst/>
              <a:ahLst/>
              <a:cxnLst/>
              <a:rect l="l" t="t" r="r" b="b"/>
              <a:pathLst>
                <a:path>
                  <a:moveTo>
                    <a:pt x="0" y="0"/>
                  </a:moveTo>
                  <a:lnTo>
                    <a:pt x="0" y="0"/>
                  </a:lnTo>
                </a:path>
              </a:pathLst>
            </a:custGeom>
            <a:ln w="33527">
              <a:solidFill>
                <a:srgbClr val="24211D"/>
              </a:solidFill>
            </a:ln>
          </p:spPr>
          <p:txBody>
            <a:bodyPr wrap="square" lIns="0" tIns="0" rIns="0" bIns="0" rtlCol="0"/>
            <a:lstStyle/>
            <a:p>
              <a:endParaRPr/>
            </a:p>
          </p:txBody>
        </p:sp>
        <p:sp>
          <p:nvSpPr>
            <p:cNvPr id="680" name="object 680"/>
            <p:cNvSpPr/>
            <p:nvPr/>
          </p:nvSpPr>
          <p:spPr>
            <a:xfrm>
              <a:off x="1400817" y="4506224"/>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681" name="object 681"/>
            <p:cNvSpPr/>
            <p:nvPr/>
          </p:nvSpPr>
          <p:spPr>
            <a:xfrm>
              <a:off x="1439912" y="4506224"/>
              <a:ext cx="28779" cy="0"/>
            </a:xfrm>
            <a:custGeom>
              <a:avLst/>
              <a:gdLst/>
              <a:ahLst/>
              <a:cxnLst/>
              <a:rect l="l" t="t" r="r" b="b"/>
              <a:pathLst>
                <a:path w="33655">
                  <a:moveTo>
                    <a:pt x="0" y="0"/>
                  </a:moveTo>
                  <a:lnTo>
                    <a:pt x="33527" y="0"/>
                  </a:lnTo>
                </a:path>
              </a:pathLst>
            </a:custGeom>
            <a:ln w="33527">
              <a:solidFill>
                <a:srgbClr val="24211D"/>
              </a:solidFill>
            </a:ln>
          </p:spPr>
          <p:txBody>
            <a:bodyPr wrap="square" lIns="0" tIns="0" rIns="0" bIns="0" rtlCol="0"/>
            <a:lstStyle/>
            <a:p>
              <a:endParaRPr/>
            </a:p>
          </p:txBody>
        </p:sp>
        <p:sp>
          <p:nvSpPr>
            <p:cNvPr id="682" name="object 682"/>
            <p:cNvSpPr/>
            <p:nvPr/>
          </p:nvSpPr>
          <p:spPr>
            <a:xfrm>
              <a:off x="1488130" y="4506224"/>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683" name="object 683"/>
            <p:cNvSpPr/>
            <p:nvPr/>
          </p:nvSpPr>
          <p:spPr>
            <a:xfrm>
              <a:off x="1525922" y="4506224"/>
              <a:ext cx="28779" cy="0"/>
            </a:xfrm>
            <a:custGeom>
              <a:avLst/>
              <a:gdLst/>
              <a:ahLst/>
              <a:cxnLst/>
              <a:rect l="l" t="t" r="r" b="b"/>
              <a:pathLst>
                <a:path w="33655">
                  <a:moveTo>
                    <a:pt x="0" y="0"/>
                  </a:moveTo>
                  <a:lnTo>
                    <a:pt x="33527" y="0"/>
                  </a:lnTo>
                </a:path>
              </a:pathLst>
            </a:custGeom>
            <a:ln w="33527">
              <a:solidFill>
                <a:srgbClr val="24211D"/>
              </a:solidFill>
            </a:ln>
          </p:spPr>
          <p:txBody>
            <a:bodyPr wrap="square" lIns="0" tIns="0" rIns="0" bIns="0" rtlCol="0"/>
            <a:lstStyle/>
            <a:p>
              <a:endParaRPr/>
            </a:p>
          </p:txBody>
        </p:sp>
        <p:sp>
          <p:nvSpPr>
            <p:cNvPr id="684" name="object 684"/>
            <p:cNvSpPr/>
            <p:nvPr/>
          </p:nvSpPr>
          <p:spPr>
            <a:xfrm>
              <a:off x="1574140" y="4506224"/>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685" name="object 685"/>
            <p:cNvSpPr/>
            <p:nvPr/>
          </p:nvSpPr>
          <p:spPr>
            <a:xfrm>
              <a:off x="1613236" y="4506224"/>
              <a:ext cx="28779" cy="0"/>
            </a:xfrm>
            <a:custGeom>
              <a:avLst/>
              <a:gdLst/>
              <a:ahLst/>
              <a:cxnLst/>
              <a:rect l="l" t="t" r="r" b="b"/>
              <a:pathLst>
                <a:path w="33655">
                  <a:moveTo>
                    <a:pt x="0" y="0"/>
                  </a:moveTo>
                  <a:lnTo>
                    <a:pt x="33527" y="0"/>
                  </a:lnTo>
                </a:path>
              </a:pathLst>
            </a:custGeom>
            <a:ln w="33527">
              <a:solidFill>
                <a:srgbClr val="24211D"/>
              </a:solidFill>
            </a:ln>
          </p:spPr>
          <p:txBody>
            <a:bodyPr wrap="square" lIns="0" tIns="0" rIns="0" bIns="0" rtlCol="0"/>
            <a:lstStyle/>
            <a:p>
              <a:endParaRPr/>
            </a:p>
          </p:txBody>
        </p:sp>
        <p:sp>
          <p:nvSpPr>
            <p:cNvPr id="686" name="object 686"/>
            <p:cNvSpPr/>
            <p:nvPr/>
          </p:nvSpPr>
          <p:spPr>
            <a:xfrm>
              <a:off x="1661454" y="4506224"/>
              <a:ext cx="18462" cy="0"/>
            </a:xfrm>
            <a:custGeom>
              <a:avLst/>
              <a:gdLst/>
              <a:ahLst/>
              <a:cxnLst/>
              <a:rect l="l" t="t" r="r" b="b"/>
              <a:pathLst>
                <a:path w="21589">
                  <a:moveTo>
                    <a:pt x="0" y="0"/>
                  </a:moveTo>
                  <a:lnTo>
                    <a:pt x="21335" y="0"/>
                  </a:lnTo>
                </a:path>
              </a:pathLst>
            </a:custGeom>
            <a:ln w="33527">
              <a:solidFill>
                <a:srgbClr val="24211D"/>
              </a:solidFill>
            </a:ln>
          </p:spPr>
          <p:txBody>
            <a:bodyPr wrap="square" lIns="0" tIns="0" rIns="0" bIns="0" rtlCol="0"/>
            <a:lstStyle/>
            <a:p>
              <a:endParaRPr/>
            </a:p>
          </p:txBody>
        </p:sp>
        <p:sp>
          <p:nvSpPr>
            <p:cNvPr id="687" name="object 687"/>
            <p:cNvSpPr/>
            <p:nvPr/>
          </p:nvSpPr>
          <p:spPr>
            <a:xfrm>
              <a:off x="1699246" y="4506224"/>
              <a:ext cx="28779" cy="0"/>
            </a:xfrm>
            <a:custGeom>
              <a:avLst/>
              <a:gdLst/>
              <a:ahLst/>
              <a:cxnLst/>
              <a:rect l="l" t="t" r="r" b="b"/>
              <a:pathLst>
                <a:path w="33655">
                  <a:moveTo>
                    <a:pt x="0" y="0"/>
                  </a:moveTo>
                  <a:lnTo>
                    <a:pt x="33527" y="0"/>
                  </a:lnTo>
                </a:path>
              </a:pathLst>
            </a:custGeom>
            <a:ln w="33527">
              <a:solidFill>
                <a:srgbClr val="24211D"/>
              </a:solidFill>
            </a:ln>
          </p:spPr>
          <p:txBody>
            <a:bodyPr wrap="square" lIns="0" tIns="0" rIns="0" bIns="0" rtlCol="0"/>
            <a:lstStyle/>
            <a:p>
              <a:endParaRPr/>
            </a:p>
          </p:txBody>
        </p:sp>
        <p:sp>
          <p:nvSpPr>
            <p:cNvPr id="688" name="object 688"/>
            <p:cNvSpPr/>
            <p:nvPr/>
          </p:nvSpPr>
          <p:spPr>
            <a:xfrm>
              <a:off x="1747464" y="4506224"/>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689" name="object 689"/>
            <p:cNvSpPr/>
            <p:nvPr/>
          </p:nvSpPr>
          <p:spPr>
            <a:xfrm>
              <a:off x="1786559" y="4506224"/>
              <a:ext cx="28779" cy="0"/>
            </a:xfrm>
            <a:custGeom>
              <a:avLst/>
              <a:gdLst/>
              <a:ahLst/>
              <a:cxnLst/>
              <a:rect l="l" t="t" r="r" b="b"/>
              <a:pathLst>
                <a:path w="33655">
                  <a:moveTo>
                    <a:pt x="0" y="0"/>
                  </a:moveTo>
                  <a:lnTo>
                    <a:pt x="33527" y="0"/>
                  </a:lnTo>
                </a:path>
              </a:pathLst>
            </a:custGeom>
            <a:ln w="33527">
              <a:solidFill>
                <a:srgbClr val="24211D"/>
              </a:solidFill>
            </a:ln>
          </p:spPr>
          <p:txBody>
            <a:bodyPr wrap="square" lIns="0" tIns="0" rIns="0" bIns="0" rtlCol="0"/>
            <a:lstStyle/>
            <a:p>
              <a:endParaRPr/>
            </a:p>
          </p:txBody>
        </p:sp>
        <p:sp>
          <p:nvSpPr>
            <p:cNvPr id="690" name="object 690"/>
            <p:cNvSpPr/>
            <p:nvPr/>
          </p:nvSpPr>
          <p:spPr>
            <a:xfrm>
              <a:off x="1833474" y="4506224"/>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691" name="object 691"/>
            <p:cNvSpPr/>
            <p:nvPr/>
          </p:nvSpPr>
          <p:spPr>
            <a:xfrm>
              <a:off x="1881692" y="4506224"/>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692" name="object 692"/>
            <p:cNvSpPr/>
            <p:nvPr/>
          </p:nvSpPr>
          <p:spPr>
            <a:xfrm>
              <a:off x="1920786" y="4506224"/>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693" name="object 693"/>
            <p:cNvSpPr/>
            <p:nvPr/>
          </p:nvSpPr>
          <p:spPr>
            <a:xfrm>
              <a:off x="1969005" y="4506224"/>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694" name="object 694"/>
            <p:cNvSpPr/>
            <p:nvPr/>
          </p:nvSpPr>
          <p:spPr>
            <a:xfrm>
              <a:off x="2006796" y="4506224"/>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695" name="object 695"/>
            <p:cNvSpPr/>
            <p:nvPr/>
          </p:nvSpPr>
          <p:spPr>
            <a:xfrm>
              <a:off x="2055014" y="4506224"/>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696" name="object 696"/>
            <p:cNvSpPr/>
            <p:nvPr/>
          </p:nvSpPr>
          <p:spPr>
            <a:xfrm>
              <a:off x="2094110" y="4506224"/>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697" name="object 697"/>
            <p:cNvSpPr/>
            <p:nvPr/>
          </p:nvSpPr>
          <p:spPr>
            <a:xfrm>
              <a:off x="2142328" y="4491010"/>
              <a:ext cx="19548" cy="30544"/>
            </a:xfrm>
            <a:custGeom>
              <a:avLst/>
              <a:gdLst/>
              <a:ahLst/>
              <a:cxnLst/>
              <a:rect l="l" t="t" r="r" b="b"/>
              <a:pathLst>
                <a:path w="22860" h="33654">
                  <a:moveTo>
                    <a:pt x="22859" y="10667"/>
                  </a:moveTo>
                  <a:lnTo>
                    <a:pt x="10667" y="0"/>
                  </a:lnTo>
                  <a:lnTo>
                    <a:pt x="0" y="0"/>
                  </a:lnTo>
                  <a:lnTo>
                    <a:pt x="0" y="33527"/>
                  </a:lnTo>
                  <a:lnTo>
                    <a:pt x="10667" y="33527"/>
                  </a:lnTo>
                  <a:lnTo>
                    <a:pt x="22859" y="10667"/>
                  </a:lnTo>
                  <a:close/>
                </a:path>
                <a:path w="22860" h="33654">
                  <a:moveTo>
                    <a:pt x="22859" y="10667"/>
                  </a:moveTo>
                  <a:lnTo>
                    <a:pt x="22859" y="0"/>
                  </a:lnTo>
                  <a:lnTo>
                    <a:pt x="10667" y="0"/>
                  </a:lnTo>
                  <a:lnTo>
                    <a:pt x="22859" y="10667"/>
                  </a:lnTo>
                  <a:close/>
                </a:path>
              </a:pathLst>
            </a:custGeom>
            <a:solidFill>
              <a:srgbClr val="24211D"/>
            </a:solidFill>
          </p:spPr>
          <p:txBody>
            <a:bodyPr wrap="square" lIns="0" tIns="0" rIns="0" bIns="0" rtlCol="0"/>
            <a:lstStyle/>
            <a:p>
              <a:endParaRPr/>
            </a:p>
          </p:txBody>
        </p:sp>
        <p:sp>
          <p:nvSpPr>
            <p:cNvPr id="698" name="object 698"/>
            <p:cNvSpPr/>
            <p:nvPr/>
          </p:nvSpPr>
          <p:spPr>
            <a:xfrm>
              <a:off x="2142328" y="4505532"/>
              <a:ext cx="19548" cy="0"/>
            </a:xfrm>
            <a:custGeom>
              <a:avLst/>
              <a:gdLst/>
              <a:ahLst/>
              <a:cxnLst/>
              <a:rect l="l" t="t" r="r" b="b"/>
              <a:pathLst>
                <a:path w="22860">
                  <a:moveTo>
                    <a:pt x="0" y="0"/>
                  </a:moveTo>
                  <a:lnTo>
                    <a:pt x="22859" y="0"/>
                  </a:lnTo>
                </a:path>
              </a:pathLst>
            </a:custGeom>
            <a:ln w="10667">
              <a:solidFill>
                <a:srgbClr val="24211D"/>
              </a:solidFill>
            </a:ln>
          </p:spPr>
          <p:txBody>
            <a:bodyPr wrap="square" lIns="0" tIns="0" rIns="0" bIns="0" rtlCol="0"/>
            <a:lstStyle/>
            <a:p>
              <a:endParaRPr/>
            </a:p>
          </p:txBody>
        </p:sp>
        <p:sp>
          <p:nvSpPr>
            <p:cNvPr id="699" name="object 699"/>
            <p:cNvSpPr/>
            <p:nvPr/>
          </p:nvSpPr>
          <p:spPr>
            <a:xfrm>
              <a:off x="2142328" y="4546335"/>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700" name="object 700"/>
            <p:cNvSpPr/>
            <p:nvPr/>
          </p:nvSpPr>
          <p:spPr>
            <a:xfrm>
              <a:off x="2142328" y="4592669"/>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701" name="object 701"/>
            <p:cNvSpPr/>
            <p:nvPr/>
          </p:nvSpPr>
          <p:spPr>
            <a:xfrm>
              <a:off x="2142328" y="4639004"/>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702" name="object 702"/>
            <p:cNvSpPr/>
            <p:nvPr/>
          </p:nvSpPr>
          <p:spPr>
            <a:xfrm>
              <a:off x="2142328" y="4684648"/>
              <a:ext cx="19548" cy="0"/>
            </a:xfrm>
            <a:custGeom>
              <a:avLst/>
              <a:gdLst/>
              <a:ahLst/>
              <a:cxnLst/>
              <a:rect l="l" t="t" r="r" b="b"/>
              <a:pathLst>
                <a:path w="22860">
                  <a:moveTo>
                    <a:pt x="0" y="0"/>
                  </a:moveTo>
                  <a:lnTo>
                    <a:pt x="22859" y="0"/>
                  </a:lnTo>
                </a:path>
              </a:pathLst>
            </a:custGeom>
            <a:ln w="21335">
              <a:solidFill>
                <a:srgbClr val="24211D"/>
              </a:solidFill>
            </a:ln>
          </p:spPr>
          <p:txBody>
            <a:bodyPr wrap="square" lIns="0" tIns="0" rIns="0" bIns="0" rtlCol="0"/>
            <a:lstStyle/>
            <a:p>
              <a:endParaRPr/>
            </a:p>
          </p:txBody>
        </p:sp>
        <p:sp>
          <p:nvSpPr>
            <p:cNvPr id="703" name="object 703"/>
            <p:cNvSpPr/>
            <p:nvPr/>
          </p:nvSpPr>
          <p:spPr>
            <a:xfrm>
              <a:off x="2142328" y="4730290"/>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704" name="object 704"/>
            <p:cNvSpPr/>
            <p:nvPr/>
          </p:nvSpPr>
          <p:spPr>
            <a:xfrm>
              <a:off x="2142328" y="4776625"/>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705" name="object 705"/>
            <p:cNvSpPr/>
            <p:nvPr/>
          </p:nvSpPr>
          <p:spPr>
            <a:xfrm>
              <a:off x="2142328" y="4822961"/>
              <a:ext cx="19548" cy="0"/>
            </a:xfrm>
            <a:custGeom>
              <a:avLst/>
              <a:gdLst/>
              <a:ahLst/>
              <a:cxnLst/>
              <a:rect l="l" t="t" r="r" b="b"/>
              <a:pathLst>
                <a:path w="22860">
                  <a:moveTo>
                    <a:pt x="0" y="0"/>
                  </a:moveTo>
                  <a:lnTo>
                    <a:pt x="22859" y="0"/>
                  </a:lnTo>
                </a:path>
              </a:pathLst>
            </a:custGeom>
            <a:ln w="33527">
              <a:solidFill>
                <a:srgbClr val="24211D"/>
              </a:solidFill>
            </a:ln>
          </p:spPr>
          <p:txBody>
            <a:bodyPr wrap="square" lIns="0" tIns="0" rIns="0" bIns="0" rtlCol="0"/>
            <a:lstStyle/>
            <a:p>
              <a:endParaRPr/>
            </a:p>
          </p:txBody>
        </p:sp>
        <p:sp>
          <p:nvSpPr>
            <p:cNvPr id="706" name="object 706"/>
            <p:cNvSpPr/>
            <p:nvPr/>
          </p:nvSpPr>
          <p:spPr>
            <a:xfrm>
              <a:off x="2142328" y="4867911"/>
              <a:ext cx="19548" cy="0"/>
            </a:xfrm>
            <a:custGeom>
              <a:avLst/>
              <a:gdLst/>
              <a:ahLst/>
              <a:cxnLst/>
              <a:rect l="l" t="t" r="r" b="b"/>
              <a:pathLst>
                <a:path w="22860">
                  <a:moveTo>
                    <a:pt x="0" y="0"/>
                  </a:moveTo>
                  <a:lnTo>
                    <a:pt x="22859" y="0"/>
                  </a:lnTo>
                </a:path>
              </a:pathLst>
            </a:custGeom>
            <a:ln w="22859">
              <a:solidFill>
                <a:srgbClr val="24211D"/>
              </a:solidFill>
            </a:ln>
          </p:spPr>
          <p:txBody>
            <a:bodyPr wrap="square" lIns="0" tIns="0" rIns="0" bIns="0" rtlCol="0"/>
            <a:lstStyle/>
            <a:p>
              <a:endParaRPr/>
            </a:p>
          </p:txBody>
        </p:sp>
        <p:sp>
          <p:nvSpPr>
            <p:cNvPr id="707" name="object 707"/>
            <p:cNvSpPr/>
            <p:nvPr/>
          </p:nvSpPr>
          <p:spPr>
            <a:xfrm>
              <a:off x="2142328" y="4899032"/>
              <a:ext cx="19548" cy="30544"/>
            </a:xfrm>
            <a:custGeom>
              <a:avLst/>
              <a:gdLst/>
              <a:ahLst/>
              <a:cxnLst/>
              <a:rect l="l" t="t" r="r" b="b"/>
              <a:pathLst>
                <a:path w="22860" h="33654">
                  <a:moveTo>
                    <a:pt x="22859" y="22859"/>
                  </a:moveTo>
                  <a:lnTo>
                    <a:pt x="22859" y="0"/>
                  </a:lnTo>
                  <a:lnTo>
                    <a:pt x="0" y="0"/>
                  </a:lnTo>
                  <a:lnTo>
                    <a:pt x="0" y="22859"/>
                  </a:lnTo>
                  <a:lnTo>
                    <a:pt x="10667" y="33527"/>
                  </a:lnTo>
                  <a:lnTo>
                    <a:pt x="22859" y="22859"/>
                  </a:lnTo>
                  <a:close/>
                </a:path>
                <a:path w="22860" h="33654">
                  <a:moveTo>
                    <a:pt x="22859" y="33527"/>
                  </a:moveTo>
                  <a:lnTo>
                    <a:pt x="22859" y="22859"/>
                  </a:lnTo>
                  <a:lnTo>
                    <a:pt x="10667" y="33527"/>
                  </a:lnTo>
                  <a:lnTo>
                    <a:pt x="22859" y="33527"/>
                  </a:lnTo>
                  <a:close/>
                </a:path>
              </a:pathLst>
            </a:custGeom>
            <a:solidFill>
              <a:srgbClr val="24211D"/>
            </a:solidFill>
          </p:spPr>
          <p:txBody>
            <a:bodyPr wrap="square" lIns="0" tIns="0" rIns="0" bIns="0" rtlCol="0"/>
            <a:lstStyle/>
            <a:p>
              <a:endParaRPr/>
            </a:p>
          </p:txBody>
        </p:sp>
        <p:sp>
          <p:nvSpPr>
            <p:cNvPr id="708" name="object 708"/>
            <p:cNvSpPr/>
            <p:nvPr/>
          </p:nvSpPr>
          <p:spPr>
            <a:xfrm>
              <a:off x="2286981" y="4715076"/>
              <a:ext cx="268781" cy="193638"/>
            </a:xfrm>
            <a:custGeom>
              <a:avLst/>
              <a:gdLst/>
              <a:ahLst/>
              <a:cxnLst/>
              <a:rect l="l" t="t" r="r" b="b"/>
              <a:pathLst>
                <a:path w="314325" h="213360">
                  <a:moveTo>
                    <a:pt x="146303" y="102107"/>
                  </a:moveTo>
                  <a:lnTo>
                    <a:pt x="112252" y="82938"/>
                  </a:lnTo>
                  <a:lnTo>
                    <a:pt x="78485" y="59626"/>
                  </a:lnTo>
                  <a:lnTo>
                    <a:pt x="44719" y="32027"/>
                  </a:lnTo>
                  <a:lnTo>
                    <a:pt x="15560" y="4851"/>
                  </a:lnTo>
                  <a:lnTo>
                    <a:pt x="10667" y="0"/>
                  </a:lnTo>
                  <a:lnTo>
                    <a:pt x="0" y="10667"/>
                  </a:lnTo>
                  <a:lnTo>
                    <a:pt x="27781" y="41815"/>
                  </a:lnTo>
                  <a:lnTo>
                    <a:pt x="60597" y="69730"/>
                  </a:lnTo>
                  <a:lnTo>
                    <a:pt x="115220" y="109538"/>
                  </a:lnTo>
                  <a:lnTo>
                    <a:pt x="120043" y="113025"/>
                  </a:lnTo>
                  <a:lnTo>
                    <a:pt x="124805" y="116503"/>
                  </a:lnTo>
                  <a:lnTo>
                    <a:pt x="129497" y="119975"/>
                  </a:lnTo>
                  <a:lnTo>
                    <a:pt x="134111" y="123443"/>
                  </a:lnTo>
                  <a:lnTo>
                    <a:pt x="146303" y="102107"/>
                  </a:lnTo>
                  <a:close/>
                </a:path>
                <a:path w="314325" h="213360">
                  <a:moveTo>
                    <a:pt x="313943" y="192023"/>
                  </a:moveTo>
                  <a:lnTo>
                    <a:pt x="276562" y="170078"/>
                  </a:lnTo>
                  <a:lnTo>
                    <a:pt x="238820" y="150540"/>
                  </a:lnTo>
                  <a:lnTo>
                    <a:pt x="206261" y="134351"/>
                  </a:lnTo>
                  <a:lnTo>
                    <a:pt x="200821" y="131618"/>
                  </a:lnTo>
                  <a:lnTo>
                    <a:pt x="162673" y="111522"/>
                  </a:lnTo>
                  <a:lnTo>
                    <a:pt x="146303" y="102107"/>
                  </a:lnTo>
                  <a:lnTo>
                    <a:pt x="134111" y="123443"/>
                  </a:lnTo>
                  <a:lnTo>
                    <a:pt x="171046" y="144770"/>
                  </a:lnTo>
                  <a:lnTo>
                    <a:pt x="206929" y="164306"/>
                  </a:lnTo>
                  <a:lnTo>
                    <a:pt x="249484" y="186333"/>
                  </a:lnTo>
                  <a:lnTo>
                    <a:pt x="303275" y="213359"/>
                  </a:lnTo>
                  <a:lnTo>
                    <a:pt x="313943" y="192023"/>
                  </a:lnTo>
                  <a:close/>
                </a:path>
              </a:pathLst>
            </a:custGeom>
            <a:solidFill>
              <a:srgbClr val="24211D"/>
            </a:solidFill>
          </p:spPr>
          <p:txBody>
            <a:bodyPr wrap="square" lIns="0" tIns="0" rIns="0" bIns="0" rtlCol="0"/>
            <a:lstStyle/>
            <a:p>
              <a:endParaRPr/>
            </a:p>
          </p:txBody>
        </p:sp>
        <p:sp>
          <p:nvSpPr>
            <p:cNvPr id="709" name="object 709"/>
            <p:cNvSpPr/>
            <p:nvPr/>
          </p:nvSpPr>
          <p:spPr>
            <a:xfrm>
              <a:off x="4297793" y="4715076"/>
              <a:ext cx="279098" cy="205164"/>
            </a:xfrm>
            <a:custGeom>
              <a:avLst/>
              <a:gdLst/>
              <a:ahLst/>
              <a:cxnLst/>
              <a:rect l="l" t="t" r="r" b="b"/>
              <a:pathLst>
                <a:path w="326389" h="226060">
                  <a:moveTo>
                    <a:pt x="158495" y="112775"/>
                  </a:moveTo>
                  <a:lnTo>
                    <a:pt x="120942" y="84772"/>
                  </a:lnTo>
                  <a:lnTo>
                    <a:pt x="88352" y="59062"/>
                  </a:lnTo>
                  <a:lnTo>
                    <a:pt x="55744" y="31147"/>
                  </a:lnTo>
                  <a:lnTo>
                    <a:pt x="27584" y="4686"/>
                  </a:lnTo>
                  <a:lnTo>
                    <a:pt x="22859" y="0"/>
                  </a:lnTo>
                  <a:lnTo>
                    <a:pt x="0" y="22859"/>
                  </a:lnTo>
                  <a:lnTo>
                    <a:pt x="31929" y="52400"/>
                  </a:lnTo>
                  <a:lnTo>
                    <a:pt x="64406" y="79534"/>
                  </a:lnTo>
                  <a:lnTo>
                    <a:pt x="98476" y="104843"/>
                  </a:lnTo>
                  <a:lnTo>
                    <a:pt x="135184" y="128907"/>
                  </a:lnTo>
                  <a:lnTo>
                    <a:pt x="146303" y="135635"/>
                  </a:lnTo>
                  <a:lnTo>
                    <a:pt x="158495" y="112775"/>
                  </a:lnTo>
                  <a:close/>
                </a:path>
                <a:path w="326389" h="226060">
                  <a:moveTo>
                    <a:pt x="326135" y="202691"/>
                  </a:moveTo>
                  <a:lnTo>
                    <a:pt x="288410" y="183301"/>
                  </a:lnTo>
                  <a:lnTo>
                    <a:pt x="253148" y="164375"/>
                  </a:lnTo>
                  <a:lnTo>
                    <a:pt x="190282" y="129770"/>
                  </a:lnTo>
                  <a:lnTo>
                    <a:pt x="180826" y="124625"/>
                  </a:lnTo>
                  <a:lnTo>
                    <a:pt x="158495" y="112775"/>
                  </a:lnTo>
                  <a:lnTo>
                    <a:pt x="146303" y="135635"/>
                  </a:lnTo>
                  <a:lnTo>
                    <a:pt x="150761" y="137743"/>
                  </a:lnTo>
                  <a:lnTo>
                    <a:pt x="155286" y="139932"/>
                  </a:lnTo>
                  <a:lnTo>
                    <a:pt x="193879" y="160053"/>
                  </a:lnTo>
                  <a:lnTo>
                    <a:pt x="248115" y="189966"/>
                  </a:lnTo>
                  <a:lnTo>
                    <a:pt x="259761" y="196337"/>
                  </a:lnTo>
                  <a:lnTo>
                    <a:pt x="296299" y="215789"/>
                  </a:lnTo>
                  <a:lnTo>
                    <a:pt x="315467" y="225551"/>
                  </a:lnTo>
                  <a:lnTo>
                    <a:pt x="326135" y="202691"/>
                  </a:lnTo>
                  <a:close/>
                </a:path>
              </a:pathLst>
            </a:custGeom>
            <a:solidFill>
              <a:srgbClr val="24211D"/>
            </a:solidFill>
          </p:spPr>
          <p:txBody>
            <a:bodyPr wrap="square" lIns="0" tIns="0" rIns="0" bIns="0" rtlCol="0"/>
            <a:lstStyle/>
            <a:p>
              <a:endParaRPr/>
            </a:p>
          </p:txBody>
        </p:sp>
        <p:sp>
          <p:nvSpPr>
            <p:cNvPr id="710" name="object 710"/>
            <p:cNvSpPr/>
            <p:nvPr/>
          </p:nvSpPr>
          <p:spPr>
            <a:xfrm>
              <a:off x="6377672" y="4735823"/>
              <a:ext cx="279098" cy="193638"/>
            </a:xfrm>
            <a:custGeom>
              <a:avLst/>
              <a:gdLst/>
              <a:ahLst/>
              <a:cxnLst/>
              <a:rect l="l" t="t" r="r" b="b"/>
              <a:pathLst>
                <a:path w="326390" h="213360">
                  <a:moveTo>
                    <a:pt x="156971" y="100583"/>
                  </a:moveTo>
                  <a:lnTo>
                    <a:pt x="147197" y="93399"/>
                  </a:lnTo>
                  <a:lnTo>
                    <a:pt x="21335" y="0"/>
                  </a:lnTo>
                  <a:lnTo>
                    <a:pt x="0" y="10667"/>
                  </a:lnTo>
                  <a:lnTo>
                    <a:pt x="31302" y="40835"/>
                  </a:lnTo>
                  <a:lnTo>
                    <a:pt x="63799" y="67949"/>
                  </a:lnTo>
                  <a:lnTo>
                    <a:pt x="98188" y="92939"/>
                  </a:lnTo>
                  <a:lnTo>
                    <a:pt x="135165" y="116734"/>
                  </a:lnTo>
                  <a:lnTo>
                    <a:pt x="146303" y="123443"/>
                  </a:lnTo>
                  <a:lnTo>
                    <a:pt x="156971" y="100583"/>
                  </a:lnTo>
                  <a:close/>
                </a:path>
                <a:path w="326390" h="213360">
                  <a:moveTo>
                    <a:pt x="326135" y="190499"/>
                  </a:moveTo>
                  <a:lnTo>
                    <a:pt x="266396" y="161541"/>
                  </a:lnTo>
                  <a:lnTo>
                    <a:pt x="255198" y="156156"/>
                  </a:lnTo>
                  <a:lnTo>
                    <a:pt x="217975" y="137594"/>
                  </a:lnTo>
                  <a:lnTo>
                    <a:pt x="183814" y="118458"/>
                  </a:lnTo>
                  <a:lnTo>
                    <a:pt x="156971" y="100583"/>
                  </a:lnTo>
                  <a:lnTo>
                    <a:pt x="146303" y="123443"/>
                  </a:lnTo>
                  <a:lnTo>
                    <a:pt x="178090" y="144770"/>
                  </a:lnTo>
                  <a:lnTo>
                    <a:pt x="213501" y="164306"/>
                  </a:lnTo>
                  <a:lnTo>
                    <a:pt x="282336" y="197879"/>
                  </a:lnTo>
                  <a:lnTo>
                    <a:pt x="288522" y="200868"/>
                  </a:lnTo>
                  <a:lnTo>
                    <a:pt x="294777" y="203906"/>
                  </a:lnTo>
                  <a:lnTo>
                    <a:pt x="301099" y="206998"/>
                  </a:lnTo>
                  <a:lnTo>
                    <a:pt x="307488" y="210147"/>
                  </a:lnTo>
                  <a:lnTo>
                    <a:pt x="313943" y="213359"/>
                  </a:lnTo>
                  <a:lnTo>
                    <a:pt x="326135" y="190499"/>
                  </a:lnTo>
                  <a:close/>
                </a:path>
              </a:pathLst>
            </a:custGeom>
            <a:solidFill>
              <a:srgbClr val="24211D"/>
            </a:solidFill>
          </p:spPr>
          <p:txBody>
            <a:bodyPr wrap="square" lIns="0" tIns="0" rIns="0" bIns="0" rtlCol="0"/>
            <a:lstStyle/>
            <a:p>
              <a:endParaRPr/>
            </a:p>
          </p:txBody>
        </p:sp>
        <p:sp>
          <p:nvSpPr>
            <p:cNvPr id="711" name="object 711"/>
            <p:cNvSpPr/>
            <p:nvPr/>
          </p:nvSpPr>
          <p:spPr>
            <a:xfrm>
              <a:off x="2131903" y="3724759"/>
              <a:ext cx="414847" cy="387275"/>
            </a:xfrm>
            <a:custGeom>
              <a:avLst/>
              <a:gdLst/>
              <a:ahLst/>
              <a:cxnLst/>
              <a:rect l="l" t="t" r="r" b="b"/>
              <a:pathLst>
                <a:path w="485139" h="426720">
                  <a:moveTo>
                    <a:pt x="0" y="0"/>
                  </a:moveTo>
                  <a:lnTo>
                    <a:pt x="0" y="426719"/>
                  </a:lnTo>
                  <a:lnTo>
                    <a:pt x="484631" y="426719"/>
                  </a:lnTo>
                  <a:lnTo>
                    <a:pt x="484631" y="0"/>
                  </a:lnTo>
                  <a:lnTo>
                    <a:pt x="0" y="0"/>
                  </a:lnTo>
                  <a:close/>
                </a:path>
              </a:pathLst>
            </a:custGeom>
            <a:solidFill>
              <a:srgbClr val="ACDC7C"/>
            </a:solidFill>
          </p:spPr>
          <p:txBody>
            <a:bodyPr wrap="square" lIns="0" tIns="0" rIns="0" bIns="0" rtlCol="0"/>
            <a:lstStyle/>
            <a:p>
              <a:endParaRPr/>
            </a:p>
          </p:txBody>
        </p:sp>
        <p:sp>
          <p:nvSpPr>
            <p:cNvPr id="712" name="object 712"/>
            <p:cNvSpPr/>
            <p:nvPr/>
          </p:nvSpPr>
          <p:spPr>
            <a:xfrm>
              <a:off x="2131903" y="4112724"/>
              <a:ext cx="39095" cy="0"/>
            </a:xfrm>
            <a:custGeom>
              <a:avLst/>
              <a:gdLst/>
              <a:ahLst/>
              <a:cxnLst/>
              <a:rect l="l" t="t" r="r" b="b"/>
              <a:pathLst>
                <a:path w="45719">
                  <a:moveTo>
                    <a:pt x="0" y="0"/>
                  </a:moveTo>
                  <a:lnTo>
                    <a:pt x="45719" y="0"/>
                  </a:lnTo>
                </a:path>
              </a:pathLst>
            </a:custGeom>
            <a:ln w="22859">
              <a:solidFill>
                <a:srgbClr val="24211D"/>
              </a:solidFill>
            </a:ln>
          </p:spPr>
          <p:txBody>
            <a:bodyPr wrap="square" lIns="0" tIns="0" rIns="0" bIns="0" rtlCol="0"/>
            <a:lstStyle/>
            <a:p>
              <a:endParaRPr/>
            </a:p>
          </p:txBody>
        </p:sp>
        <p:sp>
          <p:nvSpPr>
            <p:cNvPr id="713" name="object 713"/>
            <p:cNvSpPr/>
            <p:nvPr/>
          </p:nvSpPr>
          <p:spPr>
            <a:xfrm>
              <a:off x="2190546" y="4112724"/>
              <a:ext cx="48326" cy="0"/>
            </a:xfrm>
            <a:custGeom>
              <a:avLst/>
              <a:gdLst/>
              <a:ahLst/>
              <a:cxnLst/>
              <a:rect l="l" t="t" r="r" b="b"/>
              <a:pathLst>
                <a:path w="56514">
                  <a:moveTo>
                    <a:pt x="0" y="0"/>
                  </a:moveTo>
                  <a:lnTo>
                    <a:pt x="56387" y="0"/>
                  </a:lnTo>
                </a:path>
              </a:pathLst>
            </a:custGeom>
            <a:ln w="22859">
              <a:solidFill>
                <a:srgbClr val="24211D"/>
              </a:solidFill>
            </a:ln>
          </p:spPr>
          <p:txBody>
            <a:bodyPr wrap="square" lIns="0" tIns="0" rIns="0" bIns="0" rtlCol="0"/>
            <a:lstStyle/>
            <a:p>
              <a:endParaRPr/>
            </a:p>
          </p:txBody>
        </p:sp>
        <p:sp>
          <p:nvSpPr>
            <p:cNvPr id="714" name="object 714"/>
            <p:cNvSpPr/>
            <p:nvPr/>
          </p:nvSpPr>
          <p:spPr>
            <a:xfrm>
              <a:off x="2257009" y="4112724"/>
              <a:ext cx="48326" cy="0"/>
            </a:xfrm>
            <a:custGeom>
              <a:avLst/>
              <a:gdLst/>
              <a:ahLst/>
              <a:cxnLst/>
              <a:rect l="l" t="t" r="r" b="b"/>
              <a:pathLst>
                <a:path w="56514">
                  <a:moveTo>
                    <a:pt x="0" y="0"/>
                  </a:moveTo>
                  <a:lnTo>
                    <a:pt x="56387" y="0"/>
                  </a:lnTo>
                </a:path>
              </a:pathLst>
            </a:custGeom>
            <a:ln w="22859">
              <a:solidFill>
                <a:srgbClr val="24211D"/>
              </a:solidFill>
            </a:ln>
          </p:spPr>
          <p:txBody>
            <a:bodyPr wrap="square" lIns="0" tIns="0" rIns="0" bIns="0" rtlCol="0"/>
            <a:lstStyle/>
            <a:p>
              <a:endParaRPr/>
            </a:p>
          </p:txBody>
        </p:sp>
        <p:sp>
          <p:nvSpPr>
            <p:cNvPr id="715" name="object 715"/>
            <p:cNvSpPr/>
            <p:nvPr/>
          </p:nvSpPr>
          <p:spPr>
            <a:xfrm>
              <a:off x="2324773" y="4112724"/>
              <a:ext cx="39095" cy="0"/>
            </a:xfrm>
            <a:custGeom>
              <a:avLst/>
              <a:gdLst/>
              <a:ahLst/>
              <a:cxnLst/>
              <a:rect l="l" t="t" r="r" b="b"/>
              <a:pathLst>
                <a:path w="45719">
                  <a:moveTo>
                    <a:pt x="0" y="0"/>
                  </a:moveTo>
                  <a:lnTo>
                    <a:pt x="45719" y="0"/>
                  </a:lnTo>
                </a:path>
              </a:pathLst>
            </a:custGeom>
            <a:ln w="22859">
              <a:solidFill>
                <a:srgbClr val="24211D"/>
              </a:solidFill>
            </a:ln>
          </p:spPr>
          <p:txBody>
            <a:bodyPr wrap="square" lIns="0" tIns="0" rIns="0" bIns="0" rtlCol="0"/>
            <a:lstStyle/>
            <a:p>
              <a:endParaRPr/>
            </a:p>
          </p:txBody>
        </p:sp>
        <p:sp>
          <p:nvSpPr>
            <p:cNvPr id="716" name="object 716"/>
            <p:cNvSpPr/>
            <p:nvPr/>
          </p:nvSpPr>
          <p:spPr>
            <a:xfrm>
              <a:off x="2392539" y="4112724"/>
              <a:ext cx="38010" cy="0"/>
            </a:xfrm>
            <a:custGeom>
              <a:avLst/>
              <a:gdLst/>
              <a:ahLst/>
              <a:cxnLst/>
              <a:rect l="l" t="t" r="r" b="b"/>
              <a:pathLst>
                <a:path w="44450">
                  <a:moveTo>
                    <a:pt x="0" y="0"/>
                  </a:moveTo>
                  <a:lnTo>
                    <a:pt x="44195" y="0"/>
                  </a:lnTo>
                </a:path>
              </a:pathLst>
            </a:custGeom>
            <a:ln w="22859">
              <a:solidFill>
                <a:srgbClr val="24211D"/>
              </a:solidFill>
            </a:ln>
          </p:spPr>
          <p:txBody>
            <a:bodyPr wrap="square" lIns="0" tIns="0" rIns="0" bIns="0" rtlCol="0"/>
            <a:lstStyle/>
            <a:p>
              <a:endParaRPr/>
            </a:p>
          </p:txBody>
        </p:sp>
        <p:sp>
          <p:nvSpPr>
            <p:cNvPr id="717" name="object 717"/>
            <p:cNvSpPr/>
            <p:nvPr/>
          </p:nvSpPr>
          <p:spPr>
            <a:xfrm>
              <a:off x="2449879" y="4112724"/>
              <a:ext cx="48326" cy="0"/>
            </a:xfrm>
            <a:custGeom>
              <a:avLst/>
              <a:gdLst/>
              <a:ahLst/>
              <a:cxnLst/>
              <a:rect l="l" t="t" r="r" b="b"/>
              <a:pathLst>
                <a:path w="56514">
                  <a:moveTo>
                    <a:pt x="0" y="0"/>
                  </a:moveTo>
                  <a:lnTo>
                    <a:pt x="56387" y="0"/>
                  </a:lnTo>
                </a:path>
              </a:pathLst>
            </a:custGeom>
            <a:ln w="22859">
              <a:solidFill>
                <a:srgbClr val="24211D"/>
              </a:solidFill>
            </a:ln>
          </p:spPr>
          <p:txBody>
            <a:bodyPr wrap="square" lIns="0" tIns="0" rIns="0" bIns="0" rtlCol="0"/>
            <a:lstStyle/>
            <a:p>
              <a:endParaRPr/>
            </a:p>
          </p:txBody>
        </p:sp>
        <p:sp>
          <p:nvSpPr>
            <p:cNvPr id="718" name="object 718"/>
            <p:cNvSpPr/>
            <p:nvPr/>
          </p:nvSpPr>
          <p:spPr>
            <a:xfrm>
              <a:off x="2517645" y="4102351"/>
              <a:ext cx="38010" cy="20747"/>
            </a:xfrm>
            <a:custGeom>
              <a:avLst/>
              <a:gdLst/>
              <a:ahLst/>
              <a:cxnLst/>
              <a:rect l="l" t="t" r="r" b="b"/>
              <a:pathLst>
                <a:path w="44450" h="22860">
                  <a:moveTo>
                    <a:pt x="44195" y="10667"/>
                  </a:moveTo>
                  <a:lnTo>
                    <a:pt x="33527" y="0"/>
                  </a:lnTo>
                  <a:lnTo>
                    <a:pt x="0" y="0"/>
                  </a:lnTo>
                  <a:lnTo>
                    <a:pt x="0" y="22859"/>
                  </a:lnTo>
                  <a:lnTo>
                    <a:pt x="33527" y="22859"/>
                  </a:lnTo>
                  <a:lnTo>
                    <a:pt x="44195" y="10667"/>
                  </a:lnTo>
                  <a:close/>
                </a:path>
                <a:path w="44450" h="22860">
                  <a:moveTo>
                    <a:pt x="44195" y="22859"/>
                  </a:moveTo>
                  <a:lnTo>
                    <a:pt x="44195" y="10667"/>
                  </a:lnTo>
                  <a:lnTo>
                    <a:pt x="33527" y="22859"/>
                  </a:lnTo>
                  <a:lnTo>
                    <a:pt x="44195" y="22859"/>
                  </a:lnTo>
                  <a:close/>
                </a:path>
              </a:pathLst>
            </a:custGeom>
            <a:solidFill>
              <a:srgbClr val="24211D"/>
            </a:solidFill>
          </p:spPr>
          <p:txBody>
            <a:bodyPr wrap="square" lIns="0" tIns="0" rIns="0" bIns="0" rtlCol="0"/>
            <a:lstStyle/>
            <a:p>
              <a:endParaRPr/>
            </a:p>
          </p:txBody>
        </p:sp>
        <p:sp>
          <p:nvSpPr>
            <p:cNvPr id="719" name="object 719"/>
            <p:cNvSpPr/>
            <p:nvPr/>
          </p:nvSpPr>
          <p:spPr>
            <a:xfrm>
              <a:off x="2537193" y="4102351"/>
              <a:ext cx="18462" cy="0"/>
            </a:xfrm>
            <a:custGeom>
              <a:avLst/>
              <a:gdLst/>
              <a:ahLst/>
              <a:cxnLst/>
              <a:rect l="l" t="t" r="r" b="b"/>
              <a:pathLst>
                <a:path w="21589">
                  <a:moveTo>
                    <a:pt x="0" y="0"/>
                  </a:moveTo>
                  <a:lnTo>
                    <a:pt x="21335" y="0"/>
                  </a:lnTo>
                </a:path>
              </a:pathLst>
            </a:custGeom>
            <a:ln w="21335">
              <a:solidFill>
                <a:srgbClr val="24211D"/>
              </a:solidFill>
            </a:ln>
          </p:spPr>
          <p:txBody>
            <a:bodyPr wrap="square" lIns="0" tIns="0" rIns="0" bIns="0" rtlCol="0"/>
            <a:lstStyle/>
            <a:p>
              <a:endParaRPr/>
            </a:p>
          </p:txBody>
        </p:sp>
        <p:sp>
          <p:nvSpPr>
            <p:cNvPr id="720" name="object 720"/>
            <p:cNvSpPr/>
            <p:nvPr/>
          </p:nvSpPr>
          <p:spPr>
            <a:xfrm>
              <a:off x="2537193" y="4051175"/>
              <a:ext cx="18462" cy="0"/>
            </a:xfrm>
            <a:custGeom>
              <a:avLst/>
              <a:gdLst/>
              <a:ahLst/>
              <a:cxnLst/>
              <a:rect l="l" t="t" r="r" b="b"/>
              <a:pathLst>
                <a:path w="21589">
                  <a:moveTo>
                    <a:pt x="0" y="0"/>
                  </a:moveTo>
                  <a:lnTo>
                    <a:pt x="21335" y="0"/>
                  </a:lnTo>
                </a:path>
              </a:pathLst>
            </a:custGeom>
            <a:ln w="45719">
              <a:solidFill>
                <a:srgbClr val="24211D"/>
              </a:solidFill>
            </a:ln>
          </p:spPr>
          <p:txBody>
            <a:bodyPr wrap="square" lIns="0" tIns="0" rIns="0" bIns="0" rtlCol="0"/>
            <a:lstStyle/>
            <a:p>
              <a:endParaRPr/>
            </a:p>
          </p:txBody>
        </p:sp>
        <p:sp>
          <p:nvSpPr>
            <p:cNvPr id="721" name="object 721"/>
            <p:cNvSpPr/>
            <p:nvPr/>
          </p:nvSpPr>
          <p:spPr>
            <a:xfrm>
              <a:off x="2537193" y="3979944"/>
              <a:ext cx="18462" cy="0"/>
            </a:xfrm>
            <a:custGeom>
              <a:avLst/>
              <a:gdLst/>
              <a:ahLst/>
              <a:cxnLst/>
              <a:rect l="l" t="t" r="r" b="b"/>
              <a:pathLst>
                <a:path w="21589">
                  <a:moveTo>
                    <a:pt x="0" y="0"/>
                  </a:moveTo>
                  <a:lnTo>
                    <a:pt x="21335" y="0"/>
                  </a:lnTo>
                </a:path>
              </a:pathLst>
            </a:custGeom>
            <a:ln w="44195">
              <a:solidFill>
                <a:srgbClr val="24211D"/>
              </a:solidFill>
            </a:ln>
          </p:spPr>
          <p:txBody>
            <a:bodyPr wrap="square" lIns="0" tIns="0" rIns="0" bIns="0" rtlCol="0"/>
            <a:lstStyle/>
            <a:p>
              <a:endParaRPr/>
            </a:p>
          </p:txBody>
        </p:sp>
        <p:sp>
          <p:nvSpPr>
            <p:cNvPr id="722" name="object 722"/>
            <p:cNvSpPr/>
            <p:nvPr/>
          </p:nvSpPr>
          <p:spPr>
            <a:xfrm>
              <a:off x="2546315" y="3816044"/>
              <a:ext cx="0" cy="123329"/>
            </a:xfrm>
            <a:custGeom>
              <a:avLst/>
              <a:gdLst/>
              <a:ahLst/>
              <a:cxnLst/>
              <a:rect l="l" t="t" r="r" b="b"/>
              <a:pathLst>
                <a:path h="135889">
                  <a:moveTo>
                    <a:pt x="0" y="0"/>
                  </a:moveTo>
                  <a:lnTo>
                    <a:pt x="0" y="135635"/>
                  </a:lnTo>
                </a:path>
              </a:pathLst>
            </a:custGeom>
            <a:ln w="21335">
              <a:solidFill>
                <a:srgbClr val="24211D"/>
              </a:solidFill>
            </a:ln>
          </p:spPr>
          <p:txBody>
            <a:bodyPr wrap="square" lIns="0" tIns="0" rIns="0" bIns="0" rtlCol="0"/>
            <a:lstStyle/>
            <a:p>
              <a:endParaRPr/>
            </a:p>
          </p:txBody>
        </p:sp>
        <p:sp>
          <p:nvSpPr>
            <p:cNvPr id="723" name="object 723"/>
            <p:cNvSpPr/>
            <p:nvPr/>
          </p:nvSpPr>
          <p:spPr>
            <a:xfrm>
              <a:off x="2537193" y="3775242"/>
              <a:ext cx="18462" cy="0"/>
            </a:xfrm>
            <a:custGeom>
              <a:avLst/>
              <a:gdLst/>
              <a:ahLst/>
              <a:cxnLst/>
              <a:rect l="l" t="t" r="r" b="b"/>
              <a:pathLst>
                <a:path w="21589">
                  <a:moveTo>
                    <a:pt x="0" y="0"/>
                  </a:moveTo>
                  <a:lnTo>
                    <a:pt x="21335" y="0"/>
                  </a:lnTo>
                </a:path>
              </a:pathLst>
            </a:custGeom>
            <a:ln w="44195">
              <a:solidFill>
                <a:srgbClr val="24211D"/>
              </a:solidFill>
            </a:ln>
          </p:spPr>
          <p:txBody>
            <a:bodyPr wrap="square" lIns="0" tIns="0" rIns="0" bIns="0" rtlCol="0"/>
            <a:lstStyle/>
            <a:p>
              <a:endParaRPr/>
            </a:p>
          </p:txBody>
        </p:sp>
        <p:sp>
          <p:nvSpPr>
            <p:cNvPr id="724" name="object 724"/>
            <p:cNvSpPr/>
            <p:nvPr/>
          </p:nvSpPr>
          <p:spPr>
            <a:xfrm>
              <a:off x="2537193" y="3713693"/>
              <a:ext cx="18462" cy="11526"/>
            </a:xfrm>
            <a:custGeom>
              <a:avLst/>
              <a:gdLst/>
              <a:ahLst/>
              <a:cxnLst/>
              <a:rect l="l" t="t" r="r" b="b"/>
              <a:pathLst>
                <a:path w="21589" h="12700">
                  <a:moveTo>
                    <a:pt x="21335" y="12191"/>
                  </a:moveTo>
                  <a:lnTo>
                    <a:pt x="10667" y="0"/>
                  </a:lnTo>
                  <a:lnTo>
                    <a:pt x="0" y="12191"/>
                  </a:lnTo>
                  <a:lnTo>
                    <a:pt x="21335" y="12191"/>
                  </a:lnTo>
                  <a:close/>
                </a:path>
                <a:path w="21589" h="12700">
                  <a:moveTo>
                    <a:pt x="21335" y="12191"/>
                  </a:moveTo>
                  <a:lnTo>
                    <a:pt x="21335" y="0"/>
                  </a:lnTo>
                  <a:lnTo>
                    <a:pt x="10667" y="0"/>
                  </a:lnTo>
                  <a:lnTo>
                    <a:pt x="21335" y="12191"/>
                  </a:lnTo>
                  <a:close/>
                </a:path>
              </a:pathLst>
            </a:custGeom>
            <a:solidFill>
              <a:srgbClr val="24211D"/>
            </a:solidFill>
          </p:spPr>
          <p:txBody>
            <a:bodyPr wrap="square" lIns="0" tIns="0" rIns="0" bIns="0" rtlCol="0"/>
            <a:lstStyle/>
            <a:p>
              <a:endParaRPr/>
            </a:p>
          </p:txBody>
        </p:sp>
        <p:sp>
          <p:nvSpPr>
            <p:cNvPr id="725" name="object 725"/>
            <p:cNvSpPr/>
            <p:nvPr/>
          </p:nvSpPr>
          <p:spPr>
            <a:xfrm>
              <a:off x="2508523" y="3724067"/>
              <a:ext cx="38010" cy="0"/>
            </a:xfrm>
            <a:custGeom>
              <a:avLst/>
              <a:gdLst/>
              <a:ahLst/>
              <a:cxnLst/>
              <a:rect l="l" t="t" r="r" b="b"/>
              <a:pathLst>
                <a:path w="44450">
                  <a:moveTo>
                    <a:pt x="0" y="0"/>
                  </a:moveTo>
                  <a:lnTo>
                    <a:pt x="44195" y="0"/>
                  </a:lnTo>
                </a:path>
              </a:pathLst>
            </a:custGeom>
            <a:ln w="22859">
              <a:solidFill>
                <a:srgbClr val="24211D"/>
              </a:solidFill>
            </a:ln>
          </p:spPr>
          <p:txBody>
            <a:bodyPr wrap="square" lIns="0" tIns="0" rIns="0" bIns="0" rtlCol="0"/>
            <a:lstStyle/>
            <a:p>
              <a:endParaRPr/>
            </a:p>
          </p:txBody>
        </p:sp>
        <p:sp>
          <p:nvSpPr>
            <p:cNvPr id="726" name="object 726"/>
            <p:cNvSpPr/>
            <p:nvPr/>
          </p:nvSpPr>
          <p:spPr>
            <a:xfrm>
              <a:off x="2440758" y="3724067"/>
              <a:ext cx="48326" cy="0"/>
            </a:xfrm>
            <a:custGeom>
              <a:avLst/>
              <a:gdLst/>
              <a:ahLst/>
              <a:cxnLst/>
              <a:rect l="l" t="t" r="r" b="b"/>
              <a:pathLst>
                <a:path w="56514">
                  <a:moveTo>
                    <a:pt x="0" y="0"/>
                  </a:moveTo>
                  <a:lnTo>
                    <a:pt x="56387" y="0"/>
                  </a:lnTo>
                </a:path>
              </a:pathLst>
            </a:custGeom>
            <a:ln w="22859">
              <a:solidFill>
                <a:srgbClr val="24211D"/>
              </a:solidFill>
            </a:ln>
          </p:spPr>
          <p:txBody>
            <a:bodyPr wrap="square" lIns="0" tIns="0" rIns="0" bIns="0" rtlCol="0"/>
            <a:lstStyle/>
            <a:p>
              <a:endParaRPr/>
            </a:p>
          </p:txBody>
        </p:sp>
        <p:sp>
          <p:nvSpPr>
            <p:cNvPr id="727" name="object 727"/>
            <p:cNvSpPr/>
            <p:nvPr/>
          </p:nvSpPr>
          <p:spPr>
            <a:xfrm>
              <a:off x="2382113" y="3724067"/>
              <a:ext cx="39095" cy="0"/>
            </a:xfrm>
            <a:custGeom>
              <a:avLst/>
              <a:gdLst/>
              <a:ahLst/>
              <a:cxnLst/>
              <a:rect l="l" t="t" r="r" b="b"/>
              <a:pathLst>
                <a:path w="45719">
                  <a:moveTo>
                    <a:pt x="0" y="0"/>
                  </a:moveTo>
                  <a:lnTo>
                    <a:pt x="45719" y="0"/>
                  </a:lnTo>
                </a:path>
              </a:pathLst>
            </a:custGeom>
            <a:ln w="22859">
              <a:solidFill>
                <a:srgbClr val="24211D"/>
              </a:solidFill>
            </a:ln>
          </p:spPr>
          <p:txBody>
            <a:bodyPr wrap="square" lIns="0" tIns="0" rIns="0" bIns="0" rtlCol="0"/>
            <a:lstStyle/>
            <a:p>
              <a:endParaRPr/>
            </a:p>
          </p:txBody>
        </p:sp>
        <p:sp>
          <p:nvSpPr>
            <p:cNvPr id="728" name="object 728"/>
            <p:cNvSpPr/>
            <p:nvPr/>
          </p:nvSpPr>
          <p:spPr>
            <a:xfrm>
              <a:off x="2315651" y="3724067"/>
              <a:ext cx="38010" cy="0"/>
            </a:xfrm>
            <a:custGeom>
              <a:avLst/>
              <a:gdLst/>
              <a:ahLst/>
              <a:cxnLst/>
              <a:rect l="l" t="t" r="r" b="b"/>
              <a:pathLst>
                <a:path w="44450">
                  <a:moveTo>
                    <a:pt x="0" y="0"/>
                  </a:moveTo>
                  <a:lnTo>
                    <a:pt x="44195" y="0"/>
                  </a:lnTo>
                </a:path>
              </a:pathLst>
            </a:custGeom>
            <a:ln w="22859">
              <a:solidFill>
                <a:srgbClr val="24211D"/>
              </a:solidFill>
            </a:ln>
          </p:spPr>
          <p:txBody>
            <a:bodyPr wrap="square" lIns="0" tIns="0" rIns="0" bIns="0" rtlCol="0"/>
            <a:lstStyle/>
            <a:p>
              <a:endParaRPr/>
            </a:p>
          </p:txBody>
        </p:sp>
        <p:sp>
          <p:nvSpPr>
            <p:cNvPr id="729" name="object 729"/>
            <p:cNvSpPr/>
            <p:nvPr/>
          </p:nvSpPr>
          <p:spPr>
            <a:xfrm>
              <a:off x="2247887" y="3724067"/>
              <a:ext cx="48326" cy="0"/>
            </a:xfrm>
            <a:custGeom>
              <a:avLst/>
              <a:gdLst/>
              <a:ahLst/>
              <a:cxnLst/>
              <a:rect l="l" t="t" r="r" b="b"/>
              <a:pathLst>
                <a:path w="56514">
                  <a:moveTo>
                    <a:pt x="0" y="0"/>
                  </a:moveTo>
                  <a:lnTo>
                    <a:pt x="56387" y="0"/>
                  </a:lnTo>
                </a:path>
              </a:pathLst>
            </a:custGeom>
            <a:ln w="22859">
              <a:solidFill>
                <a:srgbClr val="24211D"/>
              </a:solidFill>
            </a:ln>
          </p:spPr>
          <p:txBody>
            <a:bodyPr wrap="square" lIns="0" tIns="0" rIns="0" bIns="0" rtlCol="0"/>
            <a:lstStyle/>
            <a:p>
              <a:endParaRPr/>
            </a:p>
          </p:txBody>
        </p:sp>
        <p:sp>
          <p:nvSpPr>
            <p:cNvPr id="730" name="object 730"/>
            <p:cNvSpPr/>
            <p:nvPr/>
          </p:nvSpPr>
          <p:spPr>
            <a:xfrm>
              <a:off x="2180121" y="3724067"/>
              <a:ext cx="48326" cy="0"/>
            </a:xfrm>
            <a:custGeom>
              <a:avLst/>
              <a:gdLst/>
              <a:ahLst/>
              <a:cxnLst/>
              <a:rect l="l" t="t" r="r" b="b"/>
              <a:pathLst>
                <a:path w="56514">
                  <a:moveTo>
                    <a:pt x="0" y="0"/>
                  </a:moveTo>
                  <a:lnTo>
                    <a:pt x="56387" y="0"/>
                  </a:lnTo>
                </a:path>
              </a:pathLst>
            </a:custGeom>
            <a:ln w="22859">
              <a:solidFill>
                <a:srgbClr val="24211D"/>
              </a:solidFill>
            </a:ln>
          </p:spPr>
          <p:txBody>
            <a:bodyPr wrap="square" lIns="0" tIns="0" rIns="0" bIns="0" rtlCol="0"/>
            <a:lstStyle/>
            <a:p>
              <a:endParaRPr/>
            </a:p>
          </p:txBody>
        </p:sp>
        <p:sp>
          <p:nvSpPr>
            <p:cNvPr id="731" name="object 731"/>
            <p:cNvSpPr/>
            <p:nvPr/>
          </p:nvSpPr>
          <p:spPr>
            <a:xfrm>
              <a:off x="2113659" y="3713692"/>
              <a:ext cx="48326" cy="20747"/>
            </a:xfrm>
            <a:custGeom>
              <a:avLst/>
              <a:gdLst/>
              <a:ahLst/>
              <a:cxnLst/>
              <a:rect l="l" t="t" r="r" b="b"/>
              <a:pathLst>
                <a:path w="56514" h="22860">
                  <a:moveTo>
                    <a:pt x="21335" y="0"/>
                  </a:moveTo>
                  <a:lnTo>
                    <a:pt x="0" y="0"/>
                  </a:lnTo>
                  <a:lnTo>
                    <a:pt x="0" y="12191"/>
                  </a:lnTo>
                  <a:lnTo>
                    <a:pt x="21335" y="0"/>
                  </a:lnTo>
                  <a:close/>
                </a:path>
                <a:path w="56514" h="22860">
                  <a:moveTo>
                    <a:pt x="56387" y="22859"/>
                  </a:moveTo>
                  <a:lnTo>
                    <a:pt x="56387" y="0"/>
                  </a:lnTo>
                  <a:lnTo>
                    <a:pt x="21335" y="0"/>
                  </a:lnTo>
                  <a:lnTo>
                    <a:pt x="0" y="12191"/>
                  </a:lnTo>
                  <a:lnTo>
                    <a:pt x="21335" y="22859"/>
                  </a:lnTo>
                  <a:lnTo>
                    <a:pt x="56387" y="22859"/>
                  </a:lnTo>
                  <a:close/>
                </a:path>
              </a:pathLst>
            </a:custGeom>
            <a:solidFill>
              <a:srgbClr val="24211D"/>
            </a:solidFill>
          </p:spPr>
          <p:txBody>
            <a:bodyPr wrap="square" lIns="0" tIns="0" rIns="0" bIns="0" rtlCol="0"/>
            <a:lstStyle/>
            <a:p>
              <a:endParaRPr/>
            </a:p>
          </p:txBody>
        </p:sp>
        <p:sp>
          <p:nvSpPr>
            <p:cNvPr id="732" name="object 732"/>
            <p:cNvSpPr/>
            <p:nvPr/>
          </p:nvSpPr>
          <p:spPr>
            <a:xfrm>
              <a:off x="2113659" y="3729598"/>
              <a:ext cx="28779" cy="0"/>
            </a:xfrm>
            <a:custGeom>
              <a:avLst/>
              <a:gdLst/>
              <a:ahLst/>
              <a:cxnLst/>
              <a:rect l="l" t="t" r="r" b="b"/>
              <a:pathLst>
                <a:path w="33655">
                  <a:moveTo>
                    <a:pt x="0" y="0"/>
                  </a:moveTo>
                  <a:lnTo>
                    <a:pt x="33527" y="0"/>
                  </a:lnTo>
                </a:path>
              </a:pathLst>
            </a:custGeom>
            <a:ln w="10667">
              <a:solidFill>
                <a:srgbClr val="24211D"/>
              </a:solidFill>
            </a:ln>
          </p:spPr>
          <p:txBody>
            <a:bodyPr wrap="square" lIns="0" tIns="0" rIns="0" bIns="0" rtlCol="0"/>
            <a:lstStyle/>
            <a:p>
              <a:endParaRPr/>
            </a:p>
          </p:txBody>
        </p:sp>
        <p:sp>
          <p:nvSpPr>
            <p:cNvPr id="733" name="object 733"/>
            <p:cNvSpPr/>
            <p:nvPr/>
          </p:nvSpPr>
          <p:spPr>
            <a:xfrm>
              <a:off x="2127992" y="3755187"/>
              <a:ext cx="0" cy="51291"/>
            </a:xfrm>
            <a:custGeom>
              <a:avLst/>
              <a:gdLst/>
              <a:ahLst/>
              <a:cxnLst/>
              <a:rect l="l" t="t" r="r" b="b"/>
              <a:pathLst>
                <a:path h="56514">
                  <a:moveTo>
                    <a:pt x="0" y="0"/>
                  </a:moveTo>
                  <a:lnTo>
                    <a:pt x="0" y="56387"/>
                  </a:lnTo>
                </a:path>
              </a:pathLst>
            </a:custGeom>
            <a:ln w="33527">
              <a:solidFill>
                <a:srgbClr val="24211D"/>
              </a:solidFill>
            </a:ln>
          </p:spPr>
          <p:txBody>
            <a:bodyPr wrap="square" lIns="0" tIns="0" rIns="0" bIns="0" rtlCol="0"/>
            <a:lstStyle/>
            <a:p>
              <a:endParaRPr/>
            </a:p>
          </p:txBody>
        </p:sp>
        <p:sp>
          <p:nvSpPr>
            <p:cNvPr id="734" name="object 734"/>
            <p:cNvSpPr/>
            <p:nvPr/>
          </p:nvSpPr>
          <p:spPr>
            <a:xfrm>
              <a:off x="2113659" y="3847164"/>
              <a:ext cx="28779" cy="0"/>
            </a:xfrm>
            <a:custGeom>
              <a:avLst/>
              <a:gdLst/>
              <a:ahLst/>
              <a:cxnLst/>
              <a:rect l="l" t="t" r="r" b="b"/>
              <a:pathLst>
                <a:path w="33655">
                  <a:moveTo>
                    <a:pt x="0" y="0"/>
                  </a:moveTo>
                  <a:lnTo>
                    <a:pt x="33527" y="0"/>
                  </a:lnTo>
                </a:path>
              </a:pathLst>
            </a:custGeom>
            <a:ln w="44195">
              <a:solidFill>
                <a:srgbClr val="24211D"/>
              </a:solidFill>
            </a:ln>
          </p:spPr>
          <p:txBody>
            <a:bodyPr wrap="square" lIns="0" tIns="0" rIns="0" bIns="0" rtlCol="0"/>
            <a:lstStyle/>
            <a:p>
              <a:endParaRPr/>
            </a:p>
          </p:txBody>
        </p:sp>
        <p:sp>
          <p:nvSpPr>
            <p:cNvPr id="735" name="object 735"/>
            <p:cNvSpPr/>
            <p:nvPr/>
          </p:nvSpPr>
          <p:spPr>
            <a:xfrm>
              <a:off x="2113659" y="3918395"/>
              <a:ext cx="28779" cy="0"/>
            </a:xfrm>
            <a:custGeom>
              <a:avLst/>
              <a:gdLst/>
              <a:ahLst/>
              <a:cxnLst/>
              <a:rect l="l" t="t" r="r" b="b"/>
              <a:pathLst>
                <a:path w="33655">
                  <a:moveTo>
                    <a:pt x="0" y="0"/>
                  </a:moveTo>
                  <a:lnTo>
                    <a:pt x="33527" y="0"/>
                  </a:lnTo>
                </a:path>
              </a:pathLst>
            </a:custGeom>
            <a:ln w="45719">
              <a:solidFill>
                <a:srgbClr val="24211D"/>
              </a:solidFill>
            </a:ln>
          </p:spPr>
          <p:txBody>
            <a:bodyPr wrap="square" lIns="0" tIns="0" rIns="0" bIns="0" rtlCol="0"/>
            <a:lstStyle/>
            <a:p>
              <a:endParaRPr/>
            </a:p>
          </p:txBody>
        </p:sp>
        <p:sp>
          <p:nvSpPr>
            <p:cNvPr id="736" name="object 736"/>
            <p:cNvSpPr/>
            <p:nvPr/>
          </p:nvSpPr>
          <p:spPr>
            <a:xfrm>
              <a:off x="2127992" y="3959889"/>
              <a:ext cx="0" cy="50137"/>
            </a:xfrm>
            <a:custGeom>
              <a:avLst/>
              <a:gdLst/>
              <a:ahLst/>
              <a:cxnLst/>
              <a:rect l="l" t="t" r="r" b="b"/>
              <a:pathLst>
                <a:path h="55245">
                  <a:moveTo>
                    <a:pt x="0" y="0"/>
                  </a:moveTo>
                  <a:lnTo>
                    <a:pt x="0" y="54863"/>
                  </a:lnTo>
                </a:path>
              </a:pathLst>
            </a:custGeom>
            <a:ln w="33527">
              <a:solidFill>
                <a:srgbClr val="24211D"/>
              </a:solidFill>
            </a:ln>
          </p:spPr>
          <p:txBody>
            <a:bodyPr wrap="square" lIns="0" tIns="0" rIns="0" bIns="0" rtlCol="0"/>
            <a:lstStyle/>
            <a:p>
              <a:endParaRPr/>
            </a:p>
          </p:txBody>
        </p:sp>
        <p:sp>
          <p:nvSpPr>
            <p:cNvPr id="737" name="object 737"/>
            <p:cNvSpPr/>
            <p:nvPr/>
          </p:nvSpPr>
          <p:spPr>
            <a:xfrm>
              <a:off x="2127992" y="4030429"/>
              <a:ext cx="0" cy="51291"/>
            </a:xfrm>
            <a:custGeom>
              <a:avLst/>
              <a:gdLst/>
              <a:ahLst/>
              <a:cxnLst/>
              <a:rect l="l" t="t" r="r" b="b"/>
              <a:pathLst>
                <a:path h="56514">
                  <a:moveTo>
                    <a:pt x="0" y="0"/>
                  </a:moveTo>
                  <a:lnTo>
                    <a:pt x="0" y="56387"/>
                  </a:lnTo>
                </a:path>
              </a:pathLst>
            </a:custGeom>
            <a:ln w="33527">
              <a:solidFill>
                <a:srgbClr val="24211D"/>
              </a:solidFill>
            </a:ln>
          </p:spPr>
          <p:txBody>
            <a:bodyPr wrap="square" lIns="0" tIns="0" rIns="0" bIns="0" rtlCol="0"/>
            <a:lstStyle/>
            <a:p>
              <a:endParaRPr/>
            </a:p>
          </p:txBody>
        </p:sp>
        <p:sp>
          <p:nvSpPr>
            <p:cNvPr id="738" name="object 738"/>
            <p:cNvSpPr/>
            <p:nvPr/>
          </p:nvSpPr>
          <p:spPr>
            <a:xfrm>
              <a:off x="2113659" y="4102351"/>
              <a:ext cx="28779" cy="20747"/>
            </a:xfrm>
            <a:custGeom>
              <a:avLst/>
              <a:gdLst/>
              <a:ahLst/>
              <a:cxnLst/>
              <a:rect l="l" t="t" r="r" b="b"/>
              <a:pathLst>
                <a:path w="33655" h="22860">
                  <a:moveTo>
                    <a:pt x="33527" y="10667"/>
                  </a:moveTo>
                  <a:lnTo>
                    <a:pt x="33527" y="0"/>
                  </a:lnTo>
                  <a:lnTo>
                    <a:pt x="0" y="0"/>
                  </a:lnTo>
                  <a:lnTo>
                    <a:pt x="0" y="10667"/>
                  </a:lnTo>
                  <a:lnTo>
                    <a:pt x="21335" y="22859"/>
                  </a:lnTo>
                  <a:lnTo>
                    <a:pt x="33527" y="10667"/>
                  </a:lnTo>
                  <a:close/>
                </a:path>
                <a:path w="33655" h="22860">
                  <a:moveTo>
                    <a:pt x="21335" y="22859"/>
                  </a:moveTo>
                  <a:lnTo>
                    <a:pt x="0" y="10667"/>
                  </a:lnTo>
                  <a:lnTo>
                    <a:pt x="0" y="22859"/>
                  </a:lnTo>
                  <a:lnTo>
                    <a:pt x="21335" y="22859"/>
                  </a:lnTo>
                  <a:close/>
                </a:path>
              </a:pathLst>
            </a:custGeom>
            <a:solidFill>
              <a:srgbClr val="24211D"/>
            </a:solidFill>
          </p:spPr>
          <p:txBody>
            <a:bodyPr wrap="square" lIns="0" tIns="0" rIns="0" bIns="0" rtlCol="0"/>
            <a:lstStyle/>
            <a:p>
              <a:endParaRPr/>
            </a:p>
          </p:txBody>
        </p:sp>
        <p:sp>
          <p:nvSpPr>
            <p:cNvPr id="739" name="object 739"/>
            <p:cNvSpPr/>
            <p:nvPr/>
          </p:nvSpPr>
          <p:spPr>
            <a:xfrm>
              <a:off x="4201357" y="3704011"/>
              <a:ext cx="453942" cy="398801"/>
            </a:xfrm>
            <a:custGeom>
              <a:avLst/>
              <a:gdLst/>
              <a:ahLst/>
              <a:cxnLst/>
              <a:rect l="l" t="t" r="r" b="b"/>
              <a:pathLst>
                <a:path w="530860" h="439420">
                  <a:moveTo>
                    <a:pt x="0" y="0"/>
                  </a:moveTo>
                  <a:lnTo>
                    <a:pt x="0" y="438911"/>
                  </a:lnTo>
                  <a:lnTo>
                    <a:pt x="530351" y="438911"/>
                  </a:lnTo>
                  <a:lnTo>
                    <a:pt x="530351" y="0"/>
                  </a:lnTo>
                  <a:lnTo>
                    <a:pt x="0" y="0"/>
                  </a:lnTo>
                  <a:close/>
                </a:path>
              </a:pathLst>
            </a:custGeom>
            <a:solidFill>
              <a:srgbClr val="ACDC7C"/>
            </a:solidFill>
          </p:spPr>
          <p:txBody>
            <a:bodyPr wrap="square" lIns="0" tIns="0" rIns="0" bIns="0" rtlCol="0"/>
            <a:lstStyle/>
            <a:p>
              <a:endParaRPr/>
            </a:p>
          </p:txBody>
        </p:sp>
        <p:sp>
          <p:nvSpPr>
            <p:cNvPr id="740" name="object 740"/>
            <p:cNvSpPr/>
            <p:nvPr/>
          </p:nvSpPr>
          <p:spPr>
            <a:xfrm>
              <a:off x="4201357" y="4107883"/>
              <a:ext cx="39095" cy="0"/>
            </a:xfrm>
            <a:custGeom>
              <a:avLst/>
              <a:gdLst/>
              <a:ahLst/>
              <a:cxnLst/>
              <a:rect l="l" t="t" r="r" b="b"/>
              <a:pathLst>
                <a:path w="45720">
                  <a:moveTo>
                    <a:pt x="0" y="0"/>
                  </a:moveTo>
                  <a:lnTo>
                    <a:pt x="45719" y="0"/>
                  </a:lnTo>
                </a:path>
              </a:pathLst>
            </a:custGeom>
            <a:ln w="33527">
              <a:solidFill>
                <a:srgbClr val="24211D"/>
              </a:solidFill>
            </a:ln>
          </p:spPr>
          <p:txBody>
            <a:bodyPr wrap="square" lIns="0" tIns="0" rIns="0" bIns="0" rtlCol="0"/>
            <a:lstStyle/>
            <a:p>
              <a:endParaRPr/>
            </a:p>
          </p:txBody>
        </p:sp>
        <p:sp>
          <p:nvSpPr>
            <p:cNvPr id="741" name="object 741"/>
            <p:cNvSpPr/>
            <p:nvPr/>
          </p:nvSpPr>
          <p:spPr>
            <a:xfrm>
              <a:off x="4260000" y="4107883"/>
              <a:ext cx="48326" cy="0"/>
            </a:xfrm>
            <a:custGeom>
              <a:avLst/>
              <a:gdLst/>
              <a:ahLst/>
              <a:cxnLst/>
              <a:rect l="l" t="t" r="r" b="b"/>
              <a:pathLst>
                <a:path w="56514">
                  <a:moveTo>
                    <a:pt x="0" y="0"/>
                  </a:moveTo>
                  <a:lnTo>
                    <a:pt x="56387" y="0"/>
                  </a:lnTo>
                </a:path>
              </a:pathLst>
            </a:custGeom>
            <a:ln w="33527">
              <a:solidFill>
                <a:srgbClr val="24211D"/>
              </a:solidFill>
            </a:ln>
          </p:spPr>
          <p:txBody>
            <a:bodyPr wrap="square" lIns="0" tIns="0" rIns="0" bIns="0" rtlCol="0"/>
            <a:lstStyle/>
            <a:p>
              <a:endParaRPr/>
            </a:p>
          </p:txBody>
        </p:sp>
        <p:sp>
          <p:nvSpPr>
            <p:cNvPr id="742" name="object 742"/>
            <p:cNvSpPr/>
            <p:nvPr/>
          </p:nvSpPr>
          <p:spPr>
            <a:xfrm>
              <a:off x="4326463" y="4107883"/>
              <a:ext cx="48326" cy="0"/>
            </a:xfrm>
            <a:custGeom>
              <a:avLst/>
              <a:gdLst/>
              <a:ahLst/>
              <a:cxnLst/>
              <a:rect l="l" t="t" r="r" b="b"/>
              <a:pathLst>
                <a:path w="56514">
                  <a:moveTo>
                    <a:pt x="0" y="0"/>
                  </a:moveTo>
                  <a:lnTo>
                    <a:pt x="56387" y="0"/>
                  </a:lnTo>
                </a:path>
              </a:pathLst>
            </a:custGeom>
            <a:ln w="33527">
              <a:solidFill>
                <a:srgbClr val="24211D"/>
              </a:solidFill>
            </a:ln>
          </p:spPr>
          <p:txBody>
            <a:bodyPr wrap="square" lIns="0" tIns="0" rIns="0" bIns="0" rtlCol="0"/>
            <a:lstStyle/>
            <a:p>
              <a:endParaRPr/>
            </a:p>
          </p:txBody>
        </p:sp>
        <p:sp>
          <p:nvSpPr>
            <p:cNvPr id="743" name="object 743"/>
            <p:cNvSpPr/>
            <p:nvPr/>
          </p:nvSpPr>
          <p:spPr>
            <a:xfrm>
              <a:off x="4394229" y="4107883"/>
              <a:ext cx="39095" cy="0"/>
            </a:xfrm>
            <a:custGeom>
              <a:avLst/>
              <a:gdLst/>
              <a:ahLst/>
              <a:cxnLst/>
              <a:rect l="l" t="t" r="r" b="b"/>
              <a:pathLst>
                <a:path w="45720">
                  <a:moveTo>
                    <a:pt x="0" y="0"/>
                  </a:moveTo>
                  <a:lnTo>
                    <a:pt x="45719" y="0"/>
                  </a:lnTo>
                </a:path>
              </a:pathLst>
            </a:custGeom>
            <a:ln w="33527">
              <a:solidFill>
                <a:srgbClr val="24211D"/>
              </a:solidFill>
            </a:ln>
          </p:spPr>
          <p:txBody>
            <a:bodyPr wrap="square" lIns="0" tIns="0" rIns="0" bIns="0" rtlCol="0"/>
            <a:lstStyle/>
            <a:p>
              <a:endParaRPr/>
            </a:p>
          </p:txBody>
        </p:sp>
        <p:sp>
          <p:nvSpPr>
            <p:cNvPr id="744" name="object 744"/>
            <p:cNvSpPr/>
            <p:nvPr/>
          </p:nvSpPr>
          <p:spPr>
            <a:xfrm>
              <a:off x="4461993" y="4107883"/>
              <a:ext cx="38010" cy="0"/>
            </a:xfrm>
            <a:custGeom>
              <a:avLst/>
              <a:gdLst/>
              <a:ahLst/>
              <a:cxnLst/>
              <a:rect l="l" t="t" r="r" b="b"/>
              <a:pathLst>
                <a:path w="44450">
                  <a:moveTo>
                    <a:pt x="0" y="0"/>
                  </a:moveTo>
                  <a:lnTo>
                    <a:pt x="44195" y="0"/>
                  </a:lnTo>
                </a:path>
              </a:pathLst>
            </a:custGeom>
            <a:ln w="33527">
              <a:solidFill>
                <a:srgbClr val="24211D"/>
              </a:solidFill>
            </a:ln>
          </p:spPr>
          <p:txBody>
            <a:bodyPr wrap="square" lIns="0" tIns="0" rIns="0" bIns="0" rtlCol="0"/>
            <a:lstStyle/>
            <a:p>
              <a:endParaRPr/>
            </a:p>
          </p:txBody>
        </p:sp>
        <p:sp>
          <p:nvSpPr>
            <p:cNvPr id="745" name="object 745"/>
            <p:cNvSpPr/>
            <p:nvPr/>
          </p:nvSpPr>
          <p:spPr>
            <a:xfrm>
              <a:off x="4519334" y="4107883"/>
              <a:ext cx="48326" cy="0"/>
            </a:xfrm>
            <a:custGeom>
              <a:avLst/>
              <a:gdLst/>
              <a:ahLst/>
              <a:cxnLst/>
              <a:rect l="l" t="t" r="r" b="b"/>
              <a:pathLst>
                <a:path w="56514">
                  <a:moveTo>
                    <a:pt x="0" y="0"/>
                  </a:moveTo>
                  <a:lnTo>
                    <a:pt x="56387" y="0"/>
                  </a:lnTo>
                </a:path>
              </a:pathLst>
            </a:custGeom>
            <a:ln w="33527">
              <a:solidFill>
                <a:srgbClr val="24211D"/>
              </a:solidFill>
            </a:ln>
          </p:spPr>
          <p:txBody>
            <a:bodyPr wrap="square" lIns="0" tIns="0" rIns="0" bIns="0" rtlCol="0"/>
            <a:lstStyle/>
            <a:p>
              <a:endParaRPr/>
            </a:p>
          </p:txBody>
        </p:sp>
        <p:sp>
          <p:nvSpPr>
            <p:cNvPr id="746" name="object 746"/>
            <p:cNvSpPr/>
            <p:nvPr/>
          </p:nvSpPr>
          <p:spPr>
            <a:xfrm>
              <a:off x="4587099" y="4107883"/>
              <a:ext cx="48326" cy="0"/>
            </a:xfrm>
            <a:custGeom>
              <a:avLst/>
              <a:gdLst/>
              <a:ahLst/>
              <a:cxnLst/>
              <a:rect l="l" t="t" r="r" b="b"/>
              <a:pathLst>
                <a:path w="56514">
                  <a:moveTo>
                    <a:pt x="0" y="0"/>
                  </a:moveTo>
                  <a:lnTo>
                    <a:pt x="56387" y="0"/>
                  </a:lnTo>
                </a:path>
              </a:pathLst>
            </a:custGeom>
            <a:ln w="33527">
              <a:solidFill>
                <a:srgbClr val="24211D"/>
              </a:solidFill>
            </a:ln>
          </p:spPr>
          <p:txBody>
            <a:bodyPr wrap="square" lIns="0" tIns="0" rIns="0" bIns="0" rtlCol="0"/>
            <a:lstStyle/>
            <a:p>
              <a:endParaRPr/>
            </a:p>
          </p:txBody>
        </p:sp>
        <p:sp>
          <p:nvSpPr>
            <p:cNvPr id="747" name="object 747"/>
            <p:cNvSpPr/>
            <p:nvPr/>
          </p:nvSpPr>
          <p:spPr>
            <a:xfrm>
              <a:off x="4635317" y="4081604"/>
              <a:ext cx="28779" cy="0"/>
            </a:xfrm>
            <a:custGeom>
              <a:avLst/>
              <a:gdLst/>
              <a:ahLst/>
              <a:cxnLst/>
              <a:rect l="l" t="t" r="r" b="b"/>
              <a:pathLst>
                <a:path w="33654">
                  <a:moveTo>
                    <a:pt x="0" y="0"/>
                  </a:moveTo>
                  <a:lnTo>
                    <a:pt x="33527" y="0"/>
                  </a:lnTo>
                </a:path>
              </a:pathLst>
            </a:custGeom>
            <a:ln w="45719">
              <a:solidFill>
                <a:srgbClr val="24211D"/>
              </a:solidFill>
            </a:ln>
          </p:spPr>
          <p:txBody>
            <a:bodyPr wrap="square" lIns="0" tIns="0" rIns="0" bIns="0" rtlCol="0"/>
            <a:lstStyle/>
            <a:p>
              <a:endParaRPr/>
            </a:p>
          </p:txBody>
        </p:sp>
        <p:sp>
          <p:nvSpPr>
            <p:cNvPr id="748" name="object 748"/>
            <p:cNvSpPr/>
            <p:nvPr/>
          </p:nvSpPr>
          <p:spPr>
            <a:xfrm>
              <a:off x="4635317" y="4010374"/>
              <a:ext cx="28779" cy="0"/>
            </a:xfrm>
            <a:custGeom>
              <a:avLst/>
              <a:gdLst/>
              <a:ahLst/>
              <a:cxnLst/>
              <a:rect l="l" t="t" r="r" b="b"/>
              <a:pathLst>
                <a:path w="33654">
                  <a:moveTo>
                    <a:pt x="0" y="0"/>
                  </a:moveTo>
                  <a:lnTo>
                    <a:pt x="33527" y="0"/>
                  </a:lnTo>
                </a:path>
              </a:pathLst>
            </a:custGeom>
            <a:ln w="44195">
              <a:solidFill>
                <a:srgbClr val="24211D"/>
              </a:solidFill>
            </a:ln>
          </p:spPr>
          <p:txBody>
            <a:bodyPr wrap="square" lIns="0" tIns="0" rIns="0" bIns="0" rtlCol="0"/>
            <a:lstStyle/>
            <a:p>
              <a:endParaRPr/>
            </a:p>
          </p:txBody>
        </p:sp>
        <p:sp>
          <p:nvSpPr>
            <p:cNvPr id="749" name="object 749"/>
            <p:cNvSpPr/>
            <p:nvPr/>
          </p:nvSpPr>
          <p:spPr>
            <a:xfrm>
              <a:off x="4649651" y="3918396"/>
              <a:ext cx="0" cy="51291"/>
            </a:xfrm>
            <a:custGeom>
              <a:avLst/>
              <a:gdLst/>
              <a:ahLst/>
              <a:cxnLst/>
              <a:rect l="l" t="t" r="r" b="b"/>
              <a:pathLst>
                <a:path h="56514">
                  <a:moveTo>
                    <a:pt x="0" y="0"/>
                  </a:moveTo>
                  <a:lnTo>
                    <a:pt x="0" y="56387"/>
                  </a:lnTo>
                </a:path>
              </a:pathLst>
            </a:custGeom>
            <a:ln w="33527">
              <a:solidFill>
                <a:srgbClr val="24211D"/>
              </a:solidFill>
            </a:ln>
          </p:spPr>
          <p:txBody>
            <a:bodyPr wrap="square" lIns="0" tIns="0" rIns="0" bIns="0" rtlCol="0"/>
            <a:lstStyle/>
            <a:p>
              <a:endParaRPr/>
            </a:p>
          </p:txBody>
        </p:sp>
        <p:sp>
          <p:nvSpPr>
            <p:cNvPr id="750" name="object 750"/>
            <p:cNvSpPr/>
            <p:nvPr/>
          </p:nvSpPr>
          <p:spPr>
            <a:xfrm>
              <a:off x="4649651" y="3846474"/>
              <a:ext cx="0" cy="51291"/>
            </a:xfrm>
            <a:custGeom>
              <a:avLst/>
              <a:gdLst/>
              <a:ahLst/>
              <a:cxnLst/>
              <a:rect l="l" t="t" r="r" b="b"/>
              <a:pathLst>
                <a:path h="56514">
                  <a:moveTo>
                    <a:pt x="0" y="0"/>
                  </a:moveTo>
                  <a:lnTo>
                    <a:pt x="0" y="56387"/>
                  </a:lnTo>
                </a:path>
              </a:pathLst>
            </a:custGeom>
            <a:ln w="33527">
              <a:solidFill>
                <a:srgbClr val="24211D"/>
              </a:solidFill>
            </a:ln>
          </p:spPr>
          <p:txBody>
            <a:bodyPr wrap="square" lIns="0" tIns="0" rIns="0" bIns="0" rtlCol="0"/>
            <a:lstStyle/>
            <a:p>
              <a:endParaRPr/>
            </a:p>
          </p:txBody>
        </p:sp>
        <p:sp>
          <p:nvSpPr>
            <p:cNvPr id="751" name="object 751"/>
            <p:cNvSpPr/>
            <p:nvPr/>
          </p:nvSpPr>
          <p:spPr>
            <a:xfrm>
              <a:off x="4635317" y="3806362"/>
              <a:ext cx="28779" cy="0"/>
            </a:xfrm>
            <a:custGeom>
              <a:avLst/>
              <a:gdLst/>
              <a:ahLst/>
              <a:cxnLst/>
              <a:rect l="l" t="t" r="r" b="b"/>
              <a:pathLst>
                <a:path w="33654">
                  <a:moveTo>
                    <a:pt x="0" y="0"/>
                  </a:moveTo>
                  <a:lnTo>
                    <a:pt x="33527" y="0"/>
                  </a:lnTo>
                </a:path>
              </a:pathLst>
            </a:custGeom>
            <a:ln w="45719">
              <a:solidFill>
                <a:srgbClr val="24211D"/>
              </a:solidFill>
            </a:ln>
          </p:spPr>
          <p:txBody>
            <a:bodyPr wrap="square" lIns="0" tIns="0" rIns="0" bIns="0" rtlCol="0"/>
            <a:lstStyle/>
            <a:p>
              <a:endParaRPr/>
            </a:p>
          </p:txBody>
        </p:sp>
        <p:sp>
          <p:nvSpPr>
            <p:cNvPr id="752" name="object 752"/>
            <p:cNvSpPr/>
            <p:nvPr/>
          </p:nvSpPr>
          <p:spPr>
            <a:xfrm>
              <a:off x="4635317" y="3734440"/>
              <a:ext cx="28779" cy="0"/>
            </a:xfrm>
            <a:custGeom>
              <a:avLst/>
              <a:gdLst/>
              <a:ahLst/>
              <a:cxnLst/>
              <a:rect l="l" t="t" r="r" b="b"/>
              <a:pathLst>
                <a:path w="33654">
                  <a:moveTo>
                    <a:pt x="0" y="0"/>
                  </a:moveTo>
                  <a:lnTo>
                    <a:pt x="33527" y="0"/>
                  </a:lnTo>
                </a:path>
              </a:pathLst>
            </a:custGeom>
            <a:ln w="45719">
              <a:solidFill>
                <a:srgbClr val="24211D"/>
              </a:solidFill>
            </a:ln>
          </p:spPr>
          <p:txBody>
            <a:bodyPr wrap="square" lIns="0" tIns="0" rIns="0" bIns="0" rtlCol="0"/>
            <a:lstStyle/>
            <a:p>
              <a:endParaRPr/>
            </a:p>
          </p:txBody>
        </p:sp>
        <p:sp>
          <p:nvSpPr>
            <p:cNvPr id="753" name="object 753"/>
            <p:cNvSpPr/>
            <p:nvPr/>
          </p:nvSpPr>
          <p:spPr>
            <a:xfrm>
              <a:off x="4596221" y="3704011"/>
              <a:ext cx="39095" cy="0"/>
            </a:xfrm>
            <a:custGeom>
              <a:avLst/>
              <a:gdLst/>
              <a:ahLst/>
              <a:cxnLst/>
              <a:rect l="l" t="t" r="r" b="b"/>
              <a:pathLst>
                <a:path w="45720">
                  <a:moveTo>
                    <a:pt x="0" y="0"/>
                  </a:moveTo>
                  <a:lnTo>
                    <a:pt x="45719" y="0"/>
                  </a:lnTo>
                </a:path>
              </a:pathLst>
            </a:custGeom>
            <a:ln w="21335">
              <a:solidFill>
                <a:srgbClr val="24211D"/>
              </a:solidFill>
            </a:ln>
          </p:spPr>
          <p:txBody>
            <a:bodyPr wrap="square" lIns="0" tIns="0" rIns="0" bIns="0" rtlCol="0"/>
            <a:lstStyle/>
            <a:p>
              <a:endParaRPr/>
            </a:p>
          </p:txBody>
        </p:sp>
        <p:sp>
          <p:nvSpPr>
            <p:cNvPr id="754" name="object 754"/>
            <p:cNvSpPr/>
            <p:nvPr/>
          </p:nvSpPr>
          <p:spPr>
            <a:xfrm>
              <a:off x="4529758" y="3704011"/>
              <a:ext cx="38010" cy="0"/>
            </a:xfrm>
            <a:custGeom>
              <a:avLst/>
              <a:gdLst/>
              <a:ahLst/>
              <a:cxnLst/>
              <a:rect l="l" t="t" r="r" b="b"/>
              <a:pathLst>
                <a:path w="44450">
                  <a:moveTo>
                    <a:pt x="0" y="0"/>
                  </a:moveTo>
                  <a:lnTo>
                    <a:pt x="44195" y="0"/>
                  </a:lnTo>
                </a:path>
              </a:pathLst>
            </a:custGeom>
            <a:ln w="21335">
              <a:solidFill>
                <a:srgbClr val="24211D"/>
              </a:solidFill>
            </a:ln>
          </p:spPr>
          <p:txBody>
            <a:bodyPr wrap="square" lIns="0" tIns="0" rIns="0" bIns="0" rtlCol="0"/>
            <a:lstStyle/>
            <a:p>
              <a:endParaRPr/>
            </a:p>
          </p:txBody>
        </p:sp>
        <p:sp>
          <p:nvSpPr>
            <p:cNvPr id="755" name="object 755"/>
            <p:cNvSpPr/>
            <p:nvPr/>
          </p:nvSpPr>
          <p:spPr>
            <a:xfrm>
              <a:off x="4461994" y="3704011"/>
              <a:ext cx="48326" cy="0"/>
            </a:xfrm>
            <a:custGeom>
              <a:avLst/>
              <a:gdLst/>
              <a:ahLst/>
              <a:cxnLst/>
              <a:rect l="l" t="t" r="r" b="b"/>
              <a:pathLst>
                <a:path w="56514">
                  <a:moveTo>
                    <a:pt x="0" y="0"/>
                  </a:moveTo>
                  <a:lnTo>
                    <a:pt x="56387" y="0"/>
                  </a:lnTo>
                </a:path>
              </a:pathLst>
            </a:custGeom>
            <a:ln w="21335">
              <a:solidFill>
                <a:srgbClr val="24211D"/>
              </a:solidFill>
            </a:ln>
          </p:spPr>
          <p:txBody>
            <a:bodyPr wrap="square" lIns="0" tIns="0" rIns="0" bIns="0" rtlCol="0"/>
            <a:lstStyle/>
            <a:p>
              <a:endParaRPr/>
            </a:p>
          </p:txBody>
        </p:sp>
        <p:sp>
          <p:nvSpPr>
            <p:cNvPr id="756" name="object 756"/>
            <p:cNvSpPr/>
            <p:nvPr/>
          </p:nvSpPr>
          <p:spPr>
            <a:xfrm>
              <a:off x="4394229" y="3704011"/>
              <a:ext cx="48326" cy="0"/>
            </a:xfrm>
            <a:custGeom>
              <a:avLst/>
              <a:gdLst/>
              <a:ahLst/>
              <a:cxnLst/>
              <a:rect l="l" t="t" r="r" b="b"/>
              <a:pathLst>
                <a:path w="56514">
                  <a:moveTo>
                    <a:pt x="0" y="0"/>
                  </a:moveTo>
                  <a:lnTo>
                    <a:pt x="56387" y="0"/>
                  </a:lnTo>
                </a:path>
              </a:pathLst>
            </a:custGeom>
            <a:ln w="21335">
              <a:solidFill>
                <a:srgbClr val="24211D"/>
              </a:solidFill>
            </a:ln>
          </p:spPr>
          <p:txBody>
            <a:bodyPr wrap="square" lIns="0" tIns="0" rIns="0" bIns="0" rtlCol="0"/>
            <a:lstStyle/>
            <a:p>
              <a:endParaRPr/>
            </a:p>
          </p:txBody>
        </p:sp>
        <p:sp>
          <p:nvSpPr>
            <p:cNvPr id="757" name="object 757"/>
            <p:cNvSpPr/>
            <p:nvPr/>
          </p:nvSpPr>
          <p:spPr>
            <a:xfrm>
              <a:off x="4336888" y="3704011"/>
              <a:ext cx="38010" cy="0"/>
            </a:xfrm>
            <a:custGeom>
              <a:avLst/>
              <a:gdLst/>
              <a:ahLst/>
              <a:cxnLst/>
              <a:rect l="l" t="t" r="r" b="b"/>
              <a:pathLst>
                <a:path w="44450">
                  <a:moveTo>
                    <a:pt x="0" y="0"/>
                  </a:moveTo>
                  <a:lnTo>
                    <a:pt x="44195" y="0"/>
                  </a:lnTo>
                </a:path>
              </a:pathLst>
            </a:custGeom>
            <a:ln w="21335">
              <a:solidFill>
                <a:srgbClr val="24211D"/>
              </a:solidFill>
            </a:ln>
          </p:spPr>
          <p:txBody>
            <a:bodyPr wrap="square" lIns="0" tIns="0" rIns="0" bIns="0" rtlCol="0"/>
            <a:lstStyle/>
            <a:p>
              <a:endParaRPr/>
            </a:p>
          </p:txBody>
        </p:sp>
        <p:sp>
          <p:nvSpPr>
            <p:cNvPr id="758" name="object 758"/>
            <p:cNvSpPr/>
            <p:nvPr/>
          </p:nvSpPr>
          <p:spPr>
            <a:xfrm>
              <a:off x="4269122" y="3704011"/>
              <a:ext cx="39095" cy="0"/>
            </a:xfrm>
            <a:custGeom>
              <a:avLst/>
              <a:gdLst/>
              <a:ahLst/>
              <a:cxnLst/>
              <a:rect l="l" t="t" r="r" b="b"/>
              <a:pathLst>
                <a:path w="45720">
                  <a:moveTo>
                    <a:pt x="0" y="0"/>
                  </a:moveTo>
                  <a:lnTo>
                    <a:pt x="45719" y="0"/>
                  </a:lnTo>
                </a:path>
              </a:pathLst>
            </a:custGeom>
            <a:ln w="21335">
              <a:solidFill>
                <a:srgbClr val="24211D"/>
              </a:solidFill>
            </a:ln>
          </p:spPr>
          <p:txBody>
            <a:bodyPr wrap="square" lIns="0" tIns="0" rIns="0" bIns="0" rtlCol="0"/>
            <a:lstStyle/>
            <a:p>
              <a:endParaRPr/>
            </a:p>
          </p:txBody>
        </p:sp>
        <p:sp>
          <p:nvSpPr>
            <p:cNvPr id="759" name="object 759"/>
            <p:cNvSpPr/>
            <p:nvPr/>
          </p:nvSpPr>
          <p:spPr>
            <a:xfrm>
              <a:off x="4201357" y="3704011"/>
              <a:ext cx="48326" cy="0"/>
            </a:xfrm>
            <a:custGeom>
              <a:avLst/>
              <a:gdLst/>
              <a:ahLst/>
              <a:cxnLst/>
              <a:rect l="l" t="t" r="r" b="b"/>
              <a:pathLst>
                <a:path w="56514">
                  <a:moveTo>
                    <a:pt x="0" y="0"/>
                  </a:moveTo>
                  <a:lnTo>
                    <a:pt x="56387" y="0"/>
                  </a:lnTo>
                </a:path>
              </a:pathLst>
            </a:custGeom>
            <a:ln w="21335">
              <a:solidFill>
                <a:srgbClr val="24211D"/>
              </a:solidFill>
            </a:ln>
          </p:spPr>
          <p:txBody>
            <a:bodyPr wrap="square" lIns="0" tIns="0" rIns="0" bIns="0" rtlCol="0"/>
            <a:lstStyle/>
            <a:p>
              <a:endParaRPr/>
            </a:p>
          </p:txBody>
        </p:sp>
        <p:sp>
          <p:nvSpPr>
            <p:cNvPr id="760" name="object 760"/>
            <p:cNvSpPr/>
            <p:nvPr/>
          </p:nvSpPr>
          <p:spPr>
            <a:xfrm>
              <a:off x="4183113" y="3744813"/>
              <a:ext cx="28779" cy="0"/>
            </a:xfrm>
            <a:custGeom>
              <a:avLst/>
              <a:gdLst/>
              <a:ahLst/>
              <a:cxnLst/>
              <a:rect l="l" t="t" r="r" b="b"/>
              <a:pathLst>
                <a:path w="33654">
                  <a:moveTo>
                    <a:pt x="0" y="0"/>
                  </a:moveTo>
                  <a:lnTo>
                    <a:pt x="33527" y="0"/>
                  </a:lnTo>
                </a:path>
              </a:pathLst>
            </a:custGeom>
            <a:ln w="44195">
              <a:solidFill>
                <a:srgbClr val="24211D"/>
              </a:solidFill>
            </a:ln>
          </p:spPr>
          <p:txBody>
            <a:bodyPr wrap="square" lIns="0" tIns="0" rIns="0" bIns="0" rtlCol="0"/>
            <a:lstStyle/>
            <a:p>
              <a:endParaRPr/>
            </a:p>
          </p:txBody>
        </p:sp>
        <p:sp>
          <p:nvSpPr>
            <p:cNvPr id="761" name="object 761"/>
            <p:cNvSpPr/>
            <p:nvPr/>
          </p:nvSpPr>
          <p:spPr>
            <a:xfrm>
              <a:off x="4197448" y="3785616"/>
              <a:ext cx="0" cy="51291"/>
            </a:xfrm>
            <a:custGeom>
              <a:avLst/>
              <a:gdLst/>
              <a:ahLst/>
              <a:cxnLst/>
              <a:rect l="l" t="t" r="r" b="b"/>
              <a:pathLst>
                <a:path h="56514">
                  <a:moveTo>
                    <a:pt x="0" y="0"/>
                  </a:moveTo>
                  <a:lnTo>
                    <a:pt x="0" y="56387"/>
                  </a:lnTo>
                </a:path>
              </a:pathLst>
            </a:custGeom>
            <a:ln w="33527">
              <a:solidFill>
                <a:srgbClr val="24211D"/>
              </a:solidFill>
            </a:ln>
          </p:spPr>
          <p:txBody>
            <a:bodyPr wrap="square" lIns="0" tIns="0" rIns="0" bIns="0" rtlCol="0"/>
            <a:lstStyle/>
            <a:p>
              <a:endParaRPr/>
            </a:p>
          </p:txBody>
        </p:sp>
        <p:sp>
          <p:nvSpPr>
            <p:cNvPr id="762" name="object 762"/>
            <p:cNvSpPr/>
            <p:nvPr/>
          </p:nvSpPr>
          <p:spPr>
            <a:xfrm>
              <a:off x="4197448" y="3857538"/>
              <a:ext cx="0" cy="51291"/>
            </a:xfrm>
            <a:custGeom>
              <a:avLst/>
              <a:gdLst/>
              <a:ahLst/>
              <a:cxnLst/>
              <a:rect l="l" t="t" r="r" b="b"/>
              <a:pathLst>
                <a:path h="56514">
                  <a:moveTo>
                    <a:pt x="0" y="0"/>
                  </a:moveTo>
                  <a:lnTo>
                    <a:pt x="0" y="56387"/>
                  </a:lnTo>
                </a:path>
              </a:pathLst>
            </a:custGeom>
            <a:ln w="33527">
              <a:solidFill>
                <a:srgbClr val="24211D"/>
              </a:solidFill>
            </a:ln>
          </p:spPr>
          <p:txBody>
            <a:bodyPr wrap="square" lIns="0" tIns="0" rIns="0" bIns="0" rtlCol="0"/>
            <a:lstStyle/>
            <a:p>
              <a:endParaRPr/>
            </a:p>
          </p:txBody>
        </p:sp>
        <p:sp>
          <p:nvSpPr>
            <p:cNvPr id="763" name="object 763"/>
            <p:cNvSpPr/>
            <p:nvPr/>
          </p:nvSpPr>
          <p:spPr>
            <a:xfrm>
              <a:off x="4183113" y="3948825"/>
              <a:ext cx="28779" cy="0"/>
            </a:xfrm>
            <a:custGeom>
              <a:avLst/>
              <a:gdLst/>
              <a:ahLst/>
              <a:cxnLst/>
              <a:rect l="l" t="t" r="r" b="b"/>
              <a:pathLst>
                <a:path w="33654">
                  <a:moveTo>
                    <a:pt x="0" y="0"/>
                  </a:moveTo>
                  <a:lnTo>
                    <a:pt x="33527" y="0"/>
                  </a:lnTo>
                </a:path>
              </a:pathLst>
            </a:custGeom>
            <a:ln w="45719">
              <a:solidFill>
                <a:srgbClr val="24211D"/>
              </a:solidFill>
            </a:ln>
          </p:spPr>
          <p:txBody>
            <a:bodyPr wrap="square" lIns="0" tIns="0" rIns="0" bIns="0" rtlCol="0"/>
            <a:lstStyle/>
            <a:p>
              <a:endParaRPr/>
            </a:p>
          </p:txBody>
        </p:sp>
        <p:sp>
          <p:nvSpPr>
            <p:cNvPr id="764" name="object 764"/>
            <p:cNvSpPr/>
            <p:nvPr/>
          </p:nvSpPr>
          <p:spPr>
            <a:xfrm>
              <a:off x="4183113" y="4020747"/>
              <a:ext cx="28779" cy="0"/>
            </a:xfrm>
            <a:custGeom>
              <a:avLst/>
              <a:gdLst/>
              <a:ahLst/>
              <a:cxnLst/>
              <a:rect l="l" t="t" r="r" b="b"/>
              <a:pathLst>
                <a:path w="33654">
                  <a:moveTo>
                    <a:pt x="0" y="0"/>
                  </a:moveTo>
                  <a:lnTo>
                    <a:pt x="33527" y="0"/>
                  </a:lnTo>
                </a:path>
              </a:pathLst>
            </a:custGeom>
            <a:ln w="45719">
              <a:solidFill>
                <a:srgbClr val="24211D"/>
              </a:solidFill>
            </a:ln>
          </p:spPr>
          <p:txBody>
            <a:bodyPr wrap="square" lIns="0" tIns="0" rIns="0" bIns="0" rtlCol="0"/>
            <a:lstStyle/>
            <a:p>
              <a:endParaRPr/>
            </a:p>
          </p:txBody>
        </p:sp>
        <p:sp>
          <p:nvSpPr>
            <p:cNvPr id="765" name="object 765"/>
            <p:cNvSpPr/>
            <p:nvPr/>
          </p:nvSpPr>
          <p:spPr>
            <a:xfrm>
              <a:off x="4183113" y="4060858"/>
              <a:ext cx="28779" cy="62241"/>
            </a:xfrm>
            <a:custGeom>
              <a:avLst/>
              <a:gdLst/>
              <a:ahLst/>
              <a:cxnLst/>
              <a:rect l="l" t="t" r="r" b="b"/>
              <a:pathLst>
                <a:path w="33654" h="68579">
                  <a:moveTo>
                    <a:pt x="33527" y="45719"/>
                  </a:moveTo>
                  <a:lnTo>
                    <a:pt x="33527" y="0"/>
                  </a:lnTo>
                  <a:lnTo>
                    <a:pt x="0" y="0"/>
                  </a:lnTo>
                  <a:lnTo>
                    <a:pt x="0" y="45719"/>
                  </a:lnTo>
                  <a:lnTo>
                    <a:pt x="21335" y="68579"/>
                  </a:lnTo>
                  <a:lnTo>
                    <a:pt x="33527" y="45719"/>
                  </a:lnTo>
                  <a:close/>
                </a:path>
                <a:path w="33654" h="68579">
                  <a:moveTo>
                    <a:pt x="21335" y="68579"/>
                  </a:moveTo>
                  <a:lnTo>
                    <a:pt x="0" y="45719"/>
                  </a:lnTo>
                  <a:lnTo>
                    <a:pt x="0" y="68579"/>
                  </a:lnTo>
                  <a:lnTo>
                    <a:pt x="21335" y="68579"/>
                  </a:lnTo>
                  <a:close/>
                </a:path>
              </a:pathLst>
            </a:custGeom>
            <a:solidFill>
              <a:srgbClr val="24211D"/>
            </a:solidFill>
          </p:spPr>
          <p:txBody>
            <a:bodyPr wrap="square" lIns="0" tIns="0" rIns="0" bIns="0" rtlCol="0"/>
            <a:lstStyle/>
            <a:p>
              <a:endParaRPr/>
            </a:p>
          </p:txBody>
        </p:sp>
        <p:sp>
          <p:nvSpPr>
            <p:cNvPr id="766" name="object 766"/>
            <p:cNvSpPr/>
            <p:nvPr/>
          </p:nvSpPr>
          <p:spPr>
            <a:xfrm>
              <a:off x="6270811" y="3694329"/>
              <a:ext cx="405616" cy="408022"/>
            </a:xfrm>
            <a:custGeom>
              <a:avLst/>
              <a:gdLst/>
              <a:ahLst/>
              <a:cxnLst/>
              <a:rect l="l" t="t" r="r" b="b"/>
              <a:pathLst>
                <a:path w="474345" h="449579">
                  <a:moveTo>
                    <a:pt x="0" y="0"/>
                  </a:moveTo>
                  <a:lnTo>
                    <a:pt x="0" y="449579"/>
                  </a:lnTo>
                  <a:lnTo>
                    <a:pt x="473963" y="449579"/>
                  </a:lnTo>
                  <a:lnTo>
                    <a:pt x="473963" y="0"/>
                  </a:lnTo>
                  <a:lnTo>
                    <a:pt x="0" y="0"/>
                  </a:lnTo>
                  <a:close/>
                </a:path>
              </a:pathLst>
            </a:custGeom>
            <a:solidFill>
              <a:srgbClr val="ACDC7C"/>
            </a:solidFill>
          </p:spPr>
          <p:txBody>
            <a:bodyPr wrap="square" lIns="0" tIns="0" rIns="0" bIns="0" rtlCol="0"/>
            <a:lstStyle/>
            <a:p>
              <a:endParaRPr/>
            </a:p>
          </p:txBody>
        </p:sp>
        <p:sp>
          <p:nvSpPr>
            <p:cNvPr id="767" name="object 767"/>
            <p:cNvSpPr/>
            <p:nvPr/>
          </p:nvSpPr>
          <p:spPr>
            <a:xfrm>
              <a:off x="6270811" y="4102351"/>
              <a:ext cx="39095" cy="0"/>
            </a:xfrm>
            <a:custGeom>
              <a:avLst/>
              <a:gdLst/>
              <a:ahLst/>
              <a:cxnLst/>
              <a:rect l="l" t="t" r="r" b="b"/>
              <a:pathLst>
                <a:path w="45720">
                  <a:moveTo>
                    <a:pt x="0" y="0"/>
                  </a:moveTo>
                  <a:lnTo>
                    <a:pt x="45719" y="0"/>
                  </a:lnTo>
                </a:path>
              </a:pathLst>
            </a:custGeom>
            <a:ln w="21335">
              <a:solidFill>
                <a:srgbClr val="24211D"/>
              </a:solidFill>
            </a:ln>
          </p:spPr>
          <p:txBody>
            <a:bodyPr wrap="square" lIns="0" tIns="0" rIns="0" bIns="0" rtlCol="0"/>
            <a:lstStyle/>
            <a:p>
              <a:endParaRPr/>
            </a:p>
          </p:txBody>
        </p:sp>
        <p:sp>
          <p:nvSpPr>
            <p:cNvPr id="768" name="object 768"/>
            <p:cNvSpPr/>
            <p:nvPr/>
          </p:nvSpPr>
          <p:spPr>
            <a:xfrm>
              <a:off x="6329455" y="4102351"/>
              <a:ext cx="48326" cy="0"/>
            </a:xfrm>
            <a:custGeom>
              <a:avLst/>
              <a:gdLst/>
              <a:ahLst/>
              <a:cxnLst/>
              <a:rect l="l" t="t" r="r" b="b"/>
              <a:pathLst>
                <a:path w="56515">
                  <a:moveTo>
                    <a:pt x="0" y="0"/>
                  </a:moveTo>
                  <a:lnTo>
                    <a:pt x="56387" y="0"/>
                  </a:lnTo>
                </a:path>
              </a:pathLst>
            </a:custGeom>
            <a:ln w="21335">
              <a:solidFill>
                <a:srgbClr val="24211D"/>
              </a:solidFill>
            </a:ln>
          </p:spPr>
          <p:txBody>
            <a:bodyPr wrap="square" lIns="0" tIns="0" rIns="0" bIns="0" rtlCol="0"/>
            <a:lstStyle/>
            <a:p>
              <a:endParaRPr/>
            </a:p>
          </p:txBody>
        </p:sp>
        <p:sp>
          <p:nvSpPr>
            <p:cNvPr id="769" name="object 769"/>
            <p:cNvSpPr/>
            <p:nvPr/>
          </p:nvSpPr>
          <p:spPr>
            <a:xfrm>
              <a:off x="6395917" y="4102351"/>
              <a:ext cx="48326" cy="0"/>
            </a:xfrm>
            <a:custGeom>
              <a:avLst/>
              <a:gdLst/>
              <a:ahLst/>
              <a:cxnLst/>
              <a:rect l="l" t="t" r="r" b="b"/>
              <a:pathLst>
                <a:path w="56515">
                  <a:moveTo>
                    <a:pt x="0" y="0"/>
                  </a:moveTo>
                  <a:lnTo>
                    <a:pt x="56387" y="0"/>
                  </a:lnTo>
                </a:path>
              </a:pathLst>
            </a:custGeom>
            <a:ln w="21335">
              <a:solidFill>
                <a:srgbClr val="24211D"/>
              </a:solidFill>
            </a:ln>
          </p:spPr>
          <p:txBody>
            <a:bodyPr wrap="square" lIns="0" tIns="0" rIns="0" bIns="0" rtlCol="0"/>
            <a:lstStyle/>
            <a:p>
              <a:endParaRPr/>
            </a:p>
          </p:txBody>
        </p:sp>
        <p:sp>
          <p:nvSpPr>
            <p:cNvPr id="770" name="object 770"/>
            <p:cNvSpPr/>
            <p:nvPr/>
          </p:nvSpPr>
          <p:spPr>
            <a:xfrm>
              <a:off x="6463682" y="4102351"/>
              <a:ext cx="39095" cy="0"/>
            </a:xfrm>
            <a:custGeom>
              <a:avLst/>
              <a:gdLst/>
              <a:ahLst/>
              <a:cxnLst/>
              <a:rect l="l" t="t" r="r" b="b"/>
              <a:pathLst>
                <a:path w="45720">
                  <a:moveTo>
                    <a:pt x="0" y="0"/>
                  </a:moveTo>
                  <a:lnTo>
                    <a:pt x="45719" y="0"/>
                  </a:lnTo>
                </a:path>
              </a:pathLst>
            </a:custGeom>
            <a:ln w="21335">
              <a:solidFill>
                <a:srgbClr val="24211D"/>
              </a:solidFill>
            </a:ln>
          </p:spPr>
          <p:txBody>
            <a:bodyPr wrap="square" lIns="0" tIns="0" rIns="0" bIns="0" rtlCol="0"/>
            <a:lstStyle/>
            <a:p>
              <a:endParaRPr/>
            </a:p>
          </p:txBody>
        </p:sp>
        <p:sp>
          <p:nvSpPr>
            <p:cNvPr id="771" name="object 771"/>
            <p:cNvSpPr/>
            <p:nvPr/>
          </p:nvSpPr>
          <p:spPr>
            <a:xfrm>
              <a:off x="6531447" y="4102351"/>
              <a:ext cx="38010" cy="0"/>
            </a:xfrm>
            <a:custGeom>
              <a:avLst/>
              <a:gdLst/>
              <a:ahLst/>
              <a:cxnLst/>
              <a:rect l="l" t="t" r="r" b="b"/>
              <a:pathLst>
                <a:path w="44450">
                  <a:moveTo>
                    <a:pt x="0" y="0"/>
                  </a:moveTo>
                  <a:lnTo>
                    <a:pt x="44195" y="0"/>
                  </a:lnTo>
                </a:path>
              </a:pathLst>
            </a:custGeom>
            <a:ln w="21335">
              <a:solidFill>
                <a:srgbClr val="24211D"/>
              </a:solidFill>
            </a:ln>
          </p:spPr>
          <p:txBody>
            <a:bodyPr wrap="square" lIns="0" tIns="0" rIns="0" bIns="0" rtlCol="0"/>
            <a:lstStyle/>
            <a:p>
              <a:endParaRPr/>
            </a:p>
          </p:txBody>
        </p:sp>
        <p:sp>
          <p:nvSpPr>
            <p:cNvPr id="772" name="object 772"/>
            <p:cNvSpPr/>
            <p:nvPr/>
          </p:nvSpPr>
          <p:spPr>
            <a:xfrm>
              <a:off x="6588788" y="4102351"/>
              <a:ext cx="48326" cy="0"/>
            </a:xfrm>
            <a:custGeom>
              <a:avLst/>
              <a:gdLst/>
              <a:ahLst/>
              <a:cxnLst/>
              <a:rect l="l" t="t" r="r" b="b"/>
              <a:pathLst>
                <a:path w="56515">
                  <a:moveTo>
                    <a:pt x="0" y="0"/>
                  </a:moveTo>
                  <a:lnTo>
                    <a:pt x="56387" y="0"/>
                  </a:lnTo>
                </a:path>
              </a:pathLst>
            </a:custGeom>
            <a:ln w="21335">
              <a:solidFill>
                <a:srgbClr val="24211D"/>
              </a:solidFill>
            </a:ln>
          </p:spPr>
          <p:txBody>
            <a:bodyPr wrap="square" lIns="0" tIns="0" rIns="0" bIns="0" rtlCol="0"/>
            <a:lstStyle/>
            <a:p>
              <a:endParaRPr/>
            </a:p>
          </p:txBody>
        </p:sp>
        <p:sp>
          <p:nvSpPr>
            <p:cNvPr id="773" name="object 773"/>
            <p:cNvSpPr/>
            <p:nvPr/>
          </p:nvSpPr>
          <p:spPr>
            <a:xfrm>
              <a:off x="6656553" y="4092669"/>
              <a:ext cx="28779" cy="19594"/>
            </a:xfrm>
            <a:custGeom>
              <a:avLst/>
              <a:gdLst/>
              <a:ahLst/>
              <a:cxnLst/>
              <a:rect l="l" t="t" r="r" b="b"/>
              <a:pathLst>
                <a:path w="33654" h="21589">
                  <a:moveTo>
                    <a:pt x="33527" y="10667"/>
                  </a:moveTo>
                  <a:lnTo>
                    <a:pt x="22859" y="0"/>
                  </a:lnTo>
                  <a:lnTo>
                    <a:pt x="0" y="0"/>
                  </a:lnTo>
                  <a:lnTo>
                    <a:pt x="0" y="21335"/>
                  </a:lnTo>
                  <a:lnTo>
                    <a:pt x="22859" y="21335"/>
                  </a:lnTo>
                  <a:lnTo>
                    <a:pt x="33527" y="10667"/>
                  </a:lnTo>
                  <a:close/>
                </a:path>
                <a:path w="33654" h="21589">
                  <a:moveTo>
                    <a:pt x="33527" y="21335"/>
                  </a:moveTo>
                  <a:lnTo>
                    <a:pt x="33527" y="10667"/>
                  </a:lnTo>
                  <a:lnTo>
                    <a:pt x="22859" y="21335"/>
                  </a:lnTo>
                  <a:lnTo>
                    <a:pt x="33527" y="21335"/>
                  </a:lnTo>
                  <a:close/>
                </a:path>
              </a:pathLst>
            </a:custGeom>
            <a:solidFill>
              <a:srgbClr val="24211D"/>
            </a:solidFill>
          </p:spPr>
          <p:txBody>
            <a:bodyPr wrap="square" lIns="0" tIns="0" rIns="0" bIns="0" rtlCol="0"/>
            <a:lstStyle/>
            <a:p>
              <a:endParaRPr/>
            </a:p>
          </p:txBody>
        </p:sp>
        <p:sp>
          <p:nvSpPr>
            <p:cNvPr id="774" name="object 774"/>
            <p:cNvSpPr/>
            <p:nvPr/>
          </p:nvSpPr>
          <p:spPr>
            <a:xfrm>
              <a:off x="6665676" y="4087137"/>
              <a:ext cx="19548" cy="0"/>
            </a:xfrm>
            <a:custGeom>
              <a:avLst/>
              <a:gdLst/>
              <a:ahLst/>
              <a:cxnLst/>
              <a:rect l="l" t="t" r="r" b="b"/>
              <a:pathLst>
                <a:path w="22859">
                  <a:moveTo>
                    <a:pt x="0" y="0"/>
                  </a:moveTo>
                  <a:lnTo>
                    <a:pt x="22859" y="0"/>
                  </a:lnTo>
                </a:path>
              </a:pathLst>
            </a:custGeom>
            <a:ln w="33527">
              <a:solidFill>
                <a:srgbClr val="24211D"/>
              </a:solidFill>
            </a:ln>
          </p:spPr>
          <p:txBody>
            <a:bodyPr wrap="square" lIns="0" tIns="0" rIns="0" bIns="0" rtlCol="0"/>
            <a:lstStyle/>
            <a:p>
              <a:endParaRPr/>
            </a:p>
          </p:txBody>
        </p:sp>
        <p:sp>
          <p:nvSpPr>
            <p:cNvPr id="775" name="object 775"/>
            <p:cNvSpPr/>
            <p:nvPr/>
          </p:nvSpPr>
          <p:spPr>
            <a:xfrm>
              <a:off x="6675449" y="4000000"/>
              <a:ext cx="0" cy="51291"/>
            </a:xfrm>
            <a:custGeom>
              <a:avLst/>
              <a:gdLst/>
              <a:ahLst/>
              <a:cxnLst/>
              <a:rect l="l" t="t" r="r" b="b"/>
              <a:pathLst>
                <a:path h="56514">
                  <a:moveTo>
                    <a:pt x="0" y="0"/>
                  </a:moveTo>
                  <a:lnTo>
                    <a:pt x="0" y="56387"/>
                  </a:lnTo>
                </a:path>
              </a:pathLst>
            </a:custGeom>
            <a:ln w="22859">
              <a:solidFill>
                <a:srgbClr val="24211D"/>
              </a:solidFill>
            </a:ln>
          </p:spPr>
          <p:txBody>
            <a:bodyPr wrap="square" lIns="0" tIns="0" rIns="0" bIns="0" rtlCol="0"/>
            <a:lstStyle/>
            <a:p>
              <a:endParaRPr/>
            </a:p>
          </p:txBody>
        </p:sp>
        <p:sp>
          <p:nvSpPr>
            <p:cNvPr id="776" name="object 776"/>
            <p:cNvSpPr/>
            <p:nvPr/>
          </p:nvSpPr>
          <p:spPr>
            <a:xfrm>
              <a:off x="6675449" y="3928077"/>
              <a:ext cx="0" cy="51291"/>
            </a:xfrm>
            <a:custGeom>
              <a:avLst/>
              <a:gdLst/>
              <a:ahLst/>
              <a:cxnLst/>
              <a:rect l="l" t="t" r="r" b="b"/>
              <a:pathLst>
                <a:path h="56514">
                  <a:moveTo>
                    <a:pt x="0" y="0"/>
                  </a:moveTo>
                  <a:lnTo>
                    <a:pt x="0" y="56387"/>
                  </a:lnTo>
                </a:path>
              </a:pathLst>
            </a:custGeom>
            <a:ln w="22859">
              <a:solidFill>
                <a:srgbClr val="24211D"/>
              </a:solidFill>
            </a:ln>
          </p:spPr>
          <p:txBody>
            <a:bodyPr wrap="square" lIns="0" tIns="0" rIns="0" bIns="0" rtlCol="0"/>
            <a:lstStyle/>
            <a:p>
              <a:endParaRPr/>
            </a:p>
          </p:txBody>
        </p:sp>
        <p:sp>
          <p:nvSpPr>
            <p:cNvPr id="777" name="object 777"/>
            <p:cNvSpPr/>
            <p:nvPr/>
          </p:nvSpPr>
          <p:spPr>
            <a:xfrm>
              <a:off x="6665676" y="3887967"/>
              <a:ext cx="19548" cy="0"/>
            </a:xfrm>
            <a:custGeom>
              <a:avLst/>
              <a:gdLst/>
              <a:ahLst/>
              <a:cxnLst/>
              <a:rect l="l" t="t" r="r" b="b"/>
              <a:pathLst>
                <a:path w="22859">
                  <a:moveTo>
                    <a:pt x="0" y="0"/>
                  </a:moveTo>
                  <a:lnTo>
                    <a:pt x="22859" y="0"/>
                  </a:lnTo>
                </a:path>
              </a:pathLst>
            </a:custGeom>
            <a:ln w="45719">
              <a:solidFill>
                <a:srgbClr val="24211D"/>
              </a:solidFill>
            </a:ln>
          </p:spPr>
          <p:txBody>
            <a:bodyPr wrap="square" lIns="0" tIns="0" rIns="0" bIns="0" rtlCol="0"/>
            <a:lstStyle/>
            <a:p>
              <a:endParaRPr/>
            </a:p>
          </p:txBody>
        </p:sp>
        <p:sp>
          <p:nvSpPr>
            <p:cNvPr id="778" name="object 778"/>
            <p:cNvSpPr/>
            <p:nvPr/>
          </p:nvSpPr>
          <p:spPr>
            <a:xfrm>
              <a:off x="6665676" y="3816044"/>
              <a:ext cx="19548" cy="0"/>
            </a:xfrm>
            <a:custGeom>
              <a:avLst/>
              <a:gdLst/>
              <a:ahLst/>
              <a:cxnLst/>
              <a:rect l="l" t="t" r="r" b="b"/>
              <a:pathLst>
                <a:path w="22859">
                  <a:moveTo>
                    <a:pt x="0" y="0"/>
                  </a:moveTo>
                  <a:lnTo>
                    <a:pt x="22859" y="0"/>
                  </a:lnTo>
                </a:path>
              </a:pathLst>
            </a:custGeom>
            <a:ln w="45719">
              <a:solidFill>
                <a:srgbClr val="24211D"/>
              </a:solidFill>
            </a:ln>
          </p:spPr>
          <p:txBody>
            <a:bodyPr wrap="square" lIns="0" tIns="0" rIns="0" bIns="0" rtlCol="0"/>
            <a:lstStyle/>
            <a:p>
              <a:endParaRPr/>
            </a:p>
          </p:txBody>
        </p:sp>
        <p:sp>
          <p:nvSpPr>
            <p:cNvPr id="779" name="object 779"/>
            <p:cNvSpPr/>
            <p:nvPr/>
          </p:nvSpPr>
          <p:spPr>
            <a:xfrm>
              <a:off x="6675449" y="3724759"/>
              <a:ext cx="0" cy="51291"/>
            </a:xfrm>
            <a:custGeom>
              <a:avLst/>
              <a:gdLst/>
              <a:ahLst/>
              <a:cxnLst/>
              <a:rect l="l" t="t" r="r" b="b"/>
              <a:pathLst>
                <a:path h="56514">
                  <a:moveTo>
                    <a:pt x="0" y="0"/>
                  </a:moveTo>
                  <a:lnTo>
                    <a:pt x="0" y="56387"/>
                  </a:lnTo>
                </a:path>
              </a:pathLst>
            </a:custGeom>
            <a:ln w="22859">
              <a:solidFill>
                <a:srgbClr val="24211D"/>
              </a:solidFill>
            </a:ln>
          </p:spPr>
          <p:txBody>
            <a:bodyPr wrap="square" lIns="0" tIns="0" rIns="0" bIns="0" rtlCol="0"/>
            <a:lstStyle/>
            <a:p>
              <a:endParaRPr/>
            </a:p>
          </p:txBody>
        </p:sp>
        <p:sp>
          <p:nvSpPr>
            <p:cNvPr id="780" name="object 780"/>
            <p:cNvSpPr/>
            <p:nvPr/>
          </p:nvSpPr>
          <p:spPr>
            <a:xfrm>
              <a:off x="6665676" y="3683264"/>
              <a:ext cx="19548" cy="20747"/>
            </a:xfrm>
            <a:custGeom>
              <a:avLst/>
              <a:gdLst/>
              <a:ahLst/>
              <a:cxnLst/>
              <a:rect l="l" t="t" r="r" b="b"/>
              <a:pathLst>
                <a:path w="22859" h="22860">
                  <a:moveTo>
                    <a:pt x="22859" y="22859"/>
                  </a:moveTo>
                  <a:lnTo>
                    <a:pt x="22859" y="12191"/>
                  </a:lnTo>
                  <a:lnTo>
                    <a:pt x="12191" y="0"/>
                  </a:lnTo>
                  <a:lnTo>
                    <a:pt x="0" y="12191"/>
                  </a:lnTo>
                  <a:lnTo>
                    <a:pt x="0" y="22859"/>
                  </a:lnTo>
                  <a:lnTo>
                    <a:pt x="22859" y="22859"/>
                  </a:lnTo>
                  <a:close/>
                </a:path>
                <a:path w="22859" h="22860">
                  <a:moveTo>
                    <a:pt x="22859" y="12191"/>
                  </a:moveTo>
                  <a:lnTo>
                    <a:pt x="22859" y="0"/>
                  </a:lnTo>
                  <a:lnTo>
                    <a:pt x="12191" y="0"/>
                  </a:lnTo>
                  <a:lnTo>
                    <a:pt x="22859" y="12191"/>
                  </a:lnTo>
                  <a:close/>
                </a:path>
              </a:pathLst>
            </a:custGeom>
            <a:solidFill>
              <a:srgbClr val="24211D"/>
            </a:solidFill>
          </p:spPr>
          <p:txBody>
            <a:bodyPr wrap="square" lIns="0" tIns="0" rIns="0" bIns="0" rtlCol="0"/>
            <a:lstStyle/>
            <a:p>
              <a:endParaRPr/>
            </a:p>
          </p:txBody>
        </p:sp>
        <p:sp>
          <p:nvSpPr>
            <p:cNvPr id="781" name="object 781"/>
            <p:cNvSpPr/>
            <p:nvPr/>
          </p:nvSpPr>
          <p:spPr>
            <a:xfrm>
              <a:off x="6637006" y="3693637"/>
              <a:ext cx="39095" cy="0"/>
            </a:xfrm>
            <a:custGeom>
              <a:avLst/>
              <a:gdLst/>
              <a:ahLst/>
              <a:cxnLst/>
              <a:rect l="l" t="t" r="r" b="b"/>
              <a:pathLst>
                <a:path w="45720">
                  <a:moveTo>
                    <a:pt x="0" y="0"/>
                  </a:moveTo>
                  <a:lnTo>
                    <a:pt x="45719" y="0"/>
                  </a:lnTo>
                </a:path>
              </a:pathLst>
            </a:custGeom>
            <a:ln w="22859">
              <a:solidFill>
                <a:srgbClr val="24211D"/>
              </a:solidFill>
            </a:ln>
          </p:spPr>
          <p:txBody>
            <a:bodyPr wrap="square" lIns="0" tIns="0" rIns="0" bIns="0" rtlCol="0"/>
            <a:lstStyle/>
            <a:p>
              <a:endParaRPr/>
            </a:p>
          </p:txBody>
        </p:sp>
        <p:sp>
          <p:nvSpPr>
            <p:cNvPr id="782" name="object 782"/>
            <p:cNvSpPr/>
            <p:nvPr/>
          </p:nvSpPr>
          <p:spPr>
            <a:xfrm>
              <a:off x="6579665" y="3693637"/>
              <a:ext cx="38010" cy="0"/>
            </a:xfrm>
            <a:custGeom>
              <a:avLst/>
              <a:gdLst/>
              <a:ahLst/>
              <a:cxnLst/>
              <a:rect l="l" t="t" r="r" b="b"/>
              <a:pathLst>
                <a:path w="44450">
                  <a:moveTo>
                    <a:pt x="0" y="0"/>
                  </a:moveTo>
                  <a:lnTo>
                    <a:pt x="44195" y="0"/>
                  </a:lnTo>
                </a:path>
              </a:pathLst>
            </a:custGeom>
            <a:ln w="22859">
              <a:solidFill>
                <a:srgbClr val="24211D"/>
              </a:solidFill>
            </a:ln>
          </p:spPr>
          <p:txBody>
            <a:bodyPr wrap="square" lIns="0" tIns="0" rIns="0" bIns="0" rtlCol="0"/>
            <a:lstStyle/>
            <a:p>
              <a:endParaRPr/>
            </a:p>
          </p:txBody>
        </p:sp>
        <p:sp>
          <p:nvSpPr>
            <p:cNvPr id="783" name="object 783"/>
            <p:cNvSpPr/>
            <p:nvPr/>
          </p:nvSpPr>
          <p:spPr>
            <a:xfrm>
              <a:off x="6511900" y="3693637"/>
              <a:ext cx="39095" cy="0"/>
            </a:xfrm>
            <a:custGeom>
              <a:avLst/>
              <a:gdLst/>
              <a:ahLst/>
              <a:cxnLst/>
              <a:rect l="l" t="t" r="r" b="b"/>
              <a:pathLst>
                <a:path w="45720">
                  <a:moveTo>
                    <a:pt x="0" y="0"/>
                  </a:moveTo>
                  <a:lnTo>
                    <a:pt x="45719" y="0"/>
                  </a:lnTo>
                </a:path>
              </a:pathLst>
            </a:custGeom>
            <a:ln w="22859">
              <a:solidFill>
                <a:srgbClr val="24211D"/>
              </a:solidFill>
            </a:ln>
          </p:spPr>
          <p:txBody>
            <a:bodyPr wrap="square" lIns="0" tIns="0" rIns="0" bIns="0" rtlCol="0"/>
            <a:lstStyle/>
            <a:p>
              <a:endParaRPr/>
            </a:p>
          </p:txBody>
        </p:sp>
        <p:sp>
          <p:nvSpPr>
            <p:cNvPr id="784" name="object 784"/>
            <p:cNvSpPr/>
            <p:nvPr/>
          </p:nvSpPr>
          <p:spPr>
            <a:xfrm>
              <a:off x="6444135" y="3693637"/>
              <a:ext cx="48326" cy="0"/>
            </a:xfrm>
            <a:custGeom>
              <a:avLst/>
              <a:gdLst/>
              <a:ahLst/>
              <a:cxnLst/>
              <a:rect l="l" t="t" r="r" b="b"/>
              <a:pathLst>
                <a:path w="56515">
                  <a:moveTo>
                    <a:pt x="0" y="0"/>
                  </a:moveTo>
                  <a:lnTo>
                    <a:pt x="56387" y="0"/>
                  </a:lnTo>
                </a:path>
              </a:pathLst>
            </a:custGeom>
            <a:ln w="22859">
              <a:solidFill>
                <a:srgbClr val="24211D"/>
              </a:solidFill>
            </a:ln>
          </p:spPr>
          <p:txBody>
            <a:bodyPr wrap="square" lIns="0" tIns="0" rIns="0" bIns="0" rtlCol="0"/>
            <a:lstStyle/>
            <a:p>
              <a:endParaRPr/>
            </a:p>
          </p:txBody>
        </p:sp>
        <p:sp>
          <p:nvSpPr>
            <p:cNvPr id="785" name="object 785"/>
            <p:cNvSpPr/>
            <p:nvPr/>
          </p:nvSpPr>
          <p:spPr>
            <a:xfrm>
              <a:off x="6377673" y="3693637"/>
              <a:ext cx="48326" cy="0"/>
            </a:xfrm>
            <a:custGeom>
              <a:avLst/>
              <a:gdLst/>
              <a:ahLst/>
              <a:cxnLst/>
              <a:rect l="l" t="t" r="r" b="b"/>
              <a:pathLst>
                <a:path w="56515">
                  <a:moveTo>
                    <a:pt x="0" y="0"/>
                  </a:moveTo>
                  <a:lnTo>
                    <a:pt x="56387" y="0"/>
                  </a:lnTo>
                </a:path>
              </a:pathLst>
            </a:custGeom>
            <a:ln w="22859">
              <a:solidFill>
                <a:srgbClr val="24211D"/>
              </a:solidFill>
            </a:ln>
          </p:spPr>
          <p:txBody>
            <a:bodyPr wrap="square" lIns="0" tIns="0" rIns="0" bIns="0" rtlCol="0"/>
            <a:lstStyle/>
            <a:p>
              <a:endParaRPr/>
            </a:p>
          </p:txBody>
        </p:sp>
        <p:sp>
          <p:nvSpPr>
            <p:cNvPr id="786" name="object 786"/>
            <p:cNvSpPr/>
            <p:nvPr/>
          </p:nvSpPr>
          <p:spPr>
            <a:xfrm>
              <a:off x="6309908" y="3693637"/>
              <a:ext cx="48326" cy="0"/>
            </a:xfrm>
            <a:custGeom>
              <a:avLst/>
              <a:gdLst/>
              <a:ahLst/>
              <a:cxnLst/>
              <a:rect l="l" t="t" r="r" b="b"/>
              <a:pathLst>
                <a:path w="56515">
                  <a:moveTo>
                    <a:pt x="0" y="0"/>
                  </a:moveTo>
                  <a:lnTo>
                    <a:pt x="56387" y="0"/>
                  </a:lnTo>
                </a:path>
              </a:pathLst>
            </a:custGeom>
            <a:ln w="22859">
              <a:solidFill>
                <a:srgbClr val="24211D"/>
              </a:solidFill>
            </a:ln>
          </p:spPr>
          <p:txBody>
            <a:bodyPr wrap="square" lIns="0" tIns="0" rIns="0" bIns="0" rtlCol="0"/>
            <a:lstStyle/>
            <a:p>
              <a:endParaRPr/>
            </a:p>
          </p:txBody>
        </p:sp>
        <p:sp>
          <p:nvSpPr>
            <p:cNvPr id="787" name="object 787"/>
            <p:cNvSpPr/>
            <p:nvPr/>
          </p:nvSpPr>
          <p:spPr>
            <a:xfrm>
              <a:off x="6252566" y="3683264"/>
              <a:ext cx="38010" cy="20747"/>
            </a:xfrm>
            <a:custGeom>
              <a:avLst/>
              <a:gdLst/>
              <a:ahLst/>
              <a:cxnLst/>
              <a:rect l="l" t="t" r="r" b="b"/>
              <a:pathLst>
                <a:path w="44450" h="22860">
                  <a:moveTo>
                    <a:pt x="21335" y="0"/>
                  </a:moveTo>
                  <a:lnTo>
                    <a:pt x="0" y="0"/>
                  </a:lnTo>
                  <a:lnTo>
                    <a:pt x="0" y="12191"/>
                  </a:lnTo>
                  <a:lnTo>
                    <a:pt x="21335" y="0"/>
                  </a:lnTo>
                  <a:close/>
                </a:path>
                <a:path w="44450" h="22860">
                  <a:moveTo>
                    <a:pt x="44195" y="22859"/>
                  </a:moveTo>
                  <a:lnTo>
                    <a:pt x="44195" y="0"/>
                  </a:lnTo>
                  <a:lnTo>
                    <a:pt x="21335" y="0"/>
                  </a:lnTo>
                  <a:lnTo>
                    <a:pt x="0" y="12191"/>
                  </a:lnTo>
                  <a:lnTo>
                    <a:pt x="21335" y="22859"/>
                  </a:lnTo>
                  <a:lnTo>
                    <a:pt x="44195" y="22859"/>
                  </a:lnTo>
                  <a:close/>
                </a:path>
              </a:pathLst>
            </a:custGeom>
            <a:solidFill>
              <a:srgbClr val="24211D"/>
            </a:solidFill>
          </p:spPr>
          <p:txBody>
            <a:bodyPr wrap="square" lIns="0" tIns="0" rIns="0" bIns="0" rtlCol="0"/>
            <a:lstStyle/>
            <a:p>
              <a:endParaRPr/>
            </a:p>
          </p:txBody>
        </p:sp>
        <p:sp>
          <p:nvSpPr>
            <p:cNvPr id="788" name="object 788"/>
            <p:cNvSpPr/>
            <p:nvPr/>
          </p:nvSpPr>
          <p:spPr>
            <a:xfrm>
              <a:off x="6252567" y="3704011"/>
              <a:ext cx="28779" cy="0"/>
            </a:xfrm>
            <a:custGeom>
              <a:avLst/>
              <a:gdLst/>
              <a:ahLst/>
              <a:cxnLst/>
              <a:rect l="l" t="t" r="r" b="b"/>
              <a:pathLst>
                <a:path w="33654">
                  <a:moveTo>
                    <a:pt x="0" y="0"/>
                  </a:moveTo>
                  <a:lnTo>
                    <a:pt x="33527" y="0"/>
                  </a:lnTo>
                </a:path>
              </a:pathLst>
            </a:custGeom>
            <a:ln w="21335">
              <a:solidFill>
                <a:srgbClr val="24211D"/>
              </a:solidFill>
            </a:ln>
          </p:spPr>
          <p:txBody>
            <a:bodyPr wrap="square" lIns="0" tIns="0" rIns="0" bIns="0" rtlCol="0"/>
            <a:lstStyle/>
            <a:p>
              <a:endParaRPr/>
            </a:p>
          </p:txBody>
        </p:sp>
        <p:sp>
          <p:nvSpPr>
            <p:cNvPr id="789" name="object 789"/>
            <p:cNvSpPr/>
            <p:nvPr/>
          </p:nvSpPr>
          <p:spPr>
            <a:xfrm>
              <a:off x="6252567" y="3755186"/>
              <a:ext cx="28779" cy="0"/>
            </a:xfrm>
            <a:custGeom>
              <a:avLst/>
              <a:gdLst/>
              <a:ahLst/>
              <a:cxnLst/>
              <a:rect l="l" t="t" r="r" b="b"/>
              <a:pathLst>
                <a:path w="33654">
                  <a:moveTo>
                    <a:pt x="0" y="0"/>
                  </a:moveTo>
                  <a:lnTo>
                    <a:pt x="33527" y="0"/>
                  </a:lnTo>
                </a:path>
              </a:pathLst>
            </a:custGeom>
            <a:ln w="45719">
              <a:solidFill>
                <a:srgbClr val="24211D"/>
              </a:solidFill>
            </a:ln>
          </p:spPr>
          <p:txBody>
            <a:bodyPr wrap="square" lIns="0" tIns="0" rIns="0" bIns="0" rtlCol="0"/>
            <a:lstStyle/>
            <a:p>
              <a:endParaRPr/>
            </a:p>
          </p:txBody>
        </p:sp>
        <p:sp>
          <p:nvSpPr>
            <p:cNvPr id="790" name="object 790"/>
            <p:cNvSpPr/>
            <p:nvPr/>
          </p:nvSpPr>
          <p:spPr>
            <a:xfrm>
              <a:off x="6252567" y="3826417"/>
              <a:ext cx="28779" cy="0"/>
            </a:xfrm>
            <a:custGeom>
              <a:avLst/>
              <a:gdLst/>
              <a:ahLst/>
              <a:cxnLst/>
              <a:rect l="l" t="t" r="r" b="b"/>
              <a:pathLst>
                <a:path w="33654">
                  <a:moveTo>
                    <a:pt x="0" y="0"/>
                  </a:moveTo>
                  <a:lnTo>
                    <a:pt x="33527" y="0"/>
                  </a:lnTo>
                </a:path>
              </a:pathLst>
            </a:custGeom>
            <a:ln w="44195">
              <a:solidFill>
                <a:srgbClr val="24211D"/>
              </a:solidFill>
            </a:ln>
          </p:spPr>
          <p:txBody>
            <a:bodyPr wrap="square" lIns="0" tIns="0" rIns="0" bIns="0" rtlCol="0"/>
            <a:lstStyle/>
            <a:p>
              <a:endParaRPr/>
            </a:p>
          </p:txBody>
        </p:sp>
        <p:sp>
          <p:nvSpPr>
            <p:cNvPr id="791" name="object 791"/>
            <p:cNvSpPr/>
            <p:nvPr/>
          </p:nvSpPr>
          <p:spPr>
            <a:xfrm>
              <a:off x="6266901" y="3867220"/>
              <a:ext cx="0" cy="51291"/>
            </a:xfrm>
            <a:custGeom>
              <a:avLst/>
              <a:gdLst/>
              <a:ahLst/>
              <a:cxnLst/>
              <a:rect l="l" t="t" r="r" b="b"/>
              <a:pathLst>
                <a:path h="56514">
                  <a:moveTo>
                    <a:pt x="0" y="0"/>
                  </a:moveTo>
                  <a:lnTo>
                    <a:pt x="0" y="56387"/>
                  </a:lnTo>
                </a:path>
              </a:pathLst>
            </a:custGeom>
            <a:ln w="33527">
              <a:solidFill>
                <a:srgbClr val="24211D"/>
              </a:solidFill>
            </a:ln>
          </p:spPr>
          <p:txBody>
            <a:bodyPr wrap="square" lIns="0" tIns="0" rIns="0" bIns="0" rtlCol="0"/>
            <a:lstStyle/>
            <a:p>
              <a:endParaRPr/>
            </a:p>
          </p:txBody>
        </p:sp>
        <p:sp>
          <p:nvSpPr>
            <p:cNvPr id="792" name="object 792"/>
            <p:cNvSpPr/>
            <p:nvPr/>
          </p:nvSpPr>
          <p:spPr>
            <a:xfrm>
              <a:off x="6266901" y="3939143"/>
              <a:ext cx="0" cy="51291"/>
            </a:xfrm>
            <a:custGeom>
              <a:avLst/>
              <a:gdLst/>
              <a:ahLst/>
              <a:cxnLst/>
              <a:rect l="l" t="t" r="r" b="b"/>
              <a:pathLst>
                <a:path h="56514">
                  <a:moveTo>
                    <a:pt x="0" y="0"/>
                  </a:moveTo>
                  <a:lnTo>
                    <a:pt x="0" y="56387"/>
                  </a:lnTo>
                </a:path>
              </a:pathLst>
            </a:custGeom>
            <a:ln w="33527">
              <a:solidFill>
                <a:srgbClr val="24211D"/>
              </a:solidFill>
            </a:ln>
          </p:spPr>
          <p:txBody>
            <a:bodyPr wrap="square" lIns="0" tIns="0" rIns="0" bIns="0" rtlCol="0"/>
            <a:lstStyle/>
            <a:p>
              <a:endParaRPr/>
            </a:p>
          </p:txBody>
        </p:sp>
        <p:sp>
          <p:nvSpPr>
            <p:cNvPr id="793" name="object 793"/>
            <p:cNvSpPr/>
            <p:nvPr/>
          </p:nvSpPr>
          <p:spPr>
            <a:xfrm>
              <a:off x="6252567" y="4030428"/>
              <a:ext cx="28779" cy="0"/>
            </a:xfrm>
            <a:custGeom>
              <a:avLst/>
              <a:gdLst/>
              <a:ahLst/>
              <a:cxnLst/>
              <a:rect l="l" t="t" r="r" b="b"/>
              <a:pathLst>
                <a:path w="33654">
                  <a:moveTo>
                    <a:pt x="0" y="0"/>
                  </a:moveTo>
                  <a:lnTo>
                    <a:pt x="33527" y="0"/>
                  </a:lnTo>
                </a:path>
              </a:pathLst>
            </a:custGeom>
            <a:ln w="45719">
              <a:solidFill>
                <a:srgbClr val="24211D"/>
              </a:solidFill>
            </a:ln>
          </p:spPr>
          <p:txBody>
            <a:bodyPr wrap="square" lIns="0" tIns="0" rIns="0" bIns="0" rtlCol="0"/>
            <a:lstStyle/>
            <a:p>
              <a:endParaRPr/>
            </a:p>
          </p:txBody>
        </p:sp>
        <p:sp>
          <p:nvSpPr>
            <p:cNvPr id="794" name="object 794"/>
            <p:cNvSpPr/>
            <p:nvPr/>
          </p:nvSpPr>
          <p:spPr>
            <a:xfrm>
              <a:off x="6252567" y="4081605"/>
              <a:ext cx="28779" cy="30544"/>
            </a:xfrm>
            <a:custGeom>
              <a:avLst/>
              <a:gdLst/>
              <a:ahLst/>
              <a:cxnLst/>
              <a:rect l="l" t="t" r="r" b="b"/>
              <a:pathLst>
                <a:path w="33654" h="33654">
                  <a:moveTo>
                    <a:pt x="33527" y="22859"/>
                  </a:moveTo>
                  <a:lnTo>
                    <a:pt x="33527" y="0"/>
                  </a:lnTo>
                  <a:lnTo>
                    <a:pt x="0" y="0"/>
                  </a:lnTo>
                  <a:lnTo>
                    <a:pt x="0" y="22859"/>
                  </a:lnTo>
                  <a:lnTo>
                    <a:pt x="21335" y="33527"/>
                  </a:lnTo>
                  <a:lnTo>
                    <a:pt x="33527" y="22859"/>
                  </a:lnTo>
                  <a:close/>
                </a:path>
                <a:path w="33654" h="33654">
                  <a:moveTo>
                    <a:pt x="21335" y="33527"/>
                  </a:moveTo>
                  <a:lnTo>
                    <a:pt x="0" y="22859"/>
                  </a:lnTo>
                  <a:lnTo>
                    <a:pt x="0" y="33527"/>
                  </a:lnTo>
                  <a:lnTo>
                    <a:pt x="21335" y="33527"/>
                  </a:lnTo>
                  <a:close/>
                </a:path>
              </a:pathLst>
            </a:custGeom>
            <a:solidFill>
              <a:srgbClr val="24211D"/>
            </a:solidFill>
          </p:spPr>
          <p:txBody>
            <a:bodyPr wrap="square" lIns="0" tIns="0" rIns="0" bIns="0" rtlCol="0"/>
            <a:lstStyle/>
            <a:p>
              <a:endParaRPr/>
            </a:p>
          </p:txBody>
        </p:sp>
        <p:sp>
          <p:nvSpPr>
            <p:cNvPr id="795" name="object 795"/>
            <p:cNvSpPr/>
            <p:nvPr/>
          </p:nvSpPr>
          <p:spPr>
            <a:xfrm>
              <a:off x="2190546" y="3821577"/>
              <a:ext cx="341433" cy="203319"/>
            </a:xfrm>
            <a:prstGeom prst="rect">
              <a:avLst/>
            </a:prstGeom>
            <a:blipFill>
              <a:blip r:embed="rId58" cstate="print"/>
              <a:stretch>
                <a:fillRect/>
              </a:stretch>
            </a:blipFill>
          </p:spPr>
          <p:txBody>
            <a:bodyPr wrap="square" lIns="0" tIns="0" rIns="0" bIns="0" rtlCol="0"/>
            <a:lstStyle/>
            <a:p>
              <a:endParaRPr/>
            </a:p>
          </p:txBody>
        </p:sp>
        <p:sp>
          <p:nvSpPr>
            <p:cNvPr id="796" name="object 796"/>
            <p:cNvSpPr/>
            <p:nvPr/>
          </p:nvSpPr>
          <p:spPr>
            <a:xfrm>
              <a:off x="2190546" y="3821577"/>
              <a:ext cx="341433" cy="203319"/>
            </a:xfrm>
            <a:prstGeom prst="rect">
              <a:avLst/>
            </a:prstGeom>
            <a:blipFill>
              <a:blip r:embed="rId59" cstate="print"/>
              <a:stretch>
                <a:fillRect/>
              </a:stretch>
            </a:blipFill>
          </p:spPr>
          <p:txBody>
            <a:bodyPr wrap="square" lIns="0" tIns="0" rIns="0" bIns="0" rtlCol="0"/>
            <a:lstStyle/>
            <a:p>
              <a:endParaRPr/>
            </a:p>
          </p:txBody>
        </p:sp>
        <p:sp>
          <p:nvSpPr>
            <p:cNvPr id="797" name="object 797"/>
            <p:cNvSpPr/>
            <p:nvPr/>
          </p:nvSpPr>
          <p:spPr>
            <a:xfrm>
              <a:off x="2190546" y="3821577"/>
              <a:ext cx="341433" cy="203319"/>
            </a:xfrm>
            <a:prstGeom prst="rect">
              <a:avLst/>
            </a:prstGeom>
            <a:blipFill>
              <a:blip r:embed="rId60" cstate="print"/>
              <a:stretch>
                <a:fillRect/>
              </a:stretch>
            </a:blipFill>
          </p:spPr>
          <p:txBody>
            <a:bodyPr wrap="square" lIns="0" tIns="0" rIns="0" bIns="0" rtlCol="0"/>
            <a:lstStyle/>
            <a:p>
              <a:endParaRPr/>
            </a:p>
          </p:txBody>
        </p:sp>
        <p:sp>
          <p:nvSpPr>
            <p:cNvPr id="798" name="object 798"/>
            <p:cNvSpPr/>
            <p:nvPr/>
          </p:nvSpPr>
          <p:spPr>
            <a:xfrm>
              <a:off x="2190546" y="3821577"/>
              <a:ext cx="341433" cy="203319"/>
            </a:xfrm>
            <a:prstGeom prst="rect">
              <a:avLst/>
            </a:prstGeom>
            <a:blipFill>
              <a:blip r:embed="rId61" cstate="print"/>
              <a:stretch>
                <a:fillRect/>
              </a:stretch>
            </a:blipFill>
          </p:spPr>
          <p:txBody>
            <a:bodyPr wrap="square" lIns="0" tIns="0" rIns="0" bIns="0" rtlCol="0"/>
            <a:lstStyle/>
            <a:p>
              <a:endParaRPr/>
            </a:p>
          </p:txBody>
        </p:sp>
        <p:sp>
          <p:nvSpPr>
            <p:cNvPr id="799" name="object 799"/>
            <p:cNvSpPr/>
            <p:nvPr/>
          </p:nvSpPr>
          <p:spPr>
            <a:xfrm>
              <a:off x="4269123" y="3782849"/>
              <a:ext cx="342736" cy="203319"/>
            </a:xfrm>
            <a:prstGeom prst="rect">
              <a:avLst/>
            </a:prstGeom>
            <a:blipFill>
              <a:blip r:embed="rId62" cstate="print"/>
              <a:stretch>
                <a:fillRect/>
              </a:stretch>
            </a:blipFill>
          </p:spPr>
          <p:txBody>
            <a:bodyPr wrap="square" lIns="0" tIns="0" rIns="0" bIns="0" rtlCol="0"/>
            <a:lstStyle/>
            <a:p>
              <a:endParaRPr/>
            </a:p>
          </p:txBody>
        </p:sp>
        <p:sp>
          <p:nvSpPr>
            <p:cNvPr id="800" name="object 800"/>
            <p:cNvSpPr/>
            <p:nvPr/>
          </p:nvSpPr>
          <p:spPr>
            <a:xfrm>
              <a:off x="4269123" y="3782849"/>
              <a:ext cx="342736" cy="203319"/>
            </a:xfrm>
            <a:prstGeom prst="rect">
              <a:avLst/>
            </a:prstGeom>
            <a:blipFill>
              <a:blip r:embed="rId63" cstate="print"/>
              <a:stretch>
                <a:fillRect/>
              </a:stretch>
            </a:blipFill>
          </p:spPr>
          <p:txBody>
            <a:bodyPr wrap="square" lIns="0" tIns="0" rIns="0" bIns="0" rtlCol="0"/>
            <a:lstStyle/>
            <a:p>
              <a:endParaRPr/>
            </a:p>
          </p:txBody>
        </p:sp>
        <p:sp>
          <p:nvSpPr>
            <p:cNvPr id="801" name="object 801"/>
            <p:cNvSpPr/>
            <p:nvPr/>
          </p:nvSpPr>
          <p:spPr>
            <a:xfrm>
              <a:off x="4269123" y="3782849"/>
              <a:ext cx="342736" cy="203319"/>
            </a:xfrm>
            <a:prstGeom prst="rect">
              <a:avLst/>
            </a:prstGeom>
            <a:blipFill>
              <a:blip r:embed="rId64" cstate="print"/>
              <a:stretch>
                <a:fillRect/>
              </a:stretch>
            </a:blipFill>
          </p:spPr>
          <p:txBody>
            <a:bodyPr wrap="square" lIns="0" tIns="0" rIns="0" bIns="0" rtlCol="0"/>
            <a:lstStyle/>
            <a:p>
              <a:endParaRPr/>
            </a:p>
          </p:txBody>
        </p:sp>
        <p:sp>
          <p:nvSpPr>
            <p:cNvPr id="802" name="object 802"/>
            <p:cNvSpPr/>
            <p:nvPr/>
          </p:nvSpPr>
          <p:spPr>
            <a:xfrm>
              <a:off x="4269123" y="3782849"/>
              <a:ext cx="342736" cy="203319"/>
            </a:xfrm>
            <a:prstGeom prst="rect">
              <a:avLst/>
            </a:prstGeom>
            <a:blipFill>
              <a:blip r:embed="rId65" cstate="print"/>
              <a:stretch>
                <a:fillRect/>
              </a:stretch>
            </a:blipFill>
          </p:spPr>
          <p:txBody>
            <a:bodyPr wrap="square" lIns="0" tIns="0" rIns="0" bIns="0" rtlCol="0"/>
            <a:lstStyle/>
            <a:p>
              <a:endParaRPr/>
            </a:p>
          </p:txBody>
        </p:sp>
        <p:sp>
          <p:nvSpPr>
            <p:cNvPr id="803" name="object 803"/>
            <p:cNvSpPr/>
            <p:nvPr/>
          </p:nvSpPr>
          <p:spPr>
            <a:xfrm>
              <a:off x="6308605" y="3798063"/>
              <a:ext cx="342736" cy="203319"/>
            </a:xfrm>
            <a:prstGeom prst="rect">
              <a:avLst/>
            </a:prstGeom>
            <a:blipFill>
              <a:blip r:embed="rId66" cstate="print"/>
              <a:stretch>
                <a:fillRect/>
              </a:stretch>
            </a:blipFill>
          </p:spPr>
          <p:txBody>
            <a:bodyPr wrap="square" lIns="0" tIns="0" rIns="0" bIns="0" rtlCol="0"/>
            <a:lstStyle/>
            <a:p>
              <a:endParaRPr/>
            </a:p>
          </p:txBody>
        </p:sp>
        <p:sp>
          <p:nvSpPr>
            <p:cNvPr id="804" name="object 804"/>
            <p:cNvSpPr/>
            <p:nvPr/>
          </p:nvSpPr>
          <p:spPr>
            <a:xfrm>
              <a:off x="6308605" y="3798063"/>
              <a:ext cx="342736" cy="203319"/>
            </a:xfrm>
            <a:prstGeom prst="rect">
              <a:avLst/>
            </a:prstGeom>
            <a:blipFill>
              <a:blip r:embed="rId67" cstate="print"/>
              <a:stretch>
                <a:fillRect/>
              </a:stretch>
            </a:blipFill>
          </p:spPr>
          <p:txBody>
            <a:bodyPr wrap="square" lIns="0" tIns="0" rIns="0" bIns="0" rtlCol="0"/>
            <a:lstStyle/>
            <a:p>
              <a:endParaRPr/>
            </a:p>
          </p:txBody>
        </p:sp>
        <p:sp>
          <p:nvSpPr>
            <p:cNvPr id="805" name="object 805"/>
            <p:cNvSpPr/>
            <p:nvPr/>
          </p:nvSpPr>
          <p:spPr>
            <a:xfrm>
              <a:off x="6308605" y="3798063"/>
              <a:ext cx="342736" cy="203319"/>
            </a:xfrm>
            <a:prstGeom prst="rect">
              <a:avLst/>
            </a:prstGeom>
            <a:blipFill>
              <a:blip r:embed="rId68" cstate="print"/>
              <a:stretch>
                <a:fillRect/>
              </a:stretch>
            </a:blipFill>
          </p:spPr>
          <p:txBody>
            <a:bodyPr wrap="square" lIns="0" tIns="0" rIns="0" bIns="0" rtlCol="0"/>
            <a:lstStyle/>
            <a:p>
              <a:endParaRPr/>
            </a:p>
          </p:txBody>
        </p:sp>
        <p:sp>
          <p:nvSpPr>
            <p:cNvPr id="806" name="object 806"/>
            <p:cNvSpPr/>
            <p:nvPr/>
          </p:nvSpPr>
          <p:spPr>
            <a:xfrm>
              <a:off x="6308605" y="3798063"/>
              <a:ext cx="342736" cy="203319"/>
            </a:xfrm>
            <a:prstGeom prst="rect">
              <a:avLst/>
            </a:prstGeom>
            <a:blipFill>
              <a:blip r:embed="rId69" cstate="print"/>
              <a:stretch>
                <a:fillRect/>
              </a:stretch>
            </a:blipFill>
          </p:spPr>
          <p:txBody>
            <a:bodyPr wrap="square" lIns="0" tIns="0" rIns="0" bIns="0" rtlCol="0"/>
            <a:lstStyle/>
            <a:p>
              <a:endParaRPr/>
            </a:p>
          </p:txBody>
        </p:sp>
        <p:sp>
          <p:nvSpPr>
            <p:cNvPr id="807" name="object 807"/>
            <p:cNvSpPr/>
            <p:nvPr/>
          </p:nvSpPr>
          <p:spPr>
            <a:xfrm>
              <a:off x="8108299" y="4051176"/>
              <a:ext cx="49520" cy="145227"/>
            </a:xfrm>
            <a:prstGeom prst="rect">
              <a:avLst/>
            </a:prstGeom>
            <a:blipFill>
              <a:blip r:embed="rId70" cstate="print"/>
              <a:stretch>
                <a:fillRect/>
              </a:stretch>
            </a:blipFill>
          </p:spPr>
          <p:txBody>
            <a:bodyPr wrap="square" lIns="0" tIns="0" rIns="0" bIns="0" rtlCol="0"/>
            <a:lstStyle/>
            <a:p>
              <a:endParaRPr/>
            </a:p>
          </p:txBody>
        </p:sp>
        <p:sp>
          <p:nvSpPr>
            <p:cNvPr id="808" name="object 808"/>
            <p:cNvSpPr/>
            <p:nvPr/>
          </p:nvSpPr>
          <p:spPr>
            <a:xfrm>
              <a:off x="8108299" y="4051176"/>
              <a:ext cx="49520" cy="145227"/>
            </a:xfrm>
            <a:prstGeom prst="rect">
              <a:avLst/>
            </a:prstGeom>
            <a:blipFill>
              <a:blip r:embed="rId71" cstate="print"/>
              <a:stretch>
                <a:fillRect/>
              </a:stretch>
            </a:blipFill>
          </p:spPr>
          <p:txBody>
            <a:bodyPr wrap="square" lIns="0" tIns="0" rIns="0" bIns="0" rtlCol="0"/>
            <a:lstStyle/>
            <a:p>
              <a:endParaRPr/>
            </a:p>
          </p:txBody>
        </p:sp>
        <p:sp>
          <p:nvSpPr>
            <p:cNvPr id="809" name="object 809"/>
            <p:cNvSpPr/>
            <p:nvPr/>
          </p:nvSpPr>
          <p:spPr>
            <a:xfrm>
              <a:off x="8108299" y="4051176"/>
              <a:ext cx="49520" cy="145227"/>
            </a:xfrm>
            <a:prstGeom prst="rect">
              <a:avLst/>
            </a:prstGeom>
            <a:blipFill>
              <a:blip r:embed="rId72" cstate="print"/>
              <a:stretch>
                <a:fillRect/>
              </a:stretch>
            </a:blipFill>
          </p:spPr>
          <p:txBody>
            <a:bodyPr wrap="square" lIns="0" tIns="0" rIns="0" bIns="0" rtlCol="0"/>
            <a:lstStyle/>
            <a:p>
              <a:endParaRPr/>
            </a:p>
          </p:txBody>
        </p:sp>
        <p:sp>
          <p:nvSpPr>
            <p:cNvPr id="810" name="object 810"/>
            <p:cNvSpPr/>
            <p:nvPr/>
          </p:nvSpPr>
          <p:spPr>
            <a:xfrm>
              <a:off x="8108299" y="4051176"/>
              <a:ext cx="49520" cy="145227"/>
            </a:xfrm>
            <a:prstGeom prst="rect">
              <a:avLst/>
            </a:prstGeom>
            <a:blipFill>
              <a:blip r:embed="rId73" cstate="print"/>
              <a:stretch>
                <a:fillRect/>
              </a:stretch>
            </a:blipFill>
          </p:spPr>
          <p:txBody>
            <a:bodyPr wrap="square" lIns="0" tIns="0" rIns="0" bIns="0" rtlCol="0"/>
            <a:lstStyle/>
            <a:p>
              <a:endParaRPr/>
            </a:p>
          </p:txBody>
        </p:sp>
        <p:sp>
          <p:nvSpPr>
            <p:cNvPr id="811" name="object 811"/>
            <p:cNvSpPr/>
            <p:nvPr/>
          </p:nvSpPr>
          <p:spPr>
            <a:xfrm>
              <a:off x="8153911" y="4856155"/>
              <a:ext cx="49520" cy="145227"/>
            </a:xfrm>
            <a:prstGeom prst="rect">
              <a:avLst/>
            </a:prstGeom>
            <a:blipFill>
              <a:blip r:embed="rId74" cstate="print"/>
              <a:stretch>
                <a:fillRect/>
              </a:stretch>
            </a:blipFill>
          </p:spPr>
          <p:txBody>
            <a:bodyPr wrap="square" lIns="0" tIns="0" rIns="0" bIns="0" rtlCol="0"/>
            <a:lstStyle/>
            <a:p>
              <a:endParaRPr/>
            </a:p>
          </p:txBody>
        </p:sp>
        <p:sp>
          <p:nvSpPr>
            <p:cNvPr id="812" name="object 812"/>
            <p:cNvSpPr/>
            <p:nvPr/>
          </p:nvSpPr>
          <p:spPr>
            <a:xfrm>
              <a:off x="8153911" y="4856155"/>
              <a:ext cx="49520" cy="145227"/>
            </a:xfrm>
            <a:prstGeom prst="rect">
              <a:avLst/>
            </a:prstGeom>
            <a:blipFill>
              <a:blip r:embed="rId75" cstate="print"/>
              <a:stretch>
                <a:fillRect/>
              </a:stretch>
            </a:blipFill>
          </p:spPr>
          <p:txBody>
            <a:bodyPr wrap="square" lIns="0" tIns="0" rIns="0" bIns="0" rtlCol="0"/>
            <a:lstStyle/>
            <a:p>
              <a:endParaRPr/>
            </a:p>
          </p:txBody>
        </p:sp>
        <p:sp>
          <p:nvSpPr>
            <p:cNvPr id="813" name="object 813"/>
            <p:cNvSpPr/>
            <p:nvPr/>
          </p:nvSpPr>
          <p:spPr>
            <a:xfrm>
              <a:off x="8153911" y="4856155"/>
              <a:ext cx="49520" cy="145227"/>
            </a:xfrm>
            <a:prstGeom prst="rect">
              <a:avLst/>
            </a:prstGeom>
            <a:blipFill>
              <a:blip r:embed="rId76" cstate="print"/>
              <a:stretch>
                <a:fillRect/>
              </a:stretch>
            </a:blipFill>
          </p:spPr>
          <p:txBody>
            <a:bodyPr wrap="square" lIns="0" tIns="0" rIns="0" bIns="0" rtlCol="0"/>
            <a:lstStyle/>
            <a:p>
              <a:endParaRPr/>
            </a:p>
          </p:txBody>
        </p:sp>
        <p:sp>
          <p:nvSpPr>
            <p:cNvPr id="814" name="object 814"/>
            <p:cNvSpPr/>
            <p:nvPr/>
          </p:nvSpPr>
          <p:spPr>
            <a:xfrm>
              <a:off x="8153911" y="4856155"/>
              <a:ext cx="49520" cy="145227"/>
            </a:xfrm>
            <a:prstGeom prst="rect">
              <a:avLst/>
            </a:prstGeom>
            <a:blipFill>
              <a:blip r:embed="rId77" cstate="print"/>
              <a:stretch>
                <a:fillRect/>
              </a:stretch>
            </a:blipFill>
          </p:spPr>
          <p:txBody>
            <a:bodyPr wrap="square" lIns="0" tIns="0" rIns="0" bIns="0" rtlCol="0"/>
            <a:lstStyle/>
            <a:p>
              <a:endParaRPr/>
            </a:p>
          </p:txBody>
        </p:sp>
        <p:sp>
          <p:nvSpPr>
            <p:cNvPr id="815" name="object 815"/>
            <p:cNvSpPr/>
            <p:nvPr/>
          </p:nvSpPr>
          <p:spPr>
            <a:xfrm>
              <a:off x="1008560" y="3441217"/>
              <a:ext cx="4022924" cy="190870"/>
            </a:xfrm>
            <a:prstGeom prst="rect">
              <a:avLst/>
            </a:prstGeom>
            <a:blipFill>
              <a:blip r:embed="rId78" cstate="print"/>
              <a:stretch>
                <a:fillRect/>
              </a:stretch>
            </a:blipFill>
          </p:spPr>
          <p:txBody>
            <a:bodyPr wrap="square" lIns="0" tIns="0" rIns="0" bIns="0" rtlCol="0"/>
            <a:lstStyle/>
            <a:p>
              <a:endParaRPr/>
            </a:p>
          </p:txBody>
        </p:sp>
        <p:sp>
          <p:nvSpPr>
            <p:cNvPr id="816" name="object 816"/>
            <p:cNvSpPr/>
            <p:nvPr/>
          </p:nvSpPr>
          <p:spPr>
            <a:xfrm>
              <a:off x="1008560" y="3441217"/>
              <a:ext cx="4022924" cy="190870"/>
            </a:xfrm>
            <a:prstGeom prst="rect">
              <a:avLst/>
            </a:prstGeom>
            <a:blipFill>
              <a:blip r:embed="rId79" cstate="print"/>
              <a:stretch>
                <a:fillRect/>
              </a:stretch>
            </a:blipFill>
          </p:spPr>
          <p:txBody>
            <a:bodyPr wrap="square" lIns="0" tIns="0" rIns="0" bIns="0" rtlCol="0"/>
            <a:lstStyle/>
            <a:p>
              <a:endParaRPr/>
            </a:p>
          </p:txBody>
        </p:sp>
        <p:sp>
          <p:nvSpPr>
            <p:cNvPr id="817" name="object 817"/>
            <p:cNvSpPr/>
            <p:nvPr/>
          </p:nvSpPr>
          <p:spPr>
            <a:xfrm>
              <a:off x="1008560" y="3441217"/>
              <a:ext cx="4022924" cy="190870"/>
            </a:xfrm>
            <a:prstGeom prst="rect">
              <a:avLst/>
            </a:prstGeom>
            <a:blipFill>
              <a:blip r:embed="rId80" cstate="print"/>
              <a:stretch>
                <a:fillRect/>
              </a:stretch>
            </a:blipFill>
          </p:spPr>
          <p:txBody>
            <a:bodyPr wrap="square" lIns="0" tIns="0" rIns="0" bIns="0" rtlCol="0"/>
            <a:lstStyle/>
            <a:p>
              <a:endParaRPr/>
            </a:p>
          </p:txBody>
        </p:sp>
        <p:sp>
          <p:nvSpPr>
            <p:cNvPr id="818" name="object 818"/>
            <p:cNvSpPr/>
            <p:nvPr/>
          </p:nvSpPr>
          <p:spPr>
            <a:xfrm>
              <a:off x="1008560" y="3441217"/>
              <a:ext cx="4022924" cy="190870"/>
            </a:xfrm>
            <a:prstGeom prst="rect">
              <a:avLst/>
            </a:prstGeom>
            <a:blipFill>
              <a:blip r:embed="rId81" cstate="print"/>
              <a:stretch>
                <a:fillRect/>
              </a:stretch>
            </a:blipFill>
          </p:spPr>
          <p:txBody>
            <a:bodyPr wrap="square" lIns="0" tIns="0" rIns="0" bIns="0" rtlCol="0"/>
            <a:lstStyle/>
            <a:p>
              <a:endParaRPr/>
            </a:p>
          </p:txBody>
        </p:sp>
        <p:sp>
          <p:nvSpPr>
            <p:cNvPr id="819" name="object 819"/>
            <p:cNvSpPr/>
            <p:nvPr/>
          </p:nvSpPr>
          <p:spPr>
            <a:xfrm>
              <a:off x="3691812" y="4091978"/>
              <a:ext cx="19548" cy="0"/>
            </a:xfrm>
            <a:custGeom>
              <a:avLst/>
              <a:gdLst/>
              <a:ahLst/>
              <a:cxnLst/>
              <a:rect l="l" t="t" r="r" b="b"/>
              <a:pathLst>
                <a:path w="22860">
                  <a:moveTo>
                    <a:pt x="0" y="0"/>
                  </a:moveTo>
                  <a:lnTo>
                    <a:pt x="22859" y="0"/>
                  </a:lnTo>
                </a:path>
              </a:pathLst>
            </a:custGeom>
            <a:ln w="44195">
              <a:solidFill>
                <a:srgbClr val="24211D"/>
              </a:solidFill>
            </a:ln>
          </p:spPr>
          <p:txBody>
            <a:bodyPr wrap="square" lIns="0" tIns="0" rIns="0" bIns="0" rtlCol="0"/>
            <a:lstStyle/>
            <a:p>
              <a:endParaRPr/>
            </a:p>
          </p:txBody>
        </p:sp>
        <p:sp>
          <p:nvSpPr>
            <p:cNvPr id="820" name="object 820"/>
            <p:cNvSpPr/>
            <p:nvPr/>
          </p:nvSpPr>
          <p:spPr>
            <a:xfrm>
              <a:off x="3701587" y="3948825"/>
              <a:ext cx="0" cy="51291"/>
            </a:xfrm>
            <a:custGeom>
              <a:avLst/>
              <a:gdLst/>
              <a:ahLst/>
              <a:cxnLst/>
              <a:rect l="l" t="t" r="r" b="b"/>
              <a:pathLst>
                <a:path h="56514">
                  <a:moveTo>
                    <a:pt x="0" y="0"/>
                  </a:moveTo>
                  <a:lnTo>
                    <a:pt x="0" y="56387"/>
                  </a:lnTo>
                </a:path>
              </a:pathLst>
            </a:custGeom>
            <a:ln w="22859">
              <a:solidFill>
                <a:srgbClr val="24211D"/>
              </a:solidFill>
            </a:ln>
          </p:spPr>
          <p:txBody>
            <a:bodyPr wrap="square" lIns="0" tIns="0" rIns="0" bIns="0" rtlCol="0"/>
            <a:lstStyle/>
            <a:p>
              <a:endParaRPr/>
            </a:p>
          </p:txBody>
        </p:sp>
        <p:sp>
          <p:nvSpPr>
            <p:cNvPr id="821" name="object 821"/>
            <p:cNvSpPr/>
            <p:nvPr/>
          </p:nvSpPr>
          <p:spPr>
            <a:xfrm>
              <a:off x="3701587" y="3836792"/>
              <a:ext cx="0" cy="51291"/>
            </a:xfrm>
            <a:custGeom>
              <a:avLst/>
              <a:gdLst/>
              <a:ahLst/>
              <a:cxnLst/>
              <a:rect l="l" t="t" r="r" b="b"/>
              <a:pathLst>
                <a:path h="56514">
                  <a:moveTo>
                    <a:pt x="0" y="0"/>
                  </a:moveTo>
                  <a:lnTo>
                    <a:pt x="0" y="56387"/>
                  </a:lnTo>
                </a:path>
              </a:pathLst>
            </a:custGeom>
            <a:ln w="22859">
              <a:solidFill>
                <a:srgbClr val="24211D"/>
              </a:solidFill>
            </a:ln>
          </p:spPr>
          <p:txBody>
            <a:bodyPr wrap="square" lIns="0" tIns="0" rIns="0" bIns="0" rtlCol="0"/>
            <a:lstStyle/>
            <a:p>
              <a:endParaRPr/>
            </a:p>
          </p:txBody>
        </p:sp>
        <p:sp>
          <p:nvSpPr>
            <p:cNvPr id="822" name="object 822"/>
            <p:cNvSpPr/>
            <p:nvPr/>
          </p:nvSpPr>
          <p:spPr>
            <a:xfrm>
              <a:off x="3691812" y="3744813"/>
              <a:ext cx="19548" cy="0"/>
            </a:xfrm>
            <a:custGeom>
              <a:avLst/>
              <a:gdLst/>
              <a:ahLst/>
              <a:cxnLst/>
              <a:rect l="l" t="t" r="r" b="b"/>
              <a:pathLst>
                <a:path w="22860">
                  <a:moveTo>
                    <a:pt x="0" y="0"/>
                  </a:moveTo>
                  <a:lnTo>
                    <a:pt x="22859" y="0"/>
                  </a:lnTo>
                </a:path>
              </a:pathLst>
            </a:custGeom>
            <a:ln w="44195">
              <a:solidFill>
                <a:srgbClr val="24211D"/>
              </a:solidFill>
            </a:ln>
          </p:spPr>
          <p:txBody>
            <a:bodyPr wrap="square" lIns="0" tIns="0" rIns="0" bIns="0" rtlCol="0"/>
            <a:lstStyle/>
            <a:p>
              <a:endParaRPr/>
            </a:p>
          </p:txBody>
        </p:sp>
        <p:sp>
          <p:nvSpPr>
            <p:cNvPr id="823" name="object 823"/>
            <p:cNvSpPr/>
            <p:nvPr/>
          </p:nvSpPr>
          <p:spPr>
            <a:xfrm>
              <a:off x="3749152" y="3704011"/>
              <a:ext cx="39095" cy="0"/>
            </a:xfrm>
            <a:custGeom>
              <a:avLst/>
              <a:gdLst/>
              <a:ahLst/>
              <a:cxnLst/>
              <a:rect l="l" t="t" r="r" b="b"/>
              <a:pathLst>
                <a:path w="45720">
                  <a:moveTo>
                    <a:pt x="0" y="0"/>
                  </a:moveTo>
                  <a:lnTo>
                    <a:pt x="45719" y="0"/>
                  </a:lnTo>
                </a:path>
              </a:pathLst>
            </a:custGeom>
            <a:ln w="21335">
              <a:solidFill>
                <a:srgbClr val="24211D"/>
              </a:solidFill>
            </a:ln>
          </p:spPr>
          <p:txBody>
            <a:bodyPr wrap="square" lIns="0" tIns="0" rIns="0" bIns="0" rtlCol="0"/>
            <a:lstStyle/>
            <a:p>
              <a:endParaRPr/>
            </a:p>
          </p:txBody>
        </p:sp>
        <p:sp>
          <p:nvSpPr>
            <p:cNvPr id="824" name="object 824"/>
            <p:cNvSpPr/>
            <p:nvPr/>
          </p:nvSpPr>
          <p:spPr>
            <a:xfrm>
              <a:off x="3856014" y="3704011"/>
              <a:ext cx="47240" cy="0"/>
            </a:xfrm>
            <a:custGeom>
              <a:avLst/>
              <a:gdLst/>
              <a:ahLst/>
              <a:cxnLst/>
              <a:rect l="l" t="t" r="r" b="b"/>
              <a:pathLst>
                <a:path w="55245">
                  <a:moveTo>
                    <a:pt x="0" y="0"/>
                  </a:moveTo>
                  <a:lnTo>
                    <a:pt x="54863" y="0"/>
                  </a:lnTo>
                </a:path>
              </a:pathLst>
            </a:custGeom>
            <a:ln w="21335">
              <a:solidFill>
                <a:srgbClr val="24211D"/>
              </a:solidFill>
            </a:ln>
          </p:spPr>
          <p:txBody>
            <a:bodyPr wrap="square" lIns="0" tIns="0" rIns="0" bIns="0" rtlCol="0"/>
            <a:lstStyle/>
            <a:p>
              <a:endParaRPr/>
            </a:p>
          </p:txBody>
        </p:sp>
        <p:sp>
          <p:nvSpPr>
            <p:cNvPr id="825" name="object 825"/>
            <p:cNvSpPr/>
            <p:nvPr/>
          </p:nvSpPr>
          <p:spPr>
            <a:xfrm>
              <a:off x="3970694" y="3704011"/>
              <a:ext cx="39095" cy="0"/>
            </a:xfrm>
            <a:custGeom>
              <a:avLst/>
              <a:gdLst/>
              <a:ahLst/>
              <a:cxnLst/>
              <a:rect l="l" t="t" r="r" b="b"/>
              <a:pathLst>
                <a:path w="45720">
                  <a:moveTo>
                    <a:pt x="0" y="0"/>
                  </a:moveTo>
                  <a:lnTo>
                    <a:pt x="45719" y="0"/>
                  </a:lnTo>
                </a:path>
              </a:pathLst>
            </a:custGeom>
            <a:ln w="21335">
              <a:solidFill>
                <a:srgbClr val="24211D"/>
              </a:solidFill>
            </a:ln>
          </p:spPr>
          <p:txBody>
            <a:bodyPr wrap="square" lIns="0" tIns="0" rIns="0" bIns="0" rtlCol="0"/>
            <a:lstStyle/>
            <a:p>
              <a:endParaRPr/>
            </a:p>
          </p:txBody>
        </p:sp>
        <p:sp>
          <p:nvSpPr>
            <p:cNvPr id="826" name="object 826"/>
            <p:cNvSpPr/>
            <p:nvPr/>
          </p:nvSpPr>
          <p:spPr>
            <a:xfrm>
              <a:off x="4076252" y="3694329"/>
              <a:ext cx="48326" cy="19594"/>
            </a:xfrm>
            <a:custGeom>
              <a:avLst/>
              <a:gdLst/>
              <a:ahLst/>
              <a:cxnLst/>
              <a:rect l="l" t="t" r="r" b="b"/>
              <a:pathLst>
                <a:path w="56514" h="21589">
                  <a:moveTo>
                    <a:pt x="56387" y="10667"/>
                  </a:moveTo>
                  <a:lnTo>
                    <a:pt x="45719" y="0"/>
                  </a:lnTo>
                  <a:lnTo>
                    <a:pt x="0" y="0"/>
                  </a:lnTo>
                  <a:lnTo>
                    <a:pt x="0" y="21335"/>
                  </a:lnTo>
                  <a:lnTo>
                    <a:pt x="45719" y="21335"/>
                  </a:lnTo>
                  <a:lnTo>
                    <a:pt x="56387" y="10667"/>
                  </a:lnTo>
                  <a:close/>
                </a:path>
                <a:path w="56514" h="21589">
                  <a:moveTo>
                    <a:pt x="56387" y="10667"/>
                  </a:moveTo>
                  <a:lnTo>
                    <a:pt x="56387" y="0"/>
                  </a:lnTo>
                  <a:lnTo>
                    <a:pt x="45719" y="0"/>
                  </a:lnTo>
                  <a:lnTo>
                    <a:pt x="56387" y="10667"/>
                  </a:lnTo>
                  <a:close/>
                </a:path>
              </a:pathLst>
            </a:custGeom>
            <a:solidFill>
              <a:srgbClr val="24211D"/>
            </a:solidFill>
          </p:spPr>
          <p:txBody>
            <a:bodyPr wrap="square" lIns="0" tIns="0" rIns="0" bIns="0" rtlCol="0"/>
            <a:lstStyle/>
            <a:p>
              <a:endParaRPr/>
            </a:p>
          </p:txBody>
        </p:sp>
        <p:sp>
          <p:nvSpPr>
            <p:cNvPr id="827" name="object 827"/>
            <p:cNvSpPr/>
            <p:nvPr/>
          </p:nvSpPr>
          <p:spPr>
            <a:xfrm>
              <a:off x="4106224" y="3704011"/>
              <a:ext cx="18462" cy="0"/>
            </a:xfrm>
            <a:custGeom>
              <a:avLst/>
              <a:gdLst/>
              <a:ahLst/>
              <a:cxnLst/>
              <a:rect l="l" t="t" r="r" b="b"/>
              <a:pathLst>
                <a:path w="21589">
                  <a:moveTo>
                    <a:pt x="0" y="0"/>
                  </a:moveTo>
                  <a:lnTo>
                    <a:pt x="21335" y="0"/>
                  </a:lnTo>
                </a:path>
              </a:pathLst>
            </a:custGeom>
            <a:ln w="3175">
              <a:solidFill>
                <a:srgbClr val="24211D"/>
              </a:solidFill>
            </a:ln>
          </p:spPr>
          <p:txBody>
            <a:bodyPr wrap="square" lIns="0" tIns="0" rIns="0" bIns="0" rtlCol="0"/>
            <a:lstStyle/>
            <a:p>
              <a:endParaRPr/>
            </a:p>
          </p:txBody>
        </p:sp>
        <p:sp>
          <p:nvSpPr>
            <p:cNvPr id="828" name="object 828"/>
            <p:cNvSpPr/>
            <p:nvPr/>
          </p:nvSpPr>
          <p:spPr>
            <a:xfrm>
              <a:off x="4115346" y="3775935"/>
              <a:ext cx="0" cy="51291"/>
            </a:xfrm>
            <a:custGeom>
              <a:avLst/>
              <a:gdLst/>
              <a:ahLst/>
              <a:cxnLst/>
              <a:rect l="l" t="t" r="r" b="b"/>
              <a:pathLst>
                <a:path h="56514">
                  <a:moveTo>
                    <a:pt x="0" y="0"/>
                  </a:moveTo>
                  <a:lnTo>
                    <a:pt x="0" y="56387"/>
                  </a:lnTo>
                </a:path>
              </a:pathLst>
            </a:custGeom>
            <a:ln w="21335">
              <a:solidFill>
                <a:srgbClr val="24211D"/>
              </a:solidFill>
            </a:ln>
          </p:spPr>
          <p:txBody>
            <a:bodyPr wrap="square" lIns="0" tIns="0" rIns="0" bIns="0" rtlCol="0"/>
            <a:lstStyle/>
            <a:p>
              <a:endParaRPr/>
            </a:p>
          </p:txBody>
        </p:sp>
        <p:sp>
          <p:nvSpPr>
            <p:cNvPr id="829" name="object 829"/>
            <p:cNvSpPr/>
            <p:nvPr/>
          </p:nvSpPr>
          <p:spPr>
            <a:xfrm>
              <a:off x="4115346" y="3887968"/>
              <a:ext cx="0" cy="51291"/>
            </a:xfrm>
            <a:custGeom>
              <a:avLst/>
              <a:gdLst/>
              <a:ahLst/>
              <a:cxnLst/>
              <a:rect l="l" t="t" r="r" b="b"/>
              <a:pathLst>
                <a:path h="56514">
                  <a:moveTo>
                    <a:pt x="0" y="0"/>
                  </a:moveTo>
                  <a:lnTo>
                    <a:pt x="0" y="56387"/>
                  </a:lnTo>
                </a:path>
              </a:pathLst>
            </a:custGeom>
            <a:ln w="21335">
              <a:solidFill>
                <a:srgbClr val="24211D"/>
              </a:solidFill>
            </a:ln>
          </p:spPr>
          <p:txBody>
            <a:bodyPr wrap="square" lIns="0" tIns="0" rIns="0" bIns="0" rtlCol="0"/>
            <a:lstStyle/>
            <a:p>
              <a:endParaRPr/>
            </a:p>
          </p:txBody>
        </p:sp>
        <p:sp>
          <p:nvSpPr>
            <p:cNvPr id="830" name="object 830"/>
            <p:cNvSpPr/>
            <p:nvPr/>
          </p:nvSpPr>
          <p:spPr>
            <a:xfrm>
              <a:off x="4106224" y="4030428"/>
              <a:ext cx="18462" cy="0"/>
            </a:xfrm>
            <a:custGeom>
              <a:avLst/>
              <a:gdLst/>
              <a:ahLst/>
              <a:cxnLst/>
              <a:rect l="l" t="t" r="r" b="b"/>
              <a:pathLst>
                <a:path w="21589">
                  <a:moveTo>
                    <a:pt x="0" y="0"/>
                  </a:moveTo>
                  <a:lnTo>
                    <a:pt x="21335" y="0"/>
                  </a:lnTo>
                </a:path>
              </a:pathLst>
            </a:custGeom>
            <a:ln w="45719">
              <a:solidFill>
                <a:srgbClr val="24211D"/>
              </a:solidFill>
            </a:ln>
          </p:spPr>
          <p:txBody>
            <a:bodyPr wrap="square" lIns="0" tIns="0" rIns="0" bIns="0" rtlCol="0"/>
            <a:lstStyle/>
            <a:p>
              <a:endParaRPr/>
            </a:p>
          </p:txBody>
        </p:sp>
        <p:sp>
          <p:nvSpPr>
            <p:cNvPr id="831" name="object 831"/>
            <p:cNvSpPr/>
            <p:nvPr/>
          </p:nvSpPr>
          <p:spPr>
            <a:xfrm>
              <a:off x="4106224" y="4123099"/>
              <a:ext cx="18462" cy="9797"/>
            </a:xfrm>
            <a:custGeom>
              <a:avLst/>
              <a:gdLst/>
              <a:ahLst/>
              <a:cxnLst/>
              <a:rect l="l" t="t" r="r" b="b"/>
              <a:pathLst>
                <a:path w="21589" h="10795">
                  <a:moveTo>
                    <a:pt x="21335" y="0"/>
                  </a:moveTo>
                  <a:lnTo>
                    <a:pt x="0" y="0"/>
                  </a:lnTo>
                  <a:lnTo>
                    <a:pt x="10667" y="10667"/>
                  </a:lnTo>
                  <a:lnTo>
                    <a:pt x="21335" y="0"/>
                  </a:lnTo>
                  <a:close/>
                </a:path>
                <a:path w="21589" h="10795">
                  <a:moveTo>
                    <a:pt x="21335" y="10667"/>
                  </a:moveTo>
                  <a:lnTo>
                    <a:pt x="21335" y="0"/>
                  </a:lnTo>
                  <a:lnTo>
                    <a:pt x="10667" y="10667"/>
                  </a:lnTo>
                  <a:lnTo>
                    <a:pt x="21335" y="10667"/>
                  </a:lnTo>
                  <a:close/>
                </a:path>
              </a:pathLst>
            </a:custGeom>
            <a:solidFill>
              <a:srgbClr val="24211D"/>
            </a:solidFill>
          </p:spPr>
          <p:txBody>
            <a:bodyPr wrap="square" lIns="0" tIns="0" rIns="0" bIns="0" rtlCol="0"/>
            <a:lstStyle/>
            <a:p>
              <a:endParaRPr/>
            </a:p>
          </p:txBody>
        </p:sp>
        <p:sp>
          <p:nvSpPr>
            <p:cNvPr id="832" name="object 832"/>
            <p:cNvSpPr/>
            <p:nvPr/>
          </p:nvSpPr>
          <p:spPr>
            <a:xfrm>
              <a:off x="4067130" y="4122407"/>
              <a:ext cx="48326" cy="0"/>
            </a:xfrm>
            <a:custGeom>
              <a:avLst/>
              <a:gdLst/>
              <a:ahLst/>
              <a:cxnLst/>
              <a:rect l="l" t="t" r="r" b="b"/>
              <a:pathLst>
                <a:path w="56514">
                  <a:moveTo>
                    <a:pt x="0" y="0"/>
                  </a:moveTo>
                  <a:lnTo>
                    <a:pt x="56387" y="0"/>
                  </a:lnTo>
                </a:path>
              </a:pathLst>
            </a:custGeom>
            <a:ln w="22859">
              <a:solidFill>
                <a:srgbClr val="24211D"/>
              </a:solidFill>
            </a:ln>
          </p:spPr>
          <p:txBody>
            <a:bodyPr wrap="square" lIns="0" tIns="0" rIns="0" bIns="0" rtlCol="0"/>
            <a:lstStyle/>
            <a:p>
              <a:endParaRPr/>
            </a:p>
          </p:txBody>
        </p:sp>
        <p:sp>
          <p:nvSpPr>
            <p:cNvPr id="833" name="object 833"/>
            <p:cNvSpPr/>
            <p:nvPr/>
          </p:nvSpPr>
          <p:spPr>
            <a:xfrm>
              <a:off x="3961571" y="4122407"/>
              <a:ext cx="38010" cy="0"/>
            </a:xfrm>
            <a:custGeom>
              <a:avLst/>
              <a:gdLst/>
              <a:ahLst/>
              <a:cxnLst/>
              <a:rect l="l" t="t" r="r" b="b"/>
              <a:pathLst>
                <a:path w="44450">
                  <a:moveTo>
                    <a:pt x="0" y="0"/>
                  </a:moveTo>
                  <a:lnTo>
                    <a:pt x="44195" y="0"/>
                  </a:lnTo>
                </a:path>
              </a:pathLst>
            </a:custGeom>
            <a:ln w="22859">
              <a:solidFill>
                <a:srgbClr val="24211D"/>
              </a:solidFill>
            </a:ln>
          </p:spPr>
          <p:txBody>
            <a:bodyPr wrap="square" lIns="0" tIns="0" rIns="0" bIns="0" rtlCol="0"/>
            <a:lstStyle/>
            <a:p>
              <a:endParaRPr/>
            </a:p>
          </p:txBody>
        </p:sp>
        <p:sp>
          <p:nvSpPr>
            <p:cNvPr id="834" name="object 834"/>
            <p:cNvSpPr/>
            <p:nvPr/>
          </p:nvSpPr>
          <p:spPr>
            <a:xfrm>
              <a:off x="3856014" y="4117565"/>
              <a:ext cx="38010" cy="0"/>
            </a:xfrm>
            <a:custGeom>
              <a:avLst/>
              <a:gdLst/>
              <a:ahLst/>
              <a:cxnLst/>
              <a:rect l="l" t="t" r="r" b="b"/>
              <a:pathLst>
                <a:path w="44450">
                  <a:moveTo>
                    <a:pt x="0" y="0"/>
                  </a:moveTo>
                  <a:lnTo>
                    <a:pt x="44195" y="0"/>
                  </a:lnTo>
                </a:path>
              </a:pathLst>
            </a:custGeom>
            <a:ln w="33527">
              <a:solidFill>
                <a:srgbClr val="24211D"/>
              </a:solidFill>
            </a:ln>
          </p:spPr>
          <p:txBody>
            <a:bodyPr wrap="square" lIns="0" tIns="0" rIns="0" bIns="0" rtlCol="0"/>
            <a:lstStyle/>
            <a:p>
              <a:endParaRPr/>
            </a:p>
          </p:txBody>
        </p:sp>
        <p:sp>
          <p:nvSpPr>
            <p:cNvPr id="835" name="object 835"/>
            <p:cNvSpPr/>
            <p:nvPr/>
          </p:nvSpPr>
          <p:spPr>
            <a:xfrm>
              <a:off x="3740030" y="4112724"/>
              <a:ext cx="48326" cy="0"/>
            </a:xfrm>
            <a:custGeom>
              <a:avLst/>
              <a:gdLst/>
              <a:ahLst/>
              <a:cxnLst/>
              <a:rect l="l" t="t" r="r" b="b"/>
              <a:pathLst>
                <a:path w="56514">
                  <a:moveTo>
                    <a:pt x="0" y="0"/>
                  </a:moveTo>
                  <a:lnTo>
                    <a:pt x="56387" y="0"/>
                  </a:lnTo>
                </a:path>
              </a:pathLst>
            </a:custGeom>
            <a:ln w="22859">
              <a:solidFill>
                <a:srgbClr val="24211D"/>
              </a:solidFill>
            </a:ln>
          </p:spPr>
          <p:txBody>
            <a:bodyPr wrap="square" lIns="0" tIns="0" rIns="0" bIns="0" rtlCol="0"/>
            <a:lstStyle/>
            <a:p>
              <a:endParaRPr/>
            </a:p>
          </p:txBody>
        </p:sp>
        <p:sp>
          <p:nvSpPr>
            <p:cNvPr id="836" name="object 836"/>
            <p:cNvSpPr/>
            <p:nvPr/>
          </p:nvSpPr>
          <p:spPr>
            <a:xfrm>
              <a:off x="1641906" y="4091978"/>
              <a:ext cx="28779" cy="0"/>
            </a:xfrm>
            <a:custGeom>
              <a:avLst/>
              <a:gdLst/>
              <a:ahLst/>
              <a:cxnLst/>
              <a:rect l="l" t="t" r="r" b="b"/>
              <a:pathLst>
                <a:path w="33655">
                  <a:moveTo>
                    <a:pt x="0" y="0"/>
                  </a:moveTo>
                  <a:lnTo>
                    <a:pt x="33527" y="0"/>
                  </a:lnTo>
                </a:path>
              </a:pathLst>
            </a:custGeom>
            <a:ln w="44195">
              <a:solidFill>
                <a:srgbClr val="24211D"/>
              </a:solidFill>
            </a:ln>
          </p:spPr>
          <p:txBody>
            <a:bodyPr wrap="square" lIns="0" tIns="0" rIns="0" bIns="0" rtlCol="0"/>
            <a:lstStyle/>
            <a:p>
              <a:endParaRPr/>
            </a:p>
          </p:txBody>
        </p:sp>
        <p:sp>
          <p:nvSpPr>
            <p:cNvPr id="837" name="object 837"/>
            <p:cNvSpPr/>
            <p:nvPr/>
          </p:nvSpPr>
          <p:spPr>
            <a:xfrm>
              <a:off x="1641906" y="3979944"/>
              <a:ext cx="28779" cy="0"/>
            </a:xfrm>
            <a:custGeom>
              <a:avLst/>
              <a:gdLst/>
              <a:ahLst/>
              <a:cxnLst/>
              <a:rect l="l" t="t" r="r" b="b"/>
              <a:pathLst>
                <a:path w="33655">
                  <a:moveTo>
                    <a:pt x="0" y="0"/>
                  </a:moveTo>
                  <a:lnTo>
                    <a:pt x="33527" y="0"/>
                  </a:lnTo>
                </a:path>
              </a:pathLst>
            </a:custGeom>
            <a:ln w="44195">
              <a:solidFill>
                <a:srgbClr val="24211D"/>
              </a:solidFill>
            </a:ln>
          </p:spPr>
          <p:txBody>
            <a:bodyPr wrap="square" lIns="0" tIns="0" rIns="0" bIns="0" rtlCol="0"/>
            <a:lstStyle/>
            <a:p>
              <a:endParaRPr/>
            </a:p>
          </p:txBody>
        </p:sp>
        <p:sp>
          <p:nvSpPr>
            <p:cNvPr id="838" name="object 838"/>
            <p:cNvSpPr/>
            <p:nvPr/>
          </p:nvSpPr>
          <p:spPr>
            <a:xfrm>
              <a:off x="1656240" y="3836792"/>
              <a:ext cx="0" cy="51291"/>
            </a:xfrm>
            <a:custGeom>
              <a:avLst/>
              <a:gdLst/>
              <a:ahLst/>
              <a:cxnLst/>
              <a:rect l="l" t="t" r="r" b="b"/>
              <a:pathLst>
                <a:path h="56514">
                  <a:moveTo>
                    <a:pt x="0" y="0"/>
                  </a:moveTo>
                  <a:lnTo>
                    <a:pt x="0" y="56387"/>
                  </a:lnTo>
                </a:path>
              </a:pathLst>
            </a:custGeom>
            <a:ln w="33527">
              <a:solidFill>
                <a:srgbClr val="24211D"/>
              </a:solidFill>
            </a:ln>
          </p:spPr>
          <p:txBody>
            <a:bodyPr wrap="square" lIns="0" tIns="0" rIns="0" bIns="0" rtlCol="0"/>
            <a:lstStyle/>
            <a:p>
              <a:endParaRPr/>
            </a:p>
          </p:txBody>
        </p:sp>
        <p:sp>
          <p:nvSpPr>
            <p:cNvPr id="839" name="object 839"/>
            <p:cNvSpPr/>
            <p:nvPr/>
          </p:nvSpPr>
          <p:spPr>
            <a:xfrm>
              <a:off x="1656240" y="3724759"/>
              <a:ext cx="0" cy="51291"/>
            </a:xfrm>
            <a:custGeom>
              <a:avLst/>
              <a:gdLst/>
              <a:ahLst/>
              <a:cxnLst/>
              <a:rect l="l" t="t" r="r" b="b"/>
              <a:pathLst>
                <a:path h="56514">
                  <a:moveTo>
                    <a:pt x="0" y="0"/>
                  </a:moveTo>
                  <a:lnTo>
                    <a:pt x="0" y="56387"/>
                  </a:lnTo>
                </a:path>
              </a:pathLst>
            </a:custGeom>
            <a:ln w="33527">
              <a:solidFill>
                <a:srgbClr val="24211D"/>
              </a:solidFill>
            </a:ln>
          </p:spPr>
          <p:txBody>
            <a:bodyPr wrap="square" lIns="0" tIns="0" rIns="0" bIns="0" rtlCol="0"/>
            <a:lstStyle/>
            <a:p>
              <a:endParaRPr/>
            </a:p>
          </p:txBody>
        </p:sp>
        <p:sp>
          <p:nvSpPr>
            <p:cNvPr id="840" name="object 840"/>
            <p:cNvSpPr/>
            <p:nvPr/>
          </p:nvSpPr>
          <p:spPr>
            <a:xfrm>
              <a:off x="1699247" y="3704011"/>
              <a:ext cx="48326" cy="0"/>
            </a:xfrm>
            <a:custGeom>
              <a:avLst/>
              <a:gdLst/>
              <a:ahLst/>
              <a:cxnLst/>
              <a:rect l="l" t="t" r="r" b="b"/>
              <a:pathLst>
                <a:path w="56514">
                  <a:moveTo>
                    <a:pt x="0" y="0"/>
                  </a:moveTo>
                  <a:lnTo>
                    <a:pt x="56387" y="0"/>
                  </a:lnTo>
                </a:path>
              </a:pathLst>
            </a:custGeom>
            <a:ln w="21335">
              <a:solidFill>
                <a:srgbClr val="24211D"/>
              </a:solidFill>
            </a:ln>
          </p:spPr>
          <p:txBody>
            <a:bodyPr wrap="square" lIns="0" tIns="0" rIns="0" bIns="0" rtlCol="0"/>
            <a:lstStyle/>
            <a:p>
              <a:endParaRPr/>
            </a:p>
          </p:txBody>
        </p:sp>
        <p:sp>
          <p:nvSpPr>
            <p:cNvPr id="841" name="object 841"/>
            <p:cNvSpPr/>
            <p:nvPr/>
          </p:nvSpPr>
          <p:spPr>
            <a:xfrm>
              <a:off x="1815228" y="3704011"/>
              <a:ext cx="38010" cy="0"/>
            </a:xfrm>
            <a:custGeom>
              <a:avLst/>
              <a:gdLst/>
              <a:ahLst/>
              <a:cxnLst/>
              <a:rect l="l" t="t" r="r" b="b"/>
              <a:pathLst>
                <a:path w="44450">
                  <a:moveTo>
                    <a:pt x="0" y="0"/>
                  </a:moveTo>
                  <a:lnTo>
                    <a:pt x="44195" y="0"/>
                  </a:lnTo>
                </a:path>
              </a:pathLst>
            </a:custGeom>
            <a:ln w="21335">
              <a:solidFill>
                <a:srgbClr val="24211D"/>
              </a:solidFill>
            </a:ln>
          </p:spPr>
          <p:txBody>
            <a:bodyPr wrap="square" lIns="0" tIns="0" rIns="0" bIns="0" rtlCol="0"/>
            <a:lstStyle/>
            <a:p>
              <a:endParaRPr/>
            </a:p>
          </p:txBody>
        </p:sp>
        <p:sp>
          <p:nvSpPr>
            <p:cNvPr id="842" name="object 842"/>
            <p:cNvSpPr/>
            <p:nvPr/>
          </p:nvSpPr>
          <p:spPr>
            <a:xfrm>
              <a:off x="1920787" y="3704011"/>
              <a:ext cx="39095" cy="0"/>
            </a:xfrm>
            <a:custGeom>
              <a:avLst/>
              <a:gdLst/>
              <a:ahLst/>
              <a:cxnLst/>
              <a:rect l="l" t="t" r="r" b="b"/>
              <a:pathLst>
                <a:path w="45719">
                  <a:moveTo>
                    <a:pt x="0" y="0"/>
                  </a:moveTo>
                  <a:lnTo>
                    <a:pt x="45719" y="0"/>
                  </a:lnTo>
                </a:path>
              </a:pathLst>
            </a:custGeom>
            <a:ln w="21335">
              <a:solidFill>
                <a:srgbClr val="24211D"/>
              </a:solidFill>
            </a:ln>
          </p:spPr>
          <p:txBody>
            <a:bodyPr wrap="square" lIns="0" tIns="0" rIns="0" bIns="0" rtlCol="0"/>
            <a:lstStyle/>
            <a:p>
              <a:endParaRPr/>
            </a:p>
          </p:txBody>
        </p:sp>
        <p:sp>
          <p:nvSpPr>
            <p:cNvPr id="843" name="object 843"/>
            <p:cNvSpPr/>
            <p:nvPr/>
          </p:nvSpPr>
          <p:spPr>
            <a:xfrm>
              <a:off x="2026345" y="3694329"/>
              <a:ext cx="48326" cy="19594"/>
            </a:xfrm>
            <a:custGeom>
              <a:avLst/>
              <a:gdLst/>
              <a:ahLst/>
              <a:cxnLst/>
              <a:rect l="l" t="t" r="r" b="b"/>
              <a:pathLst>
                <a:path w="56514" h="21589">
                  <a:moveTo>
                    <a:pt x="56387" y="10667"/>
                  </a:moveTo>
                  <a:lnTo>
                    <a:pt x="45719" y="0"/>
                  </a:lnTo>
                  <a:lnTo>
                    <a:pt x="0" y="0"/>
                  </a:lnTo>
                  <a:lnTo>
                    <a:pt x="0" y="21335"/>
                  </a:lnTo>
                  <a:lnTo>
                    <a:pt x="45719" y="21335"/>
                  </a:lnTo>
                  <a:lnTo>
                    <a:pt x="56387" y="10667"/>
                  </a:lnTo>
                  <a:close/>
                </a:path>
                <a:path w="56514" h="21589">
                  <a:moveTo>
                    <a:pt x="56387" y="10667"/>
                  </a:moveTo>
                  <a:lnTo>
                    <a:pt x="56387" y="0"/>
                  </a:lnTo>
                  <a:lnTo>
                    <a:pt x="45719" y="0"/>
                  </a:lnTo>
                  <a:lnTo>
                    <a:pt x="56387" y="10667"/>
                  </a:lnTo>
                  <a:close/>
                </a:path>
              </a:pathLst>
            </a:custGeom>
            <a:solidFill>
              <a:srgbClr val="24211D"/>
            </a:solidFill>
          </p:spPr>
          <p:txBody>
            <a:bodyPr wrap="square" lIns="0" tIns="0" rIns="0" bIns="0" rtlCol="0"/>
            <a:lstStyle/>
            <a:p>
              <a:endParaRPr/>
            </a:p>
          </p:txBody>
        </p:sp>
        <p:sp>
          <p:nvSpPr>
            <p:cNvPr id="844" name="object 844"/>
            <p:cNvSpPr/>
            <p:nvPr/>
          </p:nvSpPr>
          <p:spPr>
            <a:xfrm>
              <a:off x="2055014" y="3708852"/>
              <a:ext cx="19548" cy="0"/>
            </a:xfrm>
            <a:custGeom>
              <a:avLst/>
              <a:gdLst/>
              <a:ahLst/>
              <a:cxnLst/>
              <a:rect l="l" t="t" r="r" b="b"/>
              <a:pathLst>
                <a:path w="22860">
                  <a:moveTo>
                    <a:pt x="0" y="0"/>
                  </a:moveTo>
                  <a:lnTo>
                    <a:pt x="22859" y="0"/>
                  </a:lnTo>
                </a:path>
              </a:pathLst>
            </a:custGeom>
            <a:ln w="10667">
              <a:solidFill>
                <a:srgbClr val="24211D"/>
              </a:solidFill>
            </a:ln>
          </p:spPr>
          <p:txBody>
            <a:bodyPr wrap="square" lIns="0" tIns="0" rIns="0" bIns="0" rtlCol="0"/>
            <a:lstStyle/>
            <a:p>
              <a:endParaRPr/>
            </a:p>
          </p:txBody>
        </p:sp>
        <p:sp>
          <p:nvSpPr>
            <p:cNvPr id="845" name="object 845"/>
            <p:cNvSpPr/>
            <p:nvPr/>
          </p:nvSpPr>
          <p:spPr>
            <a:xfrm>
              <a:off x="2055014" y="3806362"/>
              <a:ext cx="19548" cy="0"/>
            </a:xfrm>
            <a:custGeom>
              <a:avLst/>
              <a:gdLst/>
              <a:ahLst/>
              <a:cxnLst/>
              <a:rect l="l" t="t" r="r" b="b"/>
              <a:pathLst>
                <a:path w="22860">
                  <a:moveTo>
                    <a:pt x="0" y="0"/>
                  </a:moveTo>
                  <a:lnTo>
                    <a:pt x="22859" y="0"/>
                  </a:lnTo>
                </a:path>
              </a:pathLst>
            </a:custGeom>
            <a:ln w="45719">
              <a:solidFill>
                <a:srgbClr val="24211D"/>
              </a:solidFill>
            </a:ln>
          </p:spPr>
          <p:txBody>
            <a:bodyPr wrap="square" lIns="0" tIns="0" rIns="0" bIns="0" rtlCol="0"/>
            <a:lstStyle/>
            <a:p>
              <a:endParaRPr/>
            </a:p>
          </p:txBody>
        </p:sp>
        <p:sp>
          <p:nvSpPr>
            <p:cNvPr id="846" name="object 846"/>
            <p:cNvSpPr/>
            <p:nvPr/>
          </p:nvSpPr>
          <p:spPr>
            <a:xfrm>
              <a:off x="2055014" y="3918395"/>
              <a:ext cx="19548" cy="0"/>
            </a:xfrm>
            <a:custGeom>
              <a:avLst/>
              <a:gdLst/>
              <a:ahLst/>
              <a:cxnLst/>
              <a:rect l="l" t="t" r="r" b="b"/>
              <a:pathLst>
                <a:path w="22860">
                  <a:moveTo>
                    <a:pt x="0" y="0"/>
                  </a:moveTo>
                  <a:lnTo>
                    <a:pt x="22859" y="0"/>
                  </a:lnTo>
                </a:path>
              </a:pathLst>
            </a:custGeom>
            <a:ln w="45719">
              <a:solidFill>
                <a:srgbClr val="24211D"/>
              </a:solidFill>
            </a:ln>
          </p:spPr>
          <p:txBody>
            <a:bodyPr wrap="square" lIns="0" tIns="0" rIns="0" bIns="0" rtlCol="0"/>
            <a:lstStyle/>
            <a:p>
              <a:endParaRPr/>
            </a:p>
          </p:txBody>
        </p:sp>
        <p:sp>
          <p:nvSpPr>
            <p:cNvPr id="847" name="object 847"/>
            <p:cNvSpPr/>
            <p:nvPr/>
          </p:nvSpPr>
          <p:spPr>
            <a:xfrm>
              <a:off x="2064789" y="4009683"/>
              <a:ext cx="0" cy="51291"/>
            </a:xfrm>
            <a:custGeom>
              <a:avLst/>
              <a:gdLst/>
              <a:ahLst/>
              <a:cxnLst/>
              <a:rect l="l" t="t" r="r" b="b"/>
              <a:pathLst>
                <a:path h="56514">
                  <a:moveTo>
                    <a:pt x="0" y="0"/>
                  </a:moveTo>
                  <a:lnTo>
                    <a:pt x="0" y="56387"/>
                  </a:lnTo>
                </a:path>
              </a:pathLst>
            </a:custGeom>
            <a:ln w="22859">
              <a:solidFill>
                <a:srgbClr val="24211D"/>
              </a:solidFill>
            </a:ln>
          </p:spPr>
          <p:txBody>
            <a:bodyPr wrap="square" lIns="0" tIns="0" rIns="0" bIns="0" rtlCol="0"/>
            <a:lstStyle/>
            <a:p>
              <a:endParaRPr/>
            </a:p>
          </p:txBody>
        </p:sp>
        <p:sp>
          <p:nvSpPr>
            <p:cNvPr id="848" name="object 848"/>
            <p:cNvSpPr/>
            <p:nvPr/>
          </p:nvSpPr>
          <p:spPr>
            <a:xfrm>
              <a:off x="2055014" y="4123099"/>
              <a:ext cx="19548" cy="19594"/>
            </a:xfrm>
            <a:custGeom>
              <a:avLst/>
              <a:gdLst/>
              <a:ahLst/>
              <a:cxnLst/>
              <a:rect l="l" t="t" r="r" b="b"/>
              <a:pathLst>
                <a:path w="22860" h="21589">
                  <a:moveTo>
                    <a:pt x="22859" y="0"/>
                  </a:moveTo>
                  <a:lnTo>
                    <a:pt x="0" y="0"/>
                  </a:lnTo>
                  <a:lnTo>
                    <a:pt x="12191" y="21335"/>
                  </a:lnTo>
                  <a:lnTo>
                    <a:pt x="22859" y="0"/>
                  </a:lnTo>
                  <a:close/>
                </a:path>
                <a:path w="22860" h="21589">
                  <a:moveTo>
                    <a:pt x="22859" y="21335"/>
                  </a:moveTo>
                  <a:lnTo>
                    <a:pt x="22859" y="0"/>
                  </a:lnTo>
                  <a:lnTo>
                    <a:pt x="12191" y="21335"/>
                  </a:lnTo>
                  <a:lnTo>
                    <a:pt x="22859" y="21335"/>
                  </a:lnTo>
                  <a:close/>
                </a:path>
              </a:pathLst>
            </a:custGeom>
            <a:solidFill>
              <a:srgbClr val="24211D"/>
            </a:solidFill>
          </p:spPr>
          <p:txBody>
            <a:bodyPr wrap="square" lIns="0" tIns="0" rIns="0" bIns="0" rtlCol="0"/>
            <a:lstStyle/>
            <a:p>
              <a:endParaRPr/>
            </a:p>
          </p:txBody>
        </p:sp>
        <p:sp>
          <p:nvSpPr>
            <p:cNvPr id="849" name="object 849"/>
            <p:cNvSpPr/>
            <p:nvPr/>
          </p:nvSpPr>
          <p:spPr>
            <a:xfrm>
              <a:off x="2026344" y="4127247"/>
              <a:ext cx="39095" cy="0"/>
            </a:xfrm>
            <a:custGeom>
              <a:avLst/>
              <a:gdLst/>
              <a:ahLst/>
              <a:cxnLst/>
              <a:rect l="l" t="t" r="r" b="b"/>
              <a:pathLst>
                <a:path w="45719">
                  <a:moveTo>
                    <a:pt x="0" y="0"/>
                  </a:moveTo>
                  <a:lnTo>
                    <a:pt x="45719" y="0"/>
                  </a:lnTo>
                </a:path>
              </a:pathLst>
            </a:custGeom>
            <a:ln w="33527">
              <a:solidFill>
                <a:srgbClr val="24211D"/>
              </a:solidFill>
            </a:ln>
          </p:spPr>
          <p:txBody>
            <a:bodyPr wrap="square" lIns="0" tIns="0" rIns="0" bIns="0" rtlCol="0"/>
            <a:lstStyle/>
            <a:p>
              <a:endParaRPr/>
            </a:p>
          </p:txBody>
        </p:sp>
        <p:sp>
          <p:nvSpPr>
            <p:cNvPr id="850" name="object 850"/>
            <p:cNvSpPr/>
            <p:nvPr/>
          </p:nvSpPr>
          <p:spPr>
            <a:xfrm>
              <a:off x="1911666" y="4122407"/>
              <a:ext cx="48326" cy="0"/>
            </a:xfrm>
            <a:custGeom>
              <a:avLst/>
              <a:gdLst/>
              <a:ahLst/>
              <a:cxnLst/>
              <a:rect l="l" t="t" r="r" b="b"/>
              <a:pathLst>
                <a:path w="56514">
                  <a:moveTo>
                    <a:pt x="0" y="0"/>
                  </a:moveTo>
                  <a:lnTo>
                    <a:pt x="56387" y="0"/>
                  </a:lnTo>
                </a:path>
              </a:pathLst>
            </a:custGeom>
            <a:ln w="22859">
              <a:solidFill>
                <a:srgbClr val="24211D"/>
              </a:solidFill>
            </a:ln>
          </p:spPr>
          <p:txBody>
            <a:bodyPr wrap="square" lIns="0" tIns="0" rIns="0" bIns="0" rtlCol="0"/>
            <a:lstStyle/>
            <a:p>
              <a:endParaRPr/>
            </a:p>
          </p:txBody>
        </p:sp>
        <p:sp>
          <p:nvSpPr>
            <p:cNvPr id="851" name="object 851"/>
            <p:cNvSpPr/>
            <p:nvPr/>
          </p:nvSpPr>
          <p:spPr>
            <a:xfrm>
              <a:off x="1804805" y="4122407"/>
              <a:ext cx="48326" cy="0"/>
            </a:xfrm>
            <a:custGeom>
              <a:avLst/>
              <a:gdLst/>
              <a:ahLst/>
              <a:cxnLst/>
              <a:rect l="l" t="t" r="r" b="b"/>
              <a:pathLst>
                <a:path w="56514">
                  <a:moveTo>
                    <a:pt x="0" y="0"/>
                  </a:moveTo>
                  <a:lnTo>
                    <a:pt x="56387" y="0"/>
                  </a:lnTo>
                </a:path>
              </a:pathLst>
            </a:custGeom>
            <a:ln w="22859">
              <a:solidFill>
                <a:srgbClr val="24211D"/>
              </a:solidFill>
            </a:ln>
          </p:spPr>
          <p:txBody>
            <a:bodyPr wrap="square" lIns="0" tIns="0" rIns="0" bIns="0" rtlCol="0"/>
            <a:lstStyle/>
            <a:p>
              <a:endParaRPr/>
            </a:p>
          </p:txBody>
        </p:sp>
        <p:sp>
          <p:nvSpPr>
            <p:cNvPr id="852" name="object 852"/>
            <p:cNvSpPr/>
            <p:nvPr/>
          </p:nvSpPr>
          <p:spPr>
            <a:xfrm>
              <a:off x="1699246" y="4102351"/>
              <a:ext cx="39095" cy="30544"/>
            </a:xfrm>
            <a:custGeom>
              <a:avLst/>
              <a:gdLst/>
              <a:ahLst/>
              <a:cxnLst/>
              <a:rect l="l" t="t" r="r" b="b"/>
              <a:pathLst>
                <a:path w="45719" h="33654">
                  <a:moveTo>
                    <a:pt x="45719" y="33527"/>
                  </a:moveTo>
                  <a:lnTo>
                    <a:pt x="45719" y="10667"/>
                  </a:lnTo>
                  <a:lnTo>
                    <a:pt x="0" y="0"/>
                  </a:lnTo>
                  <a:lnTo>
                    <a:pt x="0" y="33527"/>
                  </a:lnTo>
                  <a:lnTo>
                    <a:pt x="45719" y="33527"/>
                  </a:lnTo>
                  <a:close/>
                </a:path>
              </a:pathLst>
            </a:custGeom>
            <a:solidFill>
              <a:srgbClr val="24211D"/>
            </a:solidFill>
          </p:spPr>
          <p:txBody>
            <a:bodyPr wrap="square" lIns="0" tIns="0" rIns="0" bIns="0" rtlCol="0"/>
            <a:lstStyle/>
            <a:p>
              <a:endParaRPr/>
            </a:p>
          </p:txBody>
        </p:sp>
        <p:sp>
          <p:nvSpPr>
            <p:cNvPr id="853" name="object 853"/>
            <p:cNvSpPr/>
            <p:nvPr/>
          </p:nvSpPr>
          <p:spPr>
            <a:xfrm>
              <a:off x="5770389" y="4071922"/>
              <a:ext cx="19548" cy="0"/>
            </a:xfrm>
            <a:custGeom>
              <a:avLst/>
              <a:gdLst/>
              <a:ahLst/>
              <a:cxnLst/>
              <a:rect l="l" t="t" r="r" b="b"/>
              <a:pathLst>
                <a:path w="22859">
                  <a:moveTo>
                    <a:pt x="0" y="0"/>
                  </a:moveTo>
                  <a:lnTo>
                    <a:pt x="22859" y="0"/>
                  </a:lnTo>
                </a:path>
              </a:pathLst>
            </a:custGeom>
            <a:ln w="45719">
              <a:solidFill>
                <a:srgbClr val="24211D"/>
              </a:solidFill>
            </a:ln>
          </p:spPr>
          <p:txBody>
            <a:bodyPr wrap="square" lIns="0" tIns="0" rIns="0" bIns="0" rtlCol="0"/>
            <a:lstStyle/>
            <a:p>
              <a:endParaRPr/>
            </a:p>
          </p:txBody>
        </p:sp>
        <p:sp>
          <p:nvSpPr>
            <p:cNvPr id="854" name="object 854"/>
            <p:cNvSpPr/>
            <p:nvPr/>
          </p:nvSpPr>
          <p:spPr>
            <a:xfrm>
              <a:off x="5770389" y="3959198"/>
              <a:ext cx="19548" cy="0"/>
            </a:xfrm>
            <a:custGeom>
              <a:avLst/>
              <a:gdLst/>
              <a:ahLst/>
              <a:cxnLst/>
              <a:rect l="l" t="t" r="r" b="b"/>
              <a:pathLst>
                <a:path w="22859">
                  <a:moveTo>
                    <a:pt x="0" y="0"/>
                  </a:moveTo>
                  <a:lnTo>
                    <a:pt x="22859" y="0"/>
                  </a:lnTo>
                </a:path>
              </a:pathLst>
            </a:custGeom>
            <a:ln w="44195">
              <a:solidFill>
                <a:srgbClr val="24211D"/>
              </a:solidFill>
            </a:ln>
          </p:spPr>
          <p:txBody>
            <a:bodyPr wrap="square" lIns="0" tIns="0" rIns="0" bIns="0" rtlCol="0"/>
            <a:lstStyle/>
            <a:p>
              <a:endParaRPr/>
            </a:p>
          </p:txBody>
        </p:sp>
        <p:sp>
          <p:nvSpPr>
            <p:cNvPr id="855" name="object 855"/>
            <p:cNvSpPr/>
            <p:nvPr/>
          </p:nvSpPr>
          <p:spPr>
            <a:xfrm>
              <a:off x="5780163" y="3816044"/>
              <a:ext cx="0" cy="51291"/>
            </a:xfrm>
            <a:custGeom>
              <a:avLst/>
              <a:gdLst/>
              <a:ahLst/>
              <a:cxnLst/>
              <a:rect l="l" t="t" r="r" b="b"/>
              <a:pathLst>
                <a:path h="56514">
                  <a:moveTo>
                    <a:pt x="0" y="0"/>
                  </a:moveTo>
                  <a:lnTo>
                    <a:pt x="0" y="56387"/>
                  </a:lnTo>
                </a:path>
              </a:pathLst>
            </a:custGeom>
            <a:ln w="22859">
              <a:solidFill>
                <a:srgbClr val="24211D"/>
              </a:solidFill>
            </a:ln>
          </p:spPr>
          <p:txBody>
            <a:bodyPr wrap="square" lIns="0" tIns="0" rIns="0" bIns="0" rtlCol="0"/>
            <a:lstStyle/>
            <a:p>
              <a:endParaRPr/>
            </a:p>
          </p:txBody>
        </p:sp>
        <p:sp>
          <p:nvSpPr>
            <p:cNvPr id="856" name="object 856"/>
            <p:cNvSpPr/>
            <p:nvPr/>
          </p:nvSpPr>
          <p:spPr>
            <a:xfrm>
              <a:off x="5780163" y="3704011"/>
              <a:ext cx="0" cy="51291"/>
            </a:xfrm>
            <a:custGeom>
              <a:avLst/>
              <a:gdLst/>
              <a:ahLst/>
              <a:cxnLst/>
              <a:rect l="l" t="t" r="r" b="b"/>
              <a:pathLst>
                <a:path h="56514">
                  <a:moveTo>
                    <a:pt x="0" y="0"/>
                  </a:moveTo>
                  <a:lnTo>
                    <a:pt x="0" y="56387"/>
                  </a:lnTo>
                </a:path>
              </a:pathLst>
            </a:custGeom>
            <a:ln w="22859">
              <a:solidFill>
                <a:srgbClr val="24211D"/>
              </a:solidFill>
            </a:ln>
          </p:spPr>
          <p:txBody>
            <a:bodyPr wrap="square" lIns="0" tIns="0" rIns="0" bIns="0" rtlCol="0"/>
            <a:lstStyle/>
            <a:p>
              <a:endParaRPr/>
            </a:p>
          </p:txBody>
        </p:sp>
        <p:sp>
          <p:nvSpPr>
            <p:cNvPr id="857" name="object 857"/>
            <p:cNvSpPr/>
            <p:nvPr/>
          </p:nvSpPr>
          <p:spPr>
            <a:xfrm>
              <a:off x="5829032" y="3683955"/>
              <a:ext cx="38010" cy="0"/>
            </a:xfrm>
            <a:custGeom>
              <a:avLst/>
              <a:gdLst/>
              <a:ahLst/>
              <a:cxnLst/>
              <a:rect l="l" t="t" r="r" b="b"/>
              <a:pathLst>
                <a:path w="44450">
                  <a:moveTo>
                    <a:pt x="0" y="0"/>
                  </a:moveTo>
                  <a:lnTo>
                    <a:pt x="44195" y="0"/>
                  </a:lnTo>
                </a:path>
              </a:pathLst>
            </a:custGeom>
            <a:ln w="22859">
              <a:solidFill>
                <a:srgbClr val="24211D"/>
              </a:solidFill>
            </a:ln>
          </p:spPr>
          <p:txBody>
            <a:bodyPr wrap="square" lIns="0" tIns="0" rIns="0" bIns="0" rtlCol="0"/>
            <a:lstStyle/>
            <a:p>
              <a:endParaRPr/>
            </a:p>
          </p:txBody>
        </p:sp>
        <p:sp>
          <p:nvSpPr>
            <p:cNvPr id="858" name="object 858"/>
            <p:cNvSpPr/>
            <p:nvPr/>
          </p:nvSpPr>
          <p:spPr>
            <a:xfrm>
              <a:off x="5934591" y="3683955"/>
              <a:ext cx="48326" cy="0"/>
            </a:xfrm>
            <a:custGeom>
              <a:avLst/>
              <a:gdLst/>
              <a:ahLst/>
              <a:cxnLst/>
              <a:rect l="l" t="t" r="r" b="b"/>
              <a:pathLst>
                <a:path w="56515">
                  <a:moveTo>
                    <a:pt x="0" y="0"/>
                  </a:moveTo>
                  <a:lnTo>
                    <a:pt x="56387" y="0"/>
                  </a:lnTo>
                </a:path>
              </a:pathLst>
            </a:custGeom>
            <a:ln w="22859">
              <a:solidFill>
                <a:srgbClr val="24211D"/>
              </a:solidFill>
            </a:ln>
          </p:spPr>
          <p:txBody>
            <a:bodyPr wrap="square" lIns="0" tIns="0" rIns="0" bIns="0" rtlCol="0"/>
            <a:lstStyle/>
            <a:p>
              <a:endParaRPr/>
            </a:p>
          </p:txBody>
        </p:sp>
        <p:sp>
          <p:nvSpPr>
            <p:cNvPr id="859" name="object 859"/>
            <p:cNvSpPr/>
            <p:nvPr/>
          </p:nvSpPr>
          <p:spPr>
            <a:xfrm>
              <a:off x="6050573" y="3683955"/>
              <a:ext cx="38010" cy="0"/>
            </a:xfrm>
            <a:custGeom>
              <a:avLst/>
              <a:gdLst/>
              <a:ahLst/>
              <a:cxnLst/>
              <a:rect l="l" t="t" r="r" b="b"/>
              <a:pathLst>
                <a:path w="44450">
                  <a:moveTo>
                    <a:pt x="0" y="0"/>
                  </a:moveTo>
                  <a:lnTo>
                    <a:pt x="44195" y="0"/>
                  </a:lnTo>
                </a:path>
              </a:pathLst>
            </a:custGeom>
            <a:ln w="22859">
              <a:solidFill>
                <a:srgbClr val="24211D"/>
              </a:solidFill>
            </a:ln>
          </p:spPr>
          <p:txBody>
            <a:bodyPr wrap="square" lIns="0" tIns="0" rIns="0" bIns="0" rtlCol="0"/>
            <a:lstStyle/>
            <a:p>
              <a:endParaRPr/>
            </a:p>
          </p:txBody>
        </p:sp>
        <p:sp>
          <p:nvSpPr>
            <p:cNvPr id="860" name="object 860"/>
            <p:cNvSpPr/>
            <p:nvPr/>
          </p:nvSpPr>
          <p:spPr>
            <a:xfrm>
              <a:off x="6156131" y="3673583"/>
              <a:ext cx="48326" cy="20747"/>
            </a:xfrm>
            <a:custGeom>
              <a:avLst/>
              <a:gdLst/>
              <a:ahLst/>
              <a:cxnLst/>
              <a:rect l="l" t="t" r="r" b="b"/>
              <a:pathLst>
                <a:path w="56515" h="22860">
                  <a:moveTo>
                    <a:pt x="56387" y="10667"/>
                  </a:moveTo>
                  <a:lnTo>
                    <a:pt x="44195" y="0"/>
                  </a:lnTo>
                  <a:lnTo>
                    <a:pt x="0" y="0"/>
                  </a:lnTo>
                  <a:lnTo>
                    <a:pt x="0" y="22859"/>
                  </a:lnTo>
                  <a:lnTo>
                    <a:pt x="44195" y="22859"/>
                  </a:lnTo>
                  <a:lnTo>
                    <a:pt x="56387" y="10667"/>
                  </a:lnTo>
                  <a:close/>
                </a:path>
                <a:path w="56515" h="22860">
                  <a:moveTo>
                    <a:pt x="56387" y="10667"/>
                  </a:moveTo>
                  <a:lnTo>
                    <a:pt x="56387" y="0"/>
                  </a:lnTo>
                  <a:lnTo>
                    <a:pt x="44195" y="0"/>
                  </a:lnTo>
                  <a:lnTo>
                    <a:pt x="56387" y="10667"/>
                  </a:lnTo>
                  <a:close/>
                </a:path>
              </a:pathLst>
            </a:custGeom>
            <a:solidFill>
              <a:srgbClr val="24211D"/>
            </a:solidFill>
          </p:spPr>
          <p:txBody>
            <a:bodyPr wrap="square" lIns="0" tIns="0" rIns="0" bIns="0" rtlCol="0"/>
            <a:lstStyle/>
            <a:p>
              <a:endParaRPr/>
            </a:p>
          </p:txBody>
        </p:sp>
        <p:sp>
          <p:nvSpPr>
            <p:cNvPr id="861" name="object 861"/>
            <p:cNvSpPr/>
            <p:nvPr/>
          </p:nvSpPr>
          <p:spPr>
            <a:xfrm>
              <a:off x="6184801" y="3688796"/>
              <a:ext cx="19548" cy="0"/>
            </a:xfrm>
            <a:custGeom>
              <a:avLst/>
              <a:gdLst/>
              <a:ahLst/>
              <a:cxnLst/>
              <a:rect l="l" t="t" r="r" b="b"/>
              <a:pathLst>
                <a:path w="22859">
                  <a:moveTo>
                    <a:pt x="0" y="0"/>
                  </a:moveTo>
                  <a:lnTo>
                    <a:pt x="22859" y="0"/>
                  </a:lnTo>
                </a:path>
              </a:pathLst>
            </a:custGeom>
            <a:ln w="12191">
              <a:solidFill>
                <a:srgbClr val="24211D"/>
              </a:solidFill>
            </a:ln>
          </p:spPr>
          <p:txBody>
            <a:bodyPr wrap="square" lIns="0" tIns="0" rIns="0" bIns="0" rtlCol="0"/>
            <a:lstStyle/>
            <a:p>
              <a:endParaRPr/>
            </a:p>
          </p:txBody>
        </p:sp>
        <p:sp>
          <p:nvSpPr>
            <p:cNvPr id="862" name="object 862"/>
            <p:cNvSpPr/>
            <p:nvPr/>
          </p:nvSpPr>
          <p:spPr>
            <a:xfrm>
              <a:off x="6184801" y="3785616"/>
              <a:ext cx="19548" cy="0"/>
            </a:xfrm>
            <a:custGeom>
              <a:avLst/>
              <a:gdLst/>
              <a:ahLst/>
              <a:cxnLst/>
              <a:rect l="l" t="t" r="r" b="b"/>
              <a:pathLst>
                <a:path w="22859">
                  <a:moveTo>
                    <a:pt x="0" y="0"/>
                  </a:moveTo>
                  <a:lnTo>
                    <a:pt x="22859" y="0"/>
                  </a:lnTo>
                </a:path>
              </a:pathLst>
            </a:custGeom>
            <a:ln w="45719">
              <a:solidFill>
                <a:srgbClr val="24211D"/>
              </a:solidFill>
            </a:ln>
          </p:spPr>
          <p:txBody>
            <a:bodyPr wrap="square" lIns="0" tIns="0" rIns="0" bIns="0" rtlCol="0"/>
            <a:lstStyle/>
            <a:p>
              <a:endParaRPr/>
            </a:p>
          </p:txBody>
        </p:sp>
        <p:sp>
          <p:nvSpPr>
            <p:cNvPr id="863" name="object 863"/>
            <p:cNvSpPr/>
            <p:nvPr/>
          </p:nvSpPr>
          <p:spPr>
            <a:xfrm>
              <a:off x="6184801" y="3897649"/>
              <a:ext cx="19548" cy="0"/>
            </a:xfrm>
            <a:custGeom>
              <a:avLst/>
              <a:gdLst/>
              <a:ahLst/>
              <a:cxnLst/>
              <a:rect l="l" t="t" r="r" b="b"/>
              <a:pathLst>
                <a:path w="22859">
                  <a:moveTo>
                    <a:pt x="0" y="0"/>
                  </a:moveTo>
                  <a:lnTo>
                    <a:pt x="22859" y="0"/>
                  </a:lnTo>
                </a:path>
              </a:pathLst>
            </a:custGeom>
            <a:ln w="45719">
              <a:solidFill>
                <a:srgbClr val="24211D"/>
              </a:solidFill>
            </a:ln>
          </p:spPr>
          <p:txBody>
            <a:bodyPr wrap="square" lIns="0" tIns="0" rIns="0" bIns="0" rtlCol="0"/>
            <a:lstStyle/>
            <a:p>
              <a:endParaRPr/>
            </a:p>
          </p:txBody>
        </p:sp>
        <p:sp>
          <p:nvSpPr>
            <p:cNvPr id="864" name="object 864"/>
            <p:cNvSpPr/>
            <p:nvPr/>
          </p:nvSpPr>
          <p:spPr>
            <a:xfrm>
              <a:off x="6194576" y="3990318"/>
              <a:ext cx="0" cy="51291"/>
            </a:xfrm>
            <a:custGeom>
              <a:avLst/>
              <a:gdLst/>
              <a:ahLst/>
              <a:cxnLst/>
              <a:rect l="l" t="t" r="r" b="b"/>
              <a:pathLst>
                <a:path h="56514">
                  <a:moveTo>
                    <a:pt x="0" y="0"/>
                  </a:moveTo>
                  <a:lnTo>
                    <a:pt x="0" y="56387"/>
                  </a:lnTo>
                </a:path>
              </a:pathLst>
            </a:custGeom>
            <a:ln w="22859">
              <a:solidFill>
                <a:srgbClr val="24211D"/>
              </a:solidFill>
            </a:ln>
          </p:spPr>
          <p:txBody>
            <a:bodyPr wrap="square" lIns="0" tIns="0" rIns="0" bIns="0" rtlCol="0"/>
            <a:lstStyle/>
            <a:p>
              <a:endParaRPr/>
            </a:p>
          </p:txBody>
        </p:sp>
        <p:sp>
          <p:nvSpPr>
            <p:cNvPr id="865" name="object 865"/>
            <p:cNvSpPr/>
            <p:nvPr/>
          </p:nvSpPr>
          <p:spPr>
            <a:xfrm>
              <a:off x="6184801" y="4102351"/>
              <a:ext cx="19548" cy="20747"/>
            </a:xfrm>
            <a:custGeom>
              <a:avLst/>
              <a:gdLst/>
              <a:ahLst/>
              <a:cxnLst/>
              <a:rect l="l" t="t" r="r" b="b"/>
              <a:pathLst>
                <a:path w="22859" h="22860">
                  <a:moveTo>
                    <a:pt x="22859" y="0"/>
                  </a:moveTo>
                  <a:lnTo>
                    <a:pt x="0" y="0"/>
                  </a:lnTo>
                  <a:lnTo>
                    <a:pt x="10667" y="22859"/>
                  </a:lnTo>
                  <a:lnTo>
                    <a:pt x="22859" y="0"/>
                  </a:lnTo>
                  <a:close/>
                </a:path>
                <a:path w="22859" h="22860">
                  <a:moveTo>
                    <a:pt x="22859" y="22859"/>
                  </a:moveTo>
                  <a:lnTo>
                    <a:pt x="22859" y="0"/>
                  </a:lnTo>
                  <a:lnTo>
                    <a:pt x="10667" y="22859"/>
                  </a:lnTo>
                  <a:lnTo>
                    <a:pt x="22859" y="22859"/>
                  </a:lnTo>
                  <a:close/>
                </a:path>
              </a:pathLst>
            </a:custGeom>
            <a:solidFill>
              <a:srgbClr val="24211D"/>
            </a:solidFill>
          </p:spPr>
          <p:txBody>
            <a:bodyPr wrap="square" lIns="0" tIns="0" rIns="0" bIns="0" rtlCol="0"/>
            <a:lstStyle/>
            <a:p>
              <a:endParaRPr/>
            </a:p>
          </p:txBody>
        </p:sp>
        <p:sp>
          <p:nvSpPr>
            <p:cNvPr id="866" name="object 866"/>
            <p:cNvSpPr/>
            <p:nvPr/>
          </p:nvSpPr>
          <p:spPr>
            <a:xfrm>
              <a:off x="6145707" y="4092670"/>
              <a:ext cx="48326" cy="30544"/>
            </a:xfrm>
            <a:custGeom>
              <a:avLst/>
              <a:gdLst/>
              <a:ahLst/>
              <a:cxnLst/>
              <a:rect l="l" t="t" r="r" b="b"/>
              <a:pathLst>
                <a:path w="56515" h="33654">
                  <a:moveTo>
                    <a:pt x="56387" y="33527"/>
                  </a:moveTo>
                  <a:lnTo>
                    <a:pt x="56387" y="0"/>
                  </a:lnTo>
                  <a:lnTo>
                    <a:pt x="0" y="0"/>
                  </a:lnTo>
                  <a:lnTo>
                    <a:pt x="0" y="21335"/>
                  </a:lnTo>
                  <a:lnTo>
                    <a:pt x="56387" y="33527"/>
                  </a:lnTo>
                  <a:close/>
                </a:path>
              </a:pathLst>
            </a:custGeom>
            <a:solidFill>
              <a:srgbClr val="24211D"/>
            </a:solidFill>
          </p:spPr>
          <p:txBody>
            <a:bodyPr wrap="square" lIns="0" tIns="0" rIns="0" bIns="0" rtlCol="0"/>
            <a:lstStyle/>
            <a:p>
              <a:endParaRPr/>
            </a:p>
          </p:txBody>
        </p:sp>
        <p:sp>
          <p:nvSpPr>
            <p:cNvPr id="867" name="object 867"/>
            <p:cNvSpPr/>
            <p:nvPr/>
          </p:nvSpPr>
          <p:spPr>
            <a:xfrm>
              <a:off x="6040148" y="4102351"/>
              <a:ext cx="39095" cy="0"/>
            </a:xfrm>
            <a:custGeom>
              <a:avLst/>
              <a:gdLst/>
              <a:ahLst/>
              <a:cxnLst/>
              <a:rect l="l" t="t" r="r" b="b"/>
              <a:pathLst>
                <a:path w="45720">
                  <a:moveTo>
                    <a:pt x="0" y="0"/>
                  </a:moveTo>
                  <a:lnTo>
                    <a:pt x="45719" y="0"/>
                  </a:lnTo>
                </a:path>
              </a:pathLst>
            </a:custGeom>
            <a:ln w="21335">
              <a:solidFill>
                <a:srgbClr val="24211D"/>
              </a:solidFill>
            </a:ln>
          </p:spPr>
          <p:txBody>
            <a:bodyPr wrap="square" lIns="0" tIns="0" rIns="0" bIns="0" rtlCol="0"/>
            <a:lstStyle/>
            <a:p>
              <a:endParaRPr/>
            </a:p>
          </p:txBody>
        </p:sp>
        <p:sp>
          <p:nvSpPr>
            <p:cNvPr id="868" name="object 868"/>
            <p:cNvSpPr/>
            <p:nvPr/>
          </p:nvSpPr>
          <p:spPr>
            <a:xfrm>
              <a:off x="5934590" y="4102351"/>
              <a:ext cx="38010" cy="0"/>
            </a:xfrm>
            <a:custGeom>
              <a:avLst/>
              <a:gdLst/>
              <a:ahLst/>
              <a:cxnLst/>
              <a:rect l="l" t="t" r="r" b="b"/>
              <a:pathLst>
                <a:path w="44450">
                  <a:moveTo>
                    <a:pt x="0" y="0"/>
                  </a:moveTo>
                  <a:lnTo>
                    <a:pt x="44195" y="0"/>
                  </a:lnTo>
                </a:path>
              </a:pathLst>
            </a:custGeom>
            <a:ln w="21335">
              <a:solidFill>
                <a:srgbClr val="24211D"/>
              </a:solidFill>
            </a:ln>
          </p:spPr>
          <p:txBody>
            <a:bodyPr wrap="square" lIns="0" tIns="0" rIns="0" bIns="0" rtlCol="0"/>
            <a:lstStyle/>
            <a:p>
              <a:endParaRPr/>
            </a:p>
          </p:txBody>
        </p:sp>
        <p:sp>
          <p:nvSpPr>
            <p:cNvPr id="869" name="object 869"/>
            <p:cNvSpPr/>
            <p:nvPr/>
          </p:nvSpPr>
          <p:spPr>
            <a:xfrm>
              <a:off x="5818608" y="4096819"/>
              <a:ext cx="48326" cy="0"/>
            </a:xfrm>
            <a:custGeom>
              <a:avLst/>
              <a:gdLst/>
              <a:ahLst/>
              <a:cxnLst/>
              <a:rect l="l" t="t" r="r" b="b"/>
              <a:pathLst>
                <a:path w="56515">
                  <a:moveTo>
                    <a:pt x="0" y="0"/>
                  </a:moveTo>
                  <a:lnTo>
                    <a:pt x="56387" y="0"/>
                  </a:lnTo>
                </a:path>
              </a:pathLst>
            </a:custGeom>
            <a:ln w="33527">
              <a:solidFill>
                <a:srgbClr val="24211D"/>
              </a:solidFill>
            </a:ln>
          </p:spPr>
          <p:txBody>
            <a:bodyPr wrap="square" lIns="0" tIns="0" rIns="0" bIns="0" rtlCol="0"/>
            <a:lstStyle/>
            <a:p>
              <a:endParaRPr/>
            </a:p>
          </p:txBody>
        </p:sp>
        <p:sp>
          <p:nvSpPr>
            <p:cNvPr id="870" name="object 870"/>
            <p:cNvSpPr/>
            <p:nvPr/>
          </p:nvSpPr>
          <p:spPr>
            <a:xfrm>
              <a:off x="3652718" y="3912863"/>
              <a:ext cx="39095" cy="0"/>
            </a:xfrm>
            <a:custGeom>
              <a:avLst/>
              <a:gdLst/>
              <a:ahLst/>
              <a:cxnLst/>
              <a:rect l="l" t="t" r="r" b="b"/>
              <a:pathLst>
                <a:path w="45720">
                  <a:moveTo>
                    <a:pt x="0" y="0"/>
                  </a:moveTo>
                  <a:lnTo>
                    <a:pt x="45719" y="0"/>
                  </a:lnTo>
                </a:path>
              </a:pathLst>
            </a:custGeom>
            <a:ln w="33527">
              <a:solidFill>
                <a:srgbClr val="24211D"/>
              </a:solidFill>
            </a:ln>
          </p:spPr>
          <p:txBody>
            <a:bodyPr wrap="square" lIns="0" tIns="0" rIns="0" bIns="0" rtlCol="0"/>
            <a:lstStyle/>
            <a:p>
              <a:endParaRPr/>
            </a:p>
          </p:txBody>
        </p:sp>
        <p:sp>
          <p:nvSpPr>
            <p:cNvPr id="871" name="object 871"/>
            <p:cNvSpPr/>
            <p:nvPr/>
          </p:nvSpPr>
          <p:spPr>
            <a:xfrm>
              <a:off x="3557584" y="3912863"/>
              <a:ext cx="38010" cy="0"/>
            </a:xfrm>
            <a:custGeom>
              <a:avLst/>
              <a:gdLst/>
              <a:ahLst/>
              <a:cxnLst/>
              <a:rect l="l" t="t" r="r" b="b"/>
              <a:pathLst>
                <a:path w="44450">
                  <a:moveTo>
                    <a:pt x="0" y="0"/>
                  </a:moveTo>
                  <a:lnTo>
                    <a:pt x="44195" y="0"/>
                  </a:lnTo>
                </a:path>
              </a:pathLst>
            </a:custGeom>
            <a:ln w="33527">
              <a:solidFill>
                <a:srgbClr val="24211D"/>
              </a:solidFill>
            </a:ln>
          </p:spPr>
          <p:txBody>
            <a:bodyPr wrap="square" lIns="0" tIns="0" rIns="0" bIns="0" rtlCol="0"/>
            <a:lstStyle/>
            <a:p>
              <a:endParaRPr/>
            </a:p>
          </p:txBody>
        </p:sp>
        <p:sp>
          <p:nvSpPr>
            <p:cNvPr id="872" name="object 872"/>
            <p:cNvSpPr/>
            <p:nvPr/>
          </p:nvSpPr>
          <p:spPr>
            <a:xfrm>
              <a:off x="3450724" y="3912863"/>
              <a:ext cx="39095" cy="0"/>
            </a:xfrm>
            <a:custGeom>
              <a:avLst/>
              <a:gdLst/>
              <a:ahLst/>
              <a:cxnLst/>
              <a:rect l="l" t="t" r="r" b="b"/>
              <a:pathLst>
                <a:path w="45720">
                  <a:moveTo>
                    <a:pt x="0" y="0"/>
                  </a:moveTo>
                  <a:lnTo>
                    <a:pt x="45719" y="0"/>
                  </a:lnTo>
                </a:path>
              </a:pathLst>
            </a:custGeom>
            <a:ln w="33527">
              <a:solidFill>
                <a:srgbClr val="24211D"/>
              </a:solidFill>
            </a:ln>
          </p:spPr>
          <p:txBody>
            <a:bodyPr wrap="square" lIns="0" tIns="0" rIns="0" bIns="0" rtlCol="0"/>
            <a:lstStyle/>
            <a:p>
              <a:endParaRPr/>
            </a:p>
          </p:txBody>
        </p:sp>
        <p:sp>
          <p:nvSpPr>
            <p:cNvPr id="873" name="object 873"/>
            <p:cNvSpPr/>
            <p:nvPr/>
          </p:nvSpPr>
          <p:spPr>
            <a:xfrm>
              <a:off x="3354288" y="3912863"/>
              <a:ext cx="39095" cy="0"/>
            </a:xfrm>
            <a:custGeom>
              <a:avLst/>
              <a:gdLst/>
              <a:ahLst/>
              <a:cxnLst/>
              <a:rect l="l" t="t" r="r" b="b"/>
              <a:pathLst>
                <a:path w="45720">
                  <a:moveTo>
                    <a:pt x="0" y="0"/>
                  </a:moveTo>
                  <a:lnTo>
                    <a:pt x="45719" y="0"/>
                  </a:lnTo>
                </a:path>
              </a:pathLst>
            </a:custGeom>
            <a:ln w="33527">
              <a:solidFill>
                <a:srgbClr val="24211D"/>
              </a:solidFill>
            </a:ln>
          </p:spPr>
          <p:txBody>
            <a:bodyPr wrap="square" lIns="0" tIns="0" rIns="0" bIns="0" rtlCol="0"/>
            <a:lstStyle/>
            <a:p>
              <a:endParaRPr/>
            </a:p>
          </p:txBody>
        </p:sp>
        <p:sp>
          <p:nvSpPr>
            <p:cNvPr id="874" name="object 874"/>
            <p:cNvSpPr/>
            <p:nvPr/>
          </p:nvSpPr>
          <p:spPr>
            <a:xfrm>
              <a:off x="3259155" y="3912863"/>
              <a:ext cx="38010" cy="0"/>
            </a:xfrm>
            <a:custGeom>
              <a:avLst/>
              <a:gdLst/>
              <a:ahLst/>
              <a:cxnLst/>
              <a:rect l="l" t="t" r="r" b="b"/>
              <a:pathLst>
                <a:path w="44450">
                  <a:moveTo>
                    <a:pt x="0" y="0"/>
                  </a:moveTo>
                  <a:lnTo>
                    <a:pt x="44195" y="0"/>
                  </a:lnTo>
                </a:path>
              </a:pathLst>
            </a:custGeom>
            <a:ln w="33527">
              <a:solidFill>
                <a:srgbClr val="24211D"/>
              </a:solidFill>
            </a:ln>
          </p:spPr>
          <p:txBody>
            <a:bodyPr wrap="square" lIns="0" tIns="0" rIns="0" bIns="0" rtlCol="0"/>
            <a:lstStyle/>
            <a:p>
              <a:endParaRPr/>
            </a:p>
          </p:txBody>
        </p:sp>
        <p:sp>
          <p:nvSpPr>
            <p:cNvPr id="875" name="object 875"/>
            <p:cNvSpPr/>
            <p:nvPr/>
          </p:nvSpPr>
          <p:spPr>
            <a:xfrm>
              <a:off x="3152294" y="3912863"/>
              <a:ext cx="39095" cy="0"/>
            </a:xfrm>
            <a:custGeom>
              <a:avLst/>
              <a:gdLst/>
              <a:ahLst/>
              <a:cxnLst/>
              <a:rect l="l" t="t" r="r" b="b"/>
              <a:pathLst>
                <a:path w="45720">
                  <a:moveTo>
                    <a:pt x="0" y="0"/>
                  </a:moveTo>
                  <a:lnTo>
                    <a:pt x="45719" y="0"/>
                  </a:lnTo>
                </a:path>
              </a:pathLst>
            </a:custGeom>
            <a:ln w="33527">
              <a:solidFill>
                <a:srgbClr val="24211D"/>
              </a:solidFill>
            </a:ln>
          </p:spPr>
          <p:txBody>
            <a:bodyPr wrap="square" lIns="0" tIns="0" rIns="0" bIns="0" rtlCol="0"/>
            <a:lstStyle/>
            <a:p>
              <a:endParaRPr/>
            </a:p>
          </p:txBody>
        </p:sp>
        <p:sp>
          <p:nvSpPr>
            <p:cNvPr id="876" name="object 876"/>
            <p:cNvSpPr/>
            <p:nvPr/>
          </p:nvSpPr>
          <p:spPr>
            <a:xfrm>
              <a:off x="3057163" y="3912863"/>
              <a:ext cx="38010" cy="0"/>
            </a:xfrm>
            <a:custGeom>
              <a:avLst/>
              <a:gdLst/>
              <a:ahLst/>
              <a:cxnLst/>
              <a:rect l="l" t="t" r="r" b="b"/>
              <a:pathLst>
                <a:path w="44450">
                  <a:moveTo>
                    <a:pt x="0" y="0"/>
                  </a:moveTo>
                  <a:lnTo>
                    <a:pt x="44195" y="0"/>
                  </a:lnTo>
                </a:path>
              </a:pathLst>
            </a:custGeom>
            <a:ln w="33527">
              <a:solidFill>
                <a:srgbClr val="24211D"/>
              </a:solidFill>
            </a:ln>
          </p:spPr>
          <p:txBody>
            <a:bodyPr wrap="square" lIns="0" tIns="0" rIns="0" bIns="0" rtlCol="0"/>
            <a:lstStyle/>
            <a:p>
              <a:endParaRPr/>
            </a:p>
          </p:txBody>
        </p:sp>
        <p:sp>
          <p:nvSpPr>
            <p:cNvPr id="877" name="object 877"/>
            <p:cNvSpPr/>
            <p:nvPr/>
          </p:nvSpPr>
          <p:spPr>
            <a:xfrm>
              <a:off x="2960727" y="3912863"/>
              <a:ext cx="38010" cy="0"/>
            </a:xfrm>
            <a:custGeom>
              <a:avLst/>
              <a:gdLst/>
              <a:ahLst/>
              <a:cxnLst/>
              <a:rect l="l" t="t" r="r" b="b"/>
              <a:pathLst>
                <a:path w="44450">
                  <a:moveTo>
                    <a:pt x="0" y="0"/>
                  </a:moveTo>
                  <a:lnTo>
                    <a:pt x="44195" y="0"/>
                  </a:lnTo>
                </a:path>
              </a:pathLst>
            </a:custGeom>
            <a:ln w="33527">
              <a:solidFill>
                <a:srgbClr val="24211D"/>
              </a:solidFill>
            </a:ln>
          </p:spPr>
          <p:txBody>
            <a:bodyPr wrap="square" lIns="0" tIns="0" rIns="0" bIns="0" rtlCol="0"/>
            <a:lstStyle/>
            <a:p>
              <a:endParaRPr/>
            </a:p>
          </p:txBody>
        </p:sp>
        <p:sp>
          <p:nvSpPr>
            <p:cNvPr id="878" name="object 878"/>
            <p:cNvSpPr/>
            <p:nvPr/>
          </p:nvSpPr>
          <p:spPr>
            <a:xfrm>
              <a:off x="2853866" y="3912863"/>
              <a:ext cx="39095" cy="0"/>
            </a:xfrm>
            <a:custGeom>
              <a:avLst/>
              <a:gdLst/>
              <a:ahLst/>
              <a:cxnLst/>
              <a:rect l="l" t="t" r="r" b="b"/>
              <a:pathLst>
                <a:path w="45720">
                  <a:moveTo>
                    <a:pt x="0" y="0"/>
                  </a:moveTo>
                  <a:lnTo>
                    <a:pt x="45719" y="0"/>
                  </a:lnTo>
                </a:path>
              </a:pathLst>
            </a:custGeom>
            <a:ln w="33527">
              <a:solidFill>
                <a:srgbClr val="24211D"/>
              </a:solidFill>
            </a:ln>
          </p:spPr>
          <p:txBody>
            <a:bodyPr wrap="square" lIns="0" tIns="0" rIns="0" bIns="0" rtlCol="0"/>
            <a:lstStyle/>
            <a:p>
              <a:endParaRPr/>
            </a:p>
          </p:txBody>
        </p:sp>
        <p:sp>
          <p:nvSpPr>
            <p:cNvPr id="879" name="object 879"/>
            <p:cNvSpPr/>
            <p:nvPr/>
          </p:nvSpPr>
          <p:spPr>
            <a:xfrm>
              <a:off x="2758734" y="3912863"/>
              <a:ext cx="38010" cy="0"/>
            </a:xfrm>
            <a:custGeom>
              <a:avLst/>
              <a:gdLst/>
              <a:ahLst/>
              <a:cxnLst/>
              <a:rect l="l" t="t" r="r" b="b"/>
              <a:pathLst>
                <a:path w="44450">
                  <a:moveTo>
                    <a:pt x="0" y="0"/>
                  </a:moveTo>
                  <a:lnTo>
                    <a:pt x="44195" y="0"/>
                  </a:lnTo>
                </a:path>
              </a:pathLst>
            </a:custGeom>
            <a:ln w="33527">
              <a:solidFill>
                <a:srgbClr val="24211D"/>
              </a:solidFill>
            </a:ln>
          </p:spPr>
          <p:txBody>
            <a:bodyPr wrap="square" lIns="0" tIns="0" rIns="0" bIns="0" rtlCol="0"/>
            <a:lstStyle/>
            <a:p>
              <a:endParaRPr/>
            </a:p>
          </p:txBody>
        </p:sp>
        <p:sp>
          <p:nvSpPr>
            <p:cNvPr id="880" name="object 880"/>
            <p:cNvSpPr/>
            <p:nvPr/>
          </p:nvSpPr>
          <p:spPr>
            <a:xfrm>
              <a:off x="2651873" y="3912863"/>
              <a:ext cx="48326" cy="0"/>
            </a:xfrm>
            <a:custGeom>
              <a:avLst/>
              <a:gdLst/>
              <a:ahLst/>
              <a:cxnLst/>
              <a:rect l="l" t="t" r="r" b="b"/>
              <a:pathLst>
                <a:path w="56514">
                  <a:moveTo>
                    <a:pt x="0" y="0"/>
                  </a:moveTo>
                  <a:lnTo>
                    <a:pt x="56387" y="0"/>
                  </a:lnTo>
                </a:path>
              </a:pathLst>
            </a:custGeom>
            <a:ln w="33527">
              <a:solidFill>
                <a:srgbClr val="24211D"/>
              </a:solidFill>
            </a:ln>
          </p:spPr>
          <p:txBody>
            <a:bodyPr wrap="square" lIns="0" tIns="0" rIns="0" bIns="0" rtlCol="0"/>
            <a:lstStyle/>
            <a:p>
              <a:endParaRPr/>
            </a:p>
          </p:txBody>
        </p:sp>
        <p:sp>
          <p:nvSpPr>
            <p:cNvPr id="881" name="object 881"/>
            <p:cNvSpPr/>
            <p:nvPr/>
          </p:nvSpPr>
          <p:spPr>
            <a:xfrm>
              <a:off x="2546315" y="3857538"/>
              <a:ext cx="105884" cy="112379"/>
            </a:xfrm>
            <a:custGeom>
              <a:avLst/>
              <a:gdLst/>
              <a:ahLst/>
              <a:cxnLst/>
              <a:rect l="l" t="t" r="r" b="b"/>
              <a:pathLst>
                <a:path w="123825" h="123825">
                  <a:moveTo>
                    <a:pt x="123443" y="123443"/>
                  </a:moveTo>
                  <a:lnTo>
                    <a:pt x="123443" y="0"/>
                  </a:lnTo>
                  <a:lnTo>
                    <a:pt x="0" y="56387"/>
                  </a:lnTo>
                  <a:lnTo>
                    <a:pt x="123443" y="123443"/>
                  </a:lnTo>
                  <a:close/>
                </a:path>
              </a:pathLst>
            </a:custGeom>
            <a:solidFill>
              <a:srgbClr val="24211D"/>
            </a:solidFill>
          </p:spPr>
          <p:txBody>
            <a:bodyPr wrap="square" lIns="0" tIns="0" rIns="0" bIns="0" rtlCol="0"/>
            <a:lstStyle/>
            <a:p>
              <a:endParaRPr/>
            </a:p>
          </p:txBody>
        </p:sp>
        <p:sp>
          <p:nvSpPr>
            <p:cNvPr id="882" name="object 882"/>
            <p:cNvSpPr/>
            <p:nvPr/>
          </p:nvSpPr>
          <p:spPr>
            <a:xfrm>
              <a:off x="1613236" y="3918395"/>
              <a:ext cx="28779" cy="0"/>
            </a:xfrm>
            <a:custGeom>
              <a:avLst/>
              <a:gdLst/>
              <a:ahLst/>
              <a:cxnLst/>
              <a:rect l="l" t="t" r="r" b="b"/>
              <a:pathLst>
                <a:path w="33655">
                  <a:moveTo>
                    <a:pt x="0" y="0"/>
                  </a:moveTo>
                  <a:lnTo>
                    <a:pt x="33527" y="0"/>
                  </a:lnTo>
                </a:path>
              </a:pathLst>
            </a:custGeom>
            <a:ln w="21335">
              <a:solidFill>
                <a:srgbClr val="24211D"/>
              </a:solidFill>
            </a:ln>
          </p:spPr>
          <p:txBody>
            <a:bodyPr wrap="square" lIns="0" tIns="0" rIns="0" bIns="0" rtlCol="0"/>
            <a:lstStyle/>
            <a:p>
              <a:endParaRPr/>
            </a:p>
          </p:txBody>
        </p:sp>
        <p:sp>
          <p:nvSpPr>
            <p:cNvPr id="883" name="object 883"/>
            <p:cNvSpPr/>
            <p:nvPr/>
          </p:nvSpPr>
          <p:spPr>
            <a:xfrm>
              <a:off x="1516800" y="3918395"/>
              <a:ext cx="38010" cy="0"/>
            </a:xfrm>
            <a:custGeom>
              <a:avLst/>
              <a:gdLst/>
              <a:ahLst/>
              <a:cxnLst/>
              <a:rect l="l" t="t" r="r" b="b"/>
              <a:pathLst>
                <a:path w="44450">
                  <a:moveTo>
                    <a:pt x="0" y="0"/>
                  </a:moveTo>
                  <a:lnTo>
                    <a:pt x="44195" y="0"/>
                  </a:lnTo>
                </a:path>
              </a:pathLst>
            </a:custGeom>
            <a:ln w="21335">
              <a:solidFill>
                <a:srgbClr val="24211D"/>
              </a:solidFill>
            </a:ln>
          </p:spPr>
          <p:txBody>
            <a:bodyPr wrap="square" lIns="0" tIns="0" rIns="0" bIns="0" rtlCol="0"/>
            <a:lstStyle/>
            <a:p>
              <a:endParaRPr/>
            </a:p>
          </p:txBody>
        </p:sp>
        <p:sp>
          <p:nvSpPr>
            <p:cNvPr id="884" name="object 884"/>
            <p:cNvSpPr/>
            <p:nvPr/>
          </p:nvSpPr>
          <p:spPr>
            <a:xfrm>
              <a:off x="1429488" y="3918395"/>
              <a:ext cx="39095" cy="0"/>
            </a:xfrm>
            <a:custGeom>
              <a:avLst/>
              <a:gdLst/>
              <a:ahLst/>
              <a:cxnLst/>
              <a:rect l="l" t="t" r="r" b="b"/>
              <a:pathLst>
                <a:path w="45719">
                  <a:moveTo>
                    <a:pt x="0" y="0"/>
                  </a:moveTo>
                  <a:lnTo>
                    <a:pt x="45719" y="0"/>
                  </a:lnTo>
                </a:path>
              </a:pathLst>
            </a:custGeom>
            <a:ln w="21335">
              <a:solidFill>
                <a:srgbClr val="24211D"/>
              </a:solidFill>
            </a:ln>
          </p:spPr>
          <p:txBody>
            <a:bodyPr wrap="square" lIns="0" tIns="0" rIns="0" bIns="0" rtlCol="0"/>
            <a:lstStyle/>
            <a:p>
              <a:endParaRPr/>
            </a:p>
          </p:txBody>
        </p:sp>
        <p:sp>
          <p:nvSpPr>
            <p:cNvPr id="885" name="object 885"/>
            <p:cNvSpPr/>
            <p:nvPr/>
          </p:nvSpPr>
          <p:spPr>
            <a:xfrm>
              <a:off x="1333052" y="3918395"/>
              <a:ext cx="39095" cy="0"/>
            </a:xfrm>
            <a:custGeom>
              <a:avLst/>
              <a:gdLst/>
              <a:ahLst/>
              <a:cxnLst/>
              <a:rect l="l" t="t" r="r" b="b"/>
              <a:pathLst>
                <a:path w="45719">
                  <a:moveTo>
                    <a:pt x="0" y="0"/>
                  </a:moveTo>
                  <a:lnTo>
                    <a:pt x="45719" y="0"/>
                  </a:lnTo>
                </a:path>
              </a:pathLst>
            </a:custGeom>
            <a:ln w="21335">
              <a:solidFill>
                <a:srgbClr val="24211D"/>
              </a:solidFill>
            </a:ln>
          </p:spPr>
          <p:txBody>
            <a:bodyPr wrap="square" lIns="0" tIns="0" rIns="0" bIns="0" rtlCol="0"/>
            <a:lstStyle/>
            <a:p>
              <a:endParaRPr/>
            </a:p>
          </p:txBody>
        </p:sp>
        <p:sp>
          <p:nvSpPr>
            <p:cNvPr id="886" name="object 886"/>
            <p:cNvSpPr/>
            <p:nvPr/>
          </p:nvSpPr>
          <p:spPr>
            <a:xfrm>
              <a:off x="1247042" y="3918395"/>
              <a:ext cx="38010" cy="0"/>
            </a:xfrm>
            <a:custGeom>
              <a:avLst/>
              <a:gdLst/>
              <a:ahLst/>
              <a:cxnLst/>
              <a:rect l="l" t="t" r="r" b="b"/>
              <a:pathLst>
                <a:path w="44450">
                  <a:moveTo>
                    <a:pt x="0" y="0"/>
                  </a:moveTo>
                  <a:lnTo>
                    <a:pt x="44195" y="0"/>
                  </a:lnTo>
                </a:path>
              </a:pathLst>
            </a:custGeom>
            <a:ln w="21335">
              <a:solidFill>
                <a:srgbClr val="24211D"/>
              </a:solidFill>
            </a:ln>
          </p:spPr>
          <p:txBody>
            <a:bodyPr wrap="square" lIns="0" tIns="0" rIns="0" bIns="0" rtlCol="0"/>
            <a:lstStyle/>
            <a:p>
              <a:endParaRPr/>
            </a:p>
          </p:txBody>
        </p:sp>
        <p:sp>
          <p:nvSpPr>
            <p:cNvPr id="887" name="object 887"/>
            <p:cNvSpPr/>
            <p:nvPr/>
          </p:nvSpPr>
          <p:spPr>
            <a:xfrm>
              <a:off x="1170155" y="3918395"/>
              <a:ext cx="19548" cy="0"/>
            </a:xfrm>
            <a:custGeom>
              <a:avLst/>
              <a:gdLst/>
              <a:ahLst/>
              <a:cxnLst/>
              <a:rect l="l" t="t" r="r" b="b"/>
              <a:pathLst>
                <a:path w="22859">
                  <a:moveTo>
                    <a:pt x="0" y="0"/>
                  </a:moveTo>
                  <a:lnTo>
                    <a:pt x="22859" y="0"/>
                  </a:lnTo>
                </a:path>
              </a:pathLst>
            </a:custGeom>
            <a:ln w="21335">
              <a:solidFill>
                <a:srgbClr val="24211D"/>
              </a:solidFill>
            </a:ln>
          </p:spPr>
          <p:txBody>
            <a:bodyPr wrap="square" lIns="0" tIns="0" rIns="0" bIns="0" rtlCol="0"/>
            <a:lstStyle/>
            <a:p>
              <a:endParaRPr/>
            </a:p>
          </p:txBody>
        </p:sp>
        <p:sp>
          <p:nvSpPr>
            <p:cNvPr id="888" name="object 888"/>
            <p:cNvSpPr/>
            <p:nvPr/>
          </p:nvSpPr>
          <p:spPr>
            <a:xfrm>
              <a:off x="1073719" y="3857538"/>
              <a:ext cx="105884" cy="122176"/>
            </a:xfrm>
            <a:custGeom>
              <a:avLst/>
              <a:gdLst/>
              <a:ahLst/>
              <a:cxnLst/>
              <a:rect l="l" t="t" r="r" b="b"/>
              <a:pathLst>
                <a:path w="123825" h="134620">
                  <a:moveTo>
                    <a:pt x="123443" y="134111"/>
                  </a:moveTo>
                  <a:lnTo>
                    <a:pt x="123443" y="0"/>
                  </a:lnTo>
                  <a:lnTo>
                    <a:pt x="0" y="67055"/>
                  </a:lnTo>
                  <a:lnTo>
                    <a:pt x="123443" y="134111"/>
                  </a:lnTo>
                  <a:close/>
                </a:path>
              </a:pathLst>
            </a:custGeom>
            <a:solidFill>
              <a:srgbClr val="24211D"/>
            </a:solidFill>
          </p:spPr>
          <p:txBody>
            <a:bodyPr wrap="square" lIns="0" tIns="0" rIns="0" bIns="0" rtlCol="0"/>
            <a:lstStyle/>
            <a:p>
              <a:endParaRPr/>
            </a:p>
          </p:txBody>
        </p:sp>
        <p:sp>
          <p:nvSpPr>
            <p:cNvPr id="889" name="object 889"/>
            <p:cNvSpPr/>
            <p:nvPr/>
          </p:nvSpPr>
          <p:spPr>
            <a:xfrm>
              <a:off x="5741719" y="3898341"/>
              <a:ext cx="39095" cy="0"/>
            </a:xfrm>
            <a:custGeom>
              <a:avLst/>
              <a:gdLst/>
              <a:ahLst/>
              <a:cxnLst/>
              <a:rect l="l" t="t" r="r" b="b"/>
              <a:pathLst>
                <a:path w="45720">
                  <a:moveTo>
                    <a:pt x="0" y="0"/>
                  </a:moveTo>
                  <a:lnTo>
                    <a:pt x="45719" y="0"/>
                  </a:lnTo>
                </a:path>
              </a:pathLst>
            </a:custGeom>
            <a:ln w="22859">
              <a:solidFill>
                <a:srgbClr val="24211D"/>
              </a:solidFill>
            </a:ln>
          </p:spPr>
          <p:txBody>
            <a:bodyPr wrap="square" lIns="0" tIns="0" rIns="0" bIns="0" rtlCol="0"/>
            <a:lstStyle/>
            <a:p>
              <a:endParaRPr/>
            </a:p>
          </p:txBody>
        </p:sp>
        <p:sp>
          <p:nvSpPr>
            <p:cNvPr id="890" name="object 890"/>
            <p:cNvSpPr/>
            <p:nvPr/>
          </p:nvSpPr>
          <p:spPr>
            <a:xfrm>
              <a:off x="5645283" y="3898341"/>
              <a:ext cx="39095" cy="0"/>
            </a:xfrm>
            <a:custGeom>
              <a:avLst/>
              <a:gdLst/>
              <a:ahLst/>
              <a:cxnLst/>
              <a:rect l="l" t="t" r="r" b="b"/>
              <a:pathLst>
                <a:path w="45720">
                  <a:moveTo>
                    <a:pt x="0" y="0"/>
                  </a:moveTo>
                  <a:lnTo>
                    <a:pt x="45719" y="0"/>
                  </a:lnTo>
                </a:path>
              </a:pathLst>
            </a:custGeom>
            <a:ln w="22859">
              <a:solidFill>
                <a:srgbClr val="24211D"/>
              </a:solidFill>
            </a:ln>
          </p:spPr>
          <p:txBody>
            <a:bodyPr wrap="square" lIns="0" tIns="0" rIns="0" bIns="0" rtlCol="0"/>
            <a:lstStyle/>
            <a:p>
              <a:endParaRPr/>
            </a:p>
          </p:txBody>
        </p:sp>
        <p:sp>
          <p:nvSpPr>
            <p:cNvPr id="891" name="object 891"/>
            <p:cNvSpPr/>
            <p:nvPr/>
          </p:nvSpPr>
          <p:spPr>
            <a:xfrm>
              <a:off x="5539726" y="3898341"/>
              <a:ext cx="39095" cy="0"/>
            </a:xfrm>
            <a:custGeom>
              <a:avLst/>
              <a:gdLst/>
              <a:ahLst/>
              <a:cxnLst/>
              <a:rect l="l" t="t" r="r" b="b"/>
              <a:pathLst>
                <a:path w="45720">
                  <a:moveTo>
                    <a:pt x="0" y="0"/>
                  </a:moveTo>
                  <a:lnTo>
                    <a:pt x="45719" y="0"/>
                  </a:lnTo>
                </a:path>
              </a:pathLst>
            </a:custGeom>
            <a:ln w="22859">
              <a:solidFill>
                <a:srgbClr val="24211D"/>
              </a:solidFill>
            </a:ln>
          </p:spPr>
          <p:txBody>
            <a:bodyPr wrap="square" lIns="0" tIns="0" rIns="0" bIns="0" rtlCol="0"/>
            <a:lstStyle/>
            <a:p>
              <a:endParaRPr/>
            </a:p>
          </p:txBody>
        </p:sp>
        <p:sp>
          <p:nvSpPr>
            <p:cNvPr id="892" name="object 892"/>
            <p:cNvSpPr/>
            <p:nvPr/>
          </p:nvSpPr>
          <p:spPr>
            <a:xfrm>
              <a:off x="5443290" y="3898341"/>
              <a:ext cx="39095" cy="0"/>
            </a:xfrm>
            <a:custGeom>
              <a:avLst/>
              <a:gdLst/>
              <a:ahLst/>
              <a:cxnLst/>
              <a:rect l="l" t="t" r="r" b="b"/>
              <a:pathLst>
                <a:path w="45720">
                  <a:moveTo>
                    <a:pt x="0" y="0"/>
                  </a:moveTo>
                  <a:lnTo>
                    <a:pt x="45719" y="0"/>
                  </a:lnTo>
                </a:path>
              </a:pathLst>
            </a:custGeom>
            <a:ln w="22859">
              <a:solidFill>
                <a:srgbClr val="24211D"/>
              </a:solidFill>
            </a:ln>
          </p:spPr>
          <p:txBody>
            <a:bodyPr wrap="square" lIns="0" tIns="0" rIns="0" bIns="0" rtlCol="0"/>
            <a:lstStyle/>
            <a:p>
              <a:endParaRPr/>
            </a:p>
          </p:txBody>
        </p:sp>
        <p:sp>
          <p:nvSpPr>
            <p:cNvPr id="893" name="object 893"/>
            <p:cNvSpPr/>
            <p:nvPr/>
          </p:nvSpPr>
          <p:spPr>
            <a:xfrm>
              <a:off x="5346855" y="3898341"/>
              <a:ext cx="39095" cy="0"/>
            </a:xfrm>
            <a:custGeom>
              <a:avLst/>
              <a:gdLst/>
              <a:ahLst/>
              <a:cxnLst/>
              <a:rect l="l" t="t" r="r" b="b"/>
              <a:pathLst>
                <a:path w="45720">
                  <a:moveTo>
                    <a:pt x="0" y="0"/>
                  </a:moveTo>
                  <a:lnTo>
                    <a:pt x="45719" y="0"/>
                  </a:lnTo>
                </a:path>
              </a:pathLst>
            </a:custGeom>
            <a:ln w="22859">
              <a:solidFill>
                <a:srgbClr val="24211D"/>
              </a:solidFill>
            </a:ln>
          </p:spPr>
          <p:txBody>
            <a:bodyPr wrap="square" lIns="0" tIns="0" rIns="0" bIns="0" rtlCol="0"/>
            <a:lstStyle/>
            <a:p>
              <a:endParaRPr/>
            </a:p>
          </p:txBody>
        </p:sp>
        <p:sp>
          <p:nvSpPr>
            <p:cNvPr id="894" name="object 894"/>
            <p:cNvSpPr/>
            <p:nvPr/>
          </p:nvSpPr>
          <p:spPr>
            <a:xfrm>
              <a:off x="5241298" y="3898341"/>
              <a:ext cx="39095" cy="0"/>
            </a:xfrm>
            <a:custGeom>
              <a:avLst/>
              <a:gdLst/>
              <a:ahLst/>
              <a:cxnLst/>
              <a:rect l="l" t="t" r="r" b="b"/>
              <a:pathLst>
                <a:path w="45720">
                  <a:moveTo>
                    <a:pt x="0" y="0"/>
                  </a:moveTo>
                  <a:lnTo>
                    <a:pt x="45719" y="0"/>
                  </a:lnTo>
                </a:path>
              </a:pathLst>
            </a:custGeom>
            <a:ln w="22859">
              <a:solidFill>
                <a:srgbClr val="24211D"/>
              </a:solidFill>
            </a:ln>
          </p:spPr>
          <p:txBody>
            <a:bodyPr wrap="square" lIns="0" tIns="0" rIns="0" bIns="0" rtlCol="0"/>
            <a:lstStyle/>
            <a:p>
              <a:endParaRPr/>
            </a:p>
          </p:txBody>
        </p:sp>
        <p:sp>
          <p:nvSpPr>
            <p:cNvPr id="895" name="object 895"/>
            <p:cNvSpPr/>
            <p:nvPr/>
          </p:nvSpPr>
          <p:spPr>
            <a:xfrm>
              <a:off x="5144862" y="3898341"/>
              <a:ext cx="39095" cy="0"/>
            </a:xfrm>
            <a:custGeom>
              <a:avLst/>
              <a:gdLst/>
              <a:ahLst/>
              <a:cxnLst/>
              <a:rect l="l" t="t" r="r" b="b"/>
              <a:pathLst>
                <a:path w="45720">
                  <a:moveTo>
                    <a:pt x="0" y="0"/>
                  </a:moveTo>
                  <a:lnTo>
                    <a:pt x="45719" y="0"/>
                  </a:lnTo>
                </a:path>
              </a:pathLst>
            </a:custGeom>
            <a:ln w="22859">
              <a:solidFill>
                <a:srgbClr val="24211D"/>
              </a:solidFill>
            </a:ln>
          </p:spPr>
          <p:txBody>
            <a:bodyPr wrap="square" lIns="0" tIns="0" rIns="0" bIns="0" rtlCol="0"/>
            <a:lstStyle/>
            <a:p>
              <a:endParaRPr/>
            </a:p>
          </p:txBody>
        </p:sp>
        <p:sp>
          <p:nvSpPr>
            <p:cNvPr id="896" name="object 896"/>
            <p:cNvSpPr/>
            <p:nvPr/>
          </p:nvSpPr>
          <p:spPr>
            <a:xfrm>
              <a:off x="5048426" y="3898341"/>
              <a:ext cx="39095" cy="0"/>
            </a:xfrm>
            <a:custGeom>
              <a:avLst/>
              <a:gdLst/>
              <a:ahLst/>
              <a:cxnLst/>
              <a:rect l="l" t="t" r="r" b="b"/>
              <a:pathLst>
                <a:path w="45720">
                  <a:moveTo>
                    <a:pt x="0" y="0"/>
                  </a:moveTo>
                  <a:lnTo>
                    <a:pt x="45719" y="0"/>
                  </a:lnTo>
                </a:path>
              </a:pathLst>
            </a:custGeom>
            <a:ln w="22859">
              <a:solidFill>
                <a:srgbClr val="24211D"/>
              </a:solidFill>
            </a:ln>
          </p:spPr>
          <p:txBody>
            <a:bodyPr wrap="square" lIns="0" tIns="0" rIns="0" bIns="0" rtlCol="0"/>
            <a:lstStyle/>
            <a:p>
              <a:endParaRPr/>
            </a:p>
          </p:txBody>
        </p:sp>
        <p:sp>
          <p:nvSpPr>
            <p:cNvPr id="897" name="object 897"/>
            <p:cNvSpPr/>
            <p:nvPr/>
          </p:nvSpPr>
          <p:spPr>
            <a:xfrm>
              <a:off x="4942868" y="3898341"/>
              <a:ext cx="39095" cy="0"/>
            </a:xfrm>
            <a:custGeom>
              <a:avLst/>
              <a:gdLst/>
              <a:ahLst/>
              <a:cxnLst/>
              <a:rect l="l" t="t" r="r" b="b"/>
              <a:pathLst>
                <a:path w="45720">
                  <a:moveTo>
                    <a:pt x="0" y="0"/>
                  </a:moveTo>
                  <a:lnTo>
                    <a:pt x="45719" y="0"/>
                  </a:lnTo>
                </a:path>
              </a:pathLst>
            </a:custGeom>
            <a:ln w="22859">
              <a:solidFill>
                <a:srgbClr val="24211D"/>
              </a:solidFill>
            </a:ln>
          </p:spPr>
          <p:txBody>
            <a:bodyPr wrap="square" lIns="0" tIns="0" rIns="0" bIns="0" rtlCol="0"/>
            <a:lstStyle/>
            <a:p>
              <a:endParaRPr/>
            </a:p>
          </p:txBody>
        </p:sp>
        <p:sp>
          <p:nvSpPr>
            <p:cNvPr id="898" name="object 898"/>
            <p:cNvSpPr/>
            <p:nvPr/>
          </p:nvSpPr>
          <p:spPr>
            <a:xfrm>
              <a:off x="4846432" y="3898341"/>
              <a:ext cx="39095" cy="0"/>
            </a:xfrm>
            <a:custGeom>
              <a:avLst/>
              <a:gdLst/>
              <a:ahLst/>
              <a:cxnLst/>
              <a:rect l="l" t="t" r="r" b="b"/>
              <a:pathLst>
                <a:path w="45720">
                  <a:moveTo>
                    <a:pt x="0" y="0"/>
                  </a:moveTo>
                  <a:lnTo>
                    <a:pt x="45719" y="0"/>
                  </a:lnTo>
                </a:path>
              </a:pathLst>
            </a:custGeom>
            <a:ln w="22859">
              <a:solidFill>
                <a:srgbClr val="24211D"/>
              </a:solidFill>
            </a:ln>
          </p:spPr>
          <p:txBody>
            <a:bodyPr wrap="square" lIns="0" tIns="0" rIns="0" bIns="0" rtlCol="0"/>
            <a:lstStyle/>
            <a:p>
              <a:endParaRPr/>
            </a:p>
          </p:txBody>
        </p:sp>
        <p:sp>
          <p:nvSpPr>
            <p:cNvPr id="899" name="object 899"/>
            <p:cNvSpPr/>
            <p:nvPr/>
          </p:nvSpPr>
          <p:spPr>
            <a:xfrm>
              <a:off x="4740875" y="3898341"/>
              <a:ext cx="48326" cy="0"/>
            </a:xfrm>
            <a:custGeom>
              <a:avLst/>
              <a:gdLst/>
              <a:ahLst/>
              <a:cxnLst/>
              <a:rect l="l" t="t" r="r" b="b"/>
              <a:pathLst>
                <a:path w="56514">
                  <a:moveTo>
                    <a:pt x="0" y="0"/>
                  </a:moveTo>
                  <a:lnTo>
                    <a:pt x="56387" y="0"/>
                  </a:lnTo>
                </a:path>
              </a:pathLst>
            </a:custGeom>
            <a:ln w="22859">
              <a:solidFill>
                <a:srgbClr val="24211D"/>
              </a:solidFill>
            </a:ln>
          </p:spPr>
          <p:txBody>
            <a:bodyPr wrap="square" lIns="0" tIns="0" rIns="0" bIns="0" rtlCol="0"/>
            <a:lstStyle/>
            <a:p>
              <a:endParaRPr/>
            </a:p>
          </p:txBody>
        </p:sp>
        <p:sp>
          <p:nvSpPr>
            <p:cNvPr id="900" name="object 900"/>
            <p:cNvSpPr/>
            <p:nvPr/>
          </p:nvSpPr>
          <p:spPr>
            <a:xfrm>
              <a:off x="4635317" y="3836792"/>
              <a:ext cx="105884" cy="123329"/>
            </a:xfrm>
            <a:custGeom>
              <a:avLst/>
              <a:gdLst/>
              <a:ahLst/>
              <a:cxnLst/>
              <a:rect l="l" t="t" r="r" b="b"/>
              <a:pathLst>
                <a:path w="123825" h="135889">
                  <a:moveTo>
                    <a:pt x="123443" y="135635"/>
                  </a:moveTo>
                  <a:lnTo>
                    <a:pt x="123443" y="0"/>
                  </a:lnTo>
                  <a:lnTo>
                    <a:pt x="0" y="67055"/>
                  </a:lnTo>
                  <a:lnTo>
                    <a:pt x="123443" y="135635"/>
                  </a:lnTo>
                  <a:close/>
                </a:path>
              </a:pathLst>
            </a:custGeom>
            <a:solidFill>
              <a:srgbClr val="24211D"/>
            </a:solidFill>
          </p:spPr>
          <p:txBody>
            <a:bodyPr wrap="square" lIns="0" tIns="0" rIns="0" bIns="0" rtlCol="0"/>
            <a:lstStyle/>
            <a:p>
              <a:endParaRPr/>
            </a:p>
          </p:txBody>
        </p:sp>
        <p:sp>
          <p:nvSpPr>
            <p:cNvPr id="901" name="object 901"/>
            <p:cNvSpPr/>
            <p:nvPr/>
          </p:nvSpPr>
          <p:spPr>
            <a:xfrm>
              <a:off x="7743409" y="3908022"/>
              <a:ext cx="39095" cy="0"/>
            </a:xfrm>
            <a:custGeom>
              <a:avLst/>
              <a:gdLst/>
              <a:ahLst/>
              <a:cxnLst/>
              <a:rect l="l" t="t" r="r" b="b"/>
              <a:pathLst>
                <a:path w="45720">
                  <a:moveTo>
                    <a:pt x="0" y="0"/>
                  </a:moveTo>
                  <a:lnTo>
                    <a:pt x="45719" y="0"/>
                  </a:lnTo>
                </a:path>
              </a:pathLst>
            </a:custGeom>
            <a:ln w="22859">
              <a:solidFill>
                <a:srgbClr val="24211D"/>
              </a:solidFill>
            </a:ln>
          </p:spPr>
          <p:txBody>
            <a:bodyPr wrap="square" lIns="0" tIns="0" rIns="0" bIns="0" rtlCol="0"/>
            <a:lstStyle/>
            <a:p>
              <a:endParaRPr/>
            </a:p>
          </p:txBody>
        </p:sp>
        <p:sp>
          <p:nvSpPr>
            <p:cNvPr id="902" name="object 902"/>
            <p:cNvSpPr/>
            <p:nvPr/>
          </p:nvSpPr>
          <p:spPr>
            <a:xfrm>
              <a:off x="7637850" y="3908022"/>
              <a:ext cx="48326" cy="0"/>
            </a:xfrm>
            <a:custGeom>
              <a:avLst/>
              <a:gdLst/>
              <a:ahLst/>
              <a:cxnLst/>
              <a:rect l="l" t="t" r="r" b="b"/>
              <a:pathLst>
                <a:path w="56515">
                  <a:moveTo>
                    <a:pt x="0" y="0"/>
                  </a:moveTo>
                  <a:lnTo>
                    <a:pt x="56387" y="0"/>
                  </a:lnTo>
                </a:path>
              </a:pathLst>
            </a:custGeom>
            <a:ln w="22859">
              <a:solidFill>
                <a:srgbClr val="24211D"/>
              </a:solidFill>
            </a:ln>
          </p:spPr>
          <p:txBody>
            <a:bodyPr wrap="square" lIns="0" tIns="0" rIns="0" bIns="0" rtlCol="0"/>
            <a:lstStyle/>
            <a:p>
              <a:endParaRPr/>
            </a:p>
          </p:txBody>
        </p:sp>
        <p:sp>
          <p:nvSpPr>
            <p:cNvPr id="903" name="object 903"/>
            <p:cNvSpPr/>
            <p:nvPr/>
          </p:nvSpPr>
          <p:spPr>
            <a:xfrm>
              <a:off x="7541414" y="3908022"/>
              <a:ext cx="39095" cy="0"/>
            </a:xfrm>
            <a:custGeom>
              <a:avLst/>
              <a:gdLst/>
              <a:ahLst/>
              <a:cxnLst/>
              <a:rect l="l" t="t" r="r" b="b"/>
              <a:pathLst>
                <a:path w="45720">
                  <a:moveTo>
                    <a:pt x="0" y="0"/>
                  </a:moveTo>
                  <a:lnTo>
                    <a:pt x="45719" y="0"/>
                  </a:lnTo>
                </a:path>
              </a:pathLst>
            </a:custGeom>
            <a:ln w="22859">
              <a:solidFill>
                <a:srgbClr val="24211D"/>
              </a:solidFill>
            </a:ln>
          </p:spPr>
          <p:txBody>
            <a:bodyPr wrap="square" lIns="0" tIns="0" rIns="0" bIns="0" rtlCol="0"/>
            <a:lstStyle/>
            <a:p>
              <a:endParaRPr/>
            </a:p>
          </p:txBody>
        </p:sp>
        <p:sp>
          <p:nvSpPr>
            <p:cNvPr id="904" name="object 904"/>
            <p:cNvSpPr/>
            <p:nvPr/>
          </p:nvSpPr>
          <p:spPr>
            <a:xfrm>
              <a:off x="7444980" y="3908022"/>
              <a:ext cx="39095" cy="0"/>
            </a:xfrm>
            <a:custGeom>
              <a:avLst/>
              <a:gdLst/>
              <a:ahLst/>
              <a:cxnLst/>
              <a:rect l="l" t="t" r="r" b="b"/>
              <a:pathLst>
                <a:path w="45720">
                  <a:moveTo>
                    <a:pt x="0" y="0"/>
                  </a:moveTo>
                  <a:lnTo>
                    <a:pt x="45719" y="0"/>
                  </a:lnTo>
                </a:path>
              </a:pathLst>
            </a:custGeom>
            <a:ln w="22859">
              <a:solidFill>
                <a:srgbClr val="24211D"/>
              </a:solidFill>
            </a:ln>
          </p:spPr>
          <p:txBody>
            <a:bodyPr wrap="square" lIns="0" tIns="0" rIns="0" bIns="0" rtlCol="0"/>
            <a:lstStyle/>
            <a:p>
              <a:endParaRPr/>
            </a:p>
          </p:txBody>
        </p:sp>
        <p:sp>
          <p:nvSpPr>
            <p:cNvPr id="905" name="object 905"/>
            <p:cNvSpPr/>
            <p:nvPr/>
          </p:nvSpPr>
          <p:spPr>
            <a:xfrm>
              <a:off x="7339422" y="3897649"/>
              <a:ext cx="48326" cy="20747"/>
            </a:xfrm>
            <a:custGeom>
              <a:avLst/>
              <a:gdLst/>
              <a:ahLst/>
              <a:cxnLst/>
              <a:rect l="l" t="t" r="r" b="b"/>
              <a:pathLst>
                <a:path w="56515" h="22860">
                  <a:moveTo>
                    <a:pt x="56387" y="22859"/>
                  </a:moveTo>
                  <a:lnTo>
                    <a:pt x="56387" y="0"/>
                  </a:lnTo>
                  <a:lnTo>
                    <a:pt x="12191" y="0"/>
                  </a:lnTo>
                  <a:lnTo>
                    <a:pt x="0" y="22859"/>
                  </a:lnTo>
                  <a:lnTo>
                    <a:pt x="56387" y="22859"/>
                  </a:lnTo>
                  <a:close/>
                </a:path>
              </a:pathLst>
            </a:custGeom>
            <a:solidFill>
              <a:srgbClr val="24211D"/>
            </a:solidFill>
          </p:spPr>
          <p:txBody>
            <a:bodyPr wrap="square" lIns="0" tIns="0" rIns="0" bIns="0" rtlCol="0"/>
            <a:lstStyle/>
            <a:p>
              <a:endParaRPr/>
            </a:p>
          </p:txBody>
        </p:sp>
        <p:sp>
          <p:nvSpPr>
            <p:cNvPr id="906" name="object 906"/>
            <p:cNvSpPr/>
            <p:nvPr/>
          </p:nvSpPr>
          <p:spPr>
            <a:xfrm>
              <a:off x="7242986" y="3908022"/>
              <a:ext cx="39095" cy="0"/>
            </a:xfrm>
            <a:custGeom>
              <a:avLst/>
              <a:gdLst/>
              <a:ahLst/>
              <a:cxnLst/>
              <a:rect l="l" t="t" r="r" b="b"/>
              <a:pathLst>
                <a:path w="45720">
                  <a:moveTo>
                    <a:pt x="0" y="0"/>
                  </a:moveTo>
                  <a:lnTo>
                    <a:pt x="45719" y="0"/>
                  </a:lnTo>
                </a:path>
              </a:pathLst>
            </a:custGeom>
            <a:ln w="22859">
              <a:solidFill>
                <a:srgbClr val="24211D"/>
              </a:solidFill>
            </a:ln>
          </p:spPr>
          <p:txBody>
            <a:bodyPr wrap="square" lIns="0" tIns="0" rIns="0" bIns="0" rtlCol="0"/>
            <a:lstStyle/>
            <a:p>
              <a:endParaRPr/>
            </a:p>
          </p:txBody>
        </p:sp>
        <p:sp>
          <p:nvSpPr>
            <p:cNvPr id="907" name="object 907"/>
            <p:cNvSpPr/>
            <p:nvPr/>
          </p:nvSpPr>
          <p:spPr>
            <a:xfrm>
              <a:off x="7147853" y="3908022"/>
              <a:ext cx="38010" cy="0"/>
            </a:xfrm>
            <a:custGeom>
              <a:avLst/>
              <a:gdLst/>
              <a:ahLst/>
              <a:cxnLst/>
              <a:rect l="l" t="t" r="r" b="b"/>
              <a:pathLst>
                <a:path w="44450">
                  <a:moveTo>
                    <a:pt x="0" y="0"/>
                  </a:moveTo>
                  <a:lnTo>
                    <a:pt x="44195" y="0"/>
                  </a:lnTo>
                </a:path>
              </a:pathLst>
            </a:custGeom>
            <a:ln w="22859">
              <a:solidFill>
                <a:srgbClr val="24211D"/>
              </a:solidFill>
            </a:ln>
          </p:spPr>
          <p:txBody>
            <a:bodyPr wrap="square" lIns="0" tIns="0" rIns="0" bIns="0" rtlCol="0"/>
            <a:lstStyle/>
            <a:p>
              <a:endParaRPr/>
            </a:p>
          </p:txBody>
        </p:sp>
        <p:sp>
          <p:nvSpPr>
            <p:cNvPr id="908" name="object 908"/>
            <p:cNvSpPr/>
            <p:nvPr/>
          </p:nvSpPr>
          <p:spPr>
            <a:xfrm>
              <a:off x="7051417" y="3903181"/>
              <a:ext cx="38010" cy="0"/>
            </a:xfrm>
            <a:custGeom>
              <a:avLst/>
              <a:gdLst/>
              <a:ahLst/>
              <a:cxnLst/>
              <a:rect l="l" t="t" r="r" b="b"/>
              <a:pathLst>
                <a:path w="44450">
                  <a:moveTo>
                    <a:pt x="0" y="0"/>
                  </a:moveTo>
                  <a:lnTo>
                    <a:pt x="44195" y="0"/>
                  </a:lnTo>
                </a:path>
              </a:pathLst>
            </a:custGeom>
            <a:ln w="33527">
              <a:solidFill>
                <a:srgbClr val="24211D"/>
              </a:solidFill>
            </a:ln>
          </p:spPr>
          <p:txBody>
            <a:bodyPr wrap="square" lIns="0" tIns="0" rIns="0" bIns="0" rtlCol="0"/>
            <a:lstStyle/>
            <a:p>
              <a:endParaRPr/>
            </a:p>
          </p:txBody>
        </p:sp>
        <p:sp>
          <p:nvSpPr>
            <p:cNvPr id="909" name="object 909"/>
            <p:cNvSpPr/>
            <p:nvPr/>
          </p:nvSpPr>
          <p:spPr>
            <a:xfrm>
              <a:off x="6944558" y="3903181"/>
              <a:ext cx="39095" cy="0"/>
            </a:xfrm>
            <a:custGeom>
              <a:avLst/>
              <a:gdLst/>
              <a:ahLst/>
              <a:cxnLst/>
              <a:rect l="l" t="t" r="r" b="b"/>
              <a:pathLst>
                <a:path w="45720">
                  <a:moveTo>
                    <a:pt x="0" y="0"/>
                  </a:moveTo>
                  <a:lnTo>
                    <a:pt x="45719" y="0"/>
                  </a:lnTo>
                </a:path>
              </a:pathLst>
            </a:custGeom>
            <a:ln w="33527">
              <a:solidFill>
                <a:srgbClr val="24211D"/>
              </a:solidFill>
            </a:ln>
          </p:spPr>
          <p:txBody>
            <a:bodyPr wrap="square" lIns="0" tIns="0" rIns="0" bIns="0" rtlCol="0"/>
            <a:lstStyle/>
            <a:p>
              <a:endParaRPr/>
            </a:p>
          </p:txBody>
        </p:sp>
        <p:sp>
          <p:nvSpPr>
            <p:cNvPr id="910" name="object 910"/>
            <p:cNvSpPr/>
            <p:nvPr/>
          </p:nvSpPr>
          <p:spPr>
            <a:xfrm>
              <a:off x="6849424" y="3898341"/>
              <a:ext cx="38010" cy="0"/>
            </a:xfrm>
            <a:custGeom>
              <a:avLst/>
              <a:gdLst/>
              <a:ahLst/>
              <a:cxnLst/>
              <a:rect l="l" t="t" r="r" b="b"/>
              <a:pathLst>
                <a:path w="44450">
                  <a:moveTo>
                    <a:pt x="0" y="0"/>
                  </a:moveTo>
                  <a:lnTo>
                    <a:pt x="44195" y="0"/>
                  </a:lnTo>
                </a:path>
              </a:pathLst>
            </a:custGeom>
            <a:ln w="22859">
              <a:solidFill>
                <a:srgbClr val="24211D"/>
              </a:solidFill>
            </a:ln>
          </p:spPr>
          <p:txBody>
            <a:bodyPr wrap="square" lIns="0" tIns="0" rIns="0" bIns="0" rtlCol="0"/>
            <a:lstStyle/>
            <a:p>
              <a:endParaRPr/>
            </a:p>
          </p:txBody>
        </p:sp>
        <p:sp>
          <p:nvSpPr>
            <p:cNvPr id="911" name="object 911"/>
            <p:cNvSpPr/>
            <p:nvPr/>
          </p:nvSpPr>
          <p:spPr>
            <a:xfrm>
              <a:off x="6781660" y="3898341"/>
              <a:ext cx="9231" cy="0"/>
            </a:xfrm>
            <a:custGeom>
              <a:avLst/>
              <a:gdLst/>
              <a:ahLst/>
              <a:cxnLst/>
              <a:rect l="l" t="t" r="r" b="b"/>
              <a:pathLst>
                <a:path w="10795">
                  <a:moveTo>
                    <a:pt x="0" y="0"/>
                  </a:moveTo>
                  <a:lnTo>
                    <a:pt x="10667" y="0"/>
                  </a:lnTo>
                </a:path>
              </a:pathLst>
            </a:custGeom>
            <a:ln w="22859">
              <a:solidFill>
                <a:srgbClr val="24211D"/>
              </a:solidFill>
            </a:ln>
          </p:spPr>
          <p:txBody>
            <a:bodyPr wrap="square" lIns="0" tIns="0" rIns="0" bIns="0" rtlCol="0"/>
            <a:lstStyle/>
            <a:p>
              <a:endParaRPr/>
            </a:p>
          </p:txBody>
        </p:sp>
        <p:sp>
          <p:nvSpPr>
            <p:cNvPr id="912" name="object 912"/>
            <p:cNvSpPr/>
            <p:nvPr/>
          </p:nvSpPr>
          <p:spPr>
            <a:xfrm>
              <a:off x="6685223" y="3836792"/>
              <a:ext cx="105884" cy="123329"/>
            </a:xfrm>
            <a:custGeom>
              <a:avLst/>
              <a:gdLst/>
              <a:ahLst/>
              <a:cxnLst/>
              <a:rect l="l" t="t" r="r" b="b"/>
              <a:pathLst>
                <a:path w="123825" h="135889">
                  <a:moveTo>
                    <a:pt x="123443" y="135635"/>
                  </a:moveTo>
                  <a:lnTo>
                    <a:pt x="123443" y="0"/>
                  </a:lnTo>
                  <a:lnTo>
                    <a:pt x="0" y="67055"/>
                  </a:lnTo>
                  <a:lnTo>
                    <a:pt x="123443" y="135635"/>
                  </a:lnTo>
                  <a:close/>
                </a:path>
              </a:pathLst>
            </a:custGeom>
            <a:solidFill>
              <a:srgbClr val="24211D"/>
            </a:solidFill>
          </p:spPr>
          <p:txBody>
            <a:bodyPr wrap="square" lIns="0" tIns="0" rIns="0" bIns="0" rtlCol="0"/>
            <a:lstStyle/>
            <a:p>
              <a:endParaRPr/>
            </a:p>
          </p:txBody>
        </p:sp>
        <p:sp>
          <p:nvSpPr>
            <p:cNvPr id="913" name="object 913"/>
            <p:cNvSpPr/>
            <p:nvPr/>
          </p:nvSpPr>
          <p:spPr>
            <a:xfrm>
              <a:off x="2170998" y="4521438"/>
              <a:ext cx="395299" cy="387275"/>
            </a:xfrm>
            <a:custGeom>
              <a:avLst/>
              <a:gdLst/>
              <a:ahLst/>
              <a:cxnLst/>
              <a:rect l="l" t="t" r="r" b="b"/>
              <a:pathLst>
                <a:path w="462280" h="426720">
                  <a:moveTo>
                    <a:pt x="461771" y="426719"/>
                  </a:moveTo>
                  <a:lnTo>
                    <a:pt x="423245" y="416893"/>
                  </a:lnTo>
                  <a:lnTo>
                    <a:pt x="386750" y="405405"/>
                  </a:lnTo>
                  <a:lnTo>
                    <a:pt x="346631" y="389955"/>
                  </a:lnTo>
                  <a:lnTo>
                    <a:pt x="309035" y="372360"/>
                  </a:lnTo>
                  <a:lnTo>
                    <a:pt x="273832" y="352684"/>
                  </a:lnTo>
                  <a:lnTo>
                    <a:pt x="240892" y="330988"/>
                  </a:lnTo>
                  <a:lnTo>
                    <a:pt x="210084" y="307337"/>
                  </a:lnTo>
                  <a:lnTo>
                    <a:pt x="181277" y="281793"/>
                  </a:lnTo>
                  <a:lnTo>
                    <a:pt x="154342" y="254420"/>
                  </a:lnTo>
                  <a:lnTo>
                    <a:pt x="129147" y="225280"/>
                  </a:lnTo>
                  <a:lnTo>
                    <a:pt x="105563" y="194437"/>
                  </a:lnTo>
                  <a:lnTo>
                    <a:pt x="83459" y="161953"/>
                  </a:lnTo>
                  <a:lnTo>
                    <a:pt x="62704" y="127891"/>
                  </a:lnTo>
                  <a:lnTo>
                    <a:pt x="40470" y="87113"/>
                  </a:lnTo>
                  <a:lnTo>
                    <a:pt x="22168" y="49884"/>
                  </a:lnTo>
                  <a:lnTo>
                    <a:pt x="0" y="0"/>
                  </a:lnTo>
                  <a:lnTo>
                    <a:pt x="0" y="426719"/>
                  </a:lnTo>
                  <a:lnTo>
                    <a:pt x="461771" y="426719"/>
                  </a:lnTo>
                  <a:close/>
                </a:path>
              </a:pathLst>
            </a:custGeom>
            <a:solidFill>
              <a:srgbClr val="F99E7D"/>
            </a:solidFill>
          </p:spPr>
          <p:txBody>
            <a:bodyPr wrap="square" lIns="0" tIns="0" rIns="0" bIns="0" rtlCol="0"/>
            <a:lstStyle/>
            <a:p>
              <a:endParaRPr/>
            </a:p>
          </p:txBody>
        </p:sp>
        <p:sp>
          <p:nvSpPr>
            <p:cNvPr id="914" name="object 914"/>
            <p:cNvSpPr/>
            <p:nvPr/>
          </p:nvSpPr>
          <p:spPr>
            <a:xfrm>
              <a:off x="2161875" y="4510373"/>
              <a:ext cx="403987" cy="409750"/>
            </a:xfrm>
            <a:custGeom>
              <a:avLst/>
              <a:gdLst/>
              <a:ahLst/>
              <a:cxnLst/>
              <a:rect l="l" t="t" r="r" b="b"/>
              <a:pathLst>
                <a:path w="472439" h="451485">
                  <a:moveTo>
                    <a:pt x="21335" y="0"/>
                  </a:moveTo>
                  <a:lnTo>
                    <a:pt x="0" y="12191"/>
                  </a:lnTo>
                  <a:lnTo>
                    <a:pt x="10667" y="12191"/>
                  </a:lnTo>
                  <a:lnTo>
                    <a:pt x="21335" y="0"/>
                  </a:lnTo>
                  <a:close/>
                </a:path>
                <a:path w="472439" h="451485">
                  <a:moveTo>
                    <a:pt x="21335" y="62718"/>
                  </a:moveTo>
                  <a:lnTo>
                    <a:pt x="21335" y="12191"/>
                  </a:lnTo>
                  <a:lnTo>
                    <a:pt x="0" y="12191"/>
                  </a:lnTo>
                  <a:lnTo>
                    <a:pt x="14913" y="48298"/>
                  </a:lnTo>
                  <a:lnTo>
                    <a:pt x="21335" y="62718"/>
                  </a:lnTo>
                  <a:close/>
                </a:path>
                <a:path w="472439" h="451485">
                  <a:moveTo>
                    <a:pt x="21335" y="428243"/>
                  </a:moveTo>
                  <a:lnTo>
                    <a:pt x="21335" y="62718"/>
                  </a:lnTo>
                  <a:lnTo>
                    <a:pt x="20092" y="59985"/>
                  </a:lnTo>
                  <a:lnTo>
                    <a:pt x="14913" y="48298"/>
                  </a:lnTo>
                  <a:lnTo>
                    <a:pt x="9840" y="36439"/>
                  </a:lnTo>
                  <a:lnTo>
                    <a:pt x="4870" y="24404"/>
                  </a:lnTo>
                  <a:lnTo>
                    <a:pt x="0" y="12191"/>
                  </a:lnTo>
                  <a:lnTo>
                    <a:pt x="0" y="438911"/>
                  </a:lnTo>
                  <a:lnTo>
                    <a:pt x="10667" y="438911"/>
                  </a:lnTo>
                  <a:lnTo>
                    <a:pt x="10667" y="428243"/>
                  </a:lnTo>
                  <a:lnTo>
                    <a:pt x="21335" y="428243"/>
                  </a:lnTo>
                  <a:close/>
                </a:path>
                <a:path w="472439" h="451485">
                  <a:moveTo>
                    <a:pt x="21335" y="451103"/>
                  </a:moveTo>
                  <a:lnTo>
                    <a:pt x="21335" y="438911"/>
                  </a:lnTo>
                  <a:lnTo>
                    <a:pt x="0" y="438911"/>
                  </a:lnTo>
                  <a:lnTo>
                    <a:pt x="0" y="451103"/>
                  </a:lnTo>
                  <a:lnTo>
                    <a:pt x="21335" y="451103"/>
                  </a:lnTo>
                  <a:close/>
                </a:path>
                <a:path w="472439" h="451485">
                  <a:moveTo>
                    <a:pt x="190499" y="271271"/>
                  </a:moveTo>
                  <a:lnTo>
                    <a:pt x="164488" y="242978"/>
                  </a:lnTo>
                  <a:lnTo>
                    <a:pt x="139594" y="212431"/>
                  </a:lnTo>
                  <a:lnTo>
                    <a:pt x="115816" y="179608"/>
                  </a:lnTo>
                  <a:lnTo>
                    <a:pt x="90008" y="139283"/>
                  </a:lnTo>
                  <a:lnTo>
                    <a:pt x="65659" y="95928"/>
                  </a:lnTo>
                  <a:lnTo>
                    <a:pt x="48354" y="61404"/>
                  </a:lnTo>
                  <a:lnTo>
                    <a:pt x="31869" y="25144"/>
                  </a:lnTo>
                  <a:lnTo>
                    <a:pt x="21335" y="0"/>
                  </a:lnTo>
                  <a:lnTo>
                    <a:pt x="10667" y="12191"/>
                  </a:lnTo>
                  <a:lnTo>
                    <a:pt x="21335" y="12191"/>
                  </a:lnTo>
                  <a:lnTo>
                    <a:pt x="21335" y="62718"/>
                  </a:lnTo>
                  <a:lnTo>
                    <a:pt x="25380" y="71503"/>
                  </a:lnTo>
                  <a:lnTo>
                    <a:pt x="47683" y="115946"/>
                  </a:lnTo>
                  <a:lnTo>
                    <a:pt x="68826" y="152809"/>
                  </a:lnTo>
                  <a:lnTo>
                    <a:pt x="91624" y="187923"/>
                  </a:lnTo>
                  <a:lnTo>
                    <a:pt x="116211" y="221418"/>
                  </a:lnTo>
                  <a:lnTo>
                    <a:pt x="142718" y="253426"/>
                  </a:lnTo>
                  <a:lnTo>
                    <a:pt x="171276" y="284080"/>
                  </a:lnTo>
                  <a:lnTo>
                    <a:pt x="179831" y="292607"/>
                  </a:lnTo>
                  <a:lnTo>
                    <a:pt x="190499" y="271271"/>
                  </a:lnTo>
                  <a:close/>
                </a:path>
                <a:path w="472439" h="451485">
                  <a:moveTo>
                    <a:pt x="472439" y="451103"/>
                  </a:moveTo>
                  <a:lnTo>
                    <a:pt x="433513" y="439552"/>
                  </a:lnTo>
                  <a:lnTo>
                    <a:pt x="400826" y="428243"/>
                  </a:lnTo>
                  <a:lnTo>
                    <a:pt x="10667" y="428243"/>
                  </a:lnTo>
                  <a:lnTo>
                    <a:pt x="10667" y="438911"/>
                  </a:lnTo>
                  <a:lnTo>
                    <a:pt x="21335" y="438911"/>
                  </a:lnTo>
                  <a:lnTo>
                    <a:pt x="21335" y="451103"/>
                  </a:lnTo>
                  <a:lnTo>
                    <a:pt x="472439" y="451103"/>
                  </a:lnTo>
                  <a:close/>
                </a:path>
                <a:path w="472439" h="451485">
                  <a:moveTo>
                    <a:pt x="472439" y="428243"/>
                  </a:moveTo>
                  <a:lnTo>
                    <a:pt x="435677" y="416589"/>
                  </a:lnTo>
                  <a:lnTo>
                    <a:pt x="394795" y="401633"/>
                  </a:lnTo>
                  <a:lnTo>
                    <a:pt x="355921" y="384966"/>
                  </a:lnTo>
                  <a:lnTo>
                    <a:pt x="318896" y="366331"/>
                  </a:lnTo>
                  <a:lnTo>
                    <a:pt x="283562" y="345468"/>
                  </a:lnTo>
                  <a:lnTo>
                    <a:pt x="249759" y="322117"/>
                  </a:lnTo>
                  <a:lnTo>
                    <a:pt x="217327" y="296021"/>
                  </a:lnTo>
                  <a:lnTo>
                    <a:pt x="190499" y="271271"/>
                  </a:lnTo>
                  <a:lnTo>
                    <a:pt x="179831" y="292607"/>
                  </a:lnTo>
                  <a:lnTo>
                    <a:pt x="210676" y="321221"/>
                  </a:lnTo>
                  <a:lnTo>
                    <a:pt x="240997" y="344887"/>
                  </a:lnTo>
                  <a:lnTo>
                    <a:pt x="274260" y="367142"/>
                  </a:lnTo>
                  <a:lnTo>
                    <a:pt x="310303" y="387861"/>
                  </a:lnTo>
                  <a:lnTo>
                    <a:pt x="348967" y="406919"/>
                  </a:lnTo>
                  <a:lnTo>
                    <a:pt x="384071" y="421838"/>
                  </a:lnTo>
                  <a:lnTo>
                    <a:pt x="400826" y="428243"/>
                  </a:lnTo>
                  <a:lnTo>
                    <a:pt x="472439" y="428243"/>
                  </a:lnTo>
                  <a:close/>
                </a:path>
                <a:path w="472439" h="451485">
                  <a:moveTo>
                    <a:pt x="472439" y="451103"/>
                  </a:moveTo>
                  <a:lnTo>
                    <a:pt x="472439" y="428243"/>
                  </a:lnTo>
                  <a:lnTo>
                    <a:pt x="400826" y="428243"/>
                  </a:lnTo>
                  <a:lnTo>
                    <a:pt x="439894" y="441584"/>
                  </a:lnTo>
                  <a:lnTo>
                    <a:pt x="472439" y="451103"/>
                  </a:lnTo>
                  <a:close/>
                </a:path>
              </a:pathLst>
            </a:custGeom>
            <a:solidFill>
              <a:srgbClr val="24211D"/>
            </a:solidFill>
          </p:spPr>
          <p:txBody>
            <a:bodyPr wrap="square" lIns="0" tIns="0" rIns="0" bIns="0" rtlCol="0"/>
            <a:lstStyle/>
            <a:p>
              <a:endParaRPr/>
            </a:p>
          </p:txBody>
        </p:sp>
        <p:sp>
          <p:nvSpPr>
            <p:cNvPr id="915" name="object 915"/>
            <p:cNvSpPr/>
            <p:nvPr/>
          </p:nvSpPr>
          <p:spPr>
            <a:xfrm>
              <a:off x="4192235" y="4510374"/>
              <a:ext cx="395299" cy="389004"/>
            </a:xfrm>
            <a:custGeom>
              <a:avLst/>
              <a:gdLst/>
              <a:ahLst/>
              <a:cxnLst/>
              <a:rect l="l" t="t" r="r" b="b"/>
              <a:pathLst>
                <a:path w="462279" h="428625">
                  <a:moveTo>
                    <a:pt x="461771" y="428243"/>
                  </a:moveTo>
                  <a:lnTo>
                    <a:pt x="422671" y="416677"/>
                  </a:lnTo>
                  <a:lnTo>
                    <a:pt x="385853" y="403730"/>
                  </a:lnTo>
                  <a:lnTo>
                    <a:pt x="345623" y="386897"/>
                  </a:lnTo>
                  <a:lnTo>
                    <a:pt x="308143" y="368216"/>
                  </a:lnTo>
                  <a:lnTo>
                    <a:pt x="273220" y="347704"/>
                  </a:lnTo>
                  <a:lnTo>
                    <a:pt x="240662" y="325376"/>
                  </a:lnTo>
                  <a:lnTo>
                    <a:pt x="210276" y="301250"/>
                  </a:lnTo>
                  <a:lnTo>
                    <a:pt x="181870" y="275340"/>
                  </a:lnTo>
                  <a:lnTo>
                    <a:pt x="155250" y="247662"/>
                  </a:lnTo>
                  <a:lnTo>
                    <a:pt x="130224" y="218234"/>
                  </a:lnTo>
                  <a:lnTo>
                    <a:pt x="106600" y="187071"/>
                  </a:lnTo>
                  <a:lnTo>
                    <a:pt x="81071" y="149352"/>
                  </a:lnTo>
                  <a:lnTo>
                    <a:pt x="56832" y="109411"/>
                  </a:lnTo>
                  <a:lnTo>
                    <a:pt x="33598" y="67274"/>
                  </a:lnTo>
                  <a:lnTo>
                    <a:pt x="13865" y="28619"/>
                  </a:lnTo>
                  <a:lnTo>
                    <a:pt x="0" y="0"/>
                  </a:lnTo>
                  <a:lnTo>
                    <a:pt x="0" y="428243"/>
                  </a:lnTo>
                  <a:lnTo>
                    <a:pt x="461771" y="428243"/>
                  </a:lnTo>
                  <a:close/>
                </a:path>
              </a:pathLst>
            </a:custGeom>
            <a:solidFill>
              <a:srgbClr val="F99E7D"/>
            </a:solidFill>
          </p:spPr>
          <p:txBody>
            <a:bodyPr wrap="square" lIns="0" tIns="0" rIns="0" bIns="0" rtlCol="0"/>
            <a:lstStyle/>
            <a:p>
              <a:endParaRPr/>
            </a:p>
          </p:txBody>
        </p:sp>
        <p:sp>
          <p:nvSpPr>
            <p:cNvPr id="916" name="object 916"/>
            <p:cNvSpPr/>
            <p:nvPr/>
          </p:nvSpPr>
          <p:spPr>
            <a:xfrm>
              <a:off x="4183113" y="4500691"/>
              <a:ext cx="413217" cy="408022"/>
            </a:xfrm>
            <a:custGeom>
              <a:avLst/>
              <a:gdLst/>
              <a:ahLst/>
              <a:cxnLst/>
              <a:rect l="l" t="t" r="r" b="b"/>
              <a:pathLst>
                <a:path w="483235" h="449579">
                  <a:moveTo>
                    <a:pt x="21335" y="0"/>
                  </a:moveTo>
                  <a:lnTo>
                    <a:pt x="0" y="10667"/>
                  </a:lnTo>
                  <a:lnTo>
                    <a:pt x="10667" y="10667"/>
                  </a:lnTo>
                  <a:lnTo>
                    <a:pt x="21335" y="0"/>
                  </a:lnTo>
                  <a:close/>
                </a:path>
                <a:path w="483235" h="449579">
                  <a:moveTo>
                    <a:pt x="21335" y="61201"/>
                  </a:moveTo>
                  <a:lnTo>
                    <a:pt x="21335" y="10667"/>
                  </a:lnTo>
                  <a:lnTo>
                    <a:pt x="0" y="10667"/>
                  </a:lnTo>
                  <a:lnTo>
                    <a:pt x="14638" y="46145"/>
                  </a:lnTo>
                  <a:lnTo>
                    <a:pt x="21335" y="61201"/>
                  </a:lnTo>
                  <a:close/>
                </a:path>
                <a:path w="483235" h="449579">
                  <a:moveTo>
                    <a:pt x="21335" y="428243"/>
                  </a:moveTo>
                  <a:lnTo>
                    <a:pt x="21335" y="61201"/>
                  </a:lnTo>
                  <a:lnTo>
                    <a:pt x="19718" y="57636"/>
                  </a:lnTo>
                  <a:lnTo>
                    <a:pt x="14638" y="46145"/>
                  </a:lnTo>
                  <a:lnTo>
                    <a:pt x="9661" y="34488"/>
                  </a:lnTo>
                  <a:lnTo>
                    <a:pt x="4782" y="22664"/>
                  </a:lnTo>
                  <a:lnTo>
                    <a:pt x="0" y="10667"/>
                  </a:lnTo>
                  <a:lnTo>
                    <a:pt x="0" y="438911"/>
                  </a:lnTo>
                  <a:lnTo>
                    <a:pt x="10667" y="438911"/>
                  </a:lnTo>
                  <a:lnTo>
                    <a:pt x="10667" y="428243"/>
                  </a:lnTo>
                  <a:lnTo>
                    <a:pt x="21335" y="428243"/>
                  </a:lnTo>
                  <a:close/>
                </a:path>
                <a:path w="483235" h="449579">
                  <a:moveTo>
                    <a:pt x="21335" y="449579"/>
                  </a:moveTo>
                  <a:lnTo>
                    <a:pt x="21335" y="438911"/>
                  </a:lnTo>
                  <a:lnTo>
                    <a:pt x="0" y="438911"/>
                  </a:lnTo>
                  <a:lnTo>
                    <a:pt x="0" y="449579"/>
                  </a:lnTo>
                  <a:lnTo>
                    <a:pt x="21335" y="449579"/>
                  </a:lnTo>
                  <a:close/>
                </a:path>
                <a:path w="483235" h="449579">
                  <a:moveTo>
                    <a:pt x="202691" y="269747"/>
                  </a:moveTo>
                  <a:lnTo>
                    <a:pt x="172999" y="242518"/>
                  </a:lnTo>
                  <a:lnTo>
                    <a:pt x="145451" y="212983"/>
                  </a:lnTo>
                  <a:lnTo>
                    <a:pt x="119890" y="181144"/>
                  </a:lnTo>
                  <a:lnTo>
                    <a:pt x="96156" y="147000"/>
                  </a:lnTo>
                  <a:lnTo>
                    <a:pt x="74089" y="110551"/>
                  </a:lnTo>
                  <a:lnTo>
                    <a:pt x="53530" y="71797"/>
                  </a:lnTo>
                  <a:lnTo>
                    <a:pt x="36987" y="36745"/>
                  </a:lnTo>
                  <a:lnTo>
                    <a:pt x="21335" y="0"/>
                  </a:lnTo>
                  <a:lnTo>
                    <a:pt x="10667" y="10667"/>
                  </a:lnTo>
                  <a:lnTo>
                    <a:pt x="21335" y="10667"/>
                  </a:lnTo>
                  <a:lnTo>
                    <a:pt x="21335" y="61201"/>
                  </a:lnTo>
                  <a:lnTo>
                    <a:pt x="24903" y="68966"/>
                  </a:lnTo>
                  <a:lnTo>
                    <a:pt x="46750" y="112735"/>
                  </a:lnTo>
                  <a:lnTo>
                    <a:pt x="67429" y="149124"/>
                  </a:lnTo>
                  <a:lnTo>
                    <a:pt x="89698" y="183879"/>
                  </a:lnTo>
                  <a:lnTo>
                    <a:pt x="113681" y="217145"/>
                  </a:lnTo>
                  <a:lnTo>
                    <a:pt x="139503" y="249063"/>
                  </a:lnTo>
                  <a:lnTo>
                    <a:pt x="167290" y="279777"/>
                  </a:lnTo>
                  <a:lnTo>
                    <a:pt x="179831" y="292607"/>
                  </a:lnTo>
                  <a:lnTo>
                    <a:pt x="202691" y="269747"/>
                  </a:lnTo>
                  <a:close/>
                </a:path>
                <a:path w="483235" h="449579">
                  <a:moveTo>
                    <a:pt x="472439" y="449579"/>
                  </a:moveTo>
                  <a:lnTo>
                    <a:pt x="433207" y="437806"/>
                  </a:lnTo>
                  <a:lnTo>
                    <a:pt x="406017" y="428243"/>
                  </a:lnTo>
                  <a:lnTo>
                    <a:pt x="10667" y="428243"/>
                  </a:lnTo>
                  <a:lnTo>
                    <a:pt x="10667" y="438911"/>
                  </a:lnTo>
                  <a:lnTo>
                    <a:pt x="21335" y="438911"/>
                  </a:lnTo>
                  <a:lnTo>
                    <a:pt x="21335" y="449579"/>
                  </a:lnTo>
                  <a:lnTo>
                    <a:pt x="472439" y="449579"/>
                  </a:lnTo>
                  <a:close/>
                </a:path>
                <a:path w="483235" h="449579">
                  <a:moveTo>
                    <a:pt x="483107" y="428243"/>
                  </a:moveTo>
                  <a:lnTo>
                    <a:pt x="443187" y="415834"/>
                  </a:lnTo>
                  <a:lnTo>
                    <a:pt x="405662" y="402007"/>
                  </a:lnTo>
                  <a:lnTo>
                    <a:pt x="370444" y="386813"/>
                  </a:lnTo>
                  <a:lnTo>
                    <a:pt x="332158" y="367426"/>
                  </a:lnTo>
                  <a:lnTo>
                    <a:pt x="296753" y="346325"/>
                  </a:lnTo>
                  <a:lnTo>
                    <a:pt x="264092" y="323592"/>
                  </a:lnTo>
                  <a:lnTo>
                    <a:pt x="234034" y="299305"/>
                  </a:lnTo>
                  <a:lnTo>
                    <a:pt x="202691" y="269747"/>
                  </a:lnTo>
                  <a:lnTo>
                    <a:pt x="179831" y="292607"/>
                  </a:lnTo>
                  <a:lnTo>
                    <a:pt x="210655" y="317667"/>
                  </a:lnTo>
                  <a:lnTo>
                    <a:pt x="242799" y="341539"/>
                  </a:lnTo>
                  <a:lnTo>
                    <a:pt x="276545" y="364073"/>
                  </a:lnTo>
                  <a:lnTo>
                    <a:pt x="312176" y="385117"/>
                  </a:lnTo>
                  <a:lnTo>
                    <a:pt x="349974" y="404521"/>
                  </a:lnTo>
                  <a:lnTo>
                    <a:pt x="390224" y="422135"/>
                  </a:lnTo>
                  <a:lnTo>
                    <a:pt x="406017" y="428243"/>
                  </a:lnTo>
                  <a:lnTo>
                    <a:pt x="472439" y="428243"/>
                  </a:lnTo>
                  <a:lnTo>
                    <a:pt x="472439" y="438911"/>
                  </a:lnTo>
                  <a:lnTo>
                    <a:pt x="483107" y="428243"/>
                  </a:lnTo>
                  <a:close/>
                </a:path>
                <a:path w="483235" h="449579">
                  <a:moveTo>
                    <a:pt x="483107" y="428243"/>
                  </a:moveTo>
                  <a:lnTo>
                    <a:pt x="472439" y="438911"/>
                  </a:lnTo>
                  <a:lnTo>
                    <a:pt x="472439" y="428243"/>
                  </a:lnTo>
                  <a:lnTo>
                    <a:pt x="406017" y="428243"/>
                  </a:lnTo>
                  <a:lnTo>
                    <a:pt x="446029" y="441906"/>
                  </a:lnTo>
                  <a:lnTo>
                    <a:pt x="472439" y="449579"/>
                  </a:lnTo>
                  <a:lnTo>
                    <a:pt x="483107" y="428243"/>
                  </a:lnTo>
                  <a:close/>
                </a:path>
              </a:pathLst>
            </a:custGeom>
            <a:solidFill>
              <a:srgbClr val="24211D"/>
            </a:solidFill>
          </p:spPr>
          <p:txBody>
            <a:bodyPr wrap="square" lIns="0" tIns="0" rIns="0" bIns="0" rtlCol="0"/>
            <a:lstStyle/>
            <a:p>
              <a:endParaRPr/>
            </a:p>
          </p:txBody>
        </p:sp>
        <p:sp>
          <p:nvSpPr>
            <p:cNvPr id="917" name="object 917"/>
            <p:cNvSpPr/>
            <p:nvPr/>
          </p:nvSpPr>
          <p:spPr>
            <a:xfrm>
              <a:off x="6213471" y="4491010"/>
              <a:ext cx="395299" cy="398801"/>
            </a:xfrm>
            <a:custGeom>
              <a:avLst/>
              <a:gdLst/>
              <a:ahLst/>
              <a:cxnLst/>
              <a:rect l="l" t="t" r="r" b="b"/>
              <a:pathLst>
                <a:path w="462279" h="439420">
                  <a:moveTo>
                    <a:pt x="461771" y="438911"/>
                  </a:moveTo>
                  <a:lnTo>
                    <a:pt x="423245" y="427244"/>
                  </a:lnTo>
                  <a:lnTo>
                    <a:pt x="386750" y="414111"/>
                  </a:lnTo>
                  <a:lnTo>
                    <a:pt x="346631" y="396973"/>
                  </a:lnTo>
                  <a:lnTo>
                    <a:pt x="309035" y="377924"/>
                  </a:lnTo>
                  <a:lnTo>
                    <a:pt x="273832" y="357010"/>
                  </a:lnTo>
                  <a:lnTo>
                    <a:pt x="240892" y="334275"/>
                  </a:lnTo>
                  <a:lnTo>
                    <a:pt x="210084" y="309766"/>
                  </a:lnTo>
                  <a:lnTo>
                    <a:pt x="181277" y="283529"/>
                  </a:lnTo>
                  <a:lnTo>
                    <a:pt x="154342" y="255608"/>
                  </a:lnTo>
                  <a:lnTo>
                    <a:pt x="129147" y="226050"/>
                  </a:lnTo>
                  <a:lnTo>
                    <a:pt x="105563" y="194900"/>
                  </a:lnTo>
                  <a:lnTo>
                    <a:pt x="83459" y="162205"/>
                  </a:lnTo>
                  <a:lnTo>
                    <a:pt x="59842" y="123003"/>
                  </a:lnTo>
                  <a:lnTo>
                    <a:pt x="37793" y="81910"/>
                  </a:lnTo>
                  <a:lnTo>
                    <a:pt x="14620" y="33504"/>
                  </a:lnTo>
                  <a:lnTo>
                    <a:pt x="0" y="0"/>
                  </a:lnTo>
                  <a:lnTo>
                    <a:pt x="0" y="438911"/>
                  </a:lnTo>
                  <a:lnTo>
                    <a:pt x="461771" y="438911"/>
                  </a:lnTo>
                  <a:close/>
                </a:path>
              </a:pathLst>
            </a:custGeom>
            <a:solidFill>
              <a:srgbClr val="F99E7D"/>
            </a:solidFill>
          </p:spPr>
          <p:txBody>
            <a:bodyPr wrap="square" lIns="0" tIns="0" rIns="0" bIns="0" rtlCol="0"/>
            <a:lstStyle/>
            <a:p>
              <a:endParaRPr/>
            </a:p>
          </p:txBody>
        </p:sp>
        <p:sp>
          <p:nvSpPr>
            <p:cNvPr id="918" name="object 918"/>
            <p:cNvSpPr/>
            <p:nvPr/>
          </p:nvSpPr>
          <p:spPr>
            <a:xfrm>
              <a:off x="6193924" y="4491009"/>
              <a:ext cx="414847" cy="408022"/>
            </a:xfrm>
            <a:custGeom>
              <a:avLst/>
              <a:gdLst/>
              <a:ahLst/>
              <a:cxnLst/>
              <a:rect l="l" t="t" r="r" b="b"/>
              <a:pathLst>
                <a:path w="485140" h="449579">
                  <a:moveTo>
                    <a:pt x="33527" y="0"/>
                  </a:moveTo>
                  <a:lnTo>
                    <a:pt x="0" y="0"/>
                  </a:lnTo>
                  <a:lnTo>
                    <a:pt x="0" y="10667"/>
                  </a:lnTo>
                  <a:lnTo>
                    <a:pt x="33527" y="0"/>
                  </a:lnTo>
                  <a:close/>
                </a:path>
                <a:path w="485140" h="449579">
                  <a:moveTo>
                    <a:pt x="202691" y="269747"/>
                  </a:moveTo>
                  <a:lnTo>
                    <a:pt x="173056" y="233132"/>
                  </a:lnTo>
                  <a:lnTo>
                    <a:pt x="144878" y="195059"/>
                  </a:lnTo>
                  <a:lnTo>
                    <a:pt x="118159" y="155527"/>
                  </a:lnTo>
                  <a:lnTo>
                    <a:pt x="92898" y="114537"/>
                  </a:lnTo>
                  <a:lnTo>
                    <a:pt x="66223" y="66680"/>
                  </a:lnTo>
                  <a:lnTo>
                    <a:pt x="41394" y="16977"/>
                  </a:lnTo>
                  <a:lnTo>
                    <a:pt x="33527" y="0"/>
                  </a:lnTo>
                  <a:lnTo>
                    <a:pt x="0" y="10667"/>
                  </a:lnTo>
                  <a:lnTo>
                    <a:pt x="40873" y="83066"/>
                  </a:lnTo>
                  <a:lnTo>
                    <a:pt x="69640" y="131889"/>
                  </a:lnTo>
                  <a:lnTo>
                    <a:pt x="95809" y="173447"/>
                  </a:lnTo>
                  <a:lnTo>
                    <a:pt x="119340" y="207804"/>
                  </a:lnTo>
                  <a:lnTo>
                    <a:pt x="143608" y="239788"/>
                  </a:lnTo>
                  <a:lnTo>
                    <a:pt x="168752" y="268921"/>
                  </a:lnTo>
                  <a:lnTo>
                    <a:pt x="179831" y="280415"/>
                  </a:lnTo>
                  <a:lnTo>
                    <a:pt x="202691" y="269747"/>
                  </a:lnTo>
                  <a:close/>
                </a:path>
                <a:path w="485140" h="449579">
                  <a:moveTo>
                    <a:pt x="33527" y="416051"/>
                  </a:moveTo>
                  <a:lnTo>
                    <a:pt x="33527" y="70221"/>
                  </a:lnTo>
                  <a:lnTo>
                    <a:pt x="0" y="10667"/>
                  </a:lnTo>
                  <a:lnTo>
                    <a:pt x="0" y="438911"/>
                  </a:lnTo>
                  <a:lnTo>
                    <a:pt x="22859" y="438911"/>
                  </a:lnTo>
                  <a:lnTo>
                    <a:pt x="22859" y="416051"/>
                  </a:lnTo>
                  <a:lnTo>
                    <a:pt x="33527" y="416051"/>
                  </a:lnTo>
                  <a:close/>
                </a:path>
                <a:path w="485140" h="449579">
                  <a:moveTo>
                    <a:pt x="33527" y="449579"/>
                  </a:moveTo>
                  <a:lnTo>
                    <a:pt x="33527" y="438911"/>
                  </a:lnTo>
                  <a:lnTo>
                    <a:pt x="0" y="438911"/>
                  </a:lnTo>
                  <a:lnTo>
                    <a:pt x="0" y="449579"/>
                  </a:lnTo>
                  <a:lnTo>
                    <a:pt x="33527" y="449579"/>
                  </a:lnTo>
                  <a:close/>
                </a:path>
                <a:path w="485140" h="449579">
                  <a:moveTo>
                    <a:pt x="377936" y="449579"/>
                  </a:moveTo>
                  <a:lnTo>
                    <a:pt x="377936" y="416051"/>
                  </a:lnTo>
                  <a:lnTo>
                    <a:pt x="22859" y="416051"/>
                  </a:lnTo>
                  <a:lnTo>
                    <a:pt x="22859" y="438911"/>
                  </a:lnTo>
                  <a:lnTo>
                    <a:pt x="33527" y="438911"/>
                  </a:lnTo>
                  <a:lnTo>
                    <a:pt x="33527" y="449579"/>
                  </a:lnTo>
                  <a:lnTo>
                    <a:pt x="377936" y="449579"/>
                  </a:lnTo>
                  <a:close/>
                </a:path>
                <a:path w="485140" h="449579">
                  <a:moveTo>
                    <a:pt x="448813" y="416051"/>
                  </a:moveTo>
                  <a:lnTo>
                    <a:pt x="407169" y="401115"/>
                  </a:lnTo>
                  <a:lnTo>
                    <a:pt x="371912" y="386023"/>
                  </a:lnTo>
                  <a:lnTo>
                    <a:pt x="333530" y="366664"/>
                  </a:lnTo>
                  <a:lnTo>
                    <a:pt x="297960" y="345568"/>
                  </a:lnTo>
                  <a:lnTo>
                    <a:pt x="265042" y="322897"/>
                  </a:lnTo>
                  <a:lnTo>
                    <a:pt x="234616" y="298808"/>
                  </a:lnTo>
                  <a:lnTo>
                    <a:pt x="202691" y="269747"/>
                  </a:lnTo>
                  <a:lnTo>
                    <a:pt x="179831" y="280415"/>
                  </a:lnTo>
                  <a:lnTo>
                    <a:pt x="208547" y="307657"/>
                  </a:lnTo>
                  <a:lnTo>
                    <a:pt x="238516" y="332968"/>
                  </a:lnTo>
                  <a:lnTo>
                    <a:pt x="270087" y="356348"/>
                  </a:lnTo>
                  <a:lnTo>
                    <a:pt x="303614" y="377797"/>
                  </a:lnTo>
                  <a:lnTo>
                    <a:pt x="339446" y="397316"/>
                  </a:lnTo>
                  <a:lnTo>
                    <a:pt x="377936" y="414904"/>
                  </a:lnTo>
                  <a:lnTo>
                    <a:pt x="380731" y="416051"/>
                  </a:lnTo>
                  <a:lnTo>
                    <a:pt x="448813" y="416051"/>
                  </a:lnTo>
                  <a:close/>
                </a:path>
                <a:path w="485140" h="449579">
                  <a:moveTo>
                    <a:pt x="484631" y="449579"/>
                  </a:moveTo>
                  <a:lnTo>
                    <a:pt x="484631" y="426719"/>
                  </a:lnTo>
                  <a:lnTo>
                    <a:pt x="477774" y="424824"/>
                  </a:lnTo>
                  <a:lnTo>
                    <a:pt x="471053" y="422901"/>
                  </a:lnTo>
                  <a:lnTo>
                    <a:pt x="464366" y="420922"/>
                  </a:lnTo>
                  <a:lnTo>
                    <a:pt x="457746" y="418897"/>
                  </a:lnTo>
                  <a:lnTo>
                    <a:pt x="451194" y="416828"/>
                  </a:lnTo>
                  <a:lnTo>
                    <a:pt x="448813" y="416051"/>
                  </a:lnTo>
                  <a:lnTo>
                    <a:pt x="380731" y="416051"/>
                  </a:lnTo>
                  <a:lnTo>
                    <a:pt x="419434" y="430561"/>
                  </a:lnTo>
                  <a:lnTo>
                    <a:pt x="457664" y="442445"/>
                  </a:lnTo>
                  <a:lnTo>
                    <a:pt x="477808" y="447864"/>
                  </a:lnTo>
                  <a:lnTo>
                    <a:pt x="484631" y="449579"/>
                  </a:lnTo>
                  <a:close/>
                </a:path>
                <a:path w="485140" h="449579">
                  <a:moveTo>
                    <a:pt x="484631" y="449579"/>
                  </a:moveTo>
                  <a:lnTo>
                    <a:pt x="444633" y="438641"/>
                  </a:lnTo>
                  <a:lnTo>
                    <a:pt x="407250" y="426285"/>
                  </a:lnTo>
                  <a:lnTo>
                    <a:pt x="380731" y="416051"/>
                  </a:lnTo>
                  <a:lnTo>
                    <a:pt x="380731" y="449579"/>
                  </a:lnTo>
                  <a:lnTo>
                    <a:pt x="484631" y="449579"/>
                  </a:lnTo>
                  <a:close/>
                </a:path>
                <a:path w="485140" h="449579">
                  <a:moveTo>
                    <a:pt x="484631" y="426719"/>
                  </a:moveTo>
                  <a:lnTo>
                    <a:pt x="484631" y="416051"/>
                  </a:lnTo>
                  <a:lnTo>
                    <a:pt x="448813" y="416051"/>
                  </a:lnTo>
                  <a:lnTo>
                    <a:pt x="484631" y="426719"/>
                  </a:lnTo>
                  <a:close/>
                </a:path>
              </a:pathLst>
            </a:custGeom>
            <a:solidFill>
              <a:srgbClr val="24211D"/>
            </a:solidFill>
          </p:spPr>
          <p:txBody>
            <a:bodyPr wrap="square" lIns="0" tIns="0" rIns="0" bIns="0" rtlCol="0"/>
            <a:lstStyle/>
            <a:p>
              <a:endParaRPr/>
            </a:p>
          </p:txBody>
        </p:sp>
      </p:grpSp>
    </p:spTree>
    <p:extLst>
      <p:ext uri="{BB962C8B-B14F-4D97-AF65-F5344CB8AC3E}">
        <p14:creationId xmlns:p14="http://schemas.microsoft.com/office/powerpoint/2010/main" val="6797273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 Τίτλος"/>
          <p:cNvSpPr>
            <a:spLocks noGrp="1"/>
          </p:cNvSpPr>
          <p:nvPr>
            <p:ph type="title"/>
          </p:nvPr>
        </p:nvSpPr>
        <p:spPr>
          <a:xfrm>
            <a:off x="457200" y="44450"/>
            <a:ext cx="8229600" cy="1143000"/>
          </a:xfrm>
        </p:spPr>
        <p:txBody>
          <a:bodyPr/>
          <a:lstStyle/>
          <a:p>
            <a:pPr eaLnBrk="1" hangingPunct="1"/>
            <a:r>
              <a:rPr lang="el-GR" altLang="el-GR" sz="3600" b="1" dirty="0" smtClean="0">
                <a:latin typeface="Cambria Math" pitchFamily="18" charset="0"/>
                <a:ea typeface="Cambria Math" pitchFamily="18" charset="0"/>
                <a:cs typeface="Cambria Math" pitchFamily="18" charset="0"/>
              </a:rPr>
              <a:t>Διάστημα Προστασίας - </a:t>
            </a:r>
            <a:r>
              <a:rPr lang="en-US" altLang="el-GR" sz="3600" b="1" dirty="0" smtClean="0">
                <a:latin typeface="Cambria Math" pitchFamily="18" charset="0"/>
                <a:ea typeface="Cambria Math" pitchFamily="18" charset="0"/>
                <a:cs typeface="Cambria Math" pitchFamily="18" charset="0"/>
              </a:rPr>
              <a:t>Guard Interval</a:t>
            </a:r>
          </a:p>
        </p:txBody>
      </p:sp>
      <p:sp>
        <p:nvSpPr>
          <p:cNvPr id="8195" name="2 - Θέση περιεχομένου"/>
          <p:cNvSpPr>
            <a:spLocks noGrp="1"/>
          </p:cNvSpPr>
          <p:nvPr>
            <p:ph idx="1"/>
          </p:nvPr>
        </p:nvSpPr>
        <p:spPr>
          <a:xfrm>
            <a:off x="457200" y="1412875"/>
            <a:ext cx="8229600" cy="3212268"/>
          </a:xfrm>
        </p:spPr>
        <p:txBody>
          <a:bodyPr/>
          <a:lstStyle/>
          <a:p>
            <a:pPr eaLnBrk="1" hangingPunct="1"/>
            <a:r>
              <a:rPr lang="el-GR" altLang="el-GR" sz="2000" dirty="0" smtClean="0">
                <a:latin typeface="Cambria Math" pitchFamily="18" charset="0"/>
                <a:ea typeface="Cambria Math" pitchFamily="18" charset="0"/>
                <a:cs typeface="Cambria Math" pitchFamily="18" charset="0"/>
              </a:rPr>
              <a:t>Για να αποβάλουμε σχεδόν πλήρως την </a:t>
            </a:r>
            <a:r>
              <a:rPr lang="en-US" altLang="el-GR" sz="2000" dirty="0" smtClean="0">
                <a:latin typeface="Cambria Math" pitchFamily="18" charset="0"/>
                <a:ea typeface="Cambria Math" pitchFamily="18" charset="0"/>
                <a:cs typeface="Cambria Math" pitchFamily="18" charset="0"/>
              </a:rPr>
              <a:t>ISI</a:t>
            </a:r>
            <a:r>
              <a:rPr lang="el-GR" altLang="el-GR" sz="2000" dirty="0" smtClean="0">
                <a:latin typeface="Cambria Math" pitchFamily="18" charset="0"/>
                <a:ea typeface="Cambria Math" pitchFamily="18" charset="0"/>
                <a:cs typeface="Cambria Math" pitchFamily="18" charset="0"/>
              </a:rPr>
              <a:t>, πρέπει για κάθε σύμβολο </a:t>
            </a:r>
            <a:r>
              <a:rPr lang="en-US" altLang="el-GR" sz="2000" dirty="0" smtClean="0">
                <a:latin typeface="Cambria Math" pitchFamily="18" charset="0"/>
                <a:ea typeface="Cambria Math" pitchFamily="18" charset="0"/>
                <a:cs typeface="Cambria Math" pitchFamily="18" charset="0"/>
              </a:rPr>
              <a:t>OFDM</a:t>
            </a:r>
            <a:r>
              <a:rPr lang="el-GR" altLang="el-GR" sz="2000" dirty="0" smtClean="0">
                <a:latin typeface="Cambria Math" pitchFamily="18" charset="0"/>
                <a:ea typeface="Cambria Math" pitchFamily="18" charset="0"/>
                <a:cs typeface="Cambria Math" pitchFamily="18" charset="0"/>
              </a:rPr>
              <a:t> να εισάγεται ένα διάστημα προστασίας</a:t>
            </a:r>
            <a:r>
              <a:rPr lang="en-US" altLang="el-GR" sz="2000" dirty="0" smtClean="0">
                <a:latin typeface="Cambria Math" pitchFamily="18" charset="0"/>
                <a:ea typeface="Cambria Math" pitchFamily="18" charset="0"/>
                <a:cs typeface="Cambria Math" pitchFamily="18" charset="0"/>
              </a:rPr>
              <a:t> (</a:t>
            </a:r>
            <a:r>
              <a:rPr lang="en-US" altLang="el-GR" sz="2000" b="1" dirty="0" smtClean="0">
                <a:latin typeface="Cambria Math" pitchFamily="18" charset="0"/>
                <a:ea typeface="Cambria Math" pitchFamily="18" charset="0"/>
                <a:cs typeface="Cambria Math" pitchFamily="18" charset="0"/>
              </a:rPr>
              <a:t>guard interval</a:t>
            </a:r>
            <a:r>
              <a:rPr lang="en-US" altLang="el-GR" sz="2000" dirty="0" smtClean="0">
                <a:latin typeface="Cambria Math" pitchFamily="18" charset="0"/>
                <a:ea typeface="Cambria Math" pitchFamily="18" charset="0"/>
                <a:cs typeface="Cambria Math" pitchFamily="18" charset="0"/>
              </a:rPr>
              <a:t>)</a:t>
            </a:r>
            <a:r>
              <a:rPr lang="el-GR" altLang="el-GR" sz="2000" dirty="0" smtClean="0">
                <a:latin typeface="Cambria Math" pitchFamily="18" charset="0"/>
                <a:ea typeface="Cambria Math" pitchFamily="18" charset="0"/>
                <a:cs typeface="Cambria Math" pitchFamily="18" charset="0"/>
              </a:rPr>
              <a:t>. Έτσι εξασφαλίζεται η </a:t>
            </a:r>
            <a:r>
              <a:rPr lang="el-GR" altLang="el-GR" sz="2000" dirty="0" err="1" smtClean="0">
                <a:latin typeface="Cambria Math" pitchFamily="18" charset="0"/>
                <a:ea typeface="Cambria Math" pitchFamily="18" charset="0"/>
                <a:cs typeface="Cambria Math" pitchFamily="18" charset="0"/>
              </a:rPr>
              <a:t>ορθογωνιότητα</a:t>
            </a:r>
            <a:r>
              <a:rPr lang="el-GR" altLang="el-GR" sz="2000" dirty="0" smtClean="0">
                <a:latin typeface="Cambria Math" pitchFamily="18" charset="0"/>
                <a:ea typeface="Cambria Math" pitchFamily="18" charset="0"/>
                <a:cs typeface="Cambria Math" pitchFamily="18" charset="0"/>
              </a:rPr>
              <a:t> και παρεμποδίζεται η παρεμβολή για </a:t>
            </a:r>
            <a:r>
              <a:rPr lang="en-US" altLang="el-GR" sz="2000" dirty="0" smtClean="0">
                <a:latin typeface="Cambria Math" pitchFamily="18" charset="0"/>
                <a:ea typeface="Cambria Math" pitchFamily="18" charset="0"/>
                <a:cs typeface="Cambria Math" pitchFamily="18" charset="0"/>
              </a:rPr>
              <a:t>ISI.</a:t>
            </a:r>
            <a:r>
              <a:rPr lang="el-GR" altLang="el-GR" sz="2000" dirty="0" smtClean="0">
                <a:latin typeface="Cambria Math" pitchFamily="18" charset="0"/>
                <a:ea typeface="Cambria Math" pitchFamily="18" charset="0"/>
                <a:cs typeface="Cambria Math" pitchFamily="18" charset="0"/>
              </a:rPr>
              <a:t> </a:t>
            </a:r>
          </a:p>
          <a:p>
            <a:pPr eaLnBrk="1" hangingPunct="1"/>
            <a:r>
              <a:rPr lang="en-US" altLang="el-GR" sz="2000" dirty="0" smtClean="0">
                <a:latin typeface="Cambria Math" pitchFamily="18" charset="0"/>
                <a:ea typeface="Cambria Math" pitchFamily="18" charset="0"/>
                <a:cs typeface="Cambria Math" pitchFamily="18" charset="0"/>
              </a:rPr>
              <a:t>T</a:t>
            </a:r>
            <a:r>
              <a:rPr lang="el-GR" altLang="el-GR" sz="2000" dirty="0" smtClean="0">
                <a:latin typeface="Cambria Math" pitchFamily="18" charset="0"/>
                <a:ea typeface="Cambria Math" pitchFamily="18" charset="0"/>
                <a:cs typeface="Cambria Math" pitchFamily="18" charset="0"/>
              </a:rPr>
              <a:t>ο κυκλικό πρόθεμα ουσιαστικά είναι ένα αντίγραφο του τελευταίου μέρους του μεταδιδόμενου συμβόλου, που περιέχει και την επιθυμητή πληροφορία, και το οποίο τοποθετείται στην αρχή του συμβόλου.</a:t>
            </a:r>
          </a:p>
          <a:p>
            <a:pPr eaLnBrk="1" hangingPunct="1"/>
            <a:r>
              <a:rPr lang="el-GR" altLang="el-GR" sz="2000" dirty="0" smtClean="0">
                <a:latin typeface="Cambria Math" pitchFamily="18" charset="0"/>
                <a:ea typeface="Cambria Math" pitchFamily="18" charset="0"/>
                <a:cs typeface="Cambria Math" pitchFamily="18" charset="0"/>
              </a:rPr>
              <a:t>Η χρονική διάρκεια του διαστήματος</a:t>
            </a:r>
            <a:r>
              <a:rPr lang="en-US" altLang="el-GR" sz="2000" dirty="0" smtClean="0">
                <a:latin typeface="Cambria Math" pitchFamily="18" charset="0"/>
                <a:ea typeface="Cambria Math" pitchFamily="18" charset="0"/>
                <a:cs typeface="Cambria Math" pitchFamily="18" charset="0"/>
              </a:rPr>
              <a:t> </a:t>
            </a:r>
            <a:r>
              <a:rPr lang="el-GR" altLang="el-GR" sz="2000" dirty="0" smtClean="0">
                <a:latin typeface="Cambria Math" pitchFamily="18" charset="0"/>
                <a:ea typeface="Cambria Math" pitchFamily="18" charset="0"/>
                <a:cs typeface="Cambria Math" pitchFamily="18" charset="0"/>
              </a:rPr>
              <a:t>προστασίας είναι μεγαλύτερη από τη καθυστέρηση διάδοσης του σήματος  και μικρότερη ή ίση με Τ/4</a:t>
            </a:r>
            <a:r>
              <a:rPr lang="en-US" altLang="el-GR" sz="2000" dirty="0">
                <a:latin typeface="Cambria Math" pitchFamily="18" charset="0"/>
                <a:ea typeface="Cambria Math" pitchFamily="18" charset="0"/>
                <a:cs typeface="Cambria Math" pitchFamily="18" charset="0"/>
              </a:rPr>
              <a:t>.</a:t>
            </a:r>
            <a:endParaRPr lang="en-US" altLang="el-GR" sz="2000" dirty="0" smtClean="0">
              <a:latin typeface="Cambria Math" pitchFamily="18" charset="0"/>
              <a:ea typeface="Cambria Math" pitchFamily="18" charset="0"/>
              <a:cs typeface="Cambria Math" pitchFamily="18" charset="0"/>
            </a:endParaRPr>
          </a:p>
        </p:txBody>
      </p:sp>
      <p:pic>
        <p:nvPicPr>
          <p:cNvPr id="8196" name="3 - Εικόν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4625143"/>
            <a:ext cx="5040536" cy="2024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37912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46345" y="332656"/>
            <a:ext cx="6048941" cy="1096128"/>
          </a:xfrm>
          <a:prstGeom prst="rect">
            <a:avLst/>
          </a:prstGeom>
        </p:spPr>
        <p:txBody>
          <a:bodyPr vert="horz" wrap="square" lIns="91440" tIns="45720" rIns="91440" bIns="45720" rtlCol="0" anchor="ctr">
            <a:normAutofit/>
          </a:bodyPr>
          <a:lstStyle/>
          <a:p>
            <a:pPr algn="ctr" rtl="0">
              <a:spcBef>
                <a:spcPct val="0"/>
              </a:spcBef>
            </a:pPr>
            <a:r>
              <a:rPr lang="el-GR" sz="2800" b="1" kern="1200" dirty="0" smtClean="0">
                <a:latin typeface="Cambria Math" pitchFamily="18" charset="0"/>
                <a:ea typeface="Cambria Math" pitchFamily="18" charset="0"/>
                <a:cs typeface="+mj-cs"/>
              </a:rPr>
              <a:t>Διαγράμματα Αστερισμού</a:t>
            </a:r>
            <a:br>
              <a:rPr lang="el-GR" sz="2800" b="1" kern="1200" dirty="0" smtClean="0">
                <a:latin typeface="Cambria Math" pitchFamily="18" charset="0"/>
                <a:ea typeface="Cambria Math" pitchFamily="18" charset="0"/>
                <a:cs typeface="+mj-cs"/>
              </a:rPr>
            </a:br>
            <a:r>
              <a:rPr lang="el-GR" sz="2800" b="1" dirty="0" smtClean="0">
                <a:latin typeface="Cambria Math" pitchFamily="18" charset="0"/>
                <a:ea typeface="Cambria Math" pitchFamily="18" charset="0"/>
              </a:rPr>
              <a:t>(α)</a:t>
            </a:r>
            <a:r>
              <a:rPr sz="2800" b="1" kern="1200" dirty="0" smtClean="0">
                <a:latin typeface="Cambria Math" pitchFamily="18" charset="0"/>
                <a:ea typeface="Cambria Math" pitchFamily="18" charset="0"/>
                <a:cs typeface="+mj-cs"/>
              </a:rPr>
              <a:t> </a:t>
            </a:r>
            <a:r>
              <a:rPr lang="el-GR" sz="2800" b="1" kern="1200" dirty="0">
                <a:latin typeface="Cambria Math" pitchFamily="18" charset="0"/>
                <a:ea typeface="Cambria Math" pitchFamily="18" charset="0"/>
                <a:cs typeface="+mj-cs"/>
              </a:rPr>
              <a:t>Χωρίς και </a:t>
            </a:r>
            <a:r>
              <a:rPr lang="el-GR" sz="2800" b="1" kern="1200" dirty="0" smtClean="0">
                <a:latin typeface="Cambria Math" pitchFamily="18" charset="0"/>
                <a:ea typeface="Cambria Math" pitchFamily="18" charset="0"/>
                <a:cs typeface="+mj-cs"/>
              </a:rPr>
              <a:t>(β) Με </a:t>
            </a:r>
            <a:r>
              <a:rPr lang="el-GR" sz="2800" b="1" kern="1200" dirty="0">
                <a:latin typeface="Cambria Math" pitchFamily="18" charset="0"/>
                <a:ea typeface="Cambria Math" pitchFamily="18" charset="0"/>
                <a:cs typeface="+mj-cs"/>
              </a:rPr>
              <a:t>κυκλικό </a:t>
            </a:r>
            <a:r>
              <a:rPr lang="el-GR" sz="2800" b="1" kern="1200" dirty="0" smtClean="0">
                <a:latin typeface="Cambria Math" pitchFamily="18" charset="0"/>
                <a:ea typeface="Cambria Math" pitchFamily="18" charset="0"/>
                <a:cs typeface="+mj-cs"/>
              </a:rPr>
              <a:t>Πρόθεμα</a:t>
            </a:r>
            <a:endParaRPr sz="2800" b="1" kern="1200" dirty="0">
              <a:latin typeface="Cambria Math" pitchFamily="18" charset="0"/>
              <a:ea typeface="Cambria Math" pitchFamily="18" charset="0"/>
              <a:cs typeface="+mj-cs"/>
            </a:endParaRPr>
          </a:p>
        </p:txBody>
      </p:sp>
      <p:sp>
        <p:nvSpPr>
          <p:cNvPr id="3" name="object 3"/>
          <p:cNvSpPr/>
          <p:nvPr/>
        </p:nvSpPr>
        <p:spPr>
          <a:xfrm>
            <a:off x="1213160" y="2358359"/>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4" name="object 4"/>
          <p:cNvSpPr/>
          <p:nvPr/>
        </p:nvSpPr>
        <p:spPr>
          <a:xfrm>
            <a:off x="1759193" y="2358359"/>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5" name="object 5"/>
          <p:cNvSpPr/>
          <p:nvPr/>
        </p:nvSpPr>
        <p:spPr>
          <a:xfrm>
            <a:off x="2305226" y="2358359"/>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6" name="object 6"/>
          <p:cNvSpPr/>
          <p:nvPr/>
        </p:nvSpPr>
        <p:spPr>
          <a:xfrm>
            <a:off x="2851259" y="2358359"/>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7" name="object 7"/>
          <p:cNvSpPr/>
          <p:nvPr/>
        </p:nvSpPr>
        <p:spPr>
          <a:xfrm>
            <a:off x="3397293" y="2358359"/>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8" name="object 8"/>
          <p:cNvSpPr/>
          <p:nvPr/>
        </p:nvSpPr>
        <p:spPr>
          <a:xfrm>
            <a:off x="3943326" y="2358359"/>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9" name="object 9"/>
          <p:cNvSpPr/>
          <p:nvPr/>
        </p:nvSpPr>
        <p:spPr>
          <a:xfrm>
            <a:off x="4494573" y="2358359"/>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10" name="object 10"/>
          <p:cNvSpPr txBox="1"/>
          <p:nvPr/>
        </p:nvSpPr>
        <p:spPr>
          <a:xfrm>
            <a:off x="1130630" y="5540239"/>
            <a:ext cx="151495" cy="215444"/>
          </a:xfrm>
          <a:prstGeom prst="rect">
            <a:avLst/>
          </a:prstGeom>
        </p:spPr>
        <p:txBody>
          <a:bodyPr vert="horz" wrap="square" lIns="0" tIns="0" rIns="0" bIns="0" rtlCol="0">
            <a:spAutoFit/>
          </a:bodyPr>
          <a:lstStyle/>
          <a:p>
            <a:pPr marL="11135"/>
            <a:r>
              <a:rPr sz="700" spc="-44" dirty="0">
                <a:latin typeface="Arial"/>
                <a:cs typeface="Arial"/>
              </a:rPr>
              <a:t>-</a:t>
            </a:r>
            <a:r>
              <a:rPr sz="700" spc="-53" dirty="0">
                <a:latin typeface="Arial"/>
                <a:cs typeface="Arial"/>
              </a:rPr>
              <a:t>1</a:t>
            </a:r>
            <a:r>
              <a:rPr sz="700" spc="-9" dirty="0">
                <a:latin typeface="Arial"/>
                <a:cs typeface="Arial"/>
              </a:rPr>
              <a:t>.</a:t>
            </a:r>
            <a:r>
              <a:rPr sz="700" spc="4" dirty="0">
                <a:latin typeface="Arial"/>
                <a:cs typeface="Arial"/>
              </a:rPr>
              <a:t>5</a:t>
            </a:r>
            <a:endParaRPr sz="700">
              <a:latin typeface="Arial"/>
              <a:cs typeface="Arial"/>
            </a:endParaRPr>
          </a:p>
        </p:txBody>
      </p:sp>
      <p:sp>
        <p:nvSpPr>
          <p:cNvPr id="11" name="object 11"/>
          <p:cNvSpPr txBox="1"/>
          <p:nvPr/>
        </p:nvSpPr>
        <p:spPr>
          <a:xfrm>
            <a:off x="1710546" y="5540239"/>
            <a:ext cx="88508" cy="107722"/>
          </a:xfrm>
          <a:prstGeom prst="rect">
            <a:avLst/>
          </a:prstGeom>
        </p:spPr>
        <p:txBody>
          <a:bodyPr vert="horz" wrap="square" lIns="0" tIns="0" rIns="0" bIns="0" rtlCol="0">
            <a:spAutoFit/>
          </a:bodyPr>
          <a:lstStyle/>
          <a:p>
            <a:pPr marL="11135"/>
            <a:r>
              <a:rPr sz="700" spc="-57" dirty="0">
                <a:latin typeface="Arial"/>
                <a:cs typeface="Arial"/>
              </a:rPr>
              <a:t>-</a:t>
            </a:r>
            <a:r>
              <a:rPr sz="700" spc="4" dirty="0">
                <a:latin typeface="Arial"/>
                <a:cs typeface="Arial"/>
              </a:rPr>
              <a:t>1</a:t>
            </a:r>
            <a:endParaRPr sz="700">
              <a:latin typeface="Arial"/>
              <a:cs typeface="Arial"/>
            </a:endParaRPr>
          </a:p>
        </p:txBody>
      </p:sp>
      <p:sp>
        <p:nvSpPr>
          <p:cNvPr id="12" name="object 12"/>
          <p:cNvSpPr txBox="1"/>
          <p:nvPr/>
        </p:nvSpPr>
        <p:spPr>
          <a:xfrm>
            <a:off x="2222697" y="5540239"/>
            <a:ext cx="151495" cy="215444"/>
          </a:xfrm>
          <a:prstGeom prst="rect">
            <a:avLst/>
          </a:prstGeom>
        </p:spPr>
        <p:txBody>
          <a:bodyPr vert="horz" wrap="square" lIns="0" tIns="0" rIns="0" bIns="0" rtlCol="0">
            <a:spAutoFit/>
          </a:bodyPr>
          <a:lstStyle/>
          <a:p>
            <a:pPr marL="11135"/>
            <a:r>
              <a:rPr sz="700" spc="-44" dirty="0">
                <a:latin typeface="Arial"/>
                <a:cs typeface="Arial"/>
              </a:rPr>
              <a:t>-</a:t>
            </a:r>
            <a:r>
              <a:rPr sz="700" spc="-53" dirty="0">
                <a:latin typeface="Arial"/>
                <a:cs typeface="Arial"/>
              </a:rPr>
              <a:t>0</a:t>
            </a:r>
            <a:r>
              <a:rPr sz="700" spc="-9" dirty="0">
                <a:latin typeface="Arial"/>
                <a:cs typeface="Arial"/>
              </a:rPr>
              <a:t>.</a:t>
            </a:r>
            <a:r>
              <a:rPr sz="700" spc="4" dirty="0">
                <a:latin typeface="Arial"/>
                <a:cs typeface="Arial"/>
              </a:rPr>
              <a:t>5</a:t>
            </a:r>
            <a:endParaRPr sz="700">
              <a:latin typeface="Arial"/>
              <a:cs typeface="Arial"/>
            </a:endParaRPr>
          </a:p>
        </p:txBody>
      </p:sp>
      <p:sp>
        <p:nvSpPr>
          <p:cNvPr id="13" name="object 13"/>
          <p:cNvSpPr txBox="1"/>
          <p:nvPr/>
        </p:nvSpPr>
        <p:spPr>
          <a:xfrm>
            <a:off x="2823464" y="5540239"/>
            <a:ext cx="67874" cy="107722"/>
          </a:xfrm>
          <a:prstGeom prst="rect">
            <a:avLst/>
          </a:prstGeom>
        </p:spPr>
        <p:txBody>
          <a:bodyPr vert="horz" wrap="square" lIns="0" tIns="0" rIns="0" bIns="0" rtlCol="0">
            <a:spAutoFit/>
          </a:bodyPr>
          <a:lstStyle/>
          <a:p>
            <a:pPr marL="11135"/>
            <a:r>
              <a:rPr sz="700" spc="4" dirty="0">
                <a:latin typeface="Arial"/>
                <a:cs typeface="Arial"/>
              </a:rPr>
              <a:t>0</a:t>
            </a:r>
            <a:endParaRPr sz="700">
              <a:latin typeface="Arial"/>
              <a:cs typeface="Arial"/>
            </a:endParaRPr>
          </a:p>
        </p:txBody>
      </p:sp>
      <p:sp>
        <p:nvSpPr>
          <p:cNvPr id="14" name="object 14"/>
          <p:cNvSpPr txBox="1"/>
          <p:nvPr/>
        </p:nvSpPr>
        <p:spPr>
          <a:xfrm>
            <a:off x="3336918" y="5540239"/>
            <a:ext cx="127603" cy="107722"/>
          </a:xfrm>
          <a:prstGeom prst="rect">
            <a:avLst/>
          </a:prstGeom>
        </p:spPr>
        <p:txBody>
          <a:bodyPr vert="horz" wrap="square" lIns="0" tIns="0" rIns="0" bIns="0" rtlCol="0">
            <a:spAutoFit/>
          </a:bodyPr>
          <a:lstStyle/>
          <a:p>
            <a:pPr marL="11135"/>
            <a:r>
              <a:rPr sz="700" spc="-53" dirty="0">
                <a:latin typeface="Arial"/>
                <a:cs typeface="Arial"/>
              </a:rPr>
              <a:t>0</a:t>
            </a:r>
            <a:r>
              <a:rPr sz="700" spc="-18" dirty="0">
                <a:latin typeface="Arial"/>
                <a:cs typeface="Arial"/>
              </a:rPr>
              <a:t>.</a:t>
            </a:r>
            <a:r>
              <a:rPr sz="700" spc="4" dirty="0">
                <a:latin typeface="Arial"/>
                <a:cs typeface="Arial"/>
              </a:rPr>
              <a:t>5</a:t>
            </a:r>
            <a:endParaRPr sz="700">
              <a:latin typeface="Arial"/>
              <a:cs typeface="Arial"/>
            </a:endParaRPr>
          </a:p>
        </p:txBody>
      </p:sp>
      <p:sp>
        <p:nvSpPr>
          <p:cNvPr id="15" name="object 15"/>
          <p:cNvSpPr txBox="1"/>
          <p:nvPr/>
        </p:nvSpPr>
        <p:spPr>
          <a:xfrm>
            <a:off x="3915531" y="5540239"/>
            <a:ext cx="67874" cy="107722"/>
          </a:xfrm>
          <a:prstGeom prst="rect">
            <a:avLst/>
          </a:prstGeom>
        </p:spPr>
        <p:txBody>
          <a:bodyPr vert="horz" wrap="square" lIns="0" tIns="0" rIns="0" bIns="0" rtlCol="0">
            <a:spAutoFit/>
          </a:bodyPr>
          <a:lstStyle/>
          <a:p>
            <a:pPr marL="11135"/>
            <a:r>
              <a:rPr sz="700" spc="4" dirty="0">
                <a:latin typeface="Arial"/>
                <a:cs typeface="Arial"/>
              </a:rPr>
              <a:t>1</a:t>
            </a:r>
            <a:endParaRPr sz="700">
              <a:latin typeface="Arial"/>
              <a:cs typeface="Arial"/>
            </a:endParaRPr>
          </a:p>
        </p:txBody>
      </p:sp>
      <p:sp>
        <p:nvSpPr>
          <p:cNvPr id="16" name="object 16"/>
          <p:cNvSpPr txBox="1"/>
          <p:nvPr/>
        </p:nvSpPr>
        <p:spPr>
          <a:xfrm>
            <a:off x="4434197" y="5540239"/>
            <a:ext cx="129232" cy="107722"/>
          </a:xfrm>
          <a:prstGeom prst="rect">
            <a:avLst/>
          </a:prstGeom>
        </p:spPr>
        <p:txBody>
          <a:bodyPr vert="horz" wrap="square" lIns="0" tIns="0" rIns="0" bIns="0" rtlCol="0">
            <a:spAutoFit/>
          </a:bodyPr>
          <a:lstStyle/>
          <a:p>
            <a:pPr marL="11135"/>
            <a:r>
              <a:rPr sz="700" spc="-53" dirty="0">
                <a:latin typeface="Arial"/>
                <a:cs typeface="Arial"/>
              </a:rPr>
              <a:t>1</a:t>
            </a:r>
            <a:r>
              <a:rPr sz="700" spc="-9" dirty="0">
                <a:latin typeface="Arial"/>
                <a:cs typeface="Arial"/>
              </a:rPr>
              <a:t>.</a:t>
            </a:r>
            <a:r>
              <a:rPr sz="700" spc="4" dirty="0">
                <a:latin typeface="Arial"/>
                <a:cs typeface="Arial"/>
              </a:rPr>
              <a:t>5</a:t>
            </a:r>
            <a:endParaRPr sz="700">
              <a:latin typeface="Arial"/>
              <a:cs typeface="Arial"/>
            </a:endParaRPr>
          </a:p>
        </p:txBody>
      </p:sp>
      <p:sp>
        <p:nvSpPr>
          <p:cNvPr id="17" name="object 17"/>
          <p:cNvSpPr txBox="1"/>
          <p:nvPr/>
        </p:nvSpPr>
        <p:spPr>
          <a:xfrm>
            <a:off x="1058949" y="5465550"/>
            <a:ext cx="151495" cy="215444"/>
          </a:xfrm>
          <a:prstGeom prst="rect">
            <a:avLst/>
          </a:prstGeom>
        </p:spPr>
        <p:txBody>
          <a:bodyPr vert="horz" wrap="square" lIns="0" tIns="0" rIns="0" bIns="0" rtlCol="0">
            <a:spAutoFit/>
          </a:bodyPr>
          <a:lstStyle/>
          <a:p>
            <a:pPr marL="11135"/>
            <a:r>
              <a:rPr sz="700" spc="-44" dirty="0">
                <a:latin typeface="Arial"/>
                <a:cs typeface="Arial"/>
              </a:rPr>
              <a:t>-</a:t>
            </a:r>
            <a:r>
              <a:rPr sz="700" spc="-53" dirty="0">
                <a:latin typeface="Arial"/>
                <a:cs typeface="Arial"/>
              </a:rPr>
              <a:t>1</a:t>
            </a:r>
            <a:r>
              <a:rPr sz="700" spc="-9" dirty="0">
                <a:latin typeface="Arial"/>
                <a:cs typeface="Arial"/>
              </a:rPr>
              <a:t>.</a:t>
            </a:r>
            <a:r>
              <a:rPr sz="700" spc="4" dirty="0">
                <a:latin typeface="Arial"/>
                <a:cs typeface="Arial"/>
              </a:rPr>
              <a:t>5</a:t>
            </a:r>
            <a:endParaRPr sz="700">
              <a:latin typeface="Arial"/>
              <a:cs typeface="Arial"/>
            </a:endParaRPr>
          </a:p>
        </p:txBody>
      </p:sp>
      <p:sp>
        <p:nvSpPr>
          <p:cNvPr id="18" name="object 18"/>
          <p:cNvSpPr txBox="1"/>
          <p:nvPr/>
        </p:nvSpPr>
        <p:spPr>
          <a:xfrm>
            <a:off x="1120204" y="4933047"/>
            <a:ext cx="90137" cy="107722"/>
          </a:xfrm>
          <a:prstGeom prst="rect">
            <a:avLst/>
          </a:prstGeom>
        </p:spPr>
        <p:txBody>
          <a:bodyPr vert="horz" wrap="square" lIns="0" tIns="0" rIns="0" bIns="0" rtlCol="0">
            <a:spAutoFit/>
          </a:bodyPr>
          <a:lstStyle/>
          <a:p>
            <a:pPr marL="11135"/>
            <a:r>
              <a:rPr sz="700" spc="-44" dirty="0">
                <a:latin typeface="Arial"/>
                <a:cs typeface="Arial"/>
              </a:rPr>
              <a:t>-</a:t>
            </a:r>
            <a:r>
              <a:rPr sz="700" spc="4" dirty="0">
                <a:latin typeface="Arial"/>
                <a:cs typeface="Arial"/>
              </a:rPr>
              <a:t>1</a:t>
            </a:r>
            <a:endParaRPr sz="700">
              <a:latin typeface="Arial"/>
              <a:cs typeface="Arial"/>
            </a:endParaRPr>
          </a:p>
        </p:txBody>
      </p:sp>
      <p:sp>
        <p:nvSpPr>
          <p:cNvPr id="19" name="object 19"/>
          <p:cNvSpPr txBox="1"/>
          <p:nvPr/>
        </p:nvSpPr>
        <p:spPr>
          <a:xfrm>
            <a:off x="1058949" y="4407459"/>
            <a:ext cx="151495" cy="215444"/>
          </a:xfrm>
          <a:prstGeom prst="rect">
            <a:avLst/>
          </a:prstGeom>
        </p:spPr>
        <p:txBody>
          <a:bodyPr vert="horz" wrap="square" lIns="0" tIns="0" rIns="0" bIns="0" rtlCol="0">
            <a:spAutoFit/>
          </a:bodyPr>
          <a:lstStyle/>
          <a:p>
            <a:pPr marL="11135"/>
            <a:r>
              <a:rPr sz="700" spc="-44" dirty="0">
                <a:latin typeface="Arial"/>
                <a:cs typeface="Arial"/>
              </a:rPr>
              <a:t>-</a:t>
            </a:r>
            <a:r>
              <a:rPr sz="700" spc="-53" dirty="0">
                <a:latin typeface="Arial"/>
                <a:cs typeface="Arial"/>
              </a:rPr>
              <a:t>0</a:t>
            </a:r>
            <a:r>
              <a:rPr sz="700" spc="-9" dirty="0">
                <a:latin typeface="Arial"/>
                <a:cs typeface="Arial"/>
              </a:rPr>
              <a:t>.</a:t>
            </a:r>
            <a:r>
              <a:rPr sz="700" spc="4" dirty="0">
                <a:latin typeface="Arial"/>
                <a:cs typeface="Arial"/>
              </a:rPr>
              <a:t>5</a:t>
            </a:r>
            <a:endParaRPr sz="700">
              <a:latin typeface="Arial"/>
              <a:cs typeface="Arial"/>
            </a:endParaRPr>
          </a:p>
        </p:txBody>
      </p:sp>
      <p:sp>
        <p:nvSpPr>
          <p:cNvPr id="20" name="object 20"/>
          <p:cNvSpPr txBox="1"/>
          <p:nvPr/>
        </p:nvSpPr>
        <p:spPr>
          <a:xfrm>
            <a:off x="1142359" y="3880488"/>
            <a:ext cx="67874" cy="107722"/>
          </a:xfrm>
          <a:prstGeom prst="rect">
            <a:avLst/>
          </a:prstGeom>
        </p:spPr>
        <p:txBody>
          <a:bodyPr vert="horz" wrap="square" lIns="0" tIns="0" rIns="0" bIns="0" rtlCol="0">
            <a:spAutoFit/>
          </a:bodyPr>
          <a:lstStyle/>
          <a:p>
            <a:pPr marL="11135"/>
            <a:r>
              <a:rPr sz="700" spc="4" dirty="0">
                <a:latin typeface="Arial"/>
                <a:cs typeface="Arial"/>
              </a:rPr>
              <a:t>0</a:t>
            </a:r>
            <a:endParaRPr sz="700">
              <a:latin typeface="Arial"/>
              <a:cs typeface="Arial"/>
            </a:endParaRPr>
          </a:p>
        </p:txBody>
      </p:sp>
      <p:sp>
        <p:nvSpPr>
          <p:cNvPr id="21" name="object 21"/>
          <p:cNvSpPr txBox="1"/>
          <p:nvPr/>
        </p:nvSpPr>
        <p:spPr>
          <a:xfrm>
            <a:off x="1081109" y="3347985"/>
            <a:ext cx="129232" cy="107722"/>
          </a:xfrm>
          <a:prstGeom prst="rect">
            <a:avLst/>
          </a:prstGeom>
        </p:spPr>
        <p:txBody>
          <a:bodyPr vert="horz" wrap="square" lIns="0" tIns="0" rIns="0" bIns="0" rtlCol="0">
            <a:spAutoFit/>
          </a:bodyPr>
          <a:lstStyle/>
          <a:p>
            <a:pPr marL="11135"/>
            <a:r>
              <a:rPr sz="700" spc="-53" dirty="0">
                <a:latin typeface="Arial"/>
                <a:cs typeface="Arial"/>
              </a:rPr>
              <a:t>0</a:t>
            </a:r>
            <a:r>
              <a:rPr sz="700" spc="-9" dirty="0">
                <a:latin typeface="Arial"/>
                <a:cs typeface="Arial"/>
              </a:rPr>
              <a:t>.</a:t>
            </a:r>
            <a:r>
              <a:rPr sz="700" spc="4" dirty="0">
                <a:latin typeface="Arial"/>
                <a:cs typeface="Arial"/>
              </a:rPr>
              <a:t>5</a:t>
            </a:r>
            <a:endParaRPr sz="700">
              <a:latin typeface="Arial"/>
              <a:cs typeface="Arial"/>
            </a:endParaRPr>
          </a:p>
        </p:txBody>
      </p:sp>
      <p:sp>
        <p:nvSpPr>
          <p:cNvPr id="22" name="object 22"/>
          <p:cNvSpPr txBox="1"/>
          <p:nvPr/>
        </p:nvSpPr>
        <p:spPr>
          <a:xfrm>
            <a:off x="1142359" y="2822397"/>
            <a:ext cx="67874" cy="107722"/>
          </a:xfrm>
          <a:prstGeom prst="rect">
            <a:avLst/>
          </a:prstGeom>
        </p:spPr>
        <p:txBody>
          <a:bodyPr vert="horz" wrap="square" lIns="0" tIns="0" rIns="0" bIns="0" rtlCol="0">
            <a:spAutoFit/>
          </a:bodyPr>
          <a:lstStyle/>
          <a:p>
            <a:pPr marL="11135"/>
            <a:r>
              <a:rPr sz="700" spc="4" dirty="0">
                <a:latin typeface="Arial"/>
                <a:cs typeface="Arial"/>
              </a:rPr>
              <a:t>1</a:t>
            </a:r>
            <a:endParaRPr sz="700">
              <a:latin typeface="Arial"/>
              <a:cs typeface="Arial"/>
            </a:endParaRPr>
          </a:p>
        </p:txBody>
      </p:sp>
      <p:sp>
        <p:nvSpPr>
          <p:cNvPr id="23" name="object 23"/>
          <p:cNvSpPr txBox="1"/>
          <p:nvPr/>
        </p:nvSpPr>
        <p:spPr>
          <a:xfrm>
            <a:off x="1081109" y="2296809"/>
            <a:ext cx="129232" cy="107722"/>
          </a:xfrm>
          <a:prstGeom prst="rect">
            <a:avLst/>
          </a:prstGeom>
        </p:spPr>
        <p:txBody>
          <a:bodyPr vert="horz" wrap="square" lIns="0" tIns="0" rIns="0" bIns="0" rtlCol="0">
            <a:spAutoFit/>
          </a:bodyPr>
          <a:lstStyle/>
          <a:p>
            <a:pPr marL="11135"/>
            <a:r>
              <a:rPr sz="700" spc="-53" dirty="0">
                <a:latin typeface="Arial"/>
                <a:cs typeface="Arial"/>
              </a:rPr>
              <a:t>1</a:t>
            </a:r>
            <a:r>
              <a:rPr sz="700" spc="-9" dirty="0">
                <a:latin typeface="Arial"/>
                <a:cs typeface="Arial"/>
              </a:rPr>
              <a:t>.</a:t>
            </a:r>
            <a:r>
              <a:rPr sz="700" spc="4" dirty="0">
                <a:latin typeface="Arial"/>
                <a:cs typeface="Arial"/>
              </a:rPr>
              <a:t>5</a:t>
            </a:r>
            <a:endParaRPr sz="700">
              <a:latin typeface="Arial"/>
              <a:cs typeface="Arial"/>
            </a:endParaRPr>
          </a:p>
        </p:txBody>
      </p:sp>
      <p:sp>
        <p:nvSpPr>
          <p:cNvPr id="25" name="object 25"/>
          <p:cNvSpPr/>
          <p:nvPr/>
        </p:nvSpPr>
        <p:spPr>
          <a:xfrm>
            <a:off x="1207295" y="2357668"/>
            <a:ext cx="3303567" cy="3168741"/>
          </a:xfrm>
          <a:prstGeom prst="rect">
            <a:avLst/>
          </a:prstGeom>
          <a:blipFill>
            <a:blip r:embed="rId2" cstate="print"/>
            <a:stretch>
              <a:fillRect/>
            </a:stretch>
          </a:blipFill>
        </p:spPr>
        <p:txBody>
          <a:bodyPr wrap="square" lIns="0" tIns="0" rIns="0" bIns="0" rtlCol="0"/>
          <a:lstStyle/>
          <a:p>
            <a:endParaRPr/>
          </a:p>
        </p:txBody>
      </p:sp>
      <p:grpSp>
        <p:nvGrpSpPr>
          <p:cNvPr id="106" name="Group 105"/>
          <p:cNvGrpSpPr/>
          <p:nvPr/>
        </p:nvGrpSpPr>
        <p:grpSpPr>
          <a:xfrm>
            <a:off x="4761296" y="1895475"/>
            <a:ext cx="3398047" cy="3842227"/>
            <a:chOff x="4761296" y="1895475"/>
            <a:chExt cx="3398047" cy="3842227"/>
          </a:xfrm>
        </p:grpSpPr>
        <p:sp>
          <p:nvSpPr>
            <p:cNvPr id="27" name="object 27"/>
            <p:cNvSpPr/>
            <p:nvPr/>
          </p:nvSpPr>
          <p:spPr>
            <a:xfrm>
              <a:off x="4910288" y="2296118"/>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28" name="object 28"/>
            <p:cNvSpPr/>
            <p:nvPr/>
          </p:nvSpPr>
          <p:spPr>
            <a:xfrm>
              <a:off x="5439380" y="2296118"/>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29" name="object 29"/>
            <p:cNvSpPr/>
            <p:nvPr/>
          </p:nvSpPr>
          <p:spPr>
            <a:xfrm>
              <a:off x="5968472" y="2296118"/>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30" name="object 30"/>
            <p:cNvSpPr/>
            <p:nvPr/>
          </p:nvSpPr>
          <p:spPr>
            <a:xfrm>
              <a:off x="6497565" y="2296118"/>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31" name="object 31"/>
            <p:cNvSpPr/>
            <p:nvPr/>
          </p:nvSpPr>
          <p:spPr>
            <a:xfrm>
              <a:off x="7026658" y="2296118"/>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32" name="object 32"/>
            <p:cNvSpPr/>
            <p:nvPr/>
          </p:nvSpPr>
          <p:spPr>
            <a:xfrm>
              <a:off x="7555749" y="2296118"/>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33" name="object 33"/>
            <p:cNvSpPr/>
            <p:nvPr/>
          </p:nvSpPr>
          <p:spPr>
            <a:xfrm>
              <a:off x="8091357" y="2296118"/>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34" name="object 34"/>
            <p:cNvSpPr/>
            <p:nvPr/>
          </p:nvSpPr>
          <p:spPr>
            <a:xfrm>
              <a:off x="4910289" y="5507737"/>
              <a:ext cx="3181395" cy="0"/>
            </a:xfrm>
            <a:custGeom>
              <a:avLst/>
              <a:gdLst/>
              <a:ahLst/>
              <a:cxnLst/>
              <a:rect l="l" t="t" r="r" b="b"/>
              <a:pathLst>
                <a:path w="3720465">
                  <a:moveTo>
                    <a:pt x="0" y="0"/>
                  </a:moveTo>
                  <a:lnTo>
                    <a:pt x="3720083" y="0"/>
                  </a:lnTo>
                </a:path>
              </a:pathLst>
            </a:custGeom>
            <a:ln w="3175">
              <a:solidFill>
                <a:srgbClr val="000000"/>
              </a:solidFill>
              <a:prstDash val="lgDash"/>
            </a:ln>
          </p:spPr>
          <p:txBody>
            <a:bodyPr wrap="square" lIns="0" tIns="0" rIns="0" bIns="0" rtlCol="0"/>
            <a:lstStyle/>
            <a:p>
              <a:endParaRPr/>
            </a:p>
          </p:txBody>
        </p:sp>
        <p:sp>
          <p:nvSpPr>
            <p:cNvPr id="35" name="object 35"/>
            <p:cNvSpPr/>
            <p:nvPr/>
          </p:nvSpPr>
          <p:spPr>
            <a:xfrm>
              <a:off x="8091357" y="5507737"/>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36" name="object 36"/>
            <p:cNvSpPr/>
            <p:nvPr/>
          </p:nvSpPr>
          <p:spPr>
            <a:xfrm>
              <a:off x="4910289" y="4968318"/>
              <a:ext cx="3181395" cy="0"/>
            </a:xfrm>
            <a:custGeom>
              <a:avLst/>
              <a:gdLst/>
              <a:ahLst/>
              <a:cxnLst/>
              <a:rect l="l" t="t" r="r" b="b"/>
              <a:pathLst>
                <a:path w="3720465">
                  <a:moveTo>
                    <a:pt x="0" y="0"/>
                  </a:moveTo>
                  <a:lnTo>
                    <a:pt x="3720083" y="0"/>
                  </a:lnTo>
                </a:path>
              </a:pathLst>
            </a:custGeom>
            <a:ln w="3175">
              <a:solidFill>
                <a:srgbClr val="000000"/>
              </a:solidFill>
              <a:prstDash val="lgDash"/>
            </a:ln>
          </p:spPr>
          <p:txBody>
            <a:bodyPr wrap="square" lIns="0" tIns="0" rIns="0" bIns="0" rtlCol="0"/>
            <a:lstStyle/>
            <a:p>
              <a:endParaRPr/>
            </a:p>
          </p:txBody>
        </p:sp>
        <p:sp>
          <p:nvSpPr>
            <p:cNvPr id="37" name="object 37"/>
            <p:cNvSpPr/>
            <p:nvPr/>
          </p:nvSpPr>
          <p:spPr>
            <a:xfrm>
              <a:off x="8091357" y="4968318"/>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38" name="object 38"/>
            <p:cNvSpPr/>
            <p:nvPr/>
          </p:nvSpPr>
          <p:spPr>
            <a:xfrm>
              <a:off x="4910289" y="4434431"/>
              <a:ext cx="3181395" cy="0"/>
            </a:xfrm>
            <a:custGeom>
              <a:avLst/>
              <a:gdLst/>
              <a:ahLst/>
              <a:cxnLst/>
              <a:rect l="l" t="t" r="r" b="b"/>
              <a:pathLst>
                <a:path w="3720465">
                  <a:moveTo>
                    <a:pt x="0" y="0"/>
                  </a:moveTo>
                  <a:lnTo>
                    <a:pt x="3720083" y="0"/>
                  </a:lnTo>
                </a:path>
              </a:pathLst>
            </a:custGeom>
            <a:ln w="3175">
              <a:solidFill>
                <a:srgbClr val="000000"/>
              </a:solidFill>
              <a:prstDash val="lgDash"/>
            </a:ln>
          </p:spPr>
          <p:txBody>
            <a:bodyPr wrap="square" lIns="0" tIns="0" rIns="0" bIns="0" rtlCol="0"/>
            <a:lstStyle/>
            <a:p>
              <a:endParaRPr/>
            </a:p>
          </p:txBody>
        </p:sp>
        <p:sp>
          <p:nvSpPr>
            <p:cNvPr id="39" name="object 39"/>
            <p:cNvSpPr/>
            <p:nvPr/>
          </p:nvSpPr>
          <p:spPr>
            <a:xfrm>
              <a:off x="8091357" y="4434431"/>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40" name="object 40"/>
            <p:cNvSpPr/>
            <p:nvPr/>
          </p:nvSpPr>
          <p:spPr>
            <a:xfrm>
              <a:off x="4910289" y="3901928"/>
              <a:ext cx="3181395" cy="0"/>
            </a:xfrm>
            <a:custGeom>
              <a:avLst/>
              <a:gdLst/>
              <a:ahLst/>
              <a:cxnLst/>
              <a:rect l="l" t="t" r="r" b="b"/>
              <a:pathLst>
                <a:path w="3720465">
                  <a:moveTo>
                    <a:pt x="0" y="0"/>
                  </a:moveTo>
                  <a:lnTo>
                    <a:pt x="3720083" y="0"/>
                  </a:lnTo>
                </a:path>
              </a:pathLst>
            </a:custGeom>
            <a:ln w="3175">
              <a:solidFill>
                <a:srgbClr val="000000"/>
              </a:solidFill>
              <a:prstDash val="lgDash"/>
            </a:ln>
          </p:spPr>
          <p:txBody>
            <a:bodyPr wrap="square" lIns="0" tIns="0" rIns="0" bIns="0" rtlCol="0"/>
            <a:lstStyle/>
            <a:p>
              <a:endParaRPr/>
            </a:p>
          </p:txBody>
        </p:sp>
        <p:sp>
          <p:nvSpPr>
            <p:cNvPr id="41" name="object 41"/>
            <p:cNvSpPr/>
            <p:nvPr/>
          </p:nvSpPr>
          <p:spPr>
            <a:xfrm>
              <a:off x="8091357" y="3901928"/>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42" name="object 42"/>
            <p:cNvSpPr/>
            <p:nvPr/>
          </p:nvSpPr>
          <p:spPr>
            <a:xfrm>
              <a:off x="4910289" y="3362508"/>
              <a:ext cx="3181395" cy="0"/>
            </a:xfrm>
            <a:custGeom>
              <a:avLst/>
              <a:gdLst/>
              <a:ahLst/>
              <a:cxnLst/>
              <a:rect l="l" t="t" r="r" b="b"/>
              <a:pathLst>
                <a:path w="3720465">
                  <a:moveTo>
                    <a:pt x="0" y="0"/>
                  </a:moveTo>
                  <a:lnTo>
                    <a:pt x="3720083" y="0"/>
                  </a:lnTo>
                </a:path>
              </a:pathLst>
            </a:custGeom>
            <a:ln w="3175">
              <a:solidFill>
                <a:srgbClr val="000000"/>
              </a:solidFill>
              <a:prstDash val="lgDash"/>
            </a:ln>
          </p:spPr>
          <p:txBody>
            <a:bodyPr wrap="square" lIns="0" tIns="0" rIns="0" bIns="0" rtlCol="0"/>
            <a:lstStyle/>
            <a:p>
              <a:endParaRPr/>
            </a:p>
          </p:txBody>
        </p:sp>
        <p:sp>
          <p:nvSpPr>
            <p:cNvPr id="43" name="object 43"/>
            <p:cNvSpPr/>
            <p:nvPr/>
          </p:nvSpPr>
          <p:spPr>
            <a:xfrm>
              <a:off x="8091357" y="3362508"/>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44" name="object 44"/>
            <p:cNvSpPr/>
            <p:nvPr/>
          </p:nvSpPr>
          <p:spPr>
            <a:xfrm>
              <a:off x="4910289" y="2830006"/>
              <a:ext cx="3181395" cy="0"/>
            </a:xfrm>
            <a:custGeom>
              <a:avLst/>
              <a:gdLst/>
              <a:ahLst/>
              <a:cxnLst/>
              <a:rect l="l" t="t" r="r" b="b"/>
              <a:pathLst>
                <a:path w="3720465">
                  <a:moveTo>
                    <a:pt x="0" y="0"/>
                  </a:moveTo>
                  <a:lnTo>
                    <a:pt x="3720083" y="0"/>
                  </a:lnTo>
                </a:path>
              </a:pathLst>
            </a:custGeom>
            <a:ln w="3175">
              <a:solidFill>
                <a:srgbClr val="000000"/>
              </a:solidFill>
              <a:prstDash val="lgDash"/>
            </a:ln>
          </p:spPr>
          <p:txBody>
            <a:bodyPr wrap="square" lIns="0" tIns="0" rIns="0" bIns="0" rtlCol="0"/>
            <a:lstStyle/>
            <a:p>
              <a:endParaRPr/>
            </a:p>
          </p:txBody>
        </p:sp>
        <p:sp>
          <p:nvSpPr>
            <p:cNvPr id="45" name="object 45"/>
            <p:cNvSpPr/>
            <p:nvPr/>
          </p:nvSpPr>
          <p:spPr>
            <a:xfrm>
              <a:off x="8091357" y="2830006"/>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46" name="object 46"/>
            <p:cNvSpPr/>
            <p:nvPr/>
          </p:nvSpPr>
          <p:spPr>
            <a:xfrm>
              <a:off x="4910289" y="2296118"/>
              <a:ext cx="3181395" cy="0"/>
            </a:xfrm>
            <a:custGeom>
              <a:avLst/>
              <a:gdLst/>
              <a:ahLst/>
              <a:cxnLst/>
              <a:rect l="l" t="t" r="r" b="b"/>
              <a:pathLst>
                <a:path w="3720465">
                  <a:moveTo>
                    <a:pt x="0" y="0"/>
                  </a:moveTo>
                  <a:lnTo>
                    <a:pt x="3720083" y="0"/>
                  </a:lnTo>
                </a:path>
              </a:pathLst>
            </a:custGeom>
            <a:ln w="3175">
              <a:solidFill>
                <a:srgbClr val="000000"/>
              </a:solidFill>
              <a:prstDash val="lgDash"/>
            </a:ln>
          </p:spPr>
          <p:txBody>
            <a:bodyPr wrap="square" lIns="0" tIns="0" rIns="0" bIns="0" rtlCol="0"/>
            <a:lstStyle/>
            <a:p>
              <a:endParaRPr/>
            </a:p>
          </p:txBody>
        </p:sp>
        <p:sp>
          <p:nvSpPr>
            <p:cNvPr id="47" name="object 47"/>
            <p:cNvSpPr/>
            <p:nvPr/>
          </p:nvSpPr>
          <p:spPr>
            <a:xfrm>
              <a:off x="8091357" y="2296118"/>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48" name="object 48"/>
            <p:cNvSpPr/>
            <p:nvPr/>
          </p:nvSpPr>
          <p:spPr>
            <a:xfrm>
              <a:off x="4910289" y="2296118"/>
              <a:ext cx="3181395" cy="0"/>
            </a:xfrm>
            <a:custGeom>
              <a:avLst/>
              <a:gdLst/>
              <a:ahLst/>
              <a:cxnLst/>
              <a:rect l="l" t="t" r="r" b="b"/>
              <a:pathLst>
                <a:path w="3720465">
                  <a:moveTo>
                    <a:pt x="0" y="0"/>
                  </a:moveTo>
                  <a:lnTo>
                    <a:pt x="3720083" y="0"/>
                  </a:lnTo>
                </a:path>
              </a:pathLst>
            </a:custGeom>
            <a:ln w="3175">
              <a:solidFill>
                <a:srgbClr val="000000"/>
              </a:solidFill>
            </a:ln>
          </p:spPr>
          <p:txBody>
            <a:bodyPr wrap="square" lIns="0" tIns="0" rIns="0" bIns="0" rtlCol="0"/>
            <a:lstStyle/>
            <a:p>
              <a:endParaRPr/>
            </a:p>
          </p:txBody>
        </p:sp>
        <p:sp>
          <p:nvSpPr>
            <p:cNvPr id="49" name="object 49"/>
            <p:cNvSpPr/>
            <p:nvPr/>
          </p:nvSpPr>
          <p:spPr>
            <a:xfrm>
              <a:off x="4910289" y="5507737"/>
              <a:ext cx="3181395" cy="0"/>
            </a:xfrm>
            <a:custGeom>
              <a:avLst/>
              <a:gdLst/>
              <a:ahLst/>
              <a:cxnLst/>
              <a:rect l="l" t="t" r="r" b="b"/>
              <a:pathLst>
                <a:path w="3720465">
                  <a:moveTo>
                    <a:pt x="0" y="0"/>
                  </a:moveTo>
                  <a:lnTo>
                    <a:pt x="3720083" y="0"/>
                  </a:lnTo>
                </a:path>
              </a:pathLst>
            </a:custGeom>
            <a:ln w="3175">
              <a:solidFill>
                <a:srgbClr val="000000"/>
              </a:solidFill>
            </a:ln>
          </p:spPr>
          <p:txBody>
            <a:bodyPr wrap="square" lIns="0" tIns="0" rIns="0" bIns="0" rtlCol="0"/>
            <a:lstStyle/>
            <a:p>
              <a:endParaRPr/>
            </a:p>
          </p:txBody>
        </p:sp>
        <p:sp>
          <p:nvSpPr>
            <p:cNvPr id="50" name="object 50"/>
            <p:cNvSpPr/>
            <p:nvPr/>
          </p:nvSpPr>
          <p:spPr>
            <a:xfrm>
              <a:off x="4910289" y="5507737"/>
              <a:ext cx="3181395" cy="0"/>
            </a:xfrm>
            <a:custGeom>
              <a:avLst/>
              <a:gdLst/>
              <a:ahLst/>
              <a:cxnLst/>
              <a:rect l="l" t="t" r="r" b="b"/>
              <a:pathLst>
                <a:path w="3720465">
                  <a:moveTo>
                    <a:pt x="0" y="0"/>
                  </a:moveTo>
                  <a:lnTo>
                    <a:pt x="3720083" y="0"/>
                  </a:lnTo>
                </a:path>
              </a:pathLst>
            </a:custGeom>
            <a:ln w="3175">
              <a:solidFill>
                <a:srgbClr val="000000"/>
              </a:solidFill>
            </a:ln>
          </p:spPr>
          <p:txBody>
            <a:bodyPr wrap="square" lIns="0" tIns="0" rIns="0" bIns="0" rtlCol="0"/>
            <a:lstStyle/>
            <a:p>
              <a:endParaRPr/>
            </a:p>
          </p:txBody>
        </p:sp>
        <p:sp>
          <p:nvSpPr>
            <p:cNvPr id="51" name="object 51"/>
            <p:cNvSpPr/>
            <p:nvPr/>
          </p:nvSpPr>
          <p:spPr>
            <a:xfrm>
              <a:off x="4910615" y="2296115"/>
              <a:ext cx="0" cy="3211733"/>
            </a:xfrm>
            <a:custGeom>
              <a:avLst/>
              <a:gdLst/>
              <a:ahLst/>
              <a:cxnLst/>
              <a:rect l="l" t="t" r="r" b="b"/>
              <a:pathLst>
                <a:path h="3538854">
                  <a:moveTo>
                    <a:pt x="0" y="0"/>
                  </a:moveTo>
                  <a:lnTo>
                    <a:pt x="0" y="3538730"/>
                  </a:lnTo>
                </a:path>
              </a:pathLst>
            </a:custGeom>
            <a:ln w="3175">
              <a:solidFill>
                <a:srgbClr val="000000"/>
              </a:solidFill>
            </a:ln>
          </p:spPr>
          <p:txBody>
            <a:bodyPr wrap="square" lIns="0" tIns="0" rIns="0" bIns="0" rtlCol="0"/>
            <a:lstStyle/>
            <a:p>
              <a:endParaRPr/>
            </a:p>
          </p:txBody>
        </p:sp>
        <p:sp>
          <p:nvSpPr>
            <p:cNvPr id="52" name="object 52"/>
            <p:cNvSpPr txBox="1"/>
            <p:nvPr/>
          </p:nvSpPr>
          <p:spPr>
            <a:xfrm>
              <a:off x="4830365" y="5522258"/>
              <a:ext cx="148237" cy="215444"/>
            </a:xfrm>
            <a:prstGeom prst="rect">
              <a:avLst/>
            </a:prstGeom>
          </p:spPr>
          <p:txBody>
            <a:bodyPr vert="horz" wrap="square" lIns="0" tIns="0" rIns="0" bIns="0" rtlCol="0">
              <a:spAutoFit/>
            </a:bodyPr>
            <a:lstStyle/>
            <a:p>
              <a:pPr marL="11135"/>
              <a:r>
                <a:rPr sz="700" spc="-53" dirty="0">
                  <a:latin typeface="Arial"/>
                  <a:cs typeface="Arial"/>
                </a:rPr>
                <a:t>-</a:t>
              </a:r>
              <a:r>
                <a:rPr sz="700" spc="-66" dirty="0">
                  <a:latin typeface="Arial"/>
                  <a:cs typeface="Arial"/>
                </a:rPr>
                <a:t>1</a:t>
              </a:r>
              <a:r>
                <a:rPr sz="700" spc="-18" dirty="0">
                  <a:latin typeface="Arial"/>
                  <a:cs typeface="Arial"/>
                </a:rPr>
                <a:t>.</a:t>
              </a:r>
              <a:r>
                <a:rPr sz="700" spc="9" dirty="0">
                  <a:latin typeface="Arial"/>
                  <a:cs typeface="Arial"/>
                </a:rPr>
                <a:t>5</a:t>
              </a:r>
              <a:endParaRPr sz="700">
                <a:latin typeface="Arial"/>
                <a:cs typeface="Arial"/>
              </a:endParaRPr>
            </a:p>
          </p:txBody>
        </p:sp>
        <p:sp>
          <p:nvSpPr>
            <p:cNvPr id="53" name="object 53"/>
            <p:cNvSpPr/>
            <p:nvPr/>
          </p:nvSpPr>
          <p:spPr>
            <a:xfrm>
              <a:off x="5439708" y="2296117"/>
              <a:ext cx="0" cy="3211733"/>
            </a:xfrm>
            <a:custGeom>
              <a:avLst/>
              <a:gdLst/>
              <a:ahLst/>
              <a:cxnLst/>
              <a:rect l="l" t="t" r="r" b="b"/>
              <a:pathLst>
                <a:path h="3538854">
                  <a:moveTo>
                    <a:pt x="0" y="0"/>
                  </a:moveTo>
                  <a:lnTo>
                    <a:pt x="0" y="3538729"/>
                  </a:lnTo>
                </a:path>
              </a:pathLst>
            </a:custGeom>
            <a:ln w="3175">
              <a:solidFill>
                <a:srgbClr val="000000"/>
              </a:solidFill>
            </a:ln>
          </p:spPr>
          <p:txBody>
            <a:bodyPr wrap="square" lIns="0" tIns="0" rIns="0" bIns="0" rtlCol="0"/>
            <a:lstStyle/>
            <a:p>
              <a:endParaRPr/>
            </a:p>
          </p:txBody>
        </p:sp>
        <p:sp>
          <p:nvSpPr>
            <p:cNvPr id="54" name="object 54"/>
            <p:cNvSpPr txBox="1"/>
            <p:nvPr/>
          </p:nvSpPr>
          <p:spPr>
            <a:xfrm>
              <a:off x="5392037" y="5522258"/>
              <a:ext cx="89594" cy="107722"/>
            </a:xfrm>
            <a:prstGeom prst="rect">
              <a:avLst/>
            </a:prstGeom>
          </p:spPr>
          <p:txBody>
            <a:bodyPr vert="horz" wrap="square" lIns="0" tIns="0" rIns="0" bIns="0" rtlCol="0">
              <a:spAutoFit/>
            </a:bodyPr>
            <a:lstStyle/>
            <a:p>
              <a:pPr marL="11135"/>
              <a:r>
                <a:rPr sz="700" spc="-53" dirty="0">
                  <a:latin typeface="Arial"/>
                  <a:cs typeface="Arial"/>
                </a:rPr>
                <a:t>-</a:t>
              </a:r>
              <a:r>
                <a:rPr sz="700" spc="9" dirty="0">
                  <a:latin typeface="Arial"/>
                  <a:cs typeface="Arial"/>
                </a:rPr>
                <a:t>1</a:t>
              </a:r>
              <a:endParaRPr sz="700">
                <a:latin typeface="Arial"/>
                <a:cs typeface="Arial"/>
              </a:endParaRPr>
            </a:p>
          </p:txBody>
        </p:sp>
        <p:sp>
          <p:nvSpPr>
            <p:cNvPr id="55" name="object 55"/>
            <p:cNvSpPr/>
            <p:nvPr/>
          </p:nvSpPr>
          <p:spPr>
            <a:xfrm>
              <a:off x="5968800" y="2296117"/>
              <a:ext cx="0" cy="3211733"/>
            </a:xfrm>
            <a:custGeom>
              <a:avLst/>
              <a:gdLst/>
              <a:ahLst/>
              <a:cxnLst/>
              <a:rect l="l" t="t" r="r" b="b"/>
              <a:pathLst>
                <a:path h="3538854">
                  <a:moveTo>
                    <a:pt x="0" y="0"/>
                  </a:moveTo>
                  <a:lnTo>
                    <a:pt x="0" y="3538729"/>
                  </a:lnTo>
                </a:path>
              </a:pathLst>
            </a:custGeom>
            <a:ln w="3175">
              <a:solidFill>
                <a:srgbClr val="000000"/>
              </a:solidFill>
            </a:ln>
          </p:spPr>
          <p:txBody>
            <a:bodyPr wrap="square" lIns="0" tIns="0" rIns="0" bIns="0" rtlCol="0"/>
            <a:lstStyle/>
            <a:p>
              <a:endParaRPr/>
            </a:p>
          </p:txBody>
        </p:sp>
        <p:sp>
          <p:nvSpPr>
            <p:cNvPr id="56" name="object 56"/>
            <p:cNvSpPr txBox="1"/>
            <p:nvPr/>
          </p:nvSpPr>
          <p:spPr>
            <a:xfrm>
              <a:off x="5888549" y="5522258"/>
              <a:ext cx="148237" cy="215444"/>
            </a:xfrm>
            <a:prstGeom prst="rect">
              <a:avLst/>
            </a:prstGeom>
          </p:spPr>
          <p:txBody>
            <a:bodyPr vert="horz" wrap="square" lIns="0" tIns="0" rIns="0" bIns="0" rtlCol="0">
              <a:spAutoFit/>
            </a:bodyPr>
            <a:lstStyle/>
            <a:p>
              <a:pPr marL="11135"/>
              <a:r>
                <a:rPr sz="700" spc="-53" dirty="0">
                  <a:latin typeface="Arial"/>
                  <a:cs typeface="Arial"/>
                </a:rPr>
                <a:t>-</a:t>
              </a:r>
              <a:r>
                <a:rPr sz="700" spc="-66" dirty="0">
                  <a:latin typeface="Arial"/>
                  <a:cs typeface="Arial"/>
                </a:rPr>
                <a:t>0</a:t>
              </a:r>
              <a:r>
                <a:rPr sz="700" spc="-18" dirty="0">
                  <a:latin typeface="Arial"/>
                  <a:cs typeface="Arial"/>
                </a:rPr>
                <a:t>.</a:t>
              </a:r>
              <a:r>
                <a:rPr sz="700" spc="9" dirty="0">
                  <a:latin typeface="Arial"/>
                  <a:cs typeface="Arial"/>
                </a:rPr>
                <a:t>5</a:t>
              </a:r>
              <a:endParaRPr sz="700">
                <a:latin typeface="Arial"/>
                <a:cs typeface="Arial"/>
              </a:endParaRPr>
            </a:p>
          </p:txBody>
        </p:sp>
        <p:sp>
          <p:nvSpPr>
            <p:cNvPr id="57" name="object 57"/>
            <p:cNvSpPr/>
            <p:nvPr/>
          </p:nvSpPr>
          <p:spPr>
            <a:xfrm>
              <a:off x="6497892" y="2296117"/>
              <a:ext cx="0" cy="3211733"/>
            </a:xfrm>
            <a:custGeom>
              <a:avLst/>
              <a:gdLst/>
              <a:ahLst/>
              <a:cxnLst/>
              <a:rect l="l" t="t" r="r" b="b"/>
              <a:pathLst>
                <a:path h="3538854">
                  <a:moveTo>
                    <a:pt x="0" y="0"/>
                  </a:moveTo>
                  <a:lnTo>
                    <a:pt x="0" y="3538729"/>
                  </a:lnTo>
                </a:path>
              </a:pathLst>
            </a:custGeom>
            <a:ln w="3175">
              <a:solidFill>
                <a:srgbClr val="000000"/>
              </a:solidFill>
            </a:ln>
          </p:spPr>
          <p:txBody>
            <a:bodyPr wrap="square" lIns="0" tIns="0" rIns="0" bIns="0" rtlCol="0"/>
            <a:lstStyle/>
            <a:p>
              <a:endParaRPr/>
            </a:p>
          </p:txBody>
        </p:sp>
        <p:sp>
          <p:nvSpPr>
            <p:cNvPr id="58" name="object 58"/>
            <p:cNvSpPr txBox="1"/>
            <p:nvPr/>
          </p:nvSpPr>
          <p:spPr>
            <a:xfrm>
              <a:off x="6471072" y="5522258"/>
              <a:ext cx="68417" cy="107722"/>
            </a:xfrm>
            <a:prstGeom prst="rect">
              <a:avLst/>
            </a:prstGeom>
          </p:spPr>
          <p:txBody>
            <a:bodyPr vert="horz" wrap="square" lIns="0" tIns="0" rIns="0" bIns="0" rtlCol="0">
              <a:spAutoFit/>
            </a:bodyPr>
            <a:lstStyle/>
            <a:p>
              <a:pPr marL="11135"/>
              <a:r>
                <a:rPr sz="700" spc="9" dirty="0">
                  <a:latin typeface="Arial"/>
                  <a:cs typeface="Arial"/>
                </a:rPr>
                <a:t>0</a:t>
              </a:r>
              <a:endParaRPr sz="700">
                <a:latin typeface="Arial"/>
                <a:cs typeface="Arial"/>
              </a:endParaRPr>
            </a:p>
          </p:txBody>
        </p:sp>
        <p:sp>
          <p:nvSpPr>
            <p:cNvPr id="59" name="object 59"/>
            <p:cNvSpPr/>
            <p:nvPr/>
          </p:nvSpPr>
          <p:spPr>
            <a:xfrm>
              <a:off x="7026985" y="2296117"/>
              <a:ext cx="0" cy="3211733"/>
            </a:xfrm>
            <a:custGeom>
              <a:avLst/>
              <a:gdLst/>
              <a:ahLst/>
              <a:cxnLst/>
              <a:rect l="l" t="t" r="r" b="b"/>
              <a:pathLst>
                <a:path h="3538854">
                  <a:moveTo>
                    <a:pt x="0" y="0"/>
                  </a:moveTo>
                  <a:lnTo>
                    <a:pt x="0" y="3538729"/>
                  </a:lnTo>
                </a:path>
              </a:pathLst>
            </a:custGeom>
            <a:ln w="3175">
              <a:solidFill>
                <a:srgbClr val="000000"/>
              </a:solidFill>
            </a:ln>
          </p:spPr>
          <p:txBody>
            <a:bodyPr wrap="square" lIns="0" tIns="0" rIns="0" bIns="0" rtlCol="0"/>
            <a:lstStyle/>
            <a:p>
              <a:endParaRPr/>
            </a:p>
          </p:txBody>
        </p:sp>
        <p:sp>
          <p:nvSpPr>
            <p:cNvPr id="60" name="object 60"/>
            <p:cNvSpPr txBox="1"/>
            <p:nvPr/>
          </p:nvSpPr>
          <p:spPr>
            <a:xfrm>
              <a:off x="6967584" y="5522258"/>
              <a:ext cx="128689" cy="107722"/>
            </a:xfrm>
            <a:prstGeom prst="rect">
              <a:avLst/>
            </a:prstGeom>
          </p:spPr>
          <p:txBody>
            <a:bodyPr vert="horz" wrap="square" lIns="0" tIns="0" rIns="0" bIns="0" rtlCol="0">
              <a:spAutoFit/>
            </a:bodyPr>
            <a:lstStyle/>
            <a:p>
              <a:pPr marL="11135"/>
              <a:r>
                <a:rPr sz="700" spc="-66" dirty="0">
                  <a:latin typeface="Arial"/>
                  <a:cs typeface="Arial"/>
                </a:rPr>
                <a:t>0</a:t>
              </a:r>
              <a:r>
                <a:rPr sz="700" spc="-9" dirty="0">
                  <a:latin typeface="Arial"/>
                  <a:cs typeface="Arial"/>
                </a:rPr>
                <a:t>.</a:t>
              </a:r>
              <a:r>
                <a:rPr sz="700" spc="9" dirty="0">
                  <a:latin typeface="Arial"/>
                  <a:cs typeface="Arial"/>
                </a:rPr>
                <a:t>5</a:t>
              </a:r>
              <a:endParaRPr sz="700">
                <a:latin typeface="Arial"/>
                <a:cs typeface="Arial"/>
              </a:endParaRPr>
            </a:p>
          </p:txBody>
        </p:sp>
        <p:sp>
          <p:nvSpPr>
            <p:cNvPr id="61" name="object 61"/>
            <p:cNvSpPr/>
            <p:nvPr/>
          </p:nvSpPr>
          <p:spPr>
            <a:xfrm>
              <a:off x="7556077" y="2296117"/>
              <a:ext cx="0" cy="3211733"/>
            </a:xfrm>
            <a:custGeom>
              <a:avLst/>
              <a:gdLst/>
              <a:ahLst/>
              <a:cxnLst/>
              <a:rect l="l" t="t" r="r" b="b"/>
              <a:pathLst>
                <a:path h="3538854">
                  <a:moveTo>
                    <a:pt x="0" y="0"/>
                  </a:moveTo>
                  <a:lnTo>
                    <a:pt x="0" y="3538729"/>
                  </a:lnTo>
                </a:path>
              </a:pathLst>
            </a:custGeom>
            <a:ln w="3175">
              <a:solidFill>
                <a:srgbClr val="000000"/>
              </a:solidFill>
            </a:ln>
          </p:spPr>
          <p:txBody>
            <a:bodyPr wrap="square" lIns="0" tIns="0" rIns="0" bIns="0" rtlCol="0"/>
            <a:lstStyle/>
            <a:p>
              <a:endParaRPr/>
            </a:p>
          </p:txBody>
        </p:sp>
        <p:sp>
          <p:nvSpPr>
            <p:cNvPr id="62" name="object 62"/>
            <p:cNvSpPr txBox="1"/>
            <p:nvPr/>
          </p:nvSpPr>
          <p:spPr>
            <a:xfrm>
              <a:off x="7529256" y="5522258"/>
              <a:ext cx="68417" cy="107722"/>
            </a:xfrm>
            <a:prstGeom prst="rect">
              <a:avLst/>
            </a:prstGeom>
          </p:spPr>
          <p:txBody>
            <a:bodyPr vert="horz" wrap="square" lIns="0" tIns="0" rIns="0" bIns="0" rtlCol="0">
              <a:spAutoFit/>
            </a:bodyPr>
            <a:lstStyle/>
            <a:p>
              <a:pPr marL="11135"/>
              <a:r>
                <a:rPr sz="700" spc="9" dirty="0">
                  <a:latin typeface="Arial"/>
                  <a:cs typeface="Arial"/>
                </a:rPr>
                <a:t>1</a:t>
              </a:r>
              <a:endParaRPr sz="700">
                <a:latin typeface="Arial"/>
                <a:cs typeface="Arial"/>
              </a:endParaRPr>
            </a:p>
          </p:txBody>
        </p:sp>
        <p:sp>
          <p:nvSpPr>
            <p:cNvPr id="63" name="object 63"/>
            <p:cNvSpPr/>
            <p:nvPr/>
          </p:nvSpPr>
          <p:spPr>
            <a:xfrm>
              <a:off x="8091694" y="2296112"/>
              <a:ext cx="0" cy="3213463"/>
            </a:xfrm>
            <a:custGeom>
              <a:avLst/>
              <a:gdLst/>
              <a:ahLst/>
              <a:cxnLst/>
              <a:rect l="l" t="t" r="r" b="b"/>
              <a:pathLst>
                <a:path h="3540760">
                  <a:moveTo>
                    <a:pt x="0" y="0"/>
                  </a:moveTo>
                  <a:lnTo>
                    <a:pt x="0" y="3540258"/>
                  </a:lnTo>
                </a:path>
              </a:pathLst>
            </a:custGeom>
            <a:ln w="3175">
              <a:solidFill>
                <a:srgbClr val="000000"/>
              </a:solidFill>
            </a:ln>
          </p:spPr>
          <p:txBody>
            <a:bodyPr wrap="square" lIns="0" tIns="0" rIns="0" bIns="0" rtlCol="0"/>
            <a:lstStyle/>
            <a:p>
              <a:endParaRPr/>
            </a:p>
          </p:txBody>
        </p:sp>
        <p:sp>
          <p:nvSpPr>
            <p:cNvPr id="64" name="object 64"/>
            <p:cNvSpPr txBox="1"/>
            <p:nvPr/>
          </p:nvSpPr>
          <p:spPr>
            <a:xfrm>
              <a:off x="8032283" y="5522258"/>
              <a:ext cx="127060" cy="107722"/>
            </a:xfrm>
            <a:prstGeom prst="rect">
              <a:avLst/>
            </a:prstGeom>
          </p:spPr>
          <p:txBody>
            <a:bodyPr vert="horz" wrap="square" lIns="0" tIns="0" rIns="0" bIns="0" rtlCol="0">
              <a:spAutoFit/>
            </a:bodyPr>
            <a:lstStyle/>
            <a:p>
              <a:pPr marL="11135"/>
              <a:r>
                <a:rPr sz="700" spc="-75" dirty="0">
                  <a:latin typeface="Arial"/>
                  <a:cs typeface="Arial"/>
                </a:rPr>
                <a:t>1</a:t>
              </a:r>
              <a:r>
                <a:rPr sz="700" spc="-9" dirty="0">
                  <a:latin typeface="Arial"/>
                  <a:cs typeface="Arial"/>
                </a:rPr>
                <a:t>.</a:t>
              </a:r>
              <a:r>
                <a:rPr sz="700" spc="9" dirty="0">
                  <a:latin typeface="Arial"/>
                  <a:cs typeface="Arial"/>
                </a:rPr>
                <a:t>5</a:t>
              </a:r>
              <a:endParaRPr sz="700">
                <a:latin typeface="Arial"/>
                <a:cs typeface="Arial"/>
              </a:endParaRPr>
            </a:p>
          </p:txBody>
        </p:sp>
        <p:sp>
          <p:nvSpPr>
            <p:cNvPr id="65" name="object 65"/>
            <p:cNvSpPr/>
            <p:nvPr/>
          </p:nvSpPr>
          <p:spPr>
            <a:xfrm>
              <a:off x="4910288" y="5507737"/>
              <a:ext cx="27692" cy="0"/>
            </a:xfrm>
            <a:custGeom>
              <a:avLst/>
              <a:gdLst/>
              <a:ahLst/>
              <a:cxnLst/>
              <a:rect l="l" t="t" r="r" b="b"/>
              <a:pathLst>
                <a:path w="32385">
                  <a:moveTo>
                    <a:pt x="0" y="0"/>
                  </a:moveTo>
                  <a:lnTo>
                    <a:pt x="32003" y="0"/>
                  </a:lnTo>
                </a:path>
              </a:pathLst>
            </a:custGeom>
            <a:ln w="3175">
              <a:solidFill>
                <a:srgbClr val="000000"/>
              </a:solidFill>
            </a:ln>
          </p:spPr>
          <p:txBody>
            <a:bodyPr wrap="square" lIns="0" tIns="0" rIns="0" bIns="0" rtlCol="0"/>
            <a:lstStyle/>
            <a:p>
              <a:endParaRPr/>
            </a:p>
          </p:txBody>
        </p:sp>
        <p:sp>
          <p:nvSpPr>
            <p:cNvPr id="66" name="object 66"/>
            <p:cNvSpPr/>
            <p:nvPr/>
          </p:nvSpPr>
          <p:spPr>
            <a:xfrm>
              <a:off x="4937655" y="5508428"/>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67" name="object 67"/>
            <p:cNvSpPr/>
            <p:nvPr/>
          </p:nvSpPr>
          <p:spPr>
            <a:xfrm>
              <a:off x="8058778" y="5507737"/>
              <a:ext cx="32580" cy="0"/>
            </a:xfrm>
            <a:custGeom>
              <a:avLst/>
              <a:gdLst/>
              <a:ahLst/>
              <a:cxnLst/>
              <a:rect l="l" t="t" r="r" b="b"/>
              <a:pathLst>
                <a:path w="38100">
                  <a:moveTo>
                    <a:pt x="38099" y="0"/>
                  </a:moveTo>
                  <a:lnTo>
                    <a:pt x="0" y="0"/>
                  </a:lnTo>
                </a:path>
              </a:pathLst>
            </a:custGeom>
            <a:ln w="3175">
              <a:solidFill>
                <a:srgbClr val="000000"/>
              </a:solidFill>
            </a:ln>
          </p:spPr>
          <p:txBody>
            <a:bodyPr wrap="square" lIns="0" tIns="0" rIns="0" bIns="0" rtlCol="0"/>
            <a:lstStyle/>
            <a:p>
              <a:endParaRPr/>
            </a:p>
          </p:txBody>
        </p:sp>
        <p:sp>
          <p:nvSpPr>
            <p:cNvPr id="68" name="object 68"/>
            <p:cNvSpPr/>
            <p:nvPr/>
          </p:nvSpPr>
          <p:spPr>
            <a:xfrm>
              <a:off x="8058778" y="5508428"/>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69" name="object 69"/>
            <p:cNvSpPr txBox="1"/>
            <p:nvPr/>
          </p:nvSpPr>
          <p:spPr>
            <a:xfrm>
              <a:off x="4761296" y="5446186"/>
              <a:ext cx="148237" cy="215444"/>
            </a:xfrm>
            <a:prstGeom prst="rect">
              <a:avLst/>
            </a:prstGeom>
          </p:spPr>
          <p:txBody>
            <a:bodyPr vert="horz" wrap="square" lIns="0" tIns="0" rIns="0" bIns="0" rtlCol="0">
              <a:spAutoFit/>
            </a:bodyPr>
            <a:lstStyle/>
            <a:p>
              <a:pPr marL="11135"/>
              <a:r>
                <a:rPr sz="700" spc="-53" dirty="0">
                  <a:latin typeface="Arial"/>
                  <a:cs typeface="Arial"/>
                </a:rPr>
                <a:t>-</a:t>
              </a:r>
              <a:r>
                <a:rPr sz="700" spc="-66" dirty="0">
                  <a:latin typeface="Arial"/>
                  <a:cs typeface="Arial"/>
                </a:rPr>
                <a:t>1</a:t>
              </a:r>
              <a:r>
                <a:rPr sz="700" spc="-18" dirty="0">
                  <a:latin typeface="Arial"/>
                  <a:cs typeface="Arial"/>
                </a:rPr>
                <a:t>.</a:t>
              </a:r>
              <a:r>
                <a:rPr sz="700" spc="9" dirty="0">
                  <a:latin typeface="Arial"/>
                  <a:cs typeface="Arial"/>
                </a:rPr>
                <a:t>5</a:t>
              </a:r>
              <a:endParaRPr sz="700">
                <a:latin typeface="Arial"/>
                <a:cs typeface="Arial"/>
              </a:endParaRPr>
            </a:p>
          </p:txBody>
        </p:sp>
        <p:sp>
          <p:nvSpPr>
            <p:cNvPr id="70" name="object 70"/>
            <p:cNvSpPr/>
            <p:nvPr/>
          </p:nvSpPr>
          <p:spPr>
            <a:xfrm>
              <a:off x="4910288" y="4968318"/>
              <a:ext cx="27692" cy="0"/>
            </a:xfrm>
            <a:custGeom>
              <a:avLst/>
              <a:gdLst/>
              <a:ahLst/>
              <a:cxnLst/>
              <a:rect l="l" t="t" r="r" b="b"/>
              <a:pathLst>
                <a:path w="32385">
                  <a:moveTo>
                    <a:pt x="0" y="0"/>
                  </a:moveTo>
                  <a:lnTo>
                    <a:pt x="32003" y="0"/>
                  </a:lnTo>
                </a:path>
              </a:pathLst>
            </a:custGeom>
            <a:ln w="3175">
              <a:solidFill>
                <a:srgbClr val="000000"/>
              </a:solidFill>
            </a:ln>
          </p:spPr>
          <p:txBody>
            <a:bodyPr wrap="square" lIns="0" tIns="0" rIns="0" bIns="0" rtlCol="0"/>
            <a:lstStyle/>
            <a:p>
              <a:endParaRPr/>
            </a:p>
          </p:txBody>
        </p:sp>
        <p:sp>
          <p:nvSpPr>
            <p:cNvPr id="71" name="object 71"/>
            <p:cNvSpPr/>
            <p:nvPr/>
          </p:nvSpPr>
          <p:spPr>
            <a:xfrm>
              <a:off x="4937655" y="4969009"/>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72" name="object 72"/>
            <p:cNvSpPr/>
            <p:nvPr/>
          </p:nvSpPr>
          <p:spPr>
            <a:xfrm>
              <a:off x="8058778" y="4968318"/>
              <a:ext cx="32580" cy="0"/>
            </a:xfrm>
            <a:custGeom>
              <a:avLst/>
              <a:gdLst/>
              <a:ahLst/>
              <a:cxnLst/>
              <a:rect l="l" t="t" r="r" b="b"/>
              <a:pathLst>
                <a:path w="38100">
                  <a:moveTo>
                    <a:pt x="38099" y="0"/>
                  </a:moveTo>
                  <a:lnTo>
                    <a:pt x="0" y="0"/>
                  </a:lnTo>
                </a:path>
              </a:pathLst>
            </a:custGeom>
            <a:ln w="3175">
              <a:solidFill>
                <a:srgbClr val="000000"/>
              </a:solidFill>
            </a:ln>
          </p:spPr>
          <p:txBody>
            <a:bodyPr wrap="square" lIns="0" tIns="0" rIns="0" bIns="0" rtlCol="0"/>
            <a:lstStyle/>
            <a:p>
              <a:endParaRPr/>
            </a:p>
          </p:txBody>
        </p:sp>
        <p:sp>
          <p:nvSpPr>
            <p:cNvPr id="73" name="object 73"/>
            <p:cNvSpPr/>
            <p:nvPr/>
          </p:nvSpPr>
          <p:spPr>
            <a:xfrm>
              <a:off x="8058778" y="4969009"/>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74" name="object 74"/>
            <p:cNvSpPr txBox="1"/>
            <p:nvPr/>
          </p:nvSpPr>
          <p:spPr>
            <a:xfrm>
              <a:off x="4819939" y="4906767"/>
              <a:ext cx="89594" cy="107722"/>
            </a:xfrm>
            <a:prstGeom prst="rect">
              <a:avLst/>
            </a:prstGeom>
          </p:spPr>
          <p:txBody>
            <a:bodyPr vert="horz" wrap="square" lIns="0" tIns="0" rIns="0" bIns="0" rtlCol="0">
              <a:spAutoFit/>
            </a:bodyPr>
            <a:lstStyle/>
            <a:p>
              <a:pPr marL="11135"/>
              <a:r>
                <a:rPr sz="700" spc="-53" dirty="0">
                  <a:latin typeface="Arial"/>
                  <a:cs typeface="Arial"/>
                </a:rPr>
                <a:t>-</a:t>
              </a:r>
              <a:r>
                <a:rPr sz="700" spc="9" dirty="0">
                  <a:latin typeface="Arial"/>
                  <a:cs typeface="Arial"/>
                </a:rPr>
                <a:t>1</a:t>
              </a:r>
              <a:endParaRPr sz="700">
                <a:latin typeface="Arial"/>
                <a:cs typeface="Arial"/>
              </a:endParaRPr>
            </a:p>
          </p:txBody>
        </p:sp>
        <p:sp>
          <p:nvSpPr>
            <p:cNvPr id="75" name="object 75"/>
            <p:cNvSpPr/>
            <p:nvPr/>
          </p:nvSpPr>
          <p:spPr>
            <a:xfrm>
              <a:off x="4910288" y="4434431"/>
              <a:ext cx="27692" cy="0"/>
            </a:xfrm>
            <a:custGeom>
              <a:avLst/>
              <a:gdLst/>
              <a:ahLst/>
              <a:cxnLst/>
              <a:rect l="l" t="t" r="r" b="b"/>
              <a:pathLst>
                <a:path w="32385">
                  <a:moveTo>
                    <a:pt x="0" y="0"/>
                  </a:moveTo>
                  <a:lnTo>
                    <a:pt x="32003" y="0"/>
                  </a:lnTo>
                </a:path>
              </a:pathLst>
            </a:custGeom>
            <a:ln w="3175">
              <a:solidFill>
                <a:srgbClr val="000000"/>
              </a:solidFill>
            </a:ln>
          </p:spPr>
          <p:txBody>
            <a:bodyPr wrap="square" lIns="0" tIns="0" rIns="0" bIns="0" rtlCol="0"/>
            <a:lstStyle/>
            <a:p>
              <a:endParaRPr/>
            </a:p>
          </p:txBody>
        </p:sp>
        <p:sp>
          <p:nvSpPr>
            <p:cNvPr id="76" name="object 76"/>
            <p:cNvSpPr/>
            <p:nvPr/>
          </p:nvSpPr>
          <p:spPr>
            <a:xfrm>
              <a:off x="4937655" y="4435123"/>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77" name="object 77"/>
            <p:cNvSpPr/>
            <p:nvPr/>
          </p:nvSpPr>
          <p:spPr>
            <a:xfrm>
              <a:off x="8058778" y="4434431"/>
              <a:ext cx="32580" cy="0"/>
            </a:xfrm>
            <a:custGeom>
              <a:avLst/>
              <a:gdLst/>
              <a:ahLst/>
              <a:cxnLst/>
              <a:rect l="l" t="t" r="r" b="b"/>
              <a:pathLst>
                <a:path w="38100">
                  <a:moveTo>
                    <a:pt x="38099" y="0"/>
                  </a:moveTo>
                  <a:lnTo>
                    <a:pt x="0" y="0"/>
                  </a:lnTo>
                </a:path>
              </a:pathLst>
            </a:custGeom>
            <a:ln w="3175">
              <a:solidFill>
                <a:srgbClr val="000000"/>
              </a:solidFill>
            </a:ln>
          </p:spPr>
          <p:txBody>
            <a:bodyPr wrap="square" lIns="0" tIns="0" rIns="0" bIns="0" rtlCol="0"/>
            <a:lstStyle/>
            <a:p>
              <a:endParaRPr/>
            </a:p>
          </p:txBody>
        </p:sp>
        <p:sp>
          <p:nvSpPr>
            <p:cNvPr id="78" name="object 78"/>
            <p:cNvSpPr/>
            <p:nvPr/>
          </p:nvSpPr>
          <p:spPr>
            <a:xfrm>
              <a:off x="8058778" y="4435123"/>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79" name="object 79"/>
            <p:cNvSpPr txBox="1"/>
            <p:nvPr/>
          </p:nvSpPr>
          <p:spPr>
            <a:xfrm>
              <a:off x="4761296" y="4374263"/>
              <a:ext cx="148237" cy="215444"/>
            </a:xfrm>
            <a:prstGeom prst="rect">
              <a:avLst/>
            </a:prstGeom>
          </p:spPr>
          <p:txBody>
            <a:bodyPr vert="horz" wrap="square" lIns="0" tIns="0" rIns="0" bIns="0" rtlCol="0">
              <a:spAutoFit/>
            </a:bodyPr>
            <a:lstStyle/>
            <a:p>
              <a:pPr marL="11135"/>
              <a:r>
                <a:rPr sz="700" spc="-53" dirty="0">
                  <a:latin typeface="Arial"/>
                  <a:cs typeface="Arial"/>
                </a:rPr>
                <a:t>-</a:t>
              </a:r>
              <a:r>
                <a:rPr sz="700" spc="-66" dirty="0">
                  <a:latin typeface="Arial"/>
                  <a:cs typeface="Arial"/>
                </a:rPr>
                <a:t>0</a:t>
              </a:r>
              <a:r>
                <a:rPr sz="700" spc="-18" dirty="0">
                  <a:latin typeface="Arial"/>
                  <a:cs typeface="Arial"/>
                </a:rPr>
                <a:t>.</a:t>
              </a:r>
              <a:r>
                <a:rPr sz="700" spc="9" dirty="0">
                  <a:latin typeface="Arial"/>
                  <a:cs typeface="Arial"/>
                </a:rPr>
                <a:t>5</a:t>
              </a:r>
              <a:endParaRPr sz="700">
                <a:latin typeface="Arial"/>
                <a:cs typeface="Arial"/>
              </a:endParaRPr>
            </a:p>
          </p:txBody>
        </p:sp>
        <p:sp>
          <p:nvSpPr>
            <p:cNvPr id="80" name="object 80"/>
            <p:cNvSpPr/>
            <p:nvPr/>
          </p:nvSpPr>
          <p:spPr>
            <a:xfrm>
              <a:off x="4910288" y="3901928"/>
              <a:ext cx="27692" cy="0"/>
            </a:xfrm>
            <a:custGeom>
              <a:avLst/>
              <a:gdLst/>
              <a:ahLst/>
              <a:cxnLst/>
              <a:rect l="l" t="t" r="r" b="b"/>
              <a:pathLst>
                <a:path w="32385">
                  <a:moveTo>
                    <a:pt x="0" y="0"/>
                  </a:moveTo>
                  <a:lnTo>
                    <a:pt x="32003" y="0"/>
                  </a:lnTo>
                </a:path>
              </a:pathLst>
            </a:custGeom>
            <a:ln w="3175">
              <a:solidFill>
                <a:srgbClr val="000000"/>
              </a:solidFill>
            </a:ln>
          </p:spPr>
          <p:txBody>
            <a:bodyPr wrap="square" lIns="0" tIns="0" rIns="0" bIns="0" rtlCol="0"/>
            <a:lstStyle/>
            <a:p>
              <a:endParaRPr/>
            </a:p>
          </p:txBody>
        </p:sp>
        <p:sp>
          <p:nvSpPr>
            <p:cNvPr id="81" name="object 81"/>
            <p:cNvSpPr/>
            <p:nvPr/>
          </p:nvSpPr>
          <p:spPr>
            <a:xfrm>
              <a:off x="4937655" y="3902619"/>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82" name="object 82"/>
            <p:cNvSpPr/>
            <p:nvPr/>
          </p:nvSpPr>
          <p:spPr>
            <a:xfrm>
              <a:off x="8058778" y="3901928"/>
              <a:ext cx="32580" cy="0"/>
            </a:xfrm>
            <a:custGeom>
              <a:avLst/>
              <a:gdLst/>
              <a:ahLst/>
              <a:cxnLst/>
              <a:rect l="l" t="t" r="r" b="b"/>
              <a:pathLst>
                <a:path w="38100">
                  <a:moveTo>
                    <a:pt x="38099" y="0"/>
                  </a:moveTo>
                  <a:lnTo>
                    <a:pt x="0" y="0"/>
                  </a:lnTo>
                </a:path>
              </a:pathLst>
            </a:custGeom>
            <a:ln w="3175">
              <a:solidFill>
                <a:srgbClr val="000000"/>
              </a:solidFill>
            </a:ln>
          </p:spPr>
          <p:txBody>
            <a:bodyPr wrap="square" lIns="0" tIns="0" rIns="0" bIns="0" rtlCol="0"/>
            <a:lstStyle/>
            <a:p>
              <a:endParaRPr/>
            </a:p>
          </p:txBody>
        </p:sp>
        <p:sp>
          <p:nvSpPr>
            <p:cNvPr id="83" name="object 83"/>
            <p:cNvSpPr/>
            <p:nvPr/>
          </p:nvSpPr>
          <p:spPr>
            <a:xfrm>
              <a:off x="8058778" y="3902619"/>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84" name="object 84"/>
            <p:cNvSpPr txBox="1"/>
            <p:nvPr/>
          </p:nvSpPr>
          <p:spPr>
            <a:xfrm>
              <a:off x="4840790" y="3841761"/>
              <a:ext cx="68417" cy="107722"/>
            </a:xfrm>
            <a:prstGeom prst="rect">
              <a:avLst/>
            </a:prstGeom>
          </p:spPr>
          <p:txBody>
            <a:bodyPr vert="horz" wrap="square" lIns="0" tIns="0" rIns="0" bIns="0" rtlCol="0">
              <a:spAutoFit/>
            </a:bodyPr>
            <a:lstStyle/>
            <a:p>
              <a:pPr marL="11135"/>
              <a:r>
                <a:rPr sz="700" spc="9" dirty="0">
                  <a:latin typeface="Arial"/>
                  <a:cs typeface="Arial"/>
                </a:rPr>
                <a:t>0</a:t>
              </a:r>
              <a:endParaRPr sz="700">
                <a:latin typeface="Arial"/>
                <a:cs typeface="Arial"/>
              </a:endParaRPr>
            </a:p>
          </p:txBody>
        </p:sp>
        <p:sp>
          <p:nvSpPr>
            <p:cNvPr id="85" name="object 85"/>
            <p:cNvSpPr/>
            <p:nvPr/>
          </p:nvSpPr>
          <p:spPr>
            <a:xfrm>
              <a:off x="4910288" y="3362508"/>
              <a:ext cx="27692" cy="0"/>
            </a:xfrm>
            <a:custGeom>
              <a:avLst/>
              <a:gdLst/>
              <a:ahLst/>
              <a:cxnLst/>
              <a:rect l="l" t="t" r="r" b="b"/>
              <a:pathLst>
                <a:path w="32385">
                  <a:moveTo>
                    <a:pt x="0" y="0"/>
                  </a:moveTo>
                  <a:lnTo>
                    <a:pt x="32003" y="0"/>
                  </a:lnTo>
                </a:path>
              </a:pathLst>
            </a:custGeom>
            <a:ln w="3175">
              <a:solidFill>
                <a:srgbClr val="000000"/>
              </a:solidFill>
            </a:ln>
          </p:spPr>
          <p:txBody>
            <a:bodyPr wrap="square" lIns="0" tIns="0" rIns="0" bIns="0" rtlCol="0"/>
            <a:lstStyle/>
            <a:p>
              <a:endParaRPr/>
            </a:p>
          </p:txBody>
        </p:sp>
        <p:sp>
          <p:nvSpPr>
            <p:cNvPr id="86" name="object 86"/>
            <p:cNvSpPr/>
            <p:nvPr/>
          </p:nvSpPr>
          <p:spPr>
            <a:xfrm>
              <a:off x="4937655" y="3363200"/>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87" name="object 87"/>
            <p:cNvSpPr/>
            <p:nvPr/>
          </p:nvSpPr>
          <p:spPr>
            <a:xfrm>
              <a:off x="8058778" y="3362508"/>
              <a:ext cx="32580" cy="0"/>
            </a:xfrm>
            <a:custGeom>
              <a:avLst/>
              <a:gdLst/>
              <a:ahLst/>
              <a:cxnLst/>
              <a:rect l="l" t="t" r="r" b="b"/>
              <a:pathLst>
                <a:path w="38100">
                  <a:moveTo>
                    <a:pt x="38099" y="0"/>
                  </a:moveTo>
                  <a:lnTo>
                    <a:pt x="0" y="0"/>
                  </a:lnTo>
                </a:path>
              </a:pathLst>
            </a:custGeom>
            <a:ln w="3175">
              <a:solidFill>
                <a:srgbClr val="000000"/>
              </a:solidFill>
            </a:ln>
          </p:spPr>
          <p:txBody>
            <a:bodyPr wrap="square" lIns="0" tIns="0" rIns="0" bIns="0" rtlCol="0"/>
            <a:lstStyle/>
            <a:p>
              <a:endParaRPr/>
            </a:p>
          </p:txBody>
        </p:sp>
        <p:sp>
          <p:nvSpPr>
            <p:cNvPr id="88" name="object 88"/>
            <p:cNvSpPr/>
            <p:nvPr/>
          </p:nvSpPr>
          <p:spPr>
            <a:xfrm>
              <a:off x="8058778" y="3363200"/>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89" name="object 89"/>
            <p:cNvSpPr txBox="1"/>
            <p:nvPr/>
          </p:nvSpPr>
          <p:spPr>
            <a:xfrm>
              <a:off x="4782147" y="3300958"/>
              <a:ext cx="127060" cy="107722"/>
            </a:xfrm>
            <a:prstGeom prst="rect">
              <a:avLst/>
            </a:prstGeom>
          </p:spPr>
          <p:txBody>
            <a:bodyPr vert="horz" wrap="square" lIns="0" tIns="0" rIns="0" bIns="0" rtlCol="0">
              <a:spAutoFit/>
            </a:bodyPr>
            <a:lstStyle/>
            <a:p>
              <a:pPr marL="11135"/>
              <a:r>
                <a:rPr sz="700" spc="-66" dirty="0">
                  <a:latin typeface="Arial"/>
                  <a:cs typeface="Arial"/>
                </a:rPr>
                <a:t>0</a:t>
              </a:r>
              <a:r>
                <a:rPr sz="700" spc="-18" dirty="0">
                  <a:latin typeface="Arial"/>
                  <a:cs typeface="Arial"/>
                </a:rPr>
                <a:t>.</a:t>
              </a:r>
              <a:r>
                <a:rPr sz="700" spc="9" dirty="0">
                  <a:latin typeface="Arial"/>
                  <a:cs typeface="Arial"/>
                </a:rPr>
                <a:t>5</a:t>
              </a:r>
              <a:endParaRPr sz="700">
                <a:latin typeface="Arial"/>
                <a:cs typeface="Arial"/>
              </a:endParaRPr>
            </a:p>
          </p:txBody>
        </p:sp>
        <p:sp>
          <p:nvSpPr>
            <p:cNvPr id="90" name="object 90"/>
            <p:cNvSpPr/>
            <p:nvPr/>
          </p:nvSpPr>
          <p:spPr>
            <a:xfrm>
              <a:off x="4910288" y="2830006"/>
              <a:ext cx="27692" cy="0"/>
            </a:xfrm>
            <a:custGeom>
              <a:avLst/>
              <a:gdLst/>
              <a:ahLst/>
              <a:cxnLst/>
              <a:rect l="l" t="t" r="r" b="b"/>
              <a:pathLst>
                <a:path w="32385">
                  <a:moveTo>
                    <a:pt x="0" y="0"/>
                  </a:moveTo>
                  <a:lnTo>
                    <a:pt x="32003" y="0"/>
                  </a:lnTo>
                </a:path>
              </a:pathLst>
            </a:custGeom>
            <a:ln w="3175">
              <a:solidFill>
                <a:srgbClr val="000000"/>
              </a:solidFill>
            </a:ln>
          </p:spPr>
          <p:txBody>
            <a:bodyPr wrap="square" lIns="0" tIns="0" rIns="0" bIns="0" rtlCol="0"/>
            <a:lstStyle/>
            <a:p>
              <a:endParaRPr/>
            </a:p>
          </p:txBody>
        </p:sp>
        <p:sp>
          <p:nvSpPr>
            <p:cNvPr id="91" name="object 91"/>
            <p:cNvSpPr/>
            <p:nvPr/>
          </p:nvSpPr>
          <p:spPr>
            <a:xfrm>
              <a:off x="4937655" y="2830696"/>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92" name="object 92"/>
            <p:cNvSpPr/>
            <p:nvPr/>
          </p:nvSpPr>
          <p:spPr>
            <a:xfrm>
              <a:off x="8058778" y="2830006"/>
              <a:ext cx="32580" cy="0"/>
            </a:xfrm>
            <a:custGeom>
              <a:avLst/>
              <a:gdLst/>
              <a:ahLst/>
              <a:cxnLst/>
              <a:rect l="l" t="t" r="r" b="b"/>
              <a:pathLst>
                <a:path w="38100">
                  <a:moveTo>
                    <a:pt x="38099" y="0"/>
                  </a:moveTo>
                  <a:lnTo>
                    <a:pt x="0" y="0"/>
                  </a:lnTo>
                </a:path>
              </a:pathLst>
            </a:custGeom>
            <a:ln w="3175">
              <a:solidFill>
                <a:srgbClr val="000000"/>
              </a:solidFill>
            </a:ln>
          </p:spPr>
          <p:txBody>
            <a:bodyPr wrap="square" lIns="0" tIns="0" rIns="0" bIns="0" rtlCol="0"/>
            <a:lstStyle/>
            <a:p>
              <a:endParaRPr/>
            </a:p>
          </p:txBody>
        </p:sp>
        <p:sp>
          <p:nvSpPr>
            <p:cNvPr id="93" name="object 93"/>
            <p:cNvSpPr/>
            <p:nvPr/>
          </p:nvSpPr>
          <p:spPr>
            <a:xfrm>
              <a:off x="8058778" y="2830696"/>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94" name="object 94"/>
            <p:cNvSpPr txBox="1"/>
            <p:nvPr/>
          </p:nvSpPr>
          <p:spPr>
            <a:xfrm>
              <a:off x="4840790" y="2768455"/>
              <a:ext cx="68417" cy="107722"/>
            </a:xfrm>
            <a:prstGeom prst="rect">
              <a:avLst/>
            </a:prstGeom>
          </p:spPr>
          <p:txBody>
            <a:bodyPr vert="horz" wrap="square" lIns="0" tIns="0" rIns="0" bIns="0" rtlCol="0">
              <a:spAutoFit/>
            </a:bodyPr>
            <a:lstStyle/>
            <a:p>
              <a:pPr marL="11135"/>
              <a:r>
                <a:rPr sz="700" spc="9" dirty="0">
                  <a:latin typeface="Arial"/>
                  <a:cs typeface="Arial"/>
                </a:rPr>
                <a:t>1</a:t>
              </a:r>
              <a:endParaRPr sz="700">
                <a:latin typeface="Arial"/>
                <a:cs typeface="Arial"/>
              </a:endParaRPr>
            </a:p>
          </p:txBody>
        </p:sp>
        <p:sp>
          <p:nvSpPr>
            <p:cNvPr id="95" name="object 95"/>
            <p:cNvSpPr/>
            <p:nvPr/>
          </p:nvSpPr>
          <p:spPr>
            <a:xfrm>
              <a:off x="4910288" y="2296118"/>
              <a:ext cx="27692" cy="0"/>
            </a:xfrm>
            <a:custGeom>
              <a:avLst/>
              <a:gdLst/>
              <a:ahLst/>
              <a:cxnLst/>
              <a:rect l="l" t="t" r="r" b="b"/>
              <a:pathLst>
                <a:path w="32385">
                  <a:moveTo>
                    <a:pt x="0" y="0"/>
                  </a:moveTo>
                  <a:lnTo>
                    <a:pt x="32003" y="0"/>
                  </a:lnTo>
                </a:path>
              </a:pathLst>
            </a:custGeom>
            <a:ln w="3175">
              <a:solidFill>
                <a:srgbClr val="000000"/>
              </a:solidFill>
            </a:ln>
          </p:spPr>
          <p:txBody>
            <a:bodyPr wrap="square" lIns="0" tIns="0" rIns="0" bIns="0" rtlCol="0"/>
            <a:lstStyle/>
            <a:p>
              <a:endParaRPr/>
            </a:p>
          </p:txBody>
        </p:sp>
        <p:sp>
          <p:nvSpPr>
            <p:cNvPr id="96" name="object 96"/>
            <p:cNvSpPr/>
            <p:nvPr/>
          </p:nvSpPr>
          <p:spPr>
            <a:xfrm>
              <a:off x="4937655" y="2296810"/>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97" name="object 97"/>
            <p:cNvSpPr/>
            <p:nvPr/>
          </p:nvSpPr>
          <p:spPr>
            <a:xfrm>
              <a:off x="8058778" y="2296118"/>
              <a:ext cx="32580" cy="0"/>
            </a:xfrm>
            <a:custGeom>
              <a:avLst/>
              <a:gdLst/>
              <a:ahLst/>
              <a:cxnLst/>
              <a:rect l="l" t="t" r="r" b="b"/>
              <a:pathLst>
                <a:path w="38100">
                  <a:moveTo>
                    <a:pt x="38099" y="0"/>
                  </a:moveTo>
                  <a:lnTo>
                    <a:pt x="0" y="0"/>
                  </a:lnTo>
                </a:path>
              </a:pathLst>
            </a:custGeom>
            <a:ln w="3175">
              <a:solidFill>
                <a:srgbClr val="000000"/>
              </a:solidFill>
            </a:ln>
          </p:spPr>
          <p:txBody>
            <a:bodyPr wrap="square" lIns="0" tIns="0" rIns="0" bIns="0" rtlCol="0"/>
            <a:lstStyle/>
            <a:p>
              <a:endParaRPr/>
            </a:p>
          </p:txBody>
        </p:sp>
        <p:sp>
          <p:nvSpPr>
            <p:cNvPr id="98" name="object 98"/>
            <p:cNvSpPr/>
            <p:nvPr/>
          </p:nvSpPr>
          <p:spPr>
            <a:xfrm>
              <a:off x="8058778" y="2296810"/>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99" name="object 99"/>
            <p:cNvSpPr txBox="1"/>
            <p:nvPr/>
          </p:nvSpPr>
          <p:spPr>
            <a:xfrm>
              <a:off x="4782147" y="2235951"/>
              <a:ext cx="127060" cy="107722"/>
            </a:xfrm>
            <a:prstGeom prst="rect">
              <a:avLst/>
            </a:prstGeom>
          </p:spPr>
          <p:txBody>
            <a:bodyPr vert="horz" wrap="square" lIns="0" tIns="0" rIns="0" bIns="0" rtlCol="0">
              <a:spAutoFit/>
            </a:bodyPr>
            <a:lstStyle/>
            <a:p>
              <a:pPr marL="11135"/>
              <a:r>
                <a:rPr sz="700" spc="-66" dirty="0">
                  <a:latin typeface="Arial"/>
                  <a:cs typeface="Arial"/>
                </a:rPr>
                <a:t>1</a:t>
              </a:r>
              <a:r>
                <a:rPr sz="700" spc="-18" dirty="0">
                  <a:latin typeface="Arial"/>
                  <a:cs typeface="Arial"/>
                </a:rPr>
                <a:t>.</a:t>
              </a:r>
              <a:r>
                <a:rPr sz="700" spc="9" dirty="0">
                  <a:latin typeface="Arial"/>
                  <a:cs typeface="Arial"/>
                </a:rPr>
                <a:t>5</a:t>
              </a:r>
              <a:endParaRPr sz="700">
                <a:latin typeface="Arial"/>
                <a:cs typeface="Arial"/>
              </a:endParaRPr>
            </a:p>
          </p:txBody>
        </p:sp>
        <p:sp>
          <p:nvSpPr>
            <p:cNvPr id="100" name="object 100"/>
            <p:cNvSpPr/>
            <p:nvPr/>
          </p:nvSpPr>
          <p:spPr>
            <a:xfrm>
              <a:off x="4910289" y="2296118"/>
              <a:ext cx="3181395" cy="0"/>
            </a:xfrm>
            <a:custGeom>
              <a:avLst/>
              <a:gdLst/>
              <a:ahLst/>
              <a:cxnLst/>
              <a:rect l="l" t="t" r="r" b="b"/>
              <a:pathLst>
                <a:path w="3720465">
                  <a:moveTo>
                    <a:pt x="0" y="0"/>
                  </a:moveTo>
                  <a:lnTo>
                    <a:pt x="3720083" y="0"/>
                  </a:lnTo>
                </a:path>
              </a:pathLst>
            </a:custGeom>
            <a:ln w="3175">
              <a:solidFill>
                <a:srgbClr val="000000"/>
              </a:solidFill>
            </a:ln>
          </p:spPr>
          <p:txBody>
            <a:bodyPr wrap="square" lIns="0" tIns="0" rIns="0" bIns="0" rtlCol="0"/>
            <a:lstStyle/>
            <a:p>
              <a:endParaRPr/>
            </a:p>
          </p:txBody>
        </p:sp>
        <p:sp>
          <p:nvSpPr>
            <p:cNvPr id="101" name="object 101"/>
            <p:cNvSpPr/>
            <p:nvPr/>
          </p:nvSpPr>
          <p:spPr>
            <a:xfrm>
              <a:off x="4910289" y="5507737"/>
              <a:ext cx="3181395" cy="0"/>
            </a:xfrm>
            <a:custGeom>
              <a:avLst/>
              <a:gdLst/>
              <a:ahLst/>
              <a:cxnLst/>
              <a:rect l="l" t="t" r="r" b="b"/>
              <a:pathLst>
                <a:path w="3720465">
                  <a:moveTo>
                    <a:pt x="0" y="0"/>
                  </a:moveTo>
                  <a:lnTo>
                    <a:pt x="3720083" y="0"/>
                  </a:lnTo>
                </a:path>
              </a:pathLst>
            </a:custGeom>
            <a:ln w="3175">
              <a:solidFill>
                <a:srgbClr val="000000"/>
              </a:solidFill>
            </a:ln>
          </p:spPr>
          <p:txBody>
            <a:bodyPr wrap="square" lIns="0" tIns="0" rIns="0" bIns="0" rtlCol="0"/>
            <a:lstStyle/>
            <a:p>
              <a:endParaRPr/>
            </a:p>
          </p:txBody>
        </p:sp>
        <p:sp>
          <p:nvSpPr>
            <p:cNvPr id="102" name="object 102"/>
            <p:cNvSpPr/>
            <p:nvPr/>
          </p:nvSpPr>
          <p:spPr>
            <a:xfrm>
              <a:off x="6491049" y="3893630"/>
              <a:ext cx="15747" cy="19594"/>
            </a:xfrm>
            <a:custGeom>
              <a:avLst/>
              <a:gdLst/>
              <a:ahLst/>
              <a:cxnLst/>
              <a:rect l="l" t="t" r="r" b="b"/>
              <a:pathLst>
                <a:path w="18415" h="21589">
                  <a:moveTo>
                    <a:pt x="18287" y="16763"/>
                  </a:moveTo>
                  <a:lnTo>
                    <a:pt x="18287" y="4571"/>
                  </a:lnTo>
                  <a:lnTo>
                    <a:pt x="13715" y="0"/>
                  </a:lnTo>
                  <a:lnTo>
                    <a:pt x="4571" y="0"/>
                  </a:lnTo>
                  <a:lnTo>
                    <a:pt x="0" y="4571"/>
                  </a:lnTo>
                  <a:lnTo>
                    <a:pt x="0" y="16763"/>
                  </a:lnTo>
                  <a:lnTo>
                    <a:pt x="4571" y="21335"/>
                  </a:lnTo>
                  <a:lnTo>
                    <a:pt x="13715" y="21335"/>
                  </a:lnTo>
                  <a:lnTo>
                    <a:pt x="18287" y="16763"/>
                  </a:lnTo>
                  <a:close/>
                </a:path>
              </a:pathLst>
            </a:custGeom>
            <a:solidFill>
              <a:srgbClr val="0000FF"/>
            </a:solidFill>
          </p:spPr>
          <p:txBody>
            <a:bodyPr wrap="square" lIns="0" tIns="0" rIns="0" bIns="0" rtlCol="0"/>
            <a:lstStyle/>
            <a:p>
              <a:endParaRPr/>
            </a:p>
          </p:txBody>
        </p:sp>
        <p:sp>
          <p:nvSpPr>
            <p:cNvPr id="103" name="object 103"/>
            <p:cNvSpPr/>
            <p:nvPr/>
          </p:nvSpPr>
          <p:spPr>
            <a:xfrm>
              <a:off x="4968280" y="2350752"/>
              <a:ext cx="3063782" cy="3100968"/>
            </a:xfrm>
            <a:prstGeom prst="rect">
              <a:avLst/>
            </a:prstGeom>
            <a:blipFill>
              <a:blip r:embed="rId3" cstate="print"/>
              <a:stretch>
                <a:fillRect/>
              </a:stretch>
            </a:blipFill>
          </p:spPr>
          <p:txBody>
            <a:bodyPr wrap="square" lIns="0" tIns="0" rIns="0" bIns="0" rtlCol="0"/>
            <a:lstStyle/>
            <a:p>
              <a:endParaRPr/>
            </a:p>
          </p:txBody>
        </p:sp>
        <p:sp>
          <p:nvSpPr>
            <p:cNvPr id="104" name="object 104"/>
            <p:cNvSpPr txBox="1"/>
            <p:nvPr/>
          </p:nvSpPr>
          <p:spPr>
            <a:xfrm>
              <a:off x="5456958" y="1895475"/>
              <a:ext cx="2236909" cy="107722"/>
            </a:xfrm>
            <a:prstGeom prst="rect">
              <a:avLst/>
            </a:prstGeom>
          </p:spPr>
          <p:txBody>
            <a:bodyPr vert="horz" wrap="square" lIns="0" tIns="0" rIns="0" bIns="0" rtlCol="0">
              <a:spAutoFit/>
            </a:bodyPr>
            <a:lstStyle/>
            <a:p>
              <a:pPr marL="11135"/>
              <a:endParaRPr sz="700" dirty="0">
                <a:latin typeface="Arial"/>
                <a:cs typeface="Arial"/>
              </a:endParaRPr>
            </a:p>
          </p:txBody>
        </p:sp>
      </p:grpSp>
      <p:graphicFrame>
        <p:nvGraphicFramePr>
          <p:cNvPr id="24" name="object 24"/>
          <p:cNvGraphicFramePr>
            <a:graphicFrameLocks noGrp="1"/>
          </p:cNvGraphicFramePr>
          <p:nvPr>
            <p:extLst>
              <p:ext uri="{D42A27DB-BD31-4B8C-83A1-F6EECF244321}">
                <p14:modId xmlns:p14="http://schemas.microsoft.com/office/powerpoint/2010/main" val="178042955"/>
              </p:ext>
            </p:extLst>
          </p:nvPr>
        </p:nvGraphicFramePr>
        <p:xfrm>
          <a:off x="1212509" y="2357667"/>
          <a:ext cx="3281419" cy="3168737"/>
        </p:xfrm>
        <a:graphic>
          <a:graphicData uri="http://schemas.openxmlformats.org/drawingml/2006/table">
            <a:tbl>
              <a:tblPr firstRow="1" bandRow="1">
                <a:tableStyleId>{2D5ABB26-0587-4C30-8999-92F81FD0307C}</a:tableStyleId>
              </a:tblPr>
              <a:tblGrid>
                <a:gridCol w="546032">
                  <a:extLst>
                    <a:ext uri="{9D8B030D-6E8A-4147-A177-3AD203B41FA5}">
                      <a16:colId xmlns:a16="http://schemas.microsoft.com/office/drawing/2014/main" val="20000"/>
                    </a:ext>
                  </a:extLst>
                </a:gridCol>
                <a:gridCol w="546034">
                  <a:extLst>
                    <a:ext uri="{9D8B030D-6E8A-4147-A177-3AD203B41FA5}">
                      <a16:colId xmlns:a16="http://schemas.microsoft.com/office/drawing/2014/main" val="20001"/>
                    </a:ext>
                  </a:extLst>
                </a:gridCol>
                <a:gridCol w="546034">
                  <a:extLst>
                    <a:ext uri="{9D8B030D-6E8A-4147-A177-3AD203B41FA5}">
                      <a16:colId xmlns:a16="http://schemas.microsoft.com/office/drawing/2014/main" val="20002"/>
                    </a:ext>
                  </a:extLst>
                </a:gridCol>
                <a:gridCol w="546034">
                  <a:extLst>
                    <a:ext uri="{9D8B030D-6E8A-4147-A177-3AD203B41FA5}">
                      <a16:colId xmlns:a16="http://schemas.microsoft.com/office/drawing/2014/main" val="20003"/>
                    </a:ext>
                  </a:extLst>
                </a:gridCol>
                <a:gridCol w="546034">
                  <a:extLst>
                    <a:ext uri="{9D8B030D-6E8A-4147-A177-3AD203B41FA5}">
                      <a16:colId xmlns:a16="http://schemas.microsoft.com/office/drawing/2014/main" val="20004"/>
                    </a:ext>
                  </a:extLst>
                </a:gridCol>
                <a:gridCol w="551251">
                  <a:extLst>
                    <a:ext uri="{9D8B030D-6E8A-4147-A177-3AD203B41FA5}">
                      <a16:colId xmlns:a16="http://schemas.microsoft.com/office/drawing/2014/main" val="20005"/>
                    </a:ext>
                  </a:extLst>
                </a:gridCol>
              </a:tblGrid>
              <a:tr h="525587">
                <a:tc>
                  <a:txBody>
                    <a:bodyPr/>
                    <a:lstStyle/>
                    <a:p>
                      <a:endParaRPr sz="700" dirty="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extLst>
                  <a:ext uri="{0D108BD9-81ED-4DB2-BD59-A6C34878D82A}">
                    <a16:rowId xmlns:a16="http://schemas.microsoft.com/office/drawing/2014/main" val="10000"/>
                  </a:ext>
                </a:extLst>
              </a:tr>
              <a:tr h="525587">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extLst>
                  <a:ext uri="{0D108BD9-81ED-4DB2-BD59-A6C34878D82A}">
                    <a16:rowId xmlns:a16="http://schemas.microsoft.com/office/drawing/2014/main" val="10001"/>
                  </a:ext>
                </a:extLst>
              </a:tr>
              <a:tr h="532503">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dirty="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extLst>
                  <a:ext uri="{0D108BD9-81ED-4DB2-BD59-A6C34878D82A}">
                    <a16:rowId xmlns:a16="http://schemas.microsoft.com/office/drawing/2014/main" val="10002"/>
                  </a:ext>
                </a:extLst>
              </a:tr>
              <a:tr h="526970">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extLst>
                  <a:ext uri="{0D108BD9-81ED-4DB2-BD59-A6C34878D82A}">
                    <a16:rowId xmlns:a16="http://schemas.microsoft.com/office/drawing/2014/main" val="10003"/>
                  </a:ext>
                </a:extLst>
              </a:tr>
              <a:tr h="525587">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extLst>
                  <a:ext uri="{0D108BD9-81ED-4DB2-BD59-A6C34878D82A}">
                    <a16:rowId xmlns:a16="http://schemas.microsoft.com/office/drawing/2014/main" val="10004"/>
                  </a:ext>
                </a:extLst>
              </a:tr>
              <a:tr h="532503">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997378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95400" y="152400"/>
            <a:ext cx="6926598" cy="1138991"/>
          </a:xfrm>
          <a:prstGeom prst="rect">
            <a:avLst/>
          </a:prstGeom>
        </p:spPr>
        <p:txBody>
          <a:bodyPr vert="horz" wrap="square" lIns="91440" tIns="45720" rIns="91440" bIns="45720" rtlCol="0" anchor="ctr">
            <a:normAutofit fontScale="90000"/>
          </a:bodyPr>
          <a:lstStyle/>
          <a:p>
            <a:pPr algn="ctr" rtl="0">
              <a:spcBef>
                <a:spcPct val="0"/>
              </a:spcBef>
            </a:pPr>
            <a:r>
              <a:rPr lang="el-GR" sz="2800" b="1" kern="1200" dirty="0" smtClean="0">
                <a:latin typeface="Cambria Math" pitchFamily="18" charset="0"/>
                <a:ea typeface="Cambria Math" pitchFamily="18" charset="0"/>
                <a:cs typeface="+mj-cs"/>
              </a:rPr>
              <a:t>Διαγράμματα Αστερισμού </a:t>
            </a:r>
            <a:br>
              <a:rPr lang="el-GR" sz="2800" b="1" kern="1200" dirty="0" smtClean="0">
                <a:latin typeface="Cambria Math" pitchFamily="18" charset="0"/>
                <a:ea typeface="Cambria Math" pitchFamily="18" charset="0"/>
                <a:cs typeface="+mj-cs"/>
              </a:rPr>
            </a:br>
            <a:r>
              <a:rPr lang="el-GR" sz="2800" b="1" kern="1200" dirty="0" smtClean="0">
                <a:latin typeface="Cambria Math" pitchFamily="18" charset="0"/>
                <a:ea typeface="Cambria Math" pitchFamily="18" charset="0"/>
                <a:cs typeface="+mj-cs"/>
              </a:rPr>
              <a:t>σε </a:t>
            </a:r>
            <a:r>
              <a:rPr lang="el-GR" sz="2800" b="1" kern="1200" dirty="0">
                <a:latin typeface="Cambria Math" pitchFamily="18" charset="0"/>
                <a:ea typeface="Cambria Math" pitchFamily="18" charset="0"/>
                <a:cs typeface="+mj-cs"/>
              </a:rPr>
              <a:t>Διάφορα </a:t>
            </a:r>
            <a:r>
              <a:rPr lang="el-GR" sz="2800" b="1" kern="1200" dirty="0" smtClean="0">
                <a:latin typeface="Cambria Math" pitchFamily="18" charset="0"/>
                <a:ea typeface="Cambria Math" pitchFamily="18" charset="0"/>
                <a:cs typeface="+mj-cs"/>
              </a:rPr>
              <a:t>Υποφέροντα χωρίς </a:t>
            </a:r>
            <a:r>
              <a:rPr lang="el-GR" sz="2800" b="1" kern="1200" dirty="0">
                <a:latin typeface="Cambria Math" pitchFamily="18" charset="0"/>
                <a:ea typeface="Cambria Math" pitchFamily="18" charset="0"/>
                <a:cs typeface="+mj-cs"/>
              </a:rPr>
              <a:t>Κυκλικό Πρόθεμα </a:t>
            </a:r>
            <a:endParaRPr sz="2800" b="1" kern="1200" dirty="0">
              <a:latin typeface="Cambria Math" pitchFamily="18" charset="0"/>
              <a:ea typeface="Cambria Math" pitchFamily="18" charset="0"/>
              <a:cs typeface="+mj-cs"/>
            </a:endParaRPr>
          </a:p>
        </p:txBody>
      </p:sp>
      <p:grpSp>
        <p:nvGrpSpPr>
          <p:cNvPr id="45" name="Group 44"/>
          <p:cNvGrpSpPr/>
          <p:nvPr/>
        </p:nvGrpSpPr>
        <p:grpSpPr>
          <a:xfrm>
            <a:off x="1872141" y="1853897"/>
            <a:ext cx="5497905" cy="4318303"/>
            <a:chOff x="1872141" y="1616183"/>
            <a:chExt cx="5497905" cy="4318303"/>
          </a:xfrm>
        </p:grpSpPr>
        <p:sp>
          <p:nvSpPr>
            <p:cNvPr id="3" name="object 3"/>
            <p:cNvSpPr/>
            <p:nvPr/>
          </p:nvSpPr>
          <p:spPr>
            <a:xfrm>
              <a:off x="2016572" y="1616183"/>
              <a:ext cx="1468686" cy="1558091"/>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2213575" y="3199860"/>
              <a:ext cx="122173" cy="138499"/>
            </a:xfrm>
            <a:prstGeom prst="rect">
              <a:avLst/>
            </a:prstGeom>
          </p:spPr>
          <p:txBody>
            <a:bodyPr vert="horz" wrap="square" lIns="0" tIns="0" rIns="0" bIns="0" rtlCol="0">
              <a:spAutoFit/>
            </a:bodyPr>
            <a:lstStyle/>
            <a:p>
              <a:pPr marL="11135"/>
              <a:r>
                <a:rPr sz="900" spc="-26" dirty="0">
                  <a:latin typeface="Arial"/>
                  <a:cs typeface="Arial"/>
                </a:rPr>
                <a:t>-</a:t>
              </a:r>
              <a:r>
                <a:rPr sz="900" spc="9" dirty="0">
                  <a:latin typeface="Arial"/>
                  <a:cs typeface="Arial"/>
                </a:rPr>
                <a:t>1</a:t>
              </a:r>
              <a:endParaRPr sz="900">
                <a:latin typeface="Arial"/>
                <a:cs typeface="Arial"/>
              </a:endParaRPr>
            </a:p>
          </p:txBody>
        </p:sp>
        <p:sp>
          <p:nvSpPr>
            <p:cNvPr id="5" name="object 5"/>
            <p:cNvSpPr txBox="1"/>
            <p:nvPr/>
          </p:nvSpPr>
          <p:spPr>
            <a:xfrm>
              <a:off x="2707480" y="3199860"/>
              <a:ext cx="86879" cy="138499"/>
            </a:xfrm>
            <a:prstGeom prst="rect">
              <a:avLst/>
            </a:prstGeom>
          </p:spPr>
          <p:txBody>
            <a:bodyPr vert="horz" wrap="square" lIns="0" tIns="0" rIns="0" bIns="0" rtlCol="0">
              <a:spAutoFit/>
            </a:bodyPr>
            <a:lstStyle/>
            <a:p>
              <a:pPr marL="11135"/>
              <a:r>
                <a:rPr sz="900" spc="9" dirty="0">
                  <a:latin typeface="Arial"/>
                  <a:cs typeface="Arial"/>
                </a:rPr>
                <a:t>0</a:t>
              </a:r>
              <a:endParaRPr sz="900">
                <a:latin typeface="Arial"/>
                <a:cs typeface="Arial"/>
              </a:endParaRPr>
            </a:p>
          </p:txBody>
        </p:sp>
        <p:sp>
          <p:nvSpPr>
            <p:cNvPr id="6" name="object 6"/>
            <p:cNvSpPr txBox="1"/>
            <p:nvPr/>
          </p:nvSpPr>
          <p:spPr>
            <a:xfrm>
              <a:off x="3166201" y="3199860"/>
              <a:ext cx="86879" cy="138499"/>
            </a:xfrm>
            <a:prstGeom prst="rect">
              <a:avLst/>
            </a:prstGeom>
          </p:spPr>
          <p:txBody>
            <a:bodyPr vert="horz" wrap="square" lIns="0" tIns="0" rIns="0" bIns="0" rtlCol="0">
              <a:spAutoFit/>
            </a:bodyPr>
            <a:lstStyle/>
            <a:p>
              <a:pPr marL="11135"/>
              <a:r>
                <a:rPr sz="900" spc="9" dirty="0">
                  <a:latin typeface="Arial"/>
                  <a:cs typeface="Arial"/>
                </a:rPr>
                <a:t>1</a:t>
              </a:r>
              <a:endParaRPr sz="900">
                <a:latin typeface="Arial"/>
                <a:cs typeface="Arial"/>
              </a:endParaRPr>
            </a:p>
          </p:txBody>
        </p:sp>
        <p:sp>
          <p:nvSpPr>
            <p:cNvPr id="7" name="object 7"/>
            <p:cNvSpPr txBox="1"/>
            <p:nvPr/>
          </p:nvSpPr>
          <p:spPr>
            <a:xfrm>
              <a:off x="1872141" y="2790455"/>
              <a:ext cx="122173" cy="138499"/>
            </a:xfrm>
            <a:prstGeom prst="rect">
              <a:avLst/>
            </a:prstGeom>
          </p:spPr>
          <p:txBody>
            <a:bodyPr vert="horz" wrap="square" lIns="0" tIns="0" rIns="0" bIns="0" rtlCol="0">
              <a:spAutoFit/>
            </a:bodyPr>
            <a:lstStyle/>
            <a:p>
              <a:pPr marL="11135"/>
              <a:r>
                <a:rPr sz="900" spc="-26" dirty="0">
                  <a:latin typeface="Arial"/>
                  <a:cs typeface="Arial"/>
                </a:rPr>
                <a:t>-</a:t>
              </a:r>
              <a:r>
                <a:rPr sz="900" spc="9" dirty="0">
                  <a:latin typeface="Arial"/>
                  <a:cs typeface="Arial"/>
                </a:rPr>
                <a:t>1</a:t>
              </a:r>
              <a:endParaRPr sz="900">
                <a:latin typeface="Arial"/>
                <a:cs typeface="Arial"/>
              </a:endParaRPr>
            </a:p>
          </p:txBody>
        </p:sp>
        <p:sp>
          <p:nvSpPr>
            <p:cNvPr id="8" name="object 8"/>
            <p:cNvSpPr txBox="1"/>
            <p:nvPr/>
          </p:nvSpPr>
          <p:spPr>
            <a:xfrm>
              <a:off x="1907326" y="2313276"/>
              <a:ext cx="86879" cy="138499"/>
            </a:xfrm>
            <a:prstGeom prst="rect">
              <a:avLst/>
            </a:prstGeom>
          </p:spPr>
          <p:txBody>
            <a:bodyPr vert="horz" wrap="square" lIns="0" tIns="0" rIns="0" bIns="0" rtlCol="0">
              <a:spAutoFit/>
            </a:bodyPr>
            <a:lstStyle/>
            <a:p>
              <a:pPr marL="11135"/>
              <a:r>
                <a:rPr sz="900" spc="9" dirty="0">
                  <a:latin typeface="Arial"/>
                  <a:cs typeface="Arial"/>
                </a:rPr>
                <a:t>0</a:t>
              </a:r>
              <a:endParaRPr sz="900">
                <a:latin typeface="Arial"/>
                <a:cs typeface="Arial"/>
              </a:endParaRPr>
            </a:p>
          </p:txBody>
        </p:sp>
        <p:sp>
          <p:nvSpPr>
            <p:cNvPr id="9" name="object 9"/>
            <p:cNvSpPr txBox="1"/>
            <p:nvPr/>
          </p:nvSpPr>
          <p:spPr>
            <a:xfrm>
              <a:off x="1907326" y="1826417"/>
              <a:ext cx="86879" cy="138499"/>
            </a:xfrm>
            <a:prstGeom prst="rect">
              <a:avLst/>
            </a:prstGeom>
          </p:spPr>
          <p:txBody>
            <a:bodyPr vert="horz" wrap="square" lIns="0" tIns="0" rIns="0" bIns="0" rtlCol="0">
              <a:spAutoFit/>
            </a:bodyPr>
            <a:lstStyle/>
            <a:p>
              <a:pPr marL="11135"/>
              <a:r>
                <a:rPr sz="900" spc="9" dirty="0">
                  <a:latin typeface="Arial"/>
                  <a:cs typeface="Arial"/>
                </a:rPr>
                <a:t>1</a:t>
              </a:r>
              <a:endParaRPr sz="900">
                <a:latin typeface="Arial"/>
                <a:cs typeface="Arial"/>
              </a:endParaRPr>
            </a:p>
          </p:txBody>
        </p:sp>
        <p:sp>
          <p:nvSpPr>
            <p:cNvPr id="10" name="object 10"/>
            <p:cNvSpPr/>
            <p:nvPr/>
          </p:nvSpPr>
          <p:spPr>
            <a:xfrm>
              <a:off x="3959617" y="1616183"/>
              <a:ext cx="1468686" cy="1558091"/>
            </a:xfrm>
            <a:prstGeom prst="rect">
              <a:avLst/>
            </a:prstGeom>
            <a:blipFill>
              <a:blip r:embed="rId3" cstate="print"/>
              <a:stretch>
                <a:fillRect/>
              </a:stretch>
            </a:blipFill>
          </p:spPr>
          <p:txBody>
            <a:bodyPr wrap="square" lIns="0" tIns="0" rIns="0" bIns="0" rtlCol="0"/>
            <a:lstStyle/>
            <a:p>
              <a:endParaRPr/>
            </a:p>
          </p:txBody>
        </p:sp>
        <p:sp>
          <p:nvSpPr>
            <p:cNvPr id="11" name="object 11"/>
            <p:cNvSpPr txBox="1"/>
            <p:nvPr/>
          </p:nvSpPr>
          <p:spPr>
            <a:xfrm>
              <a:off x="4155316" y="3199860"/>
              <a:ext cx="123259" cy="138499"/>
            </a:xfrm>
            <a:prstGeom prst="rect">
              <a:avLst/>
            </a:prstGeom>
          </p:spPr>
          <p:txBody>
            <a:bodyPr vert="horz" wrap="square" lIns="0" tIns="0" rIns="0" bIns="0" rtlCol="0">
              <a:spAutoFit/>
            </a:bodyPr>
            <a:lstStyle/>
            <a:p>
              <a:pPr marL="11135"/>
              <a:r>
                <a:rPr sz="900" spc="-18" dirty="0">
                  <a:latin typeface="Arial"/>
                  <a:cs typeface="Arial"/>
                </a:rPr>
                <a:t>-</a:t>
              </a:r>
              <a:r>
                <a:rPr sz="900" spc="9" dirty="0">
                  <a:latin typeface="Arial"/>
                  <a:cs typeface="Arial"/>
                </a:rPr>
                <a:t>1</a:t>
              </a:r>
              <a:endParaRPr sz="900">
                <a:latin typeface="Arial"/>
                <a:cs typeface="Arial"/>
              </a:endParaRPr>
            </a:p>
          </p:txBody>
        </p:sp>
        <p:sp>
          <p:nvSpPr>
            <p:cNvPr id="12" name="object 12"/>
            <p:cNvSpPr txBox="1"/>
            <p:nvPr/>
          </p:nvSpPr>
          <p:spPr>
            <a:xfrm>
              <a:off x="4650525" y="3199860"/>
              <a:ext cx="86879" cy="138499"/>
            </a:xfrm>
            <a:prstGeom prst="rect">
              <a:avLst/>
            </a:prstGeom>
          </p:spPr>
          <p:txBody>
            <a:bodyPr vert="horz" wrap="square" lIns="0" tIns="0" rIns="0" bIns="0" rtlCol="0">
              <a:spAutoFit/>
            </a:bodyPr>
            <a:lstStyle/>
            <a:p>
              <a:pPr marL="11135"/>
              <a:r>
                <a:rPr sz="900" spc="9" dirty="0">
                  <a:latin typeface="Arial"/>
                  <a:cs typeface="Arial"/>
                </a:rPr>
                <a:t>0</a:t>
              </a:r>
              <a:endParaRPr sz="900">
                <a:latin typeface="Arial"/>
                <a:cs typeface="Arial"/>
              </a:endParaRPr>
            </a:p>
          </p:txBody>
        </p:sp>
        <p:sp>
          <p:nvSpPr>
            <p:cNvPr id="13" name="object 13"/>
            <p:cNvSpPr txBox="1"/>
            <p:nvPr/>
          </p:nvSpPr>
          <p:spPr>
            <a:xfrm>
              <a:off x="5109246" y="3199860"/>
              <a:ext cx="86879" cy="138499"/>
            </a:xfrm>
            <a:prstGeom prst="rect">
              <a:avLst/>
            </a:prstGeom>
          </p:spPr>
          <p:txBody>
            <a:bodyPr vert="horz" wrap="square" lIns="0" tIns="0" rIns="0" bIns="0" rtlCol="0">
              <a:spAutoFit/>
            </a:bodyPr>
            <a:lstStyle/>
            <a:p>
              <a:pPr marL="11135"/>
              <a:r>
                <a:rPr sz="900" spc="9" dirty="0">
                  <a:latin typeface="Arial"/>
                  <a:cs typeface="Arial"/>
                </a:rPr>
                <a:t>1</a:t>
              </a:r>
              <a:endParaRPr sz="900">
                <a:latin typeface="Arial"/>
                <a:cs typeface="Arial"/>
              </a:endParaRPr>
            </a:p>
          </p:txBody>
        </p:sp>
        <p:sp>
          <p:nvSpPr>
            <p:cNvPr id="14" name="object 14"/>
            <p:cNvSpPr txBox="1"/>
            <p:nvPr/>
          </p:nvSpPr>
          <p:spPr>
            <a:xfrm>
              <a:off x="3813883" y="2790455"/>
              <a:ext cx="123259" cy="138499"/>
            </a:xfrm>
            <a:prstGeom prst="rect">
              <a:avLst/>
            </a:prstGeom>
          </p:spPr>
          <p:txBody>
            <a:bodyPr vert="horz" wrap="square" lIns="0" tIns="0" rIns="0" bIns="0" rtlCol="0">
              <a:spAutoFit/>
            </a:bodyPr>
            <a:lstStyle/>
            <a:p>
              <a:pPr marL="11135"/>
              <a:r>
                <a:rPr sz="900" spc="-18" dirty="0">
                  <a:latin typeface="Arial"/>
                  <a:cs typeface="Arial"/>
                </a:rPr>
                <a:t>-</a:t>
              </a:r>
              <a:r>
                <a:rPr sz="900" spc="9" dirty="0">
                  <a:latin typeface="Arial"/>
                  <a:cs typeface="Arial"/>
                </a:rPr>
                <a:t>1</a:t>
              </a:r>
              <a:endParaRPr sz="900">
                <a:latin typeface="Arial"/>
                <a:cs typeface="Arial"/>
              </a:endParaRPr>
            </a:p>
          </p:txBody>
        </p:sp>
        <p:sp>
          <p:nvSpPr>
            <p:cNvPr id="15" name="object 15"/>
            <p:cNvSpPr txBox="1"/>
            <p:nvPr/>
          </p:nvSpPr>
          <p:spPr>
            <a:xfrm>
              <a:off x="3850372" y="2313276"/>
              <a:ext cx="86879" cy="138499"/>
            </a:xfrm>
            <a:prstGeom prst="rect">
              <a:avLst/>
            </a:prstGeom>
          </p:spPr>
          <p:txBody>
            <a:bodyPr vert="horz" wrap="square" lIns="0" tIns="0" rIns="0" bIns="0" rtlCol="0">
              <a:spAutoFit/>
            </a:bodyPr>
            <a:lstStyle/>
            <a:p>
              <a:pPr marL="11135"/>
              <a:r>
                <a:rPr sz="900" spc="9" dirty="0">
                  <a:latin typeface="Arial"/>
                  <a:cs typeface="Arial"/>
                </a:rPr>
                <a:t>0</a:t>
              </a:r>
              <a:endParaRPr sz="900">
                <a:latin typeface="Arial"/>
                <a:cs typeface="Arial"/>
              </a:endParaRPr>
            </a:p>
          </p:txBody>
        </p:sp>
        <p:sp>
          <p:nvSpPr>
            <p:cNvPr id="16" name="object 16"/>
            <p:cNvSpPr txBox="1"/>
            <p:nvPr/>
          </p:nvSpPr>
          <p:spPr>
            <a:xfrm>
              <a:off x="3850372" y="1826417"/>
              <a:ext cx="86879" cy="138499"/>
            </a:xfrm>
            <a:prstGeom prst="rect">
              <a:avLst/>
            </a:prstGeom>
          </p:spPr>
          <p:txBody>
            <a:bodyPr vert="horz" wrap="square" lIns="0" tIns="0" rIns="0" bIns="0" rtlCol="0">
              <a:spAutoFit/>
            </a:bodyPr>
            <a:lstStyle/>
            <a:p>
              <a:pPr marL="11135"/>
              <a:r>
                <a:rPr sz="900" spc="9" dirty="0">
                  <a:latin typeface="Arial"/>
                  <a:cs typeface="Arial"/>
                </a:rPr>
                <a:t>1</a:t>
              </a:r>
              <a:endParaRPr sz="900">
                <a:latin typeface="Arial"/>
                <a:cs typeface="Arial"/>
              </a:endParaRPr>
            </a:p>
          </p:txBody>
        </p:sp>
        <p:sp>
          <p:nvSpPr>
            <p:cNvPr id="17" name="object 17"/>
            <p:cNvSpPr/>
            <p:nvPr/>
          </p:nvSpPr>
          <p:spPr>
            <a:xfrm>
              <a:off x="5901360" y="1616183"/>
              <a:ext cx="1468686" cy="1558091"/>
            </a:xfrm>
            <a:prstGeom prst="rect">
              <a:avLst/>
            </a:prstGeom>
            <a:blipFill>
              <a:blip r:embed="rId4" cstate="print"/>
              <a:stretch>
                <a:fillRect/>
              </a:stretch>
            </a:blipFill>
          </p:spPr>
          <p:txBody>
            <a:bodyPr wrap="square" lIns="0" tIns="0" rIns="0" bIns="0" rtlCol="0"/>
            <a:lstStyle/>
            <a:p>
              <a:endParaRPr/>
            </a:p>
          </p:txBody>
        </p:sp>
        <p:sp>
          <p:nvSpPr>
            <p:cNvPr id="18" name="object 18"/>
            <p:cNvSpPr txBox="1"/>
            <p:nvPr/>
          </p:nvSpPr>
          <p:spPr>
            <a:xfrm>
              <a:off x="6098361" y="3199860"/>
              <a:ext cx="123259" cy="138499"/>
            </a:xfrm>
            <a:prstGeom prst="rect">
              <a:avLst/>
            </a:prstGeom>
          </p:spPr>
          <p:txBody>
            <a:bodyPr vert="horz" wrap="square" lIns="0" tIns="0" rIns="0" bIns="0" rtlCol="0">
              <a:spAutoFit/>
            </a:bodyPr>
            <a:lstStyle/>
            <a:p>
              <a:pPr marL="11135"/>
              <a:r>
                <a:rPr sz="900" spc="-18" dirty="0">
                  <a:latin typeface="Arial"/>
                  <a:cs typeface="Arial"/>
                </a:rPr>
                <a:t>-</a:t>
              </a:r>
              <a:r>
                <a:rPr sz="900" spc="9" dirty="0">
                  <a:latin typeface="Arial"/>
                  <a:cs typeface="Arial"/>
                </a:rPr>
                <a:t>1</a:t>
              </a:r>
              <a:endParaRPr sz="900">
                <a:latin typeface="Arial"/>
                <a:cs typeface="Arial"/>
              </a:endParaRPr>
            </a:p>
          </p:txBody>
        </p:sp>
        <p:sp>
          <p:nvSpPr>
            <p:cNvPr id="19" name="object 19"/>
            <p:cNvSpPr txBox="1"/>
            <p:nvPr/>
          </p:nvSpPr>
          <p:spPr>
            <a:xfrm>
              <a:off x="6593570" y="3199860"/>
              <a:ext cx="86879" cy="138499"/>
            </a:xfrm>
            <a:prstGeom prst="rect">
              <a:avLst/>
            </a:prstGeom>
          </p:spPr>
          <p:txBody>
            <a:bodyPr vert="horz" wrap="square" lIns="0" tIns="0" rIns="0" bIns="0" rtlCol="0">
              <a:spAutoFit/>
            </a:bodyPr>
            <a:lstStyle/>
            <a:p>
              <a:pPr marL="11135"/>
              <a:r>
                <a:rPr sz="900" spc="9" dirty="0">
                  <a:latin typeface="Arial"/>
                  <a:cs typeface="Arial"/>
                </a:rPr>
                <a:t>0</a:t>
              </a:r>
              <a:endParaRPr sz="900">
                <a:latin typeface="Arial"/>
                <a:cs typeface="Arial"/>
              </a:endParaRPr>
            </a:p>
          </p:txBody>
        </p:sp>
        <p:sp>
          <p:nvSpPr>
            <p:cNvPr id="20" name="object 20"/>
            <p:cNvSpPr txBox="1"/>
            <p:nvPr/>
          </p:nvSpPr>
          <p:spPr>
            <a:xfrm>
              <a:off x="7052290" y="3199860"/>
              <a:ext cx="86879" cy="138499"/>
            </a:xfrm>
            <a:prstGeom prst="rect">
              <a:avLst/>
            </a:prstGeom>
          </p:spPr>
          <p:txBody>
            <a:bodyPr vert="horz" wrap="square" lIns="0" tIns="0" rIns="0" bIns="0" rtlCol="0">
              <a:spAutoFit/>
            </a:bodyPr>
            <a:lstStyle/>
            <a:p>
              <a:pPr marL="11135"/>
              <a:r>
                <a:rPr sz="900" spc="9" dirty="0">
                  <a:latin typeface="Arial"/>
                  <a:cs typeface="Arial"/>
                </a:rPr>
                <a:t>1</a:t>
              </a:r>
              <a:endParaRPr sz="900">
                <a:latin typeface="Arial"/>
                <a:cs typeface="Arial"/>
              </a:endParaRPr>
            </a:p>
          </p:txBody>
        </p:sp>
        <p:sp>
          <p:nvSpPr>
            <p:cNvPr id="21" name="object 21"/>
            <p:cNvSpPr txBox="1"/>
            <p:nvPr/>
          </p:nvSpPr>
          <p:spPr>
            <a:xfrm>
              <a:off x="5756927" y="2790455"/>
              <a:ext cx="122173" cy="138499"/>
            </a:xfrm>
            <a:prstGeom prst="rect">
              <a:avLst/>
            </a:prstGeom>
          </p:spPr>
          <p:txBody>
            <a:bodyPr vert="horz" wrap="square" lIns="0" tIns="0" rIns="0" bIns="0" rtlCol="0">
              <a:spAutoFit/>
            </a:bodyPr>
            <a:lstStyle/>
            <a:p>
              <a:pPr marL="11135"/>
              <a:r>
                <a:rPr sz="900" spc="-26" dirty="0">
                  <a:latin typeface="Arial"/>
                  <a:cs typeface="Arial"/>
                </a:rPr>
                <a:t>-</a:t>
              </a:r>
              <a:r>
                <a:rPr sz="900" spc="9" dirty="0">
                  <a:latin typeface="Arial"/>
                  <a:cs typeface="Arial"/>
                </a:rPr>
                <a:t>1</a:t>
              </a:r>
              <a:endParaRPr sz="900">
                <a:latin typeface="Arial"/>
                <a:cs typeface="Arial"/>
              </a:endParaRPr>
            </a:p>
          </p:txBody>
        </p:sp>
        <p:sp>
          <p:nvSpPr>
            <p:cNvPr id="22" name="object 22"/>
            <p:cNvSpPr txBox="1"/>
            <p:nvPr/>
          </p:nvSpPr>
          <p:spPr>
            <a:xfrm>
              <a:off x="5792113" y="2313276"/>
              <a:ext cx="86879" cy="138499"/>
            </a:xfrm>
            <a:prstGeom prst="rect">
              <a:avLst/>
            </a:prstGeom>
          </p:spPr>
          <p:txBody>
            <a:bodyPr vert="horz" wrap="square" lIns="0" tIns="0" rIns="0" bIns="0" rtlCol="0">
              <a:spAutoFit/>
            </a:bodyPr>
            <a:lstStyle/>
            <a:p>
              <a:pPr marL="11135"/>
              <a:r>
                <a:rPr sz="900" spc="9" dirty="0">
                  <a:latin typeface="Arial"/>
                  <a:cs typeface="Arial"/>
                </a:rPr>
                <a:t>0</a:t>
              </a:r>
              <a:endParaRPr sz="900">
                <a:latin typeface="Arial"/>
                <a:cs typeface="Arial"/>
              </a:endParaRPr>
            </a:p>
          </p:txBody>
        </p:sp>
        <p:sp>
          <p:nvSpPr>
            <p:cNvPr id="23" name="object 23"/>
            <p:cNvSpPr txBox="1"/>
            <p:nvPr/>
          </p:nvSpPr>
          <p:spPr>
            <a:xfrm>
              <a:off x="5792113" y="1826417"/>
              <a:ext cx="86879" cy="138499"/>
            </a:xfrm>
            <a:prstGeom prst="rect">
              <a:avLst/>
            </a:prstGeom>
          </p:spPr>
          <p:txBody>
            <a:bodyPr vert="horz" wrap="square" lIns="0" tIns="0" rIns="0" bIns="0" rtlCol="0">
              <a:spAutoFit/>
            </a:bodyPr>
            <a:lstStyle/>
            <a:p>
              <a:pPr marL="11135"/>
              <a:r>
                <a:rPr sz="900" spc="9" dirty="0">
                  <a:latin typeface="Arial"/>
                  <a:cs typeface="Arial"/>
                </a:rPr>
                <a:t>1</a:t>
              </a:r>
              <a:endParaRPr sz="900">
                <a:latin typeface="Arial"/>
                <a:cs typeface="Arial"/>
              </a:endParaRPr>
            </a:p>
          </p:txBody>
        </p:sp>
        <p:sp>
          <p:nvSpPr>
            <p:cNvPr id="24" name="object 24"/>
            <p:cNvSpPr/>
            <p:nvPr/>
          </p:nvSpPr>
          <p:spPr>
            <a:xfrm>
              <a:off x="2016572" y="4212310"/>
              <a:ext cx="1468686" cy="1556707"/>
            </a:xfrm>
            <a:prstGeom prst="rect">
              <a:avLst/>
            </a:prstGeom>
            <a:blipFill>
              <a:blip r:embed="rId5" cstate="print"/>
              <a:stretch>
                <a:fillRect/>
              </a:stretch>
            </a:blipFill>
          </p:spPr>
          <p:txBody>
            <a:bodyPr wrap="square" lIns="0" tIns="0" rIns="0" bIns="0" rtlCol="0"/>
            <a:lstStyle/>
            <a:p>
              <a:endParaRPr/>
            </a:p>
          </p:txBody>
        </p:sp>
        <p:sp>
          <p:nvSpPr>
            <p:cNvPr id="25" name="object 25"/>
            <p:cNvSpPr txBox="1"/>
            <p:nvPr/>
          </p:nvSpPr>
          <p:spPr>
            <a:xfrm>
              <a:off x="2213575" y="5795987"/>
              <a:ext cx="122173" cy="138499"/>
            </a:xfrm>
            <a:prstGeom prst="rect">
              <a:avLst/>
            </a:prstGeom>
          </p:spPr>
          <p:txBody>
            <a:bodyPr vert="horz" wrap="square" lIns="0" tIns="0" rIns="0" bIns="0" rtlCol="0">
              <a:spAutoFit/>
            </a:bodyPr>
            <a:lstStyle/>
            <a:p>
              <a:pPr marL="11135"/>
              <a:r>
                <a:rPr sz="900" spc="-26" dirty="0">
                  <a:latin typeface="Arial"/>
                  <a:cs typeface="Arial"/>
                </a:rPr>
                <a:t>-</a:t>
              </a:r>
              <a:r>
                <a:rPr sz="900" spc="9" dirty="0">
                  <a:latin typeface="Arial"/>
                  <a:cs typeface="Arial"/>
                </a:rPr>
                <a:t>1</a:t>
              </a:r>
              <a:endParaRPr sz="900">
                <a:latin typeface="Arial"/>
                <a:cs typeface="Arial"/>
              </a:endParaRPr>
            </a:p>
          </p:txBody>
        </p:sp>
        <p:sp>
          <p:nvSpPr>
            <p:cNvPr id="26" name="object 26"/>
            <p:cNvSpPr txBox="1"/>
            <p:nvPr/>
          </p:nvSpPr>
          <p:spPr>
            <a:xfrm>
              <a:off x="2707480" y="5795987"/>
              <a:ext cx="86879" cy="138499"/>
            </a:xfrm>
            <a:prstGeom prst="rect">
              <a:avLst/>
            </a:prstGeom>
          </p:spPr>
          <p:txBody>
            <a:bodyPr vert="horz" wrap="square" lIns="0" tIns="0" rIns="0" bIns="0" rtlCol="0">
              <a:spAutoFit/>
            </a:bodyPr>
            <a:lstStyle/>
            <a:p>
              <a:pPr marL="11135"/>
              <a:r>
                <a:rPr sz="900" spc="9" dirty="0">
                  <a:latin typeface="Arial"/>
                  <a:cs typeface="Arial"/>
                </a:rPr>
                <a:t>0</a:t>
              </a:r>
              <a:endParaRPr sz="900">
                <a:latin typeface="Arial"/>
                <a:cs typeface="Arial"/>
              </a:endParaRPr>
            </a:p>
          </p:txBody>
        </p:sp>
        <p:sp>
          <p:nvSpPr>
            <p:cNvPr id="27" name="object 27"/>
            <p:cNvSpPr txBox="1"/>
            <p:nvPr/>
          </p:nvSpPr>
          <p:spPr>
            <a:xfrm>
              <a:off x="3166201" y="5795987"/>
              <a:ext cx="86879" cy="138499"/>
            </a:xfrm>
            <a:prstGeom prst="rect">
              <a:avLst/>
            </a:prstGeom>
          </p:spPr>
          <p:txBody>
            <a:bodyPr vert="horz" wrap="square" lIns="0" tIns="0" rIns="0" bIns="0" rtlCol="0">
              <a:spAutoFit/>
            </a:bodyPr>
            <a:lstStyle/>
            <a:p>
              <a:pPr marL="11135"/>
              <a:r>
                <a:rPr sz="900" spc="9" dirty="0">
                  <a:latin typeface="Arial"/>
                  <a:cs typeface="Arial"/>
                </a:rPr>
                <a:t>1</a:t>
              </a:r>
              <a:endParaRPr sz="900">
                <a:latin typeface="Arial"/>
                <a:cs typeface="Arial"/>
              </a:endParaRPr>
            </a:p>
          </p:txBody>
        </p:sp>
        <p:sp>
          <p:nvSpPr>
            <p:cNvPr id="28" name="object 28"/>
            <p:cNvSpPr txBox="1"/>
            <p:nvPr/>
          </p:nvSpPr>
          <p:spPr>
            <a:xfrm>
              <a:off x="1872141" y="5385198"/>
              <a:ext cx="122173" cy="138499"/>
            </a:xfrm>
            <a:prstGeom prst="rect">
              <a:avLst/>
            </a:prstGeom>
          </p:spPr>
          <p:txBody>
            <a:bodyPr vert="horz" wrap="square" lIns="0" tIns="0" rIns="0" bIns="0" rtlCol="0">
              <a:spAutoFit/>
            </a:bodyPr>
            <a:lstStyle/>
            <a:p>
              <a:pPr marL="11135"/>
              <a:r>
                <a:rPr sz="900" spc="-26" dirty="0">
                  <a:latin typeface="Arial"/>
                  <a:cs typeface="Arial"/>
                </a:rPr>
                <a:t>-</a:t>
              </a:r>
              <a:r>
                <a:rPr sz="900" spc="9" dirty="0">
                  <a:latin typeface="Arial"/>
                  <a:cs typeface="Arial"/>
                </a:rPr>
                <a:t>1</a:t>
              </a:r>
              <a:endParaRPr sz="900">
                <a:latin typeface="Arial"/>
                <a:cs typeface="Arial"/>
              </a:endParaRPr>
            </a:p>
          </p:txBody>
        </p:sp>
        <p:sp>
          <p:nvSpPr>
            <p:cNvPr id="29" name="object 29"/>
            <p:cNvSpPr txBox="1"/>
            <p:nvPr/>
          </p:nvSpPr>
          <p:spPr>
            <a:xfrm>
              <a:off x="1907326" y="4908020"/>
              <a:ext cx="86879" cy="138499"/>
            </a:xfrm>
            <a:prstGeom prst="rect">
              <a:avLst/>
            </a:prstGeom>
          </p:spPr>
          <p:txBody>
            <a:bodyPr vert="horz" wrap="square" lIns="0" tIns="0" rIns="0" bIns="0" rtlCol="0">
              <a:spAutoFit/>
            </a:bodyPr>
            <a:lstStyle/>
            <a:p>
              <a:pPr marL="11135"/>
              <a:r>
                <a:rPr sz="900" spc="9" dirty="0">
                  <a:latin typeface="Arial"/>
                  <a:cs typeface="Arial"/>
                </a:rPr>
                <a:t>0</a:t>
              </a:r>
              <a:endParaRPr sz="900">
                <a:latin typeface="Arial"/>
                <a:cs typeface="Arial"/>
              </a:endParaRPr>
            </a:p>
          </p:txBody>
        </p:sp>
        <p:sp>
          <p:nvSpPr>
            <p:cNvPr id="30" name="object 30"/>
            <p:cNvSpPr txBox="1"/>
            <p:nvPr/>
          </p:nvSpPr>
          <p:spPr>
            <a:xfrm>
              <a:off x="1907326" y="4421160"/>
              <a:ext cx="86879" cy="138499"/>
            </a:xfrm>
            <a:prstGeom prst="rect">
              <a:avLst/>
            </a:prstGeom>
          </p:spPr>
          <p:txBody>
            <a:bodyPr vert="horz" wrap="square" lIns="0" tIns="0" rIns="0" bIns="0" rtlCol="0">
              <a:spAutoFit/>
            </a:bodyPr>
            <a:lstStyle/>
            <a:p>
              <a:pPr marL="11135"/>
              <a:r>
                <a:rPr sz="900" spc="9" dirty="0">
                  <a:latin typeface="Arial"/>
                  <a:cs typeface="Arial"/>
                </a:rPr>
                <a:t>1</a:t>
              </a:r>
              <a:endParaRPr sz="900">
                <a:latin typeface="Arial"/>
                <a:cs typeface="Arial"/>
              </a:endParaRPr>
            </a:p>
          </p:txBody>
        </p:sp>
        <p:sp>
          <p:nvSpPr>
            <p:cNvPr id="31" name="object 31"/>
            <p:cNvSpPr/>
            <p:nvPr/>
          </p:nvSpPr>
          <p:spPr>
            <a:xfrm>
              <a:off x="3959617" y="4212310"/>
              <a:ext cx="1468686" cy="1556707"/>
            </a:xfrm>
            <a:prstGeom prst="rect">
              <a:avLst/>
            </a:prstGeom>
            <a:blipFill>
              <a:blip r:embed="rId6" cstate="print"/>
              <a:stretch>
                <a:fillRect/>
              </a:stretch>
            </a:blipFill>
          </p:spPr>
          <p:txBody>
            <a:bodyPr wrap="square" lIns="0" tIns="0" rIns="0" bIns="0" rtlCol="0"/>
            <a:lstStyle/>
            <a:p>
              <a:endParaRPr/>
            </a:p>
          </p:txBody>
        </p:sp>
        <p:sp>
          <p:nvSpPr>
            <p:cNvPr id="32" name="object 32"/>
            <p:cNvSpPr txBox="1"/>
            <p:nvPr/>
          </p:nvSpPr>
          <p:spPr>
            <a:xfrm>
              <a:off x="4155316" y="5795987"/>
              <a:ext cx="123259" cy="138499"/>
            </a:xfrm>
            <a:prstGeom prst="rect">
              <a:avLst/>
            </a:prstGeom>
          </p:spPr>
          <p:txBody>
            <a:bodyPr vert="horz" wrap="square" lIns="0" tIns="0" rIns="0" bIns="0" rtlCol="0">
              <a:spAutoFit/>
            </a:bodyPr>
            <a:lstStyle/>
            <a:p>
              <a:pPr marL="11135"/>
              <a:r>
                <a:rPr sz="900" spc="-18" dirty="0">
                  <a:latin typeface="Arial"/>
                  <a:cs typeface="Arial"/>
                </a:rPr>
                <a:t>-</a:t>
              </a:r>
              <a:r>
                <a:rPr sz="900" spc="9" dirty="0">
                  <a:latin typeface="Arial"/>
                  <a:cs typeface="Arial"/>
                </a:rPr>
                <a:t>1</a:t>
              </a:r>
              <a:endParaRPr sz="900">
                <a:latin typeface="Arial"/>
                <a:cs typeface="Arial"/>
              </a:endParaRPr>
            </a:p>
          </p:txBody>
        </p:sp>
        <p:sp>
          <p:nvSpPr>
            <p:cNvPr id="33" name="object 33"/>
            <p:cNvSpPr txBox="1"/>
            <p:nvPr/>
          </p:nvSpPr>
          <p:spPr>
            <a:xfrm>
              <a:off x="4650525" y="5795987"/>
              <a:ext cx="86879" cy="138499"/>
            </a:xfrm>
            <a:prstGeom prst="rect">
              <a:avLst/>
            </a:prstGeom>
          </p:spPr>
          <p:txBody>
            <a:bodyPr vert="horz" wrap="square" lIns="0" tIns="0" rIns="0" bIns="0" rtlCol="0">
              <a:spAutoFit/>
            </a:bodyPr>
            <a:lstStyle/>
            <a:p>
              <a:pPr marL="11135"/>
              <a:r>
                <a:rPr sz="900" spc="9" dirty="0">
                  <a:latin typeface="Arial"/>
                  <a:cs typeface="Arial"/>
                </a:rPr>
                <a:t>0</a:t>
              </a:r>
              <a:endParaRPr sz="900">
                <a:latin typeface="Arial"/>
                <a:cs typeface="Arial"/>
              </a:endParaRPr>
            </a:p>
          </p:txBody>
        </p:sp>
        <p:sp>
          <p:nvSpPr>
            <p:cNvPr id="34" name="object 34"/>
            <p:cNvSpPr txBox="1"/>
            <p:nvPr/>
          </p:nvSpPr>
          <p:spPr>
            <a:xfrm>
              <a:off x="5109246" y="5795987"/>
              <a:ext cx="86879" cy="138499"/>
            </a:xfrm>
            <a:prstGeom prst="rect">
              <a:avLst/>
            </a:prstGeom>
          </p:spPr>
          <p:txBody>
            <a:bodyPr vert="horz" wrap="square" lIns="0" tIns="0" rIns="0" bIns="0" rtlCol="0">
              <a:spAutoFit/>
            </a:bodyPr>
            <a:lstStyle/>
            <a:p>
              <a:pPr marL="11135"/>
              <a:r>
                <a:rPr sz="900" spc="9" dirty="0">
                  <a:latin typeface="Arial"/>
                  <a:cs typeface="Arial"/>
                </a:rPr>
                <a:t>1</a:t>
              </a:r>
              <a:endParaRPr sz="900">
                <a:latin typeface="Arial"/>
                <a:cs typeface="Arial"/>
              </a:endParaRPr>
            </a:p>
          </p:txBody>
        </p:sp>
        <p:sp>
          <p:nvSpPr>
            <p:cNvPr id="35" name="object 35"/>
            <p:cNvSpPr txBox="1"/>
            <p:nvPr/>
          </p:nvSpPr>
          <p:spPr>
            <a:xfrm>
              <a:off x="3813883" y="5385198"/>
              <a:ext cx="123259" cy="138499"/>
            </a:xfrm>
            <a:prstGeom prst="rect">
              <a:avLst/>
            </a:prstGeom>
          </p:spPr>
          <p:txBody>
            <a:bodyPr vert="horz" wrap="square" lIns="0" tIns="0" rIns="0" bIns="0" rtlCol="0">
              <a:spAutoFit/>
            </a:bodyPr>
            <a:lstStyle/>
            <a:p>
              <a:pPr marL="11135"/>
              <a:r>
                <a:rPr sz="900" spc="-18" dirty="0">
                  <a:latin typeface="Arial"/>
                  <a:cs typeface="Arial"/>
                </a:rPr>
                <a:t>-</a:t>
              </a:r>
              <a:r>
                <a:rPr sz="900" spc="9" dirty="0">
                  <a:latin typeface="Arial"/>
                  <a:cs typeface="Arial"/>
                </a:rPr>
                <a:t>1</a:t>
              </a:r>
              <a:endParaRPr sz="900">
                <a:latin typeface="Arial"/>
                <a:cs typeface="Arial"/>
              </a:endParaRPr>
            </a:p>
          </p:txBody>
        </p:sp>
        <p:sp>
          <p:nvSpPr>
            <p:cNvPr id="36" name="object 36"/>
            <p:cNvSpPr txBox="1"/>
            <p:nvPr/>
          </p:nvSpPr>
          <p:spPr>
            <a:xfrm>
              <a:off x="3850372" y="4908020"/>
              <a:ext cx="86879" cy="138499"/>
            </a:xfrm>
            <a:prstGeom prst="rect">
              <a:avLst/>
            </a:prstGeom>
          </p:spPr>
          <p:txBody>
            <a:bodyPr vert="horz" wrap="square" lIns="0" tIns="0" rIns="0" bIns="0" rtlCol="0">
              <a:spAutoFit/>
            </a:bodyPr>
            <a:lstStyle/>
            <a:p>
              <a:pPr marL="11135"/>
              <a:r>
                <a:rPr sz="900" spc="9" dirty="0">
                  <a:latin typeface="Arial"/>
                  <a:cs typeface="Arial"/>
                </a:rPr>
                <a:t>0</a:t>
              </a:r>
              <a:endParaRPr sz="900">
                <a:latin typeface="Arial"/>
                <a:cs typeface="Arial"/>
              </a:endParaRPr>
            </a:p>
          </p:txBody>
        </p:sp>
        <p:sp>
          <p:nvSpPr>
            <p:cNvPr id="37" name="object 37"/>
            <p:cNvSpPr txBox="1"/>
            <p:nvPr/>
          </p:nvSpPr>
          <p:spPr>
            <a:xfrm>
              <a:off x="3850372" y="4421160"/>
              <a:ext cx="86879" cy="138499"/>
            </a:xfrm>
            <a:prstGeom prst="rect">
              <a:avLst/>
            </a:prstGeom>
          </p:spPr>
          <p:txBody>
            <a:bodyPr vert="horz" wrap="square" lIns="0" tIns="0" rIns="0" bIns="0" rtlCol="0">
              <a:spAutoFit/>
            </a:bodyPr>
            <a:lstStyle/>
            <a:p>
              <a:pPr marL="11135"/>
              <a:r>
                <a:rPr sz="900" spc="9" dirty="0">
                  <a:latin typeface="Arial"/>
                  <a:cs typeface="Arial"/>
                </a:rPr>
                <a:t>1</a:t>
              </a:r>
              <a:endParaRPr sz="900">
                <a:latin typeface="Arial"/>
                <a:cs typeface="Arial"/>
              </a:endParaRPr>
            </a:p>
          </p:txBody>
        </p:sp>
        <p:sp>
          <p:nvSpPr>
            <p:cNvPr id="38" name="object 38"/>
            <p:cNvSpPr/>
            <p:nvPr/>
          </p:nvSpPr>
          <p:spPr>
            <a:xfrm>
              <a:off x="5901360" y="4212310"/>
              <a:ext cx="1468686" cy="1556707"/>
            </a:xfrm>
            <a:prstGeom prst="rect">
              <a:avLst/>
            </a:prstGeom>
            <a:blipFill>
              <a:blip r:embed="rId7" cstate="print"/>
              <a:stretch>
                <a:fillRect/>
              </a:stretch>
            </a:blipFill>
          </p:spPr>
          <p:txBody>
            <a:bodyPr wrap="square" lIns="0" tIns="0" rIns="0" bIns="0" rtlCol="0"/>
            <a:lstStyle/>
            <a:p>
              <a:endParaRPr/>
            </a:p>
          </p:txBody>
        </p:sp>
        <p:sp>
          <p:nvSpPr>
            <p:cNvPr id="39" name="object 39"/>
            <p:cNvSpPr txBox="1"/>
            <p:nvPr/>
          </p:nvSpPr>
          <p:spPr>
            <a:xfrm>
              <a:off x="6098361" y="5795987"/>
              <a:ext cx="123259" cy="138499"/>
            </a:xfrm>
            <a:prstGeom prst="rect">
              <a:avLst/>
            </a:prstGeom>
          </p:spPr>
          <p:txBody>
            <a:bodyPr vert="horz" wrap="square" lIns="0" tIns="0" rIns="0" bIns="0" rtlCol="0">
              <a:spAutoFit/>
            </a:bodyPr>
            <a:lstStyle/>
            <a:p>
              <a:pPr marL="11135"/>
              <a:r>
                <a:rPr sz="900" spc="-18" dirty="0">
                  <a:latin typeface="Arial"/>
                  <a:cs typeface="Arial"/>
                </a:rPr>
                <a:t>-</a:t>
              </a:r>
              <a:r>
                <a:rPr sz="900" spc="9" dirty="0">
                  <a:latin typeface="Arial"/>
                  <a:cs typeface="Arial"/>
                </a:rPr>
                <a:t>1</a:t>
              </a:r>
              <a:endParaRPr sz="900">
                <a:latin typeface="Arial"/>
                <a:cs typeface="Arial"/>
              </a:endParaRPr>
            </a:p>
          </p:txBody>
        </p:sp>
        <p:sp>
          <p:nvSpPr>
            <p:cNvPr id="40" name="object 40"/>
            <p:cNvSpPr txBox="1"/>
            <p:nvPr/>
          </p:nvSpPr>
          <p:spPr>
            <a:xfrm>
              <a:off x="6593570" y="5795987"/>
              <a:ext cx="86879" cy="138499"/>
            </a:xfrm>
            <a:prstGeom prst="rect">
              <a:avLst/>
            </a:prstGeom>
          </p:spPr>
          <p:txBody>
            <a:bodyPr vert="horz" wrap="square" lIns="0" tIns="0" rIns="0" bIns="0" rtlCol="0">
              <a:spAutoFit/>
            </a:bodyPr>
            <a:lstStyle/>
            <a:p>
              <a:pPr marL="11135"/>
              <a:r>
                <a:rPr sz="900" spc="9" dirty="0">
                  <a:latin typeface="Arial"/>
                  <a:cs typeface="Arial"/>
                </a:rPr>
                <a:t>0</a:t>
              </a:r>
              <a:endParaRPr sz="900">
                <a:latin typeface="Arial"/>
                <a:cs typeface="Arial"/>
              </a:endParaRPr>
            </a:p>
          </p:txBody>
        </p:sp>
        <p:sp>
          <p:nvSpPr>
            <p:cNvPr id="41" name="object 41"/>
            <p:cNvSpPr txBox="1"/>
            <p:nvPr/>
          </p:nvSpPr>
          <p:spPr>
            <a:xfrm>
              <a:off x="7052290" y="5795987"/>
              <a:ext cx="86879" cy="138499"/>
            </a:xfrm>
            <a:prstGeom prst="rect">
              <a:avLst/>
            </a:prstGeom>
          </p:spPr>
          <p:txBody>
            <a:bodyPr vert="horz" wrap="square" lIns="0" tIns="0" rIns="0" bIns="0" rtlCol="0">
              <a:spAutoFit/>
            </a:bodyPr>
            <a:lstStyle/>
            <a:p>
              <a:pPr marL="11135"/>
              <a:r>
                <a:rPr sz="900" spc="9" dirty="0">
                  <a:latin typeface="Arial"/>
                  <a:cs typeface="Arial"/>
                </a:rPr>
                <a:t>1</a:t>
              </a:r>
              <a:endParaRPr sz="900">
                <a:latin typeface="Arial"/>
                <a:cs typeface="Arial"/>
              </a:endParaRPr>
            </a:p>
          </p:txBody>
        </p:sp>
        <p:sp>
          <p:nvSpPr>
            <p:cNvPr id="42" name="object 42"/>
            <p:cNvSpPr txBox="1"/>
            <p:nvPr/>
          </p:nvSpPr>
          <p:spPr>
            <a:xfrm>
              <a:off x="5756927" y="5385198"/>
              <a:ext cx="122173" cy="138499"/>
            </a:xfrm>
            <a:prstGeom prst="rect">
              <a:avLst/>
            </a:prstGeom>
          </p:spPr>
          <p:txBody>
            <a:bodyPr vert="horz" wrap="square" lIns="0" tIns="0" rIns="0" bIns="0" rtlCol="0">
              <a:spAutoFit/>
            </a:bodyPr>
            <a:lstStyle/>
            <a:p>
              <a:pPr marL="11135"/>
              <a:r>
                <a:rPr sz="900" spc="-26" dirty="0">
                  <a:latin typeface="Arial"/>
                  <a:cs typeface="Arial"/>
                </a:rPr>
                <a:t>-</a:t>
              </a:r>
              <a:r>
                <a:rPr sz="900" spc="9" dirty="0">
                  <a:latin typeface="Arial"/>
                  <a:cs typeface="Arial"/>
                </a:rPr>
                <a:t>1</a:t>
              </a:r>
              <a:endParaRPr sz="900">
                <a:latin typeface="Arial"/>
                <a:cs typeface="Arial"/>
              </a:endParaRPr>
            </a:p>
          </p:txBody>
        </p:sp>
        <p:sp>
          <p:nvSpPr>
            <p:cNvPr id="43" name="object 43"/>
            <p:cNvSpPr txBox="1"/>
            <p:nvPr/>
          </p:nvSpPr>
          <p:spPr>
            <a:xfrm>
              <a:off x="5792113" y="4908020"/>
              <a:ext cx="86879" cy="138499"/>
            </a:xfrm>
            <a:prstGeom prst="rect">
              <a:avLst/>
            </a:prstGeom>
          </p:spPr>
          <p:txBody>
            <a:bodyPr vert="horz" wrap="square" lIns="0" tIns="0" rIns="0" bIns="0" rtlCol="0">
              <a:spAutoFit/>
            </a:bodyPr>
            <a:lstStyle/>
            <a:p>
              <a:pPr marL="11135"/>
              <a:r>
                <a:rPr sz="900" spc="9" dirty="0">
                  <a:latin typeface="Arial"/>
                  <a:cs typeface="Arial"/>
                </a:rPr>
                <a:t>0</a:t>
              </a:r>
              <a:endParaRPr sz="900">
                <a:latin typeface="Arial"/>
                <a:cs typeface="Arial"/>
              </a:endParaRPr>
            </a:p>
          </p:txBody>
        </p:sp>
        <p:sp>
          <p:nvSpPr>
            <p:cNvPr id="44" name="object 44"/>
            <p:cNvSpPr txBox="1"/>
            <p:nvPr/>
          </p:nvSpPr>
          <p:spPr>
            <a:xfrm>
              <a:off x="5792113" y="4421160"/>
              <a:ext cx="86879" cy="138499"/>
            </a:xfrm>
            <a:prstGeom prst="rect">
              <a:avLst/>
            </a:prstGeom>
          </p:spPr>
          <p:txBody>
            <a:bodyPr vert="horz" wrap="square" lIns="0" tIns="0" rIns="0" bIns="0" rtlCol="0">
              <a:spAutoFit/>
            </a:bodyPr>
            <a:lstStyle/>
            <a:p>
              <a:pPr marL="11135"/>
              <a:r>
                <a:rPr sz="900" spc="9" dirty="0">
                  <a:latin typeface="Arial"/>
                  <a:cs typeface="Arial"/>
                </a:rPr>
                <a:t>1</a:t>
              </a:r>
              <a:endParaRPr sz="900">
                <a:latin typeface="Arial"/>
                <a:cs typeface="Arial"/>
              </a:endParaRPr>
            </a:p>
          </p:txBody>
        </p:sp>
      </p:grpSp>
    </p:spTree>
    <p:extLst>
      <p:ext uri="{BB962C8B-B14F-4D97-AF65-F5344CB8AC3E}">
        <p14:creationId xmlns:p14="http://schemas.microsoft.com/office/powerpoint/2010/main" val="26463604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Group 44"/>
          <p:cNvGrpSpPr/>
          <p:nvPr/>
        </p:nvGrpSpPr>
        <p:grpSpPr>
          <a:xfrm>
            <a:off x="1828800" y="1817809"/>
            <a:ext cx="5447081" cy="4278191"/>
            <a:chOff x="1864321" y="1663210"/>
            <a:chExt cx="5447081" cy="4278191"/>
          </a:xfrm>
        </p:grpSpPr>
        <p:sp>
          <p:nvSpPr>
            <p:cNvPr id="3" name="object 3"/>
            <p:cNvSpPr/>
            <p:nvPr/>
          </p:nvSpPr>
          <p:spPr>
            <a:xfrm>
              <a:off x="2008753" y="1663210"/>
              <a:ext cx="1454351" cy="1542876"/>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2203149" y="3231672"/>
              <a:ext cx="121630" cy="138499"/>
            </a:xfrm>
            <a:prstGeom prst="rect">
              <a:avLst/>
            </a:prstGeom>
          </p:spPr>
          <p:txBody>
            <a:bodyPr vert="horz" wrap="square" lIns="0" tIns="0" rIns="0" bIns="0" rtlCol="0">
              <a:spAutoFit/>
            </a:bodyPr>
            <a:lstStyle/>
            <a:p>
              <a:pPr marL="11135"/>
              <a:r>
                <a:rPr sz="900" spc="-26" dirty="0">
                  <a:latin typeface="Arial"/>
                  <a:cs typeface="Arial"/>
                </a:rPr>
                <a:t>-</a:t>
              </a:r>
              <a:r>
                <a:rPr sz="900" spc="4" dirty="0">
                  <a:latin typeface="Arial"/>
                  <a:cs typeface="Arial"/>
                </a:rPr>
                <a:t>1</a:t>
              </a:r>
              <a:endParaRPr sz="900">
                <a:latin typeface="Arial"/>
                <a:cs typeface="Arial"/>
              </a:endParaRPr>
            </a:p>
          </p:txBody>
        </p:sp>
        <p:sp>
          <p:nvSpPr>
            <p:cNvPr id="5" name="object 5"/>
            <p:cNvSpPr txBox="1"/>
            <p:nvPr/>
          </p:nvSpPr>
          <p:spPr>
            <a:xfrm>
              <a:off x="2693146" y="3231672"/>
              <a:ext cx="86336" cy="138499"/>
            </a:xfrm>
            <a:prstGeom prst="rect">
              <a:avLst/>
            </a:prstGeom>
          </p:spPr>
          <p:txBody>
            <a:bodyPr vert="horz" wrap="square" lIns="0" tIns="0" rIns="0" bIns="0" rtlCol="0">
              <a:spAutoFit/>
            </a:bodyPr>
            <a:lstStyle/>
            <a:p>
              <a:pPr marL="11135"/>
              <a:r>
                <a:rPr sz="900" spc="4" dirty="0">
                  <a:latin typeface="Arial"/>
                  <a:cs typeface="Arial"/>
                </a:rPr>
                <a:t>0</a:t>
              </a:r>
              <a:endParaRPr sz="900">
                <a:latin typeface="Arial"/>
                <a:cs typeface="Arial"/>
              </a:endParaRPr>
            </a:p>
          </p:txBody>
        </p:sp>
        <p:sp>
          <p:nvSpPr>
            <p:cNvPr id="6" name="object 6"/>
            <p:cNvSpPr txBox="1"/>
            <p:nvPr/>
          </p:nvSpPr>
          <p:spPr>
            <a:xfrm>
              <a:off x="3146653" y="3231672"/>
              <a:ext cx="86336" cy="138499"/>
            </a:xfrm>
            <a:prstGeom prst="rect">
              <a:avLst/>
            </a:prstGeom>
          </p:spPr>
          <p:txBody>
            <a:bodyPr vert="horz" wrap="square" lIns="0" tIns="0" rIns="0" bIns="0" rtlCol="0">
              <a:spAutoFit/>
            </a:bodyPr>
            <a:lstStyle/>
            <a:p>
              <a:pPr marL="11135"/>
              <a:r>
                <a:rPr sz="900" spc="4" dirty="0">
                  <a:latin typeface="Arial"/>
                  <a:cs typeface="Arial"/>
                </a:rPr>
                <a:t>1</a:t>
              </a:r>
              <a:endParaRPr sz="900">
                <a:latin typeface="Arial"/>
                <a:cs typeface="Arial"/>
              </a:endParaRPr>
            </a:p>
          </p:txBody>
        </p:sp>
        <p:sp>
          <p:nvSpPr>
            <p:cNvPr id="7" name="object 7"/>
            <p:cNvSpPr txBox="1"/>
            <p:nvPr/>
          </p:nvSpPr>
          <p:spPr>
            <a:xfrm>
              <a:off x="1864321" y="2825033"/>
              <a:ext cx="121630" cy="138499"/>
            </a:xfrm>
            <a:prstGeom prst="rect">
              <a:avLst/>
            </a:prstGeom>
          </p:spPr>
          <p:txBody>
            <a:bodyPr vert="horz" wrap="square" lIns="0" tIns="0" rIns="0" bIns="0" rtlCol="0">
              <a:spAutoFit/>
            </a:bodyPr>
            <a:lstStyle/>
            <a:p>
              <a:pPr marL="11135"/>
              <a:r>
                <a:rPr sz="900" spc="-26" dirty="0">
                  <a:latin typeface="Arial"/>
                  <a:cs typeface="Arial"/>
                </a:rPr>
                <a:t>-</a:t>
              </a:r>
              <a:r>
                <a:rPr sz="900" spc="4" dirty="0">
                  <a:latin typeface="Arial"/>
                  <a:cs typeface="Arial"/>
                </a:rPr>
                <a:t>1</a:t>
              </a:r>
              <a:endParaRPr sz="900">
                <a:latin typeface="Arial"/>
                <a:cs typeface="Arial"/>
              </a:endParaRPr>
            </a:p>
          </p:txBody>
        </p:sp>
        <p:sp>
          <p:nvSpPr>
            <p:cNvPr id="8" name="object 8"/>
            <p:cNvSpPr txBox="1"/>
            <p:nvPr/>
          </p:nvSpPr>
          <p:spPr>
            <a:xfrm>
              <a:off x="1899507" y="2353387"/>
              <a:ext cx="86336" cy="138499"/>
            </a:xfrm>
            <a:prstGeom prst="rect">
              <a:avLst/>
            </a:prstGeom>
          </p:spPr>
          <p:txBody>
            <a:bodyPr vert="horz" wrap="square" lIns="0" tIns="0" rIns="0" bIns="0" rtlCol="0">
              <a:spAutoFit/>
            </a:bodyPr>
            <a:lstStyle/>
            <a:p>
              <a:pPr marL="11135"/>
              <a:r>
                <a:rPr sz="900" spc="4" dirty="0">
                  <a:latin typeface="Arial"/>
                  <a:cs typeface="Arial"/>
                </a:rPr>
                <a:t>0</a:t>
              </a:r>
              <a:endParaRPr sz="900">
                <a:latin typeface="Arial"/>
                <a:cs typeface="Arial"/>
              </a:endParaRPr>
            </a:p>
          </p:txBody>
        </p:sp>
        <p:sp>
          <p:nvSpPr>
            <p:cNvPr id="9" name="object 9"/>
            <p:cNvSpPr txBox="1"/>
            <p:nvPr/>
          </p:nvSpPr>
          <p:spPr>
            <a:xfrm>
              <a:off x="1899507" y="1870677"/>
              <a:ext cx="86336" cy="138499"/>
            </a:xfrm>
            <a:prstGeom prst="rect">
              <a:avLst/>
            </a:prstGeom>
          </p:spPr>
          <p:txBody>
            <a:bodyPr vert="horz" wrap="square" lIns="0" tIns="0" rIns="0" bIns="0" rtlCol="0">
              <a:spAutoFit/>
            </a:bodyPr>
            <a:lstStyle/>
            <a:p>
              <a:pPr marL="11135"/>
              <a:r>
                <a:rPr sz="900" spc="4" dirty="0">
                  <a:latin typeface="Arial"/>
                  <a:cs typeface="Arial"/>
                </a:rPr>
                <a:t>1</a:t>
              </a:r>
              <a:endParaRPr sz="900">
                <a:latin typeface="Arial"/>
                <a:cs typeface="Arial"/>
              </a:endParaRPr>
            </a:p>
          </p:txBody>
        </p:sp>
        <p:sp>
          <p:nvSpPr>
            <p:cNvPr id="10" name="object 10"/>
            <p:cNvSpPr/>
            <p:nvPr/>
          </p:nvSpPr>
          <p:spPr>
            <a:xfrm>
              <a:off x="3932250" y="1663210"/>
              <a:ext cx="1454351" cy="1542876"/>
            </a:xfrm>
            <a:prstGeom prst="rect">
              <a:avLst/>
            </a:prstGeom>
            <a:blipFill>
              <a:blip r:embed="rId3" cstate="print"/>
              <a:stretch>
                <a:fillRect/>
              </a:stretch>
            </a:blipFill>
          </p:spPr>
          <p:txBody>
            <a:bodyPr wrap="square" lIns="0" tIns="0" rIns="0" bIns="0" rtlCol="0"/>
            <a:lstStyle/>
            <a:p>
              <a:endParaRPr/>
            </a:p>
          </p:txBody>
        </p:sp>
        <p:sp>
          <p:nvSpPr>
            <p:cNvPr id="11" name="object 11"/>
            <p:cNvSpPr txBox="1"/>
            <p:nvPr/>
          </p:nvSpPr>
          <p:spPr>
            <a:xfrm>
              <a:off x="4126646" y="3231672"/>
              <a:ext cx="122716" cy="138499"/>
            </a:xfrm>
            <a:prstGeom prst="rect">
              <a:avLst/>
            </a:prstGeom>
          </p:spPr>
          <p:txBody>
            <a:bodyPr vert="horz" wrap="square" lIns="0" tIns="0" rIns="0" bIns="0" rtlCol="0">
              <a:spAutoFit/>
            </a:bodyPr>
            <a:lstStyle/>
            <a:p>
              <a:pPr marL="11135"/>
              <a:r>
                <a:rPr sz="900" spc="-13" dirty="0">
                  <a:latin typeface="Arial"/>
                  <a:cs typeface="Arial"/>
                </a:rPr>
                <a:t>-</a:t>
              </a:r>
              <a:r>
                <a:rPr sz="900" spc="4" dirty="0">
                  <a:latin typeface="Arial"/>
                  <a:cs typeface="Arial"/>
                </a:rPr>
                <a:t>1</a:t>
              </a:r>
              <a:endParaRPr sz="900">
                <a:latin typeface="Arial"/>
                <a:cs typeface="Arial"/>
              </a:endParaRPr>
            </a:p>
          </p:txBody>
        </p:sp>
        <p:sp>
          <p:nvSpPr>
            <p:cNvPr id="12" name="object 12"/>
            <p:cNvSpPr txBox="1"/>
            <p:nvPr/>
          </p:nvSpPr>
          <p:spPr>
            <a:xfrm>
              <a:off x="4616643" y="3231672"/>
              <a:ext cx="86336" cy="138499"/>
            </a:xfrm>
            <a:prstGeom prst="rect">
              <a:avLst/>
            </a:prstGeom>
          </p:spPr>
          <p:txBody>
            <a:bodyPr vert="horz" wrap="square" lIns="0" tIns="0" rIns="0" bIns="0" rtlCol="0">
              <a:spAutoFit/>
            </a:bodyPr>
            <a:lstStyle/>
            <a:p>
              <a:pPr marL="11135"/>
              <a:r>
                <a:rPr sz="900" spc="4" dirty="0">
                  <a:latin typeface="Arial"/>
                  <a:cs typeface="Arial"/>
                </a:rPr>
                <a:t>0</a:t>
              </a:r>
              <a:endParaRPr sz="900">
                <a:latin typeface="Arial"/>
                <a:cs typeface="Arial"/>
              </a:endParaRPr>
            </a:p>
          </p:txBody>
        </p:sp>
        <p:sp>
          <p:nvSpPr>
            <p:cNvPr id="13" name="object 13"/>
            <p:cNvSpPr txBox="1"/>
            <p:nvPr/>
          </p:nvSpPr>
          <p:spPr>
            <a:xfrm>
              <a:off x="5071454" y="3231672"/>
              <a:ext cx="86336" cy="138499"/>
            </a:xfrm>
            <a:prstGeom prst="rect">
              <a:avLst/>
            </a:prstGeom>
          </p:spPr>
          <p:txBody>
            <a:bodyPr vert="horz" wrap="square" lIns="0" tIns="0" rIns="0" bIns="0" rtlCol="0">
              <a:spAutoFit/>
            </a:bodyPr>
            <a:lstStyle/>
            <a:p>
              <a:pPr marL="11135"/>
              <a:r>
                <a:rPr sz="900" spc="4" dirty="0">
                  <a:latin typeface="Arial"/>
                  <a:cs typeface="Arial"/>
                </a:rPr>
                <a:t>1</a:t>
              </a:r>
              <a:endParaRPr sz="900">
                <a:latin typeface="Arial"/>
                <a:cs typeface="Arial"/>
              </a:endParaRPr>
            </a:p>
          </p:txBody>
        </p:sp>
        <p:sp>
          <p:nvSpPr>
            <p:cNvPr id="14" name="object 14"/>
            <p:cNvSpPr txBox="1"/>
            <p:nvPr/>
          </p:nvSpPr>
          <p:spPr>
            <a:xfrm>
              <a:off x="3789122" y="2825033"/>
              <a:ext cx="121630" cy="138499"/>
            </a:xfrm>
            <a:prstGeom prst="rect">
              <a:avLst/>
            </a:prstGeom>
          </p:spPr>
          <p:txBody>
            <a:bodyPr vert="horz" wrap="square" lIns="0" tIns="0" rIns="0" bIns="0" rtlCol="0">
              <a:spAutoFit/>
            </a:bodyPr>
            <a:lstStyle/>
            <a:p>
              <a:pPr marL="11135"/>
              <a:r>
                <a:rPr sz="900" spc="-26" dirty="0">
                  <a:latin typeface="Arial"/>
                  <a:cs typeface="Arial"/>
                </a:rPr>
                <a:t>-</a:t>
              </a:r>
              <a:r>
                <a:rPr sz="900" spc="4" dirty="0">
                  <a:latin typeface="Arial"/>
                  <a:cs typeface="Arial"/>
                </a:rPr>
                <a:t>1</a:t>
              </a:r>
              <a:endParaRPr sz="900">
                <a:latin typeface="Arial"/>
                <a:cs typeface="Arial"/>
              </a:endParaRPr>
            </a:p>
          </p:txBody>
        </p:sp>
        <p:sp>
          <p:nvSpPr>
            <p:cNvPr id="15" name="object 15"/>
            <p:cNvSpPr txBox="1"/>
            <p:nvPr/>
          </p:nvSpPr>
          <p:spPr>
            <a:xfrm>
              <a:off x="3824308" y="2353387"/>
              <a:ext cx="86336" cy="138499"/>
            </a:xfrm>
            <a:prstGeom prst="rect">
              <a:avLst/>
            </a:prstGeom>
          </p:spPr>
          <p:txBody>
            <a:bodyPr vert="horz" wrap="square" lIns="0" tIns="0" rIns="0" bIns="0" rtlCol="0">
              <a:spAutoFit/>
            </a:bodyPr>
            <a:lstStyle/>
            <a:p>
              <a:pPr marL="11135"/>
              <a:r>
                <a:rPr sz="900" spc="4" dirty="0">
                  <a:latin typeface="Arial"/>
                  <a:cs typeface="Arial"/>
                </a:rPr>
                <a:t>0</a:t>
              </a:r>
              <a:endParaRPr sz="900">
                <a:latin typeface="Arial"/>
                <a:cs typeface="Arial"/>
              </a:endParaRPr>
            </a:p>
          </p:txBody>
        </p:sp>
        <p:sp>
          <p:nvSpPr>
            <p:cNvPr id="16" name="object 16"/>
            <p:cNvSpPr txBox="1"/>
            <p:nvPr/>
          </p:nvSpPr>
          <p:spPr>
            <a:xfrm>
              <a:off x="3824308" y="1870677"/>
              <a:ext cx="86336" cy="138499"/>
            </a:xfrm>
            <a:prstGeom prst="rect">
              <a:avLst/>
            </a:prstGeom>
          </p:spPr>
          <p:txBody>
            <a:bodyPr vert="horz" wrap="square" lIns="0" tIns="0" rIns="0" bIns="0" rtlCol="0">
              <a:spAutoFit/>
            </a:bodyPr>
            <a:lstStyle/>
            <a:p>
              <a:pPr marL="11135"/>
              <a:r>
                <a:rPr sz="900" spc="4" dirty="0">
                  <a:latin typeface="Arial"/>
                  <a:cs typeface="Arial"/>
                </a:rPr>
                <a:t>1</a:t>
              </a:r>
              <a:endParaRPr sz="900">
                <a:latin typeface="Arial"/>
                <a:cs typeface="Arial"/>
              </a:endParaRPr>
            </a:p>
          </p:txBody>
        </p:sp>
        <p:sp>
          <p:nvSpPr>
            <p:cNvPr id="17" name="object 17"/>
            <p:cNvSpPr/>
            <p:nvPr/>
          </p:nvSpPr>
          <p:spPr>
            <a:xfrm>
              <a:off x="5857051" y="1663210"/>
              <a:ext cx="1454351" cy="1542876"/>
            </a:xfrm>
            <a:prstGeom prst="rect">
              <a:avLst/>
            </a:prstGeom>
            <a:blipFill>
              <a:blip r:embed="rId4" cstate="print"/>
              <a:stretch>
                <a:fillRect/>
              </a:stretch>
            </a:blipFill>
          </p:spPr>
          <p:txBody>
            <a:bodyPr wrap="square" lIns="0" tIns="0" rIns="0" bIns="0" rtlCol="0"/>
            <a:lstStyle/>
            <a:p>
              <a:endParaRPr/>
            </a:p>
          </p:txBody>
        </p:sp>
        <p:sp>
          <p:nvSpPr>
            <p:cNvPr id="18" name="object 18"/>
            <p:cNvSpPr txBox="1"/>
            <p:nvPr/>
          </p:nvSpPr>
          <p:spPr>
            <a:xfrm>
              <a:off x="6051446" y="3231672"/>
              <a:ext cx="121630" cy="138499"/>
            </a:xfrm>
            <a:prstGeom prst="rect">
              <a:avLst/>
            </a:prstGeom>
          </p:spPr>
          <p:txBody>
            <a:bodyPr vert="horz" wrap="square" lIns="0" tIns="0" rIns="0" bIns="0" rtlCol="0">
              <a:spAutoFit/>
            </a:bodyPr>
            <a:lstStyle/>
            <a:p>
              <a:pPr marL="11135"/>
              <a:r>
                <a:rPr sz="900" spc="-26" dirty="0">
                  <a:latin typeface="Arial"/>
                  <a:cs typeface="Arial"/>
                </a:rPr>
                <a:t>-</a:t>
              </a:r>
              <a:r>
                <a:rPr sz="900" spc="4" dirty="0">
                  <a:latin typeface="Arial"/>
                  <a:cs typeface="Arial"/>
                </a:rPr>
                <a:t>1</a:t>
              </a:r>
              <a:endParaRPr sz="900">
                <a:latin typeface="Arial"/>
                <a:cs typeface="Arial"/>
              </a:endParaRPr>
            </a:p>
          </p:txBody>
        </p:sp>
        <p:sp>
          <p:nvSpPr>
            <p:cNvPr id="19" name="object 19"/>
            <p:cNvSpPr txBox="1"/>
            <p:nvPr/>
          </p:nvSpPr>
          <p:spPr>
            <a:xfrm>
              <a:off x="6541443" y="3231672"/>
              <a:ext cx="86336" cy="138499"/>
            </a:xfrm>
            <a:prstGeom prst="rect">
              <a:avLst/>
            </a:prstGeom>
          </p:spPr>
          <p:txBody>
            <a:bodyPr vert="horz" wrap="square" lIns="0" tIns="0" rIns="0" bIns="0" rtlCol="0">
              <a:spAutoFit/>
            </a:bodyPr>
            <a:lstStyle/>
            <a:p>
              <a:pPr marL="11135"/>
              <a:r>
                <a:rPr sz="900" spc="4" dirty="0">
                  <a:latin typeface="Arial"/>
                  <a:cs typeface="Arial"/>
                </a:rPr>
                <a:t>0</a:t>
              </a:r>
              <a:endParaRPr sz="900">
                <a:latin typeface="Arial"/>
                <a:cs typeface="Arial"/>
              </a:endParaRPr>
            </a:p>
          </p:txBody>
        </p:sp>
        <p:sp>
          <p:nvSpPr>
            <p:cNvPr id="20" name="object 20"/>
            <p:cNvSpPr txBox="1"/>
            <p:nvPr/>
          </p:nvSpPr>
          <p:spPr>
            <a:xfrm>
              <a:off x="6996254" y="3231672"/>
              <a:ext cx="86336" cy="138499"/>
            </a:xfrm>
            <a:prstGeom prst="rect">
              <a:avLst/>
            </a:prstGeom>
          </p:spPr>
          <p:txBody>
            <a:bodyPr vert="horz" wrap="square" lIns="0" tIns="0" rIns="0" bIns="0" rtlCol="0">
              <a:spAutoFit/>
            </a:bodyPr>
            <a:lstStyle/>
            <a:p>
              <a:pPr marL="11135"/>
              <a:r>
                <a:rPr sz="900" spc="4" dirty="0">
                  <a:latin typeface="Arial"/>
                  <a:cs typeface="Arial"/>
                </a:rPr>
                <a:t>1</a:t>
              </a:r>
              <a:endParaRPr sz="900">
                <a:latin typeface="Arial"/>
                <a:cs typeface="Arial"/>
              </a:endParaRPr>
            </a:p>
          </p:txBody>
        </p:sp>
        <p:sp>
          <p:nvSpPr>
            <p:cNvPr id="21" name="object 21"/>
            <p:cNvSpPr txBox="1"/>
            <p:nvPr/>
          </p:nvSpPr>
          <p:spPr>
            <a:xfrm>
              <a:off x="5712619" y="2825033"/>
              <a:ext cx="122716" cy="138499"/>
            </a:xfrm>
            <a:prstGeom prst="rect">
              <a:avLst/>
            </a:prstGeom>
          </p:spPr>
          <p:txBody>
            <a:bodyPr vert="horz" wrap="square" lIns="0" tIns="0" rIns="0" bIns="0" rtlCol="0">
              <a:spAutoFit/>
            </a:bodyPr>
            <a:lstStyle/>
            <a:p>
              <a:pPr marL="11135"/>
              <a:r>
                <a:rPr sz="900" spc="-13" dirty="0">
                  <a:latin typeface="Arial"/>
                  <a:cs typeface="Arial"/>
                </a:rPr>
                <a:t>-</a:t>
              </a:r>
              <a:r>
                <a:rPr sz="900" spc="4" dirty="0">
                  <a:latin typeface="Arial"/>
                  <a:cs typeface="Arial"/>
                </a:rPr>
                <a:t>1</a:t>
              </a:r>
              <a:endParaRPr sz="900">
                <a:latin typeface="Arial"/>
                <a:cs typeface="Arial"/>
              </a:endParaRPr>
            </a:p>
          </p:txBody>
        </p:sp>
        <p:sp>
          <p:nvSpPr>
            <p:cNvPr id="22" name="object 22"/>
            <p:cNvSpPr txBox="1"/>
            <p:nvPr/>
          </p:nvSpPr>
          <p:spPr>
            <a:xfrm>
              <a:off x="5749109" y="2353387"/>
              <a:ext cx="86336" cy="138499"/>
            </a:xfrm>
            <a:prstGeom prst="rect">
              <a:avLst/>
            </a:prstGeom>
          </p:spPr>
          <p:txBody>
            <a:bodyPr vert="horz" wrap="square" lIns="0" tIns="0" rIns="0" bIns="0" rtlCol="0">
              <a:spAutoFit/>
            </a:bodyPr>
            <a:lstStyle/>
            <a:p>
              <a:pPr marL="11135"/>
              <a:r>
                <a:rPr sz="900" spc="4" dirty="0">
                  <a:latin typeface="Arial"/>
                  <a:cs typeface="Arial"/>
                </a:rPr>
                <a:t>0</a:t>
              </a:r>
              <a:endParaRPr sz="900">
                <a:latin typeface="Arial"/>
                <a:cs typeface="Arial"/>
              </a:endParaRPr>
            </a:p>
          </p:txBody>
        </p:sp>
        <p:sp>
          <p:nvSpPr>
            <p:cNvPr id="23" name="object 23"/>
            <p:cNvSpPr txBox="1"/>
            <p:nvPr/>
          </p:nvSpPr>
          <p:spPr>
            <a:xfrm>
              <a:off x="5749109" y="1870677"/>
              <a:ext cx="86336" cy="138499"/>
            </a:xfrm>
            <a:prstGeom prst="rect">
              <a:avLst/>
            </a:prstGeom>
          </p:spPr>
          <p:txBody>
            <a:bodyPr vert="horz" wrap="square" lIns="0" tIns="0" rIns="0" bIns="0" rtlCol="0">
              <a:spAutoFit/>
            </a:bodyPr>
            <a:lstStyle/>
            <a:p>
              <a:pPr marL="11135"/>
              <a:r>
                <a:rPr sz="900" spc="4" dirty="0">
                  <a:latin typeface="Arial"/>
                  <a:cs typeface="Arial"/>
                </a:rPr>
                <a:t>1</a:t>
              </a:r>
              <a:endParaRPr sz="900">
                <a:latin typeface="Arial"/>
                <a:cs typeface="Arial"/>
              </a:endParaRPr>
            </a:p>
          </p:txBody>
        </p:sp>
        <p:sp>
          <p:nvSpPr>
            <p:cNvPr id="24" name="object 24"/>
            <p:cNvSpPr/>
            <p:nvPr/>
          </p:nvSpPr>
          <p:spPr>
            <a:xfrm>
              <a:off x="2008753" y="4234441"/>
              <a:ext cx="1454351" cy="1542185"/>
            </a:xfrm>
            <a:prstGeom prst="rect">
              <a:avLst/>
            </a:prstGeom>
            <a:blipFill>
              <a:blip r:embed="rId5" cstate="print"/>
              <a:stretch>
                <a:fillRect/>
              </a:stretch>
            </a:blipFill>
          </p:spPr>
          <p:txBody>
            <a:bodyPr wrap="square" lIns="0" tIns="0" rIns="0" bIns="0" rtlCol="0"/>
            <a:lstStyle/>
            <a:p>
              <a:endParaRPr/>
            </a:p>
          </p:txBody>
        </p:sp>
        <p:sp>
          <p:nvSpPr>
            <p:cNvPr id="25" name="object 25"/>
            <p:cNvSpPr txBox="1"/>
            <p:nvPr/>
          </p:nvSpPr>
          <p:spPr>
            <a:xfrm>
              <a:off x="2203149" y="5802902"/>
              <a:ext cx="121630" cy="138499"/>
            </a:xfrm>
            <a:prstGeom prst="rect">
              <a:avLst/>
            </a:prstGeom>
          </p:spPr>
          <p:txBody>
            <a:bodyPr vert="horz" wrap="square" lIns="0" tIns="0" rIns="0" bIns="0" rtlCol="0">
              <a:spAutoFit/>
            </a:bodyPr>
            <a:lstStyle/>
            <a:p>
              <a:pPr marL="11135"/>
              <a:r>
                <a:rPr sz="900" spc="-26" dirty="0">
                  <a:latin typeface="Arial"/>
                  <a:cs typeface="Arial"/>
                </a:rPr>
                <a:t>-</a:t>
              </a:r>
              <a:r>
                <a:rPr sz="900" spc="4" dirty="0">
                  <a:latin typeface="Arial"/>
                  <a:cs typeface="Arial"/>
                </a:rPr>
                <a:t>1</a:t>
              </a:r>
              <a:endParaRPr sz="900">
                <a:latin typeface="Arial"/>
                <a:cs typeface="Arial"/>
              </a:endParaRPr>
            </a:p>
          </p:txBody>
        </p:sp>
        <p:sp>
          <p:nvSpPr>
            <p:cNvPr id="26" name="object 26"/>
            <p:cNvSpPr txBox="1"/>
            <p:nvPr/>
          </p:nvSpPr>
          <p:spPr>
            <a:xfrm>
              <a:off x="2693146" y="5802902"/>
              <a:ext cx="86336" cy="138499"/>
            </a:xfrm>
            <a:prstGeom prst="rect">
              <a:avLst/>
            </a:prstGeom>
          </p:spPr>
          <p:txBody>
            <a:bodyPr vert="horz" wrap="square" lIns="0" tIns="0" rIns="0" bIns="0" rtlCol="0">
              <a:spAutoFit/>
            </a:bodyPr>
            <a:lstStyle/>
            <a:p>
              <a:pPr marL="11135"/>
              <a:r>
                <a:rPr sz="900" spc="4" dirty="0">
                  <a:latin typeface="Arial"/>
                  <a:cs typeface="Arial"/>
                </a:rPr>
                <a:t>0</a:t>
              </a:r>
              <a:endParaRPr sz="900">
                <a:latin typeface="Arial"/>
                <a:cs typeface="Arial"/>
              </a:endParaRPr>
            </a:p>
          </p:txBody>
        </p:sp>
        <p:sp>
          <p:nvSpPr>
            <p:cNvPr id="27" name="object 27"/>
            <p:cNvSpPr txBox="1"/>
            <p:nvPr/>
          </p:nvSpPr>
          <p:spPr>
            <a:xfrm>
              <a:off x="3146653" y="5802902"/>
              <a:ext cx="86336" cy="138499"/>
            </a:xfrm>
            <a:prstGeom prst="rect">
              <a:avLst/>
            </a:prstGeom>
          </p:spPr>
          <p:txBody>
            <a:bodyPr vert="horz" wrap="square" lIns="0" tIns="0" rIns="0" bIns="0" rtlCol="0">
              <a:spAutoFit/>
            </a:bodyPr>
            <a:lstStyle/>
            <a:p>
              <a:pPr marL="11135"/>
              <a:r>
                <a:rPr sz="900" spc="4" dirty="0">
                  <a:latin typeface="Arial"/>
                  <a:cs typeface="Arial"/>
                </a:rPr>
                <a:t>1</a:t>
              </a:r>
              <a:endParaRPr sz="900">
                <a:latin typeface="Arial"/>
                <a:cs typeface="Arial"/>
              </a:endParaRPr>
            </a:p>
          </p:txBody>
        </p:sp>
        <p:sp>
          <p:nvSpPr>
            <p:cNvPr id="28" name="object 28"/>
            <p:cNvSpPr txBox="1"/>
            <p:nvPr/>
          </p:nvSpPr>
          <p:spPr>
            <a:xfrm>
              <a:off x="1864321" y="5396263"/>
              <a:ext cx="121630" cy="138499"/>
            </a:xfrm>
            <a:prstGeom prst="rect">
              <a:avLst/>
            </a:prstGeom>
          </p:spPr>
          <p:txBody>
            <a:bodyPr vert="horz" wrap="square" lIns="0" tIns="0" rIns="0" bIns="0" rtlCol="0">
              <a:spAutoFit/>
            </a:bodyPr>
            <a:lstStyle/>
            <a:p>
              <a:pPr marL="11135"/>
              <a:r>
                <a:rPr sz="900" spc="-26" dirty="0">
                  <a:latin typeface="Arial"/>
                  <a:cs typeface="Arial"/>
                </a:rPr>
                <a:t>-</a:t>
              </a:r>
              <a:r>
                <a:rPr sz="900" spc="4" dirty="0">
                  <a:latin typeface="Arial"/>
                  <a:cs typeface="Arial"/>
                </a:rPr>
                <a:t>1</a:t>
              </a:r>
              <a:endParaRPr sz="900">
                <a:latin typeface="Arial"/>
                <a:cs typeface="Arial"/>
              </a:endParaRPr>
            </a:p>
          </p:txBody>
        </p:sp>
        <p:sp>
          <p:nvSpPr>
            <p:cNvPr id="29" name="object 29"/>
            <p:cNvSpPr txBox="1"/>
            <p:nvPr/>
          </p:nvSpPr>
          <p:spPr>
            <a:xfrm>
              <a:off x="1899507" y="4923234"/>
              <a:ext cx="86336" cy="138499"/>
            </a:xfrm>
            <a:prstGeom prst="rect">
              <a:avLst/>
            </a:prstGeom>
          </p:spPr>
          <p:txBody>
            <a:bodyPr vert="horz" wrap="square" lIns="0" tIns="0" rIns="0" bIns="0" rtlCol="0">
              <a:spAutoFit/>
            </a:bodyPr>
            <a:lstStyle/>
            <a:p>
              <a:pPr marL="11135"/>
              <a:r>
                <a:rPr sz="900" spc="4" dirty="0">
                  <a:latin typeface="Arial"/>
                  <a:cs typeface="Arial"/>
                </a:rPr>
                <a:t>0</a:t>
              </a:r>
              <a:endParaRPr sz="900">
                <a:latin typeface="Arial"/>
                <a:cs typeface="Arial"/>
              </a:endParaRPr>
            </a:p>
          </p:txBody>
        </p:sp>
        <p:sp>
          <p:nvSpPr>
            <p:cNvPr id="30" name="object 30"/>
            <p:cNvSpPr txBox="1"/>
            <p:nvPr/>
          </p:nvSpPr>
          <p:spPr>
            <a:xfrm>
              <a:off x="1899507" y="4441906"/>
              <a:ext cx="86336" cy="138499"/>
            </a:xfrm>
            <a:prstGeom prst="rect">
              <a:avLst/>
            </a:prstGeom>
          </p:spPr>
          <p:txBody>
            <a:bodyPr vert="horz" wrap="square" lIns="0" tIns="0" rIns="0" bIns="0" rtlCol="0">
              <a:spAutoFit/>
            </a:bodyPr>
            <a:lstStyle/>
            <a:p>
              <a:pPr marL="11135"/>
              <a:r>
                <a:rPr sz="900" spc="4" dirty="0">
                  <a:latin typeface="Arial"/>
                  <a:cs typeface="Arial"/>
                </a:rPr>
                <a:t>1</a:t>
              </a:r>
              <a:endParaRPr sz="900">
                <a:latin typeface="Arial"/>
                <a:cs typeface="Arial"/>
              </a:endParaRPr>
            </a:p>
          </p:txBody>
        </p:sp>
        <p:sp>
          <p:nvSpPr>
            <p:cNvPr id="31" name="object 31"/>
            <p:cNvSpPr/>
            <p:nvPr/>
          </p:nvSpPr>
          <p:spPr>
            <a:xfrm>
              <a:off x="3932250" y="4234441"/>
              <a:ext cx="1454351" cy="1542185"/>
            </a:xfrm>
            <a:prstGeom prst="rect">
              <a:avLst/>
            </a:prstGeom>
            <a:blipFill>
              <a:blip r:embed="rId6" cstate="print"/>
              <a:stretch>
                <a:fillRect/>
              </a:stretch>
            </a:blipFill>
          </p:spPr>
          <p:txBody>
            <a:bodyPr wrap="square" lIns="0" tIns="0" rIns="0" bIns="0" rtlCol="0"/>
            <a:lstStyle/>
            <a:p>
              <a:endParaRPr/>
            </a:p>
          </p:txBody>
        </p:sp>
        <p:sp>
          <p:nvSpPr>
            <p:cNvPr id="32" name="object 32"/>
            <p:cNvSpPr txBox="1"/>
            <p:nvPr/>
          </p:nvSpPr>
          <p:spPr>
            <a:xfrm>
              <a:off x="4126646" y="5802902"/>
              <a:ext cx="122716" cy="138499"/>
            </a:xfrm>
            <a:prstGeom prst="rect">
              <a:avLst/>
            </a:prstGeom>
          </p:spPr>
          <p:txBody>
            <a:bodyPr vert="horz" wrap="square" lIns="0" tIns="0" rIns="0" bIns="0" rtlCol="0">
              <a:spAutoFit/>
            </a:bodyPr>
            <a:lstStyle/>
            <a:p>
              <a:pPr marL="11135"/>
              <a:r>
                <a:rPr sz="900" spc="-13" dirty="0">
                  <a:latin typeface="Arial"/>
                  <a:cs typeface="Arial"/>
                </a:rPr>
                <a:t>-</a:t>
              </a:r>
              <a:r>
                <a:rPr sz="900" spc="4" dirty="0">
                  <a:latin typeface="Arial"/>
                  <a:cs typeface="Arial"/>
                </a:rPr>
                <a:t>1</a:t>
              </a:r>
              <a:endParaRPr sz="900">
                <a:latin typeface="Arial"/>
                <a:cs typeface="Arial"/>
              </a:endParaRPr>
            </a:p>
          </p:txBody>
        </p:sp>
        <p:sp>
          <p:nvSpPr>
            <p:cNvPr id="33" name="object 33"/>
            <p:cNvSpPr txBox="1"/>
            <p:nvPr/>
          </p:nvSpPr>
          <p:spPr>
            <a:xfrm>
              <a:off x="4616643" y="5802902"/>
              <a:ext cx="86336" cy="138499"/>
            </a:xfrm>
            <a:prstGeom prst="rect">
              <a:avLst/>
            </a:prstGeom>
          </p:spPr>
          <p:txBody>
            <a:bodyPr vert="horz" wrap="square" lIns="0" tIns="0" rIns="0" bIns="0" rtlCol="0">
              <a:spAutoFit/>
            </a:bodyPr>
            <a:lstStyle/>
            <a:p>
              <a:pPr marL="11135"/>
              <a:r>
                <a:rPr sz="900" spc="4" dirty="0">
                  <a:latin typeface="Arial"/>
                  <a:cs typeface="Arial"/>
                </a:rPr>
                <a:t>0</a:t>
              </a:r>
              <a:endParaRPr sz="900">
                <a:latin typeface="Arial"/>
                <a:cs typeface="Arial"/>
              </a:endParaRPr>
            </a:p>
          </p:txBody>
        </p:sp>
        <p:sp>
          <p:nvSpPr>
            <p:cNvPr id="34" name="object 34"/>
            <p:cNvSpPr txBox="1"/>
            <p:nvPr/>
          </p:nvSpPr>
          <p:spPr>
            <a:xfrm>
              <a:off x="5071454" y="5802902"/>
              <a:ext cx="86336" cy="138499"/>
            </a:xfrm>
            <a:prstGeom prst="rect">
              <a:avLst/>
            </a:prstGeom>
          </p:spPr>
          <p:txBody>
            <a:bodyPr vert="horz" wrap="square" lIns="0" tIns="0" rIns="0" bIns="0" rtlCol="0">
              <a:spAutoFit/>
            </a:bodyPr>
            <a:lstStyle/>
            <a:p>
              <a:pPr marL="11135"/>
              <a:r>
                <a:rPr sz="900" spc="4" dirty="0">
                  <a:latin typeface="Arial"/>
                  <a:cs typeface="Arial"/>
                </a:rPr>
                <a:t>1</a:t>
              </a:r>
              <a:endParaRPr sz="900">
                <a:latin typeface="Arial"/>
                <a:cs typeface="Arial"/>
              </a:endParaRPr>
            </a:p>
          </p:txBody>
        </p:sp>
        <p:sp>
          <p:nvSpPr>
            <p:cNvPr id="35" name="object 35"/>
            <p:cNvSpPr txBox="1"/>
            <p:nvPr/>
          </p:nvSpPr>
          <p:spPr>
            <a:xfrm>
              <a:off x="3789122" y="5396263"/>
              <a:ext cx="121630" cy="138499"/>
            </a:xfrm>
            <a:prstGeom prst="rect">
              <a:avLst/>
            </a:prstGeom>
          </p:spPr>
          <p:txBody>
            <a:bodyPr vert="horz" wrap="square" lIns="0" tIns="0" rIns="0" bIns="0" rtlCol="0">
              <a:spAutoFit/>
            </a:bodyPr>
            <a:lstStyle/>
            <a:p>
              <a:pPr marL="11135"/>
              <a:r>
                <a:rPr sz="900" spc="-26" dirty="0">
                  <a:latin typeface="Arial"/>
                  <a:cs typeface="Arial"/>
                </a:rPr>
                <a:t>-</a:t>
              </a:r>
              <a:r>
                <a:rPr sz="900" spc="4" dirty="0">
                  <a:latin typeface="Arial"/>
                  <a:cs typeface="Arial"/>
                </a:rPr>
                <a:t>1</a:t>
              </a:r>
              <a:endParaRPr sz="900">
                <a:latin typeface="Arial"/>
                <a:cs typeface="Arial"/>
              </a:endParaRPr>
            </a:p>
          </p:txBody>
        </p:sp>
        <p:sp>
          <p:nvSpPr>
            <p:cNvPr id="36" name="object 36"/>
            <p:cNvSpPr txBox="1"/>
            <p:nvPr/>
          </p:nvSpPr>
          <p:spPr>
            <a:xfrm>
              <a:off x="3824308" y="4923234"/>
              <a:ext cx="86336" cy="138499"/>
            </a:xfrm>
            <a:prstGeom prst="rect">
              <a:avLst/>
            </a:prstGeom>
          </p:spPr>
          <p:txBody>
            <a:bodyPr vert="horz" wrap="square" lIns="0" tIns="0" rIns="0" bIns="0" rtlCol="0">
              <a:spAutoFit/>
            </a:bodyPr>
            <a:lstStyle/>
            <a:p>
              <a:pPr marL="11135"/>
              <a:r>
                <a:rPr sz="900" spc="4" dirty="0">
                  <a:latin typeface="Arial"/>
                  <a:cs typeface="Arial"/>
                </a:rPr>
                <a:t>0</a:t>
              </a:r>
              <a:endParaRPr sz="900">
                <a:latin typeface="Arial"/>
                <a:cs typeface="Arial"/>
              </a:endParaRPr>
            </a:p>
          </p:txBody>
        </p:sp>
        <p:sp>
          <p:nvSpPr>
            <p:cNvPr id="37" name="object 37"/>
            <p:cNvSpPr txBox="1"/>
            <p:nvPr/>
          </p:nvSpPr>
          <p:spPr>
            <a:xfrm>
              <a:off x="3824308" y="4441906"/>
              <a:ext cx="86336" cy="138499"/>
            </a:xfrm>
            <a:prstGeom prst="rect">
              <a:avLst/>
            </a:prstGeom>
          </p:spPr>
          <p:txBody>
            <a:bodyPr vert="horz" wrap="square" lIns="0" tIns="0" rIns="0" bIns="0" rtlCol="0">
              <a:spAutoFit/>
            </a:bodyPr>
            <a:lstStyle/>
            <a:p>
              <a:pPr marL="11135"/>
              <a:r>
                <a:rPr sz="900" spc="4" dirty="0">
                  <a:latin typeface="Arial"/>
                  <a:cs typeface="Arial"/>
                </a:rPr>
                <a:t>1</a:t>
              </a:r>
              <a:endParaRPr sz="900">
                <a:latin typeface="Arial"/>
                <a:cs typeface="Arial"/>
              </a:endParaRPr>
            </a:p>
          </p:txBody>
        </p:sp>
        <p:sp>
          <p:nvSpPr>
            <p:cNvPr id="38" name="object 38"/>
            <p:cNvSpPr/>
            <p:nvPr/>
          </p:nvSpPr>
          <p:spPr>
            <a:xfrm>
              <a:off x="5857051" y="4234441"/>
              <a:ext cx="1454351" cy="1542185"/>
            </a:xfrm>
            <a:prstGeom prst="rect">
              <a:avLst/>
            </a:prstGeom>
            <a:blipFill>
              <a:blip r:embed="rId7" cstate="print"/>
              <a:stretch>
                <a:fillRect/>
              </a:stretch>
            </a:blipFill>
          </p:spPr>
          <p:txBody>
            <a:bodyPr wrap="square" lIns="0" tIns="0" rIns="0" bIns="0" rtlCol="0"/>
            <a:lstStyle/>
            <a:p>
              <a:endParaRPr/>
            </a:p>
          </p:txBody>
        </p:sp>
        <p:sp>
          <p:nvSpPr>
            <p:cNvPr id="39" name="object 39"/>
            <p:cNvSpPr txBox="1"/>
            <p:nvPr/>
          </p:nvSpPr>
          <p:spPr>
            <a:xfrm>
              <a:off x="6051446" y="5802902"/>
              <a:ext cx="121630" cy="138499"/>
            </a:xfrm>
            <a:prstGeom prst="rect">
              <a:avLst/>
            </a:prstGeom>
          </p:spPr>
          <p:txBody>
            <a:bodyPr vert="horz" wrap="square" lIns="0" tIns="0" rIns="0" bIns="0" rtlCol="0">
              <a:spAutoFit/>
            </a:bodyPr>
            <a:lstStyle/>
            <a:p>
              <a:pPr marL="11135"/>
              <a:r>
                <a:rPr sz="900" spc="-26" dirty="0">
                  <a:latin typeface="Arial"/>
                  <a:cs typeface="Arial"/>
                </a:rPr>
                <a:t>-</a:t>
              </a:r>
              <a:r>
                <a:rPr sz="900" spc="4" dirty="0">
                  <a:latin typeface="Arial"/>
                  <a:cs typeface="Arial"/>
                </a:rPr>
                <a:t>1</a:t>
              </a:r>
              <a:endParaRPr sz="900">
                <a:latin typeface="Arial"/>
                <a:cs typeface="Arial"/>
              </a:endParaRPr>
            </a:p>
          </p:txBody>
        </p:sp>
        <p:sp>
          <p:nvSpPr>
            <p:cNvPr id="40" name="object 40"/>
            <p:cNvSpPr txBox="1"/>
            <p:nvPr/>
          </p:nvSpPr>
          <p:spPr>
            <a:xfrm>
              <a:off x="6541443" y="5802902"/>
              <a:ext cx="86336" cy="138499"/>
            </a:xfrm>
            <a:prstGeom prst="rect">
              <a:avLst/>
            </a:prstGeom>
          </p:spPr>
          <p:txBody>
            <a:bodyPr vert="horz" wrap="square" lIns="0" tIns="0" rIns="0" bIns="0" rtlCol="0">
              <a:spAutoFit/>
            </a:bodyPr>
            <a:lstStyle/>
            <a:p>
              <a:pPr marL="11135"/>
              <a:r>
                <a:rPr sz="900" spc="4" dirty="0">
                  <a:latin typeface="Arial"/>
                  <a:cs typeface="Arial"/>
                </a:rPr>
                <a:t>0</a:t>
              </a:r>
              <a:endParaRPr sz="900">
                <a:latin typeface="Arial"/>
                <a:cs typeface="Arial"/>
              </a:endParaRPr>
            </a:p>
          </p:txBody>
        </p:sp>
        <p:sp>
          <p:nvSpPr>
            <p:cNvPr id="41" name="object 41"/>
            <p:cNvSpPr txBox="1"/>
            <p:nvPr/>
          </p:nvSpPr>
          <p:spPr>
            <a:xfrm>
              <a:off x="6996254" y="5802902"/>
              <a:ext cx="86336" cy="138499"/>
            </a:xfrm>
            <a:prstGeom prst="rect">
              <a:avLst/>
            </a:prstGeom>
          </p:spPr>
          <p:txBody>
            <a:bodyPr vert="horz" wrap="square" lIns="0" tIns="0" rIns="0" bIns="0" rtlCol="0">
              <a:spAutoFit/>
            </a:bodyPr>
            <a:lstStyle/>
            <a:p>
              <a:pPr marL="11135"/>
              <a:r>
                <a:rPr sz="900" spc="4" dirty="0">
                  <a:latin typeface="Arial"/>
                  <a:cs typeface="Arial"/>
                </a:rPr>
                <a:t>1</a:t>
              </a:r>
              <a:endParaRPr sz="900">
                <a:latin typeface="Arial"/>
                <a:cs typeface="Arial"/>
              </a:endParaRPr>
            </a:p>
          </p:txBody>
        </p:sp>
        <p:sp>
          <p:nvSpPr>
            <p:cNvPr id="42" name="object 42"/>
            <p:cNvSpPr txBox="1"/>
            <p:nvPr/>
          </p:nvSpPr>
          <p:spPr>
            <a:xfrm>
              <a:off x="5712619" y="5396263"/>
              <a:ext cx="122716" cy="138499"/>
            </a:xfrm>
            <a:prstGeom prst="rect">
              <a:avLst/>
            </a:prstGeom>
          </p:spPr>
          <p:txBody>
            <a:bodyPr vert="horz" wrap="square" lIns="0" tIns="0" rIns="0" bIns="0" rtlCol="0">
              <a:spAutoFit/>
            </a:bodyPr>
            <a:lstStyle/>
            <a:p>
              <a:pPr marL="11135"/>
              <a:r>
                <a:rPr sz="900" spc="-13" dirty="0">
                  <a:latin typeface="Arial"/>
                  <a:cs typeface="Arial"/>
                </a:rPr>
                <a:t>-</a:t>
              </a:r>
              <a:r>
                <a:rPr sz="900" spc="4" dirty="0">
                  <a:latin typeface="Arial"/>
                  <a:cs typeface="Arial"/>
                </a:rPr>
                <a:t>1</a:t>
              </a:r>
              <a:endParaRPr sz="900">
                <a:latin typeface="Arial"/>
                <a:cs typeface="Arial"/>
              </a:endParaRPr>
            </a:p>
          </p:txBody>
        </p:sp>
        <p:sp>
          <p:nvSpPr>
            <p:cNvPr id="43" name="object 43"/>
            <p:cNvSpPr txBox="1"/>
            <p:nvPr/>
          </p:nvSpPr>
          <p:spPr>
            <a:xfrm>
              <a:off x="5749109" y="4923234"/>
              <a:ext cx="86336" cy="138499"/>
            </a:xfrm>
            <a:prstGeom prst="rect">
              <a:avLst/>
            </a:prstGeom>
          </p:spPr>
          <p:txBody>
            <a:bodyPr vert="horz" wrap="square" lIns="0" tIns="0" rIns="0" bIns="0" rtlCol="0">
              <a:spAutoFit/>
            </a:bodyPr>
            <a:lstStyle/>
            <a:p>
              <a:pPr marL="11135"/>
              <a:r>
                <a:rPr sz="900" spc="4" dirty="0">
                  <a:latin typeface="Arial"/>
                  <a:cs typeface="Arial"/>
                </a:rPr>
                <a:t>0</a:t>
              </a:r>
              <a:endParaRPr sz="900">
                <a:latin typeface="Arial"/>
                <a:cs typeface="Arial"/>
              </a:endParaRPr>
            </a:p>
          </p:txBody>
        </p:sp>
        <p:sp>
          <p:nvSpPr>
            <p:cNvPr id="44" name="object 44"/>
            <p:cNvSpPr txBox="1"/>
            <p:nvPr/>
          </p:nvSpPr>
          <p:spPr>
            <a:xfrm>
              <a:off x="5749109" y="4441906"/>
              <a:ext cx="86336" cy="138499"/>
            </a:xfrm>
            <a:prstGeom prst="rect">
              <a:avLst/>
            </a:prstGeom>
          </p:spPr>
          <p:txBody>
            <a:bodyPr vert="horz" wrap="square" lIns="0" tIns="0" rIns="0" bIns="0" rtlCol="0">
              <a:spAutoFit/>
            </a:bodyPr>
            <a:lstStyle/>
            <a:p>
              <a:pPr marL="11135"/>
              <a:r>
                <a:rPr sz="900" spc="4" dirty="0">
                  <a:latin typeface="Arial"/>
                  <a:cs typeface="Arial"/>
                </a:rPr>
                <a:t>1</a:t>
              </a:r>
              <a:endParaRPr sz="900">
                <a:latin typeface="Arial"/>
                <a:cs typeface="Arial"/>
              </a:endParaRPr>
            </a:p>
          </p:txBody>
        </p:sp>
      </p:grpSp>
      <p:sp>
        <p:nvSpPr>
          <p:cNvPr id="47" name="object 2"/>
          <p:cNvSpPr txBox="1">
            <a:spLocks noGrp="1"/>
          </p:cNvSpPr>
          <p:nvPr>
            <p:ph type="title"/>
          </p:nvPr>
        </p:nvSpPr>
        <p:spPr>
          <a:xfrm>
            <a:off x="1295400" y="152400"/>
            <a:ext cx="6926598" cy="1138991"/>
          </a:xfrm>
          <a:prstGeom prst="rect">
            <a:avLst/>
          </a:prstGeom>
        </p:spPr>
        <p:txBody>
          <a:bodyPr vert="horz" wrap="square" lIns="91440" tIns="45720" rIns="91440" bIns="45720" rtlCol="0" anchor="ctr">
            <a:normAutofit fontScale="90000"/>
          </a:bodyPr>
          <a:lstStyle/>
          <a:p>
            <a:pPr algn="ctr" rtl="0">
              <a:spcBef>
                <a:spcPct val="0"/>
              </a:spcBef>
            </a:pPr>
            <a:r>
              <a:rPr lang="el-GR" sz="2800" b="1" kern="1200" dirty="0" smtClean="0">
                <a:latin typeface="Cambria Math" pitchFamily="18" charset="0"/>
                <a:ea typeface="Cambria Math" pitchFamily="18" charset="0"/>
                <a:cs typeface="+mj-cs"/>
              </a:rPr>
              <a:t>Διαγράμματα Αστερισμού </a:t>
            </a:r>
            <a:br>
              <a:rPr lang="el-GR" sz="2800" b="1" kern="1200" dirty="0" smtClean="0">
                <a:latin typeface="Cambria Math" pitchFamily="18" charset="0"/>
                <a:ea typeface="Cambria Math" pitchFamily="18" charset="0"/>
                <a:cs typeface="+mj-cs"/>
              </a:rPr>
            </a:br>
            <a:r>
              <a:rPr lang="el-GR" sz="2800" b="1" kern="1200" dirty="0" smtClean="0">
                <a:latin typeface="Cambria Math" pitchFamily="18" charset="0"/>
                <a:ea typeface="Cambria Math" pitchFamily="18" charset="0"/>
                <a:cs typeface="+mj-cs"/>
              </a:rPr>
              <a:t>σε </a:t>
            </a:r>
            <a:r>
              <a:rPr lang="el-GR" sz="2800" b="1" kern="1200" dirty="0">
                <a:latin typeface="Cambria Math" pitchFamily="18" charset="0"/>
                <a:ea typeface="Cambria Math" pitchFamily="18" charset="0"/>
                <a:cs typeface="+mj-cs"/>
              </a:rPr>
              <a:t>Διάφορα </a:t>
            </a:r>
            <a:r>
              <a:rPr lang="el-GR" sz="2800" b="1" kern="1200" dirty="0" smtClean="0">
                <a:latin typeface="Cambria Math" pitchFamily="18" charset="0"/>
                <a:ea typeface="Cambria Math" pitchFamily="18" charset="0"/>
                <a:cs typeface="+mj-cs"/>
              </a:rPr>
              <a:t>Υποφέροντα με Κυκλικό </a:t>
            </a:r>
            <a:r>
              <a:rPr lang="el-GR" sz="2800" b="1" kern="1200" dirty="0">
                <a:latin typeface="Cambria Math" pitchFamily="18" charset="0"/>
                <a:ea typeface="Cambria Math" pitchFamily="18" charset="0"/>
                <a:cs typeface="+mj-cs"/>
              </a:rPr>
              <a:t>Πρόθεμα </a:t>
            </a:r>
            <a:endParaRPr sz="2800" b="1" kern="1200" dirty="0">
              <a:latin typeface="Cambria Math" pitchFamily="18" charset="0"/>
              <a:ea typeface="Cambria Math" pitchFamily="18" charset="0"/>
              <a:cs typeface="+mj-cs"/>
            </a:endParaRPr>
          </a:p>
        </p:txBody>
      </p:sp>
    </p:spTree>
    <p:extLst>
      <p:ext uri="{BB962C8B-B14F-4D97-AF65-F5344CB8AC3E}">
        <p14:creationId xmlns:p14="http://schemas.microsoft.com/office/powerpoint/2010/main" val="31136049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827088" y="188913"/>
            <a:ext cx="7793037" cy="93662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l-GR" altLang="el-GR" sz="3600" b="1" dirty="0">
                <a:latin typeface="Cambria Math" pitchFamily="18" charset="0"/>
                <a:ea typeface="Cambria Math" pitchFamily="18" charset="0"/>
                <a:cs typeface="Cambria Math" pitchFamily="18" charset="0"/>
              </a:rPr>
              <a:t>Φασματική </a:t>
            </a:r>
            <a:r>
              <a:rPr lang="el-GR" altLang="el-GR" sz="3600" b="1" dirty="0" smtClean="0">
                <a:latin typeface="Cambria Math" pitchFamily="18" charset="0"/>
                <a:ea typeface="Cambria Math" pitchFamily="18" charset="0"/>
                <a:cs typeface="Cambria Math" pitchFamily="18" charset="0"/>
              </a:rPr>
              <a:t>Απόδοση </a:t>
            </a:r>
            <a:r>
              <a:rPr lang="en-US" altLang="el-GR" sz="3600" b="1" dirty="0" smtClean="0">
                <a:latin typeface="Cambria Math" pitchFamily="18" charset="0"/>
                <a:ea typeface="Cambria Math" pitchFamily="18" charset="0"/>
                <a:cs typeface="Cambria Math" pitchFamily="18" charset="0"/>
              </a:rPr>
              <a:t>OFDM</a:t>
            </a:r>
            <a:endParaRPr lang="en-US" altLang="el-GR" sz="3600" b="1" dirty="0">
              <a:latin typeface="Cambria Math" pitchFamily="18" charset="0"/>
              <a:ea typeface="Cambria Math" pitchFamily="18" charset="0"/>
              <a:cs typeface="Cambria Math" pitchFamily="18" charset="0"/>
            </a:endParaRPr>
          </a:p>
        </p:txBody>
      </p:sp>
      <p:sp>
        <p:nvSpPr>
          <p:cNvPr id="15363" name="Rectangle 3"/>
          <p:cNvSpPr txBox="1">
            <a:spLocks noChangeArrowheads="1"/>
          </p:cNvSpPr>
          <p:nvPr/>
        </p:nvSpPr>
        <p:spPr bwMode="auto">
          <a:xfrm>
            <a:off x="684213" y="1412875"/>
            <a:ext cx="7772400"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buFontTx/>
              <a:buNone/>
            </a:pPr>
            <a:r>
              <a:rPr lang="en-US" altLang="el-GR" sz="1800" b="1" dirty="0">
                <a:latin typeface="Cambria Math" pitchFamily="18" charset="0"/>
              </a:rPr>
              <a:t>Q</a:t>
            </a:r>
            <a:r>
              <a:rPr lang="el-GR" altLang="el-GR" sz="1800" b="1" dirty="0">
                <a:latin typeface="Cambria Math" pitchFamily="18" charset="0"/>
              </a:rPr>
              <a:t> [</a:t>
            </a:r>
            <a:r>
              <a:rPr lang="en-US" altLang="el-GR" sz="1800" b="1" dirty="0">
                <a:latin typeface="Cambria Math" pitchFamily="18" charset="0"/>
              </a:rPr>
              <a:t>bits/sec/Hz] = </a:t>
            </a:r>
            <a:r>
              <a:rPr lang="el-GR" altLang="el-GR" sz="1800" b="1" dirty="0">
                <a:latin typeface="Cambria Math" pitchFamily="18" charset="0"/>
              </a:rPr>
              <a:t> </a:t>
            </a:r>
            <a:r>
              <a:rPr lang="en-US" altLang="el-GR" sz="1800" b="1" dirty="0">
                <a:latin typeface="Cambria Math" pitchFamily="18" charset="0"/>
              </a:rPr>
              <a:t>R/ B </a:t>
            </a:r>
          </a:p>
          <a:p>
            <a:pPr eaLnBrk="1" hangingPunct="1">
              <a:buFontTx/>
              <a:buNone/>
            </a:pPr>
            <a:endParaRPr lang="en-US" altLang="el-GR" sz="1800" dirty="0">
              <a:latin typeface="Cambria Math" pitchFamily="18" charset="0"/>
            </a:endParaRPr>
          </a:p>
          <a:p>
            <a:pPr eaLnBrk="1" hangingPunct="1"/>
            <a:r>
              <a:rPr lang="en-US" altLang="el-GR" sz="1800" dirty="0">
                <a:latin typeface="Cambria Math" pitchFamily="18" charset="0"/>
              </a:rPr>
              <a:t>R, </a:t>
            </a:r>
            <a:r>
              <a:rPr lang="el-GR" altLang="el-GR" sz="1800" dirty="0">
                <a:latin typeface="Cambria Math" pitchFamily="18" charset="0"/>
              </a:rPr>
              <a:t>ρυθμός μεταφοράς δεδομένων </a:t>
            </a:r>
            <a:r>
              <a:rPr lang="en-US" altLang="el-GR" sz="1800" dirty="0">
                <a:latin typeface="Cambria Math" pitchFamily="18" charset="0"/>
              </a:rPr>
              <a:t>bits/sec</a:t>
            </a:r>
            <a:endParaRPr lang="el-GR" altLang="el-GR" sz="1800" dirty="0">
              <a:latin typeface="Cambria Math" pitchFamily="18" charset="0"/>
            </a:endParaRPr>
          </a:p>
          <a:p>
            <a:pPr eaLnBrk="1" hangingPunct="1"/>
            <a:r>
              <a:rPr lang="el-GR" altLang="el-GR" sz="1800" dirty="0">
                <a:latin typeface="Cambria Math" pitchFamily="18" charset="0"/>
              </a:rPr>
              <a:t>Β, απαιτούμενο εύρος ζώνης</a:t>
            </a:r>
            <a:endParaRPr lang="en-US" altLang="el-GR" sz="1800" dirty="0">
              <a:latin typeface="Cambria Math" pitchFamily="18" charset="0"/>
            </a:endParaRPr>
          </a:p>
          <a:p>
            <a:pPr eaLnBrk="1" hangingPunct="1"/>
            <a:r>
              <a:rPr lang="en-US" altLang="el-GR" sz="1800" dirty="0">
                <a:latin typeface="Cambria Math" pitchFamily="18" charset="0"/>
              </a:rPr>
              <a:t>N, </a:t>
            </a:r>
            <a:r>
              <a:rPr lang="el-GR" altLang="el-GR" sz="1800" dirty="0">
                <a:latin typeface="Cambria Math" pitchFamily="18" charset="0"/>
              </a:rPr>
              <a:t>αριθμός </a:t>
            </a:r>
            <a:r>
              <a:rPr lang="el-GR" altLang="el-GR" sz="1800" dirty="0" err="1">
                <a:latin typeface="Cambria Math" pitchFamily="18" charset="0"/>
              </a:rPr>
              <a:t>υποκαναλιών</a:t>
            </a:r>
            <a:endParaRPr lang="el-GR" altLang="el-GR" sz="1800" dirty="0">
              <a:latin typeface="Cambria Math" pitchFamily="18" charset="0"/>
            </a:endParaRPr>
          </a:p>
          <a:p>
            <a:pPr eaLnBrk="1" hangingPunct="1"/>
            <a:r>
              <a:rPr lang="en-US" altLang="el-GR" sz="1800" dirty="0">
                <a:latin typeface="Cambria Math" pitchFamily="18" charset="0"/>
              </a:rPr>
              <a:t>m, </a:t>
            </a:r>
            <a:r>
              <a:rPr lang="el-GR" altLang="el-GR" sz="1800" dirty="0">
                <a:latin typeface="Cambria Math" pitchFamily="18" charset="0"/>
              </a:rPr>
              <a:t>πλήθος </a:t>
            </a:r>
            <a:r>
              <a:rPr lang="en-US" altLang="el-GR" sz="1800" dirty="0">
                <a:latin typeface="Cambria Math" pitchFamily="18" charset="0"/>
              </a:rPr>
              <a:t>bits </a:t>
            </a:r>
            <a:r>
              <a:rPr lang="el-GR" altLang="el-GR" sz="1800" dirty="0">
                <a:latin typeface="Cambria Math" pitchFamily="18" charset="0"/>
              </a:rPr>
              <a:t>διαμόρφωσης</a:t>
            </a:r>
            <a:r>
              <a:rPr lang="en-US" altLang="el-GR" sz="1800" dirty="0">
                <a:latin typeface="Cambria Math" pitchFamily="18" charset="0"/>
              </a:rPr>
              <a:t> </a:t>
            </a:r>
            <a:r>
              <a:rPr lang="el-GR" altLang="el-GR" sz="1800" dirty="0">
                <a:latin typeface="Cambria Math" pitchFamily="18" charset="0"/>
              </a:rPr>
              <a:t>συμβόλου </a:t>
            </a:r>
            <a:r>
              <a:rPr lang="en-US" altLang="el-GR" sz="1800" dirty="0">
                <a:latin typeface="Cambria Math" pitchFamily="18" charset="0"/>
              </a:rPr>
              <a:t>M=2</a:t>
            </a:r>
            <a:r>
              <a:rPr lang="en-US" altLang="el-GR" sz="1800" baseline="30000" dirty="0">
                <a:latin typeface="Cambria Math" pitchFamily="18" charset="0"/>
              </a:rPr>
              <a:t>m</a:t>
            </a:r>
          </a:p>
          <a:p>
            <a:pPr eaLnBrk="1" hangingPunct="1">
              <a:spcBef>
                <a:spcPct val="0"/>
              </a:spcBef>
            </a:pPr>
            <a:r>
              <a:rPr lang="en-US" altLang="el-GR" sz="1800" i="1" dirty="0" err="1">
                <a:latin typeface="Cambria Math" pitchFamily="18" charset="0"/>
              </a:rPr>
              <a:t>T</a:t>
            </a:r>
            <a:r>
              <a:rPr lang="en-US" altLang="el-GR" sz="1400" i="1" dirty="0" err="1">
                <a:latin typeface="Cambria Math" pitchFamily="18" charset="0"/>
              </a:rPr>
              <a:t>s</a:t>
            </a:r>
            <a:r>
              <a:rPr lang="en-US" altLang="el-GR" sz="1800" dirty="0">
                <a:latin typeface="Cambria Math" pitchFamily="18" charset="0"/>
              </a:rPr>
              <a:t>, </a:t>
            </a:r>
            <a:r>
              <a:rPr lang="el-GR" altLang="el-GR" sz="1800" dirty="0">
                <a:latin typeface="Cambria Math" pitchFamily="18" charset="0"/>
              </a:rPr>
              <a:t>διάρκεια συμβόλου κάθε </a:t>
            </a:r>
            <a:r>
              <a:rPr lang="el-GR" altLang="el-GR" sz="1800" dirty="0" err="1">
                <a:latin typeface="Cambria Math" pitchFamily="18" charset="0"/>
              </a:rPr>
              <a:t>υποκαναλιού</a:t>
            </a:r>
            <a:endParaRPr lang="el-GR" altLang="el-GR" sz="1800" dirty="0">
              <a:latin typeface="Cambria Math" pitchFamily="18" charset="0"/>
            </a:endParaRPr>
          </a:p>
          <a:p>
            <a:pPr eaLnBrk="1" hangingPunct="1"/>
            <a:r>
              <a:rPr lang="en-US" altLang="el-GR" sz="1800" dirty="0">
                <a:latin typeface="Cambria Math" pitchFamily="18" charset="0"/>
              </a:rPr>
              <a:t>OFDM </a:t>
            </a:r>
            <a:r>
              <a:rPr lang="el-GR" altLang="el-GR" sz="1800" dirty="0">
                <a:latin typeface="Cambria Math" pitchFamily="18" charset="0"/>
              </a:rPr>
              <a:t>σύμβολο </a:t>
            </a:r>
            <a:r>
              <a:rPr lang="en-US" altLang="el-GR" sz="1800" dirty="0">
                <a:latin typeface="Cambria Math" pitchFamily="18" charset="0"/>
              </a:rPr>
              <a:t>= m*N</a:t>
            </a:r>
            <a:r>
              <a:rPr lang="el-GR" altLang="el-GR" sz="1800" dirty="0">
                <a:latin typeface="Cambria Math" pitchFamily="18" charset="0"/>
              </a:rPr>
              <a:t> </a:t>
            </a:r>
            <a:r>
              <a:rPr lang="en-US" altLang="el-GR" sz="1800" dirty="0">
                <a:latin typeface="Cambria Math" pitchFamily="18" charset="0"/>
              </a:rPr>
              <a:t>bits</a:t>
            </a:r>
          </a:p>
          <a:p>
            <a:pPr lvl="1" eaLnBrk="1" hangingPunct="1">
              <a:buFontTx/>
              <a:buNone/>
            </a:pPr>
            <a:endParaRPr lang="el-GR" altLang="el-GR" sz="2000" dirty="0">
              <a:latin typeface="Cambria Math" pitchFamily="18" charset="0"/>
            </a:endParaRPr>
          </a:p>
          <a:p>
            <a:pPr lvl="1" eaLnBrk="1" hangingPunct="1">
              <a:buFontTx/>
              <a:buNone/>
            </a:pPr>
            <a:endParaRPr lang="el-GR" altLang="el-GR" sz="2000" dirty="0">
              <a:latin typeface="Cambria Math" pitchFamily="18" charset="0"/>
            </a:endParaRPr>
          </a:p>
        </p:txBody>
      </p:sp>
      <p:pic>
        <p:nvPicPr>
          <p:cNvPr id="2" name="Picture 1"/>
          <p:cNvPicPr>
            <a:picLocks noChangeAspect="1"/>
          </p:cNvPicPr>
          <p:nvPr/>
        </p:nvPicPr>
        <p:blipFill>
          <a:blip r:embed="rId2"/>
          <a:stretch>
            <a:fillRect/>
          </a:stretch>
        </p:blipFill>
        <p:spPr>
          <a:xfrm>
            <a:off x="917575" y="4509120"/>
            <a:ext cx="7305675" cy="1457325"/>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425149" y="1"/>
            <a:ext cx="7185451" cy="1556792"/>
          </a:xfrm>
          <a:prstGeom prst="rect">
            <a:avLst/>
          </a:prstGeom>
        </p:spPr>
        <p:txBody>
          <a:bodyPr vert="horz" lIns="91440" tIns="45720" rIns="91440" bIns="45720" rtlCol="0" anchor="ctr">
            <a:normAutofit/>
          </a:bodyPr>
          <a:lstStyle/>
          <a:p>
            <a:pPr algn="ctr" rtl="0">
              <a:spcBef>
                <a:spcPct val="0"/>
              </a:spcBef>
            </a:pPr>
            <a:r>
              <a:rPr lang="el-GR" sz="3200" b="1" kern="1200" dirty="0">
                <a:latin typeface="Cambria Math" pitchFamily="18" charset="0"/>
                <a:ea typeface="Cambria Math" pitchFamily="18" charset="0"/>
                <a:cs typeface="+mj-cs"/>
              </a:rPr>
              <a:t>Διαμόρφωση Υποφερόντων </a:t>
            </a:r>
            <a:r>
              <a:rPr lang="el-GR" sz="3200" b="1" kern="1200" dirty="0" smtClean="0">
                <a:latin typeface="Cambria Math" pitchFamily="18" charset="0"/>
                <a:ea typeface="Cambria Math" pitchFamily="18" charset="0"/>
                <a:cs typeface="+mj-cs"/>
              </a:rPr>
              <a:t/>
            </a:r>
            <a:br>
              <a:rPr lang="el-GR" sz="3200" b="1" kern="1200" dirty="0" smtClean="0">
                <a:latin typeface="Cambria Math" pitchFamily="18" charset="0"/>
                <a:ea typeface="Cambria Math" pitchFamily="18" charset="0"/>
                <a:cs typeface="+mj-cs"/>
              </a:rPr>
            </a:br>
            <a:r>
              <a:rPr sz="3200" b="1" kern="1200" dirty="0" smtClean="0">
                <a:latin typeface="Cambria Math" pitchFamily="18" charset="0"/>
                <a:ea typeface="Cambria Math" pitchFamily="18" charset="0"/>
                <a:cs typeface="+mj-cs"/>
              </a:rPr>
              <a:t>(</a:t>
            </a:r>
            <a:r>
              <a:rPr sz="3200" b="1" kern="1200" dirty="0">
                <a:latin typeface="Cambria Math" pitchFamily="18" charset="0"/>
                <a:ea typeface="Cambria Math" pitchFamily="18" charset="0"/>
                <a:cs typeface="+mj-cs"/>
              </a:rPr>
              <a:t>IEEE </a:t>
            </a:r>
            <a:r>
              <a:rPr lang="el-GR" sz="3200" b="1" kern="1200" dirty="0" smtClean="0">
                <a:latin typeface="Cambria Math" pitchFamily="18" charset="0"/>
                <a:ea typeface="Cambria Math" pitchFamily="18" charset="0"/>
                <a:cs typeface="+mj-cs"/>
              </a:rPr>
              <a:t> </a:t>
            </a:r>
            <a:r>
              <a:rPr sz="3200" b="1" kern="1200" dirty="0" smtClean="0">
                <a:latin typeface="Cambria Math" pitchFamily="18" charset="0"/>
                <a:ea typeface="Cambria Math" pitchFamily="18" charset="0"/>
                <a:cs typeface="+mj-cs"/>
              </a:rPr>
              <a:t>802.11</a:t>
            </a:r>
            <a:r>
              <a:rPr lang="el-GR" sz="3200" b="1" kern="1200" dirty="0" smtClean="0">
                <a:latin typeface="Cambria Math" pitchFamily="18" charset="0"/>
                <a:ea typeface="Cambria Math" pitchFamily="18" charset="0"/>
                <a:cs typeface="+mj-cs"/>
              </a:rPr>
              <a:t> </a:t>
            </a:r>
            <a:r>
              <a:rPr sz="3200" b="1" kern="1200" dirty="0" smtClean="0">
                <a:latin typeface="Cambria Math" pitchFamily="18" charset="0"/>
                <a:ea typeface="Cambria Math" pitchFamily="18" charset="0"/>
                <a:cs typeface="+mj-cs"/>
              </a:rPr>
              <a:t>a</a:t>
            </a:r>
            <a:r>
              <a:rPr lang="el-GR" sz="3200" b="1" kern="1200" dirty="0" smtClean="0">
                <a:latin typeface="Cambria Math" pitchFamily="18" charset="0"/>
                <a:ea typeface="Cambria Math" pitchFamily="18" charset="0"/>
                <a:cs typeface="+mj-cs"/>
              </a:rPr>
              <a:t> </a:t>
            </a:r>
            <a:r>
              <a:rPr sz="3200" b="1" kern="1200" dirty="0" smtClean="0">
                <a:latin typeface="Cambria Math" pitchFamily="18" charset="0"/>
                <a:ea typeface="Cambria Math" pitchFamily="18" charset="0"/>
                <a:cs typeface="+mj-cs"/>
              </a:rPr>
              <a:t>&amp;</a:t>
            </a:r>
            <a:r>
              <a:rPr lang="el-GR" sz="3200" b="1" kern="1200" dirty="0" smtClean="0">
                <a:latin typeface="Cambria Math" pitchFamily="18" charset="0"/>
                <a:ea typeface="Cambria Math" pitchFamily="18" charset="0"/>
                <a:cs typeface="+mj-cs"/>
              </a:rPr>
              <a:t> </a:t>
            </a:r>
            <a:r>
              <a:rPr sz="3200" b="1" kern="1200" dirty="0" smtClean="0">
                <a:latin typeface="Cambria Math" pitchFamily="18" charset="0"/>
                <a:ea typeface="Cambria Math" pitchFamily="18" charset="0"/>
                <a:cs typeface="+mj-cs"/>
              </a:rPr>
              <a:t>g</a:t>
            </a:r>
            <a:r>
              <a:rPr sz="3200" b="1" kern="1200" dirty="0">
                <a:latin typeface="Cambria Math" pitchFamily="18" charset="0"/>
                <a:ea typeface="Cambria Math" pitchFamily="18" charset="0"/>
                <a:cs typeface="+mj-cs"/>
              </a:rPr>
              <a:t>)</a:t>
            </a:r>
          </a:p>
        </p:txBody>
      </p:sp>
      <p:sp>
        <p:nvSpPr>
          <p:cNvPr id="4" name="object 4"/>
          <p:cNvSpPr/>
          <p:nvPr/>
        </p:nvSpPr>
        <p:spPr>
          <a:xfrm>
            <a:off x="6392006" y="3912863"/>
            <a:ext cx="2068426" cy="2036417"/>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4067945" y="2291727"/>
            <a:ext cx="4536504" cy="1067343"/>
          </a:xfrm>
          <a:prstGeom prst="rect">
            <a:avLst/>
          </a:prstGeom>
        </p:spPr>
        <p:txBody>
          <a:bodyPr vert="horz" wrap="square" lIns="0" tIns="0" rIns="0" bIns="0" rtlCol="0">
            <a:spAutoFit/>
          </a:bodyPr>
          <a:lstStyle/>
          <a:p>
            <a:pPr marL="11135" marR="318471">
              <a:lnSpc>
                <a:spcPct val="100600"/>
              </a:lnSpc>
            </a:pPr>
            <a:r>
              <a:rPr spc="-4" dirty="0">
                <a:latin typeface="Cambria Math" panose="02040503050406030204" pitchFamily="18" charset="0"/>
                <a:ea typeface="Cambria Math" panose="02040503050406030204" pitchFamily="18" charset="0"/>
                <a:cs typeface="Verdana"/>
              </a:rPr>
              <a:t>B</a:t>
            </a:r>
            <a:r>
              <a:rPr spc="-9" dirty="0">
                <a:latin typeface="Cambria Math" panose="02040503050406030204" pitchFamily="18" charset="0"/>
                <a:ea typeface="Cambria Math" panose="02040503050406030204" pitchFamily="18" charset="0"/>
                <a:cs typeface="Verdana"/>
              </a:rPr>
              <a:t>P</a:t>
            </a:r>
            <a:r>
              <a:rPr dirty="0">
                <a:latin typeface="Cambria Math" panose="02040503050406030204" pitchFamily="18" charset="0"/>
                <a:ea typeface="Cambria Math" panose="02040503050406030204" pitchFamily="18" charset="0"/>
                <a:cs typeface="Verdana"/>
              </a:rPr>
              <a:t>S</a:t>
            </a:r>
            <a:r>
              <a:rPr spc="-4" dirty="0">
                <a:latin typeface="Cambria Math" panose="02040503050406030204" pitchFamily="18" charset="0"/>
                <a:ea typeface="Cambria Math" panose="02040503050406030204" pitchFamily="18" charset="0"/>
                <a:cs typeface="Verdana"/>
              </a:rPr>
              <a:t>K</a:t>
            </a:r>
            <a:r>
              <a:rPr spc="162" dirty="0">
                <a:latin typeface="Cambria Math" panose="02040503050406030204" pitchFamily="18" charset="0"/>
                <a:ea typeface="Cambria Math" panose="02040503050406030204" pitchFamily="18" charset="0"/>
                <a:cs typeface="Times New Roman"/>
              </a:rPr>
              <a:t> </a:t>
            </a:r>
            <a:r>
              <a:rPr dirty="0">
                <a:latin typeface="Cambria Math" panose="02040503050406030204" pitchFamily="18" charset="0"/>
                <a:ea typeface="Cambria Math" panose="02040503050406030204" pitchFamily="18" charset="0"/>
                <a:cs typeface="Verdana"/>
              </a:rPr>
              <a:t>=</a:t>
            </a:r>
            <a:r>
              <a:rPr spc="162" dirty="0">
                <a:latin typeface="Cambria Math" panose="02040503050406030204" pitchFamily="18" charset="0"/>
                <a:ea typeface="Cambria Math" panose="02040503050406030204" pitchFamily="18" charset="0"/>
                <a:cs typeface="Times New Roman"/>
              </a:rPr>
              <a:t> </a:t>
            </a:r>
            <a:r>
              <a:rPr spc="-4" dirty="0">
                <a:latin typeface="Cambria Math" panose="02040503050406030204" pitchFamily="18" charset="0"/>
                <a:ea typeface="Cambria Math" panose="02040503050406030204" pitchFamily="18" charset="0"/>
                <a:cs typeface="Verdana"/>
              </a:rPr>
              <a:t>B</a:t>
            </a:r>
            <a:r>
              <a:rPr spc="9" dirty="0">
                <a:latin typeface="Cambria Math" panose="02040503050406030204" pitchFamily="18" charset="0"/>
                <a:ea typeface="Cambria Math" panose="02040503050406030204" pitchFamily="18" charset="0"/>
                <a:cs typeface="Verdana"/>
              </a:rPr>
              <a:t>i</a:t>
            </a:r>
            <a:r>
              <a:rPr spc="-4" dirty="0">
                <a:latin typeface="Cambria Math" panose="02040503050406030204" pitchFamily="18" charset="0"/>
                <a:ea typeface="Cambria Math" panose="02040503050406030204" pitchFamily="18" charset="0"/>
                <a:cs typeface="Verdana"/>
              </a:rPr>
              <a:t>n</a:t>
            </a:r>
            <a:r>
              <a:rPr spc="-9" dirty="0">
                <a:latin typeface="Cambria Math" panose="02040503050406030204" pitchFamily="18" charset="0"/>
                <a:ea typeface="Cambria Math" panose="02040503050406030204" pitchFamily="18" charset="0"/>
                <a:cs typeface="Verdana"/>
              </a:rPr>
              <a:t>a</a:t>
            </a:r>
            <a:r>
              <a:rPr spc="-18" dirty="0">
                <a:latin typeface="Cambria Math" panose="02040503050406030204" pitchFamily="18" charset="0"/>
                <a:ea typeface="Cambria Math" panose="02040503050406030204" pitchFamily="18" charset="0"/>
                <a:cs typeface="Verdana"/>
              </a:rPr>
              <a:t>r</a:t>
            </a:r>
            <a:r>
              <a:rPr spc="-4" dirty="0">
                <a:latin typeface="Cambria Math" panose="02040503050406030204" pitchFamily="18" charset="0"/>
                <a:ea typeface="Cambria Math" panose="02040503050406030204" pitchFamily="18" charset="0"/>
                <a:cs typeface="Verdana"/>
              </a:rPr>
              <a:t>y</a:t>
            </a:r>
            <a:r>
              <a:rPr spc="162" dirty="0">
                <a:latin typeface="Cambria Math" panose="02040503050406030204" pitchFamily="18" charset="0"/>
                <a:ea typeface="Cambria Math" panose="02040503050406030204" pitchFamily="18" charset="0"/>
                <a:cs typeface="Times New Roman"/>
              </a:rPr>
              <a:t> </a:t>
            </a:r>
            <a:r>
              <a:rPr spc="-9" dirty="0">
                <a:latin typeface="Cambria Math" panose="02040503050406030204" pitchFamily="18" charset="0"/>
                <a:ea typeface="Cambria Math" panose="02040503050406030204" pitchFamily="18" charset="0"/>
                <a:cs typeface="Verdana"/>
              </a:rPr>
              <a:t>P</a:t>
            </a:r>
            <a:r>
              <a:rPr spc="-4" dirty="0">
                <a:latin typeface="Cambria Math" panose="02040503050406030204" pitchFamily="18" charset="0"/>
                <a:ea typeface="Cambria Math" panose="02040503050406030204" pitchFamily="18" charset="0"/>
                <a:cs typeface="Verdana"/>
              </a:rPr>
              <a:t>h</a:t>
            </a:r>
            <a:r>
              <a:rPr spc="-9" dirty="0">
                <a:latin typeface="Cambria Math" panose="02040503050406030204" pitchFamily="18" charset="0"/>
                <a:ea typeface="Cambria Math" panose="02040503050406030204" pitchFamily="18" charset="0"/>
                <a:cs typeface="Verdana"/>
              </a:rPr>
              <a:t>a</a:t>
            </a:r>
            <a:r>
              <a:rPr spc="-4" dirty="0">
                <a:latin typeface="Cambria Math" panose="02040503050406030204" pitchFamily="18" charset="0"/>
                <a:ea typeface="Cambria Math" panose="02040503050406030204" pitchFamily="18" charset="0"/>
                <a:cs typeface="Verdana"/>
              </a:rPr>
              <a:t>se</a:t>
            </a:r>
            <a:r>
              <a:rPr spc="158" dirty="0">
                <a:latin typeface="Cambria Math" panose="02040503050406030204" pitchFamily="18" charset="0"/>
                <a:ea typeface="Cambria Math" panose="02040503050406030204" pitchFamily="18" charset="0"/>
                <a:cs typeface="Times New Roman"/>
              </a:rPr>
              <a:t> </a:t>
            </a:r>
            <a:r>
              <a:rPr dirty="0">
                <a:latin typeface="Cambria Math" panose="02040503050406030204" pitchFamily="18" charset="0"/>
                <a:ea typeface="Cambria Math" panose="02040503050406030204" pitchFamily="18" charset="0"/>
                <a:cs typeface="Verdana"/>
              </a:rPr>
              <a:t>S</a:t>
            </a:r>
            <a:r>
              <a:rPr spc="-4" dirty="0">
                <a:latin typeface="Cambria Math" panose="02040503050406030204" pitchFamily="18" charset="0"/>
                <a:ea typeface="Cambria Math" panose="02040503050406030204" pitchFamily="18" charset="0"/>
                <a:cs typeface="Verdana"/>
              </a:rPr>
              <a:t>h</a:t>
            </a:r>
            <a:r>
              <a:rPr spc="9" dirty="0">
                <a:latin typeface="Cambria Math" panose="02040503050406030204" pitchFamily="18" charset="0"/>
                <a:ea typeface="Cambria Math" panose="02040503050406030204" pitchFamily="18" charset="0"/>
                <a:cs typeface="Verdana"/>
              </a:rPr>
              <a:t>i</a:t>
            </a:r>
            <a:r>
              <a:rPr spc="-4" dirty="0">
                <a:latin typeface="Cambria Math" panose="02040503050406030204" pitchFamily="18" charset="0"/>
                <a:ea typeface="Cambria Math" panose="02040503050406030204" pitchFamily="18" charset="0"/>
                <a:cs typeface="Verdana"/>
              </a:rPr>
              <a:t>f</a:t>
            </a:r>
            <a:r>
              <a:rPr dirty="0">
                <a:latin typeface="Cambria Math" panose="02040503050406030204" pitchFamily="18" charset="0"/>
                <a:ea typeface="Cambria Math" panose="02040503050406030204" pitchFamily="18" charset="0"/>
                <a:cs typeface="Verdana"/>
              </a:rPr>
              <a:t>t</a:t>
            </a:r>
            <a:r>
              <a:rPr dirty="0">
                <a:latin typeface="Cambria Math" panose="02040503050406030204" pitchFamily="18" charset="0"/>
                <a:ea typeface="Cambria Math" panose="02040503050406030204" pitchFamily="18" charset="0"/>
                <a:cs typeface="Times New Roman"/>
              </a:rPr>
              <a:t> </a:t>
            </a:r>
            <a:r>
              <a:rPr spc="-4" dirty="0">
                <a:latin typeface="Cambria Math" panose="02040503050406030204" pitchFamily="18" charset="0"/>
                <a:ea typeface="Cambria Math" panose="02040503050406030204" pitchFamily="18" charset="0"/>
                <a:cs typeface="Verdana"/>
              </a:rPr>
              <a:t>K</a:t>
            </a:r>
            <a:r>
              <a:rPr spc="-9" dirty="0">
                <a:latin typeface="Cambria Math" panose="02040503050406030204" pitchFamily="18" charset="0"/>
                <a:ea typeface="Cambria Math" panose="02040503050406030204" pitchFamily="18" charset="0"/>
                <a:cs typeface="Verdana"/>
              </a:rPr>
              <a:t>e</a:t>
            </a:r>
            <a:r>
              <a:rPr spc="-4" dirty="0">
                <a:latin typeface="Cambria Math" panose="02040503050406030204" pitchFamily="18" charset="0"/>
                <a:ea typeface="Cambria Math" panose="02040503050406030204" pitchFamily="18" charset="0"/>
                <a:cs typeface="Verdana"/>
              </a:rPr>
              <a:t>y</a:t>
            </a:r>
            <a:r>
              <a:rPr spc="9" dirty="0">
                <a:latin typeface="Cambria Math" panose="02040503050406030204" pitchFamily="18" charset="0"/>
                <a:ea typeface="Cambria Math" panose="02040503050406030204" pitchFamily="18" charset="0"/>
                <a:cs typeface="Verdana"/>
              </a:rPr>
              <a:t>i</a:t>
            </a:r>
            <a:r>
              <a:rPr spc="-4" dirty="0">
                <a:latin typeface="Cambria Math" panose="02040503050406030204" pitchFamily="18" charset="0"/>
                <a:ea typeface="Cambria Math" panose="02040503050406030204" pitchFamily="18" charset="0"/>
                <a:cs typeface="Verdana"/>
              </a:rPr>
              <a:t>n</a:t>
            </a:r>
            <a:r>
              <a:rPr dirty="0">
                <a:latin typeface="Cambria Math" panose="02040503050406030204" pitchFamily="18" charset="0"/>
                <a:ea typeface="Cambria Math" panose="02040503050406030204" pitchFamily="18" charset="0"/>
                <a:cs typeface="Verdana"/>
              </a:rPr>
              <a:t>g</a:t>
            </a:r>
            <a:r>
              <a:rPr spc="158" dirty="0">
                <a:latin typeface="Cambria Math" panose="02040503050406030204" pitchFamily="18" charset="0"/>
                <a:ea typeface="Cambria Math" panose="02040503050406030204" pitchFamily="18" charset="0"/>
                <a:cs typeface="Times New Roman"/>
              </a:rPr>
              <a:t> </a:t>
            </a:r>
            <a:r>
              <a:rPr spc="-4" dirty="0">
                <a:latin typeface="Cambria Math" panose="02040503050406030204" pitchFamily="18" charset="0"/>
                <a:ea typeface="Cambria Math" panose="02040503050406030204" pitchFamily="18" charset="0"/>
                <a:cs typeface="Verdana"/>
              </a:rPr>
              <a:t>(</a:t>
            </a:r>
            <a:r>
              <a:rPr spc="-9" dirty="0">
                <a:latin typeface="Cambria Math" panose="02040503050406030204" pitchFamily="18" charset="0"/>
                <a:ea typeface="Cambria Math" panose="02040503050406030204" pitchFamily="18" charset="0"/>
                <a:cs typeface="Verdana"/>
              </a:rPr>
              <a:t>P</a:t>
            </a:r>
            <a:r>
              <a:rPr dirty="0">
                <a:latin typeface="Cambria Math" panose="02040503050406030204" pitchFamily="18" charset="0"/>
                <a:ea typeface="Cambria Math" panose="02040503050406030204" pitchFamily="18" charset="0"/>
                <a:cs typeface="Verdana"/>
              </a:rPr>
              <a:t>S</a:t>
            </a:r>
            <a:r>
              <a:rPr spc="-4" dirty="0">
                <a:latin typeface="Cambria Math" panose="02040503050406030204" pitchFamily="18" charset="0"/>
                <a:ea typeface="Cambria Math" panose="02040503050406030204" pitchFamily="18" charset="0"/>
                <a:cs typeface="Verdana"/>
              </a:rPr>
              <a:t>K</a:t>
            </a:r>
            <a:r>
              <a:rPr dirty="0">
                <a:latin typeface="Cambria Math" panose="02040503050406030204" pitchFamily="18" charset="0"/>
                <a:ea typeface="Cambria Math" panose="02040503050406030204" pitchFamily="18" charset="0"/>
                <a:cs typeface="Verdana"/>
              </a:rPr>
              <a:t>)</a:t>
            </a:r>
          </a:p>
          <a:p>
            <a:pPr marL="11135">
              <a:spcBef>
                <a:spcPts val="947"/>
              </a:spcBef>
            </a:pPr>
            <a:r>
              <a:rPr spc="-4" dirty="0">
                <a:latin typeface="Cambria Math" panose="02040503050406030204" pitchFamily="18" charset="0"/>
                <a:ea typeface="Cambria Math" panose="02040503050406030204" pitchFamily="18" charset="0"/>
                <a:cs typeface="Verdana"/>
              </a:rPr>
              <a:t>Q</a:t>
            </a:r>
            <a:r>
              <a:rPr spc="-9" dirty="0">
                <a:latin typeface="Cambria Math" panose="02040503050406030204" pitchFamily="18" charset="0"/>
                <a:ea typeface="Cambria Math" panose="02040503050406030204" pitchFamily="18" charset="0"/>
                <a:cs typeface="Verdana"/>
              </a:rPr>
              <a:t>P</a:t>
            </a:r>
            <a:r>
              <a:rPr dirty="0">
                <a:latin typeface="Cambria Math" panose="02040503050406030204" pitchFamily="18" charset="0"/>
                <a:ea typeface="Cambria Math" panose="02040503050406030204" pitchFamily="18" charset="0"/>
                <a:cs typeface="Verdana"/>
              </a:rPr>
              <a:t>S</a:t>
            </a:r>
            <a:r>
              <a:rPr spc="-4" dirty="0">
                <a:latin typeface="Cambria Math" panose="02040503050406030204" pitchFamily="18" charset="0"/>
                <a:ea typeface="Cambria Math" panose="02040503050406030204" pitchFamily="18" charset="0"/>
                <a:cs typeface="Verdana"/>
              </a:rPr>
              <a:t>K</a:t>
            </a:r>
            <a:r>
              <a:rPr spc="162" dirty="0">
                <a:latin typeface="Cambria Math" panose="02040503050406030204" pitchFamily="18" charset="0"/>
                <a:ea typeface="Cambria Math" panose="02040503050406030204" pitchFamily="18" charset="0"/>
                <a:cs typeface="Times New Roman"/>
              </a:rPr>
              <a:t> </a:t>
            </a:r>
            <a:r>
              <a:rPr dirty="0">
                <a:latin typeface="Cambria Math" panose="02040503050406030204" pitchFamily="18" charset="0"/>
                <a:ea typeface="Cambria Math" panose="02040503050406030204" pitchFamily="18" charset="0"/>
                <a:cs typeface="Verdana"/>
              </a:rPr>
              <a:t>=</a:t>
            </a:r>
            <a:r>
              <a:rPr spc="162" dirty="0">
                <a:latin typeface="Cambria Math" panose="02040503050406030204" pitchFamily="18" charset="0"/>
                <a:ea typeface="Cambria Math" panose="02040503050406030204" pitchFamily="18" charset="0"/>
                <a:cs typeface="Times New Roman"/>
              </a:rPr>
              <a:t> </a:t>
            </a:r>
            <a:r>
              <a:rPr spc="-4" dirty="0">
                <a:latin typeface="Cambria Math" panose="02040503050406030204" pitchFamily="18" charset="0"/>
                <a:ea typeface="Cambria Math" panose="02040503050406030204" pitchFamily="18" charset="0"/>
                <a:cs typeface="Verdana"/>
              </a:rPr>
              <a:t>Qu</a:t>
            </a:r>
            <a:r>
              <a:rPr spc="-9" dirty="0">
                <a:latin typeface="Cambria Math" panose="02040503050406030204" pitchFamily="18" charset="0"/>
                <a:ea typeface="Cambria Math" panose="02040503050406030204" pitchFamily="18" charset="0"/>
                <a:cs typeface="Verdana"/>
              </a:rPr>
              <a:t>a</a:t>
            </a:r>
            <a:r>
              <a:rPr spc="-13" dirty="0">
                <a:latin typeface="Cambria Math" panose="02040503050406030204" pitchFamily="18" charset="0"/>
                <a:ea typeface="Cambria Math" panose="02040503050406030204" pitchFamily="18" charset="0"/>
                <a:cs typeface="Verdana"/>
              </a:rPr>
              <a:t>t</a:t>
            </a:r>
            <a:r>
              <a:rPr spc="-9" dirty="0">
                <a:latin typeface="Cambria Math" panose="02040503050406030204" pitchFamily="18" charset="0"/>
                <a:ea typeface="Cambria Math" panose="02040503050406030204" pitchFamily="18" charset="0"/>
                <a:cs typeface="Verdana"/>
              </a:rPr>
              <a:t>er</a:t>
            </a:r>
            <a:r>
              <a:rPr spc="-4" dirty="0">
                <a:latin typeface="Cambria Math" panose="02040503050406030204" pitchFamily="18" charset="0"/>
                <a:ea typeface="Cambria Math" panose="02040503050406030204" pitchFamily="18" charset="0"/>
                <a:cs typeface="Verdana"/>
              </a:rPr>
              <a:t>n</a:t>
            </a:r>
            <a:r>
              <a:rPr spc="-9" dirty="0">
                <a:latin typeface="Cambria Math" panose="02040503050406030204" pitchFamily="18" charset="0"/>
                <a:ea typeface="Cambria Math" panose="02040503050406030204" pitchFamily="18" charset="0"/>
                <a:cs typeface="Verdana"/>
              </a:rPr>
              <a:t>ar</a:t>
            </a:r>
            <a:r>
              <a:rPr spc="-4" dirty="0">
                <a:latin typeface="Cambria Math" panose="02040503050406030204" pitchFamily="18" charset="0"/>
                <a:ea typeface="Cambria Math" panose="02040503050406030204" pitchFamily="18" charset="0"/>
                <a:cs typeface="Verdana"/>
              </a:rPr>
              <a:t>y</a:t>
            </a:r>
            <a:r>
              <a:rPr spc="162" dirty="0">
                <a:latin typeface="Cambria Math" panose="02040503050406030204" pitchFamily="18" charset="0"/>
                <a:ea typeface="Cambria Math" panose="02040503050406030204" pitchFamily="18" charset="0"/>
                <a:cs typeface="Times New Roman"/>
              </a:rPr>
              <a:t> </a:t>
            </a:r>
            <a:r>
              <a:rPr spc="-18" dirty="0">
                <a:latin typeface="Cambria Math" panose="02040503050406030204" pitchFamily="18" charset="0"/>
                <a:ea typeface="Cambria Math" panose="02040503050406030204" pitchFamily="18" charset="0"/>
                <a:cs typeface="Verdana"/>
              </a:rPr>
              <a:t>P</a:t>
            </a:r>
            <a:r>
              <a:rPr dirty="0">
                <a:latin typeface="Cambria Math" panose="02040503050406030204" pitchFamily="18" charset="0"/>
                <a:ea typeface="Cambria Math" panose="02040503050406030204" pitchFamily="18" charset="0"/>
                <a:cs typeface="Verdana"/>
              </a:rPr>
              <a:t>S</a:t>
            </a:r>
            <a:r>
              <a:rPr spc="-4" dirty="0">
                <a:latin typeface="Cambria Math" panose="02040503050406030204" pitchFamily="18" charset="0"/>
                <a:ea typeface="Cambria Math" panose="02040503050406030204" pitchFamily="18" charset="0"/>
                <a:cs typeface="Verdana"/>
              </a:rPr>
              <a:t>K</a:t>
            </a:r>
            <a:endParaRPr dirty="0">
              <a:latin typeface="Cambria Math" panose="02040503050406030204" pitchFamily="18" charset="0"/>
              <a:ea typeface="Cambria Math" panose="02040503050406030204" pitchFamily="18" charset="0"/>
              <a:cs typeface="Verdana"/>
            </a:endParaRPr>
          </a:p>
          <a:p>
            <a:pPr marL="11135" marR="4454">
              <a:lnSpc>
                <a:spcPct val="100600"/>
              </a:lnSpc>
              <a:spcBef>
                <a:spcPts val="947"/>
              </a:spcBef>
            </a:pPr>
            <a:r>
              <a:rPr spc="-4" dirty="0">
                <a:latin typeface="Cambria Math" panose="02040503050406030204" pitchFamily="18" charset="0"/>
                <a:ea typeface="Cambria Math" panose="02040503050406030204" pitchFamily="18" charset="0"/>
                <a:cs typeface="Verdana"/>
              </a:rPr>
              <a:t>Q</a:t>
            </a:r>
            <a:r>
              <a:rPr dirty="0">
                <a:latin typeface="Cambria Math" panose="02040503050406030204" pitchFamily="18" charset="0"/>
                <a:ea typeface="Cambria Math" panose="02040503050406030204" pitchFamily="18" charset="0"/>
                <a:cs typeface="Verdana"/>
              </a:rPr>
              <a:t>A</a:t>
            </a:r>
            <a:r>
              <a:rPr spc="-4" dirty="0">
                <a:latin typeface="Cambria Math" panose="02040503050406030204" pitchFamily="18" charset="0"/>
                <a:ea typeface="Cambria Math" panose="02040503050406030204" pitchFamily="18" charset="0"/>
                <a:cs typeface="Verdana"/>
              </a:rPr>
              <a:t>M</a:t>
            </a:r>
            <a:r>
              <a:rPr spc="158" dirty="0">
                <a:latin typeface="Cambria Math" panose="02040503050406030204" pitchFamily="18" charset="0"/>
                <a:ea typeface="Cambria Math" panose="02040503050406030204" pitchFamily="18" charset="0"/>
                <a:cs typeface="Times New Roman"/>
              </a:rPr>
              <a:t> </a:t>
            </a:r>
            <a:r>
              <a:rPr dirty="0">
                <a:latin typeface="Cambria Math" panose="02040503050406030204" pitchFamily="18" charset="0"/>
                <a:ea typeface="Cambria Math" panose="02040503050406030204" pitchFamily="18" charset="0"/>
                <a:cs typeface="Verdana"/>
              </a:rPr>
              <a:t>=</a:t>
            </a:r>
            <a:r>
              <a:rPr spc="162" dirty="0">
                <a:latin typeface="Cambria Math" panose="02040503050406030204" pitchFamily="18" charset="0"/>
                <a:ea typeface="Cambria Math" panose="02040503050406030204" pitchFamily="18" charset="0"/>
                <a:cs typeface="Times New Roman"/>
              </a:rPr>
              <a:t> </a:t>
            </a:r>
            <a:r>
              <a:rPr spc="-13" dirty="0">
                <a:latin typeface="Cambria Math" panose="02040503050406030204" pitchFamily="18" charset="0"/>
                <a:ea typeface="Cambria Math" panose="02040503050406030204" pitchFamily="18" charset="0"/>
                <a:cs typeface="Verdana"/>
              </a:rPr>
              <a:t>Q</a:t>
            </a:r>
            <a:r>
              <a:rPr spc="-4" dirty="0">
                <a:latin typeface="Cambria Math" panose="02040503050406030204" pitchFamily="18" charset="0"/>
                <a:ea typeface="Cambria Math" panose="02040503050406030204" pitchFamily="18" charset="0"/>
                <a:cs typeface="Verdana"/>
              </a:rPr>
              <a:t>u</a:t>
            </a:r>
            <a:r>
              <a:rPr spc="-9" dirty="0">
                <a:latin typeface="Cambria Math" panose="02040503050406030204" pitchFamily="18" charset="0"/>
                <a:ea typeface="Cambria Math" panose="02040503050406030204" pitchFamily="18" charset="0"/>
                <a:cs typeface="Verdana"/>
              </a:rPr>
              <a:t>adra</a:t>
            </a:r>
            <a:r>
              <a:rPr spc="-4" dirty="0">
                <a:latin typeface="Cambria Math" panose="02040503050406030204" pitchFamily="18" charset="0"/>
                <a:ea typeface="Cambria Math" panose="02040503050406030204" pitchFamily="18" charset="0"/>
                <a:cs typeface="Verdana"/>
              </a:rPr>
              <a:t>tu</a:t>
            </a:r>
            <a:r>
              <a:rPr spc="-9" dirty="0">
                <a:latin typeface="Cambria Math" panose="02040503050406030204" pitchFamily="18" charset="0"/>
                <a:ea typeface="Cambria Math" panose="02040503050406030204" pitchFamily="18" charset="0"/>
                <a:cs typeface="Verdana"/>
              </a:rPr>
              <a:t>r</a:t>
            </a:r>
            <a:r>
              <a:rPr spc="-4" dirty="0">
                <a:latin typeface="Cambria Math" panose="02040503050406030204" pitchFamily="18" charset="0"/>
                <a:ea typeface="Cambria Math" panose="02040503050406030204" pitchFamily="18" charset="0"/>
                <a:cs typeface="Verdana"/>
              </a:rPr>
              <a:t>e</a:t>
            </a:r>
            <a:r>
              <a:rPr spc="158" dirty="0">
                <a:latin typeface="Cambria Math" panose="02040503050406030204" pitchFamily="18" charset="0"/>
                <a:ea typeface="Cambria Math" panose="02040503050406030204" pitchFamily="18" charset="0"/>
                <a:cs typeface="Times New Roman"/>
              </a:rPr>
              <a:t> </a:t>
            </a:r>
            <a:r>
              <a:rPr spc="-13" dirty="0">
                <a:latin typeface="Cambria Math" panose="02040503050406030204" pitchFamily="18" charset="0"/>
                <a:ea typeface="Cambria Math" panose="02040503050406030204" pitchFamily="18" charset="0"/>
                <a:cs typeface="Verdana"/>
              </a:rPr>
              <a:t>A</a:t>
            </a:r>
            <a:r>
              <a:rPr spc="-4" dirty="0">
                <a:latin typeface="Cambria Math" panose="02040503050406030204" pitchFamily="18" charset="0"/>
                <a:ea typeface="Cambria Math" panose="02040503050406030204" pitchFamily="18" charset="0"/>
                <a:cs typeface="Verdana"/>
              </a:rPr>
              <a:t>m</a:t>
            </a:r>
            <a:r>
              <a:rPr spc="-9" dirty="0">
                <a:latin typeface="Cambria Math" panose="02040503050406030204" pitchFamily="18" charset="0"/>
                <a:ea typeface="Cambria Math" panose="02040503050406030204" pitchFamily="18" charset="0"/>
                <a:cs typeface="Verdana"/>
              </a:rPr>
              <a:t>p</a:t>
            </a:r>
            <a:r>
              <a:rPr spc="9" dirty="0">
                <a:latin typeface="Cambria Math" panose="02040503050406030204" pitchFamily="18" charset="0"/>
                <a:ea typeface="Cambria Math" panose="02040503050406030204" pitchFamily="18" charset="0"/>
                <a:cs typeface="Verdana"/>
              </a:rPr>
              <a:t>li</a:t>
            </a:r>
            <a:r>
              <a:rPr spc="-4" dirty="0">
                <a:latin typeface="Cambria Math" panose="02040503050406030204" pitchFamily="18" charset="0"/>
                <a:ea typeface="Cambria Math" panose="02040503050406030204" pitchFamily="18" charset="0"/>
                <a:cs typeface="Verdana"/>
              </a:rPr>
              <a:t>tu</a:t>
            </a:r>
            <a:r>
              <a:rPr spc="-9" dirty="0">
                <a:latin typeface="Cambria Math" panose="02040503050406030204" pitchFamily="18" charset="0"/>
                <a:ea typeface="Cambria Math" panose="02040503050406030204" pitchFamily="18" charset="0"/>
                <a:cs typeface="Verdana"/>
              </a:rPr>
              <a:t>d</a:t>
            </a:r>
            <a:r>
              <a:rPr spc="-4" dirty="0">
                <a:latin typeface="Cambria Math" panose="02040503050406030204" pitchFamily="18" charset="0"/>
                <a:ea typeface="Cambria Math" panose="02040503050406030204" pitchFamily="18" charset="0"/>
                <a:cs typeface="Verdana"/>
              </a:rPr>
              <a:t>e</a:t>
            </a:r>
            <a:r>
              <a:rPr spc="-4" dirty="0">
                <a:latin typeface="Cambria Math" panose="02040503050406030204" pitchFamily="18" charset="0"/>
                <a:ea typeface="Cambria Math" panose="02040503050406030204" pitchFamily="18" charset="0"/>
                <a:cs typeface="Times New Roman"/>
              </a:rPr>
              <a:t> </a:t>
            </a:r>
            <a:r>
              <a:rPr spc="-9" dirty="0" smtClean="0">
                <a:latin typeface="Cambria Math" panose="02040503050406030204" pitchFamily="18" charset="0"/>
                <a:ea typeface="Cambria Math" panose="02040503050406030204" pitchFamily="18" charset="0"/>
                <a:cs typeface="Verdana"/>
              </a:rPr>
              <a:t>Mod</a:t>
            </a:r>
            <a:r>
              <a:rPr spc="-4" dirty="0" smtClean="0">
                <a:latin typeface="Cambria Math" panose="02040503050406030204" pitchFamily="18" charset="0"/>
                <a:ea typeface="Cambria Math" panose="02040503050406030204" pitchFamily="18" charset="0"/>
                <a:cs typeface="Verdana"/>
              </a:rPr>
              <a:t>u</a:t>
            </a:r>
            <a:r>
              <a:rPr spc="9" dirty="0" smtClean="0">
                <a:latin typeface="Cambria Math" panose="02040503050406030204" pitchFamily="18" charset="0"/>
                <a:ea typeface="Cambria Math" panose="02040503050406030204" pitchFamily="18" charset="0"/>
                <a:cs typeface="Verdana"/>
              </a:rPr>
              <a:t>l</a:t>
            </a:r>
            <a:r>
              <a:rPr spc="-9" dirty="0" smtClean="0">
                <a:latin typeface="Cambria Math" panose="02040503050406030204" pitchFamily="18" charset="0"/>
                <a:ea typeface="Cambria Math" panose="02040503050406030204" pitchFamily="18" charset="0"/>
                <a:cs typeface="Verdana"/>
              </a:rPr>
              <a:t>a</a:t>
            </a:r>
            <a:r>
              <a:rPr spc="-4" dirty="0" smtClean="0">
                <a:latin typeface="Cambria Math" panose="02040503050406030204" pitchFamily="18" charset="0"/>
                <a:ea typeface="Cambria Math" panose="02040503050406030204" pitchFamily="18" charset="0"/>
                <a:cs typeface="Verdana"/>
              </a:rPr>
              <a:t>t</a:t>
            </a:r>
            <a:r>
              <a:rPr spc="9" dirty="0" smtClean="0">
                <a:latin typeface="Cambria Math" panose="02040503050406030204" pitchFamily="18" charset="0"/>
                <a:ea typeface="Cambria Math" panose="02040503050406030204" pitchFamily="18" charset="0"/>
                <a:cs typeface="Verdana"/>
              </a:rPr>
              <a:t>i</a:t>
            </a:r>
            <a:r>
              <a:rPr spc="-9" dirty="0" smtClean="0">
                <a:latin typeface="Cambria Math" panose="02040503050406030204" pitchFamily="18" charset="0"/>
                <a:ea typeface="Cambria Math" panose="02040503050406030204" pitchFamily="18" charset="0"/>
                <a:cs typeface="Verdana"/>
              </a:rPr>
              <a:t>o</a:t>
            </a:r>
            <a:r>
              <a:rPr spc="-4" dirty="0" smtClean="0">
                <a:latin typeface="Cambria Math" panose="02040503050406030204" pitchFamily="18" charset="0"/>
                <a:ea typeface="Cambria Math" panose="02040503050406030204" pitchFamily="18" charset="0"/>
                <a:cs typeface="Verdana"/>
              </a:rPr>
              <a:t>n</a:t>
            </a:r>
            <a:endParaRPr dirty="0">
              <a:latin typeface="Cambria Math" panose="02040503050406030204" pitchFamily="18" charset="0"/>
              <a:ea typeface="Cambria Math" panose="02040503050406030204" pitchFamily="18" charset="0"/>
              <a:cs typeface="Verdana"/>
            </a:endParaRPr>
          </a:p>
        </p:txBody>
      </p:sp>
      <p:sp>
        <p:nvSpPr>
          <p:cNvPr id="7" name="object 7"/>
          <p:cNvSpPr txBox="1"/>
          <p:nvPr/>
        </p:nvSpPr>
        <p:spPr>
          <a:xfrm>
            <a:off x="6616128" y="6309320"/>
            <a:ext cx="1620181" cy="277561"/>
          </a:xfrm>
          <a:prstGeom prst="rect">
            <a:avLst/>
          </a:prstGeom>
        </p:spPr>
        <p:txBody>
          <a:bodyPr vert="horz" wrap="square" lIns="0" tIns="557" rIns="0" bIns="0" rtlCol="0">
            <a:spAutoFit/>
          </a:bodyPr>
          <a:lstStyle/>
          <a:p>
            <a:pPr marL="11135" algn="ctr">
              <a:spcBef>
                <a:spcPts val="4"/>
              </a:spcBef>
            </a:pPr>
            <a:r>
              <a:rPr dirty="0" smtClean="0">
                <a:latin typeface="Cambria Math" panose="02040503050406030204" pitchFamily="18" charset="0"/>
                <a:ea typeface="Cambria Math" panose="02040503050406030204" pitchFamily="18" charset="0"/>
                <a:cs typeface="Verdana"/>
              </a:rPr>
              <a:t>1</a:t>
            </a:r>
            <a:r>
              <a:rPr spc="-9" dirty="0" smtClean="0">
                <a:latin typeface="Cambria Math" panose="02040503050406030204" pitchFamily="18" charset="0"/>
                <a:ea typeface="Cambria Math" panose="02040503050406030204" pitchFamily="18" charset="0"/>
                <a:cs typeface="Verdana"/>
              </a:rPr>
              <a:t>6</a:t>
            </a:r>
            <a:r>
              <a:rPr spc="-4" dirty="0" smtClean="0">
                <a:latin typeface="Cambria Math" panose="02040503050406030204" pitchFamily="18" charset="0"/>
                <a:ea typeface="Cambria Math" panose="02040503050406030204" pitchFamily="18" charset="0"/>
                <a:cs typeface="Verdana"/>
              </a:rPr>
              <a:t>-Q</a:t>
            </a:r>
            <a:r>
              <a:rPr dirty="0" smtClean="0">
                <a:latin typeface="Cambria Math" panose="02040503050406030204" pitchFamily="18" charset="0"/>
                <a:ea typeface="Cambria Math" panose="02040503050406030204" pitchFamily="18" charset="0"/>
                <a:cs typeface="Verdana"/>
              </a:rPr>
              <a:t>A</a:t>
            </a:r>
            <a:r>
              <a:rPr spc="-4" dirty="0" smtClean="0">
                <a:latin typeface="Cambria Math" panose="02040503050406030204" pitchFamily="18" charset="0"/>
                <a:ea typeface="Cambria Math" panose="02040503050406030204" pitchFamily="18" charset="0"/>
                <a:cs typeface="Verdana"/>
              </a:rPr>
              <a:t>M</a:t>
            </a:r>
            <a:endParaRPr dirty="0">
              <a:latin typeface="Cambria Math" panose="02040503050406030204" pitchFamily="18" charset="0"/>
              <a:ea typeface="Cambria Math" panose="02040503050406030204" pitchFamily="18" charset="0"/>
              <a:cs typeface="Verdana"/>
            </a:endParaRPr>
          </a:p>
        </p:txBody>
      </p:sp>
      <p:graphicFrame>
        <p:nvGraphicFramePr>
          <p:cNvPr id="3" name="object 3"/>
          <p:cNvGraphicFramePr>
            <a:graphicFrameLocks noGrp="1"/>
          </p:cNvGraphicFramePr>
          <p:nvPr>
            <p:extLst>
              <p:ext uri="{D42A27DB-BD31-4B8C-83A1-F6EECF244321}">
                <p14:modId xmlns:p14="http://schemas.microsoft.com/office/powerpoint/2010/main" val="2103486785"/>
              </p:ext>
            </p:extLst>
          </p:nvPr>
        </p:nvGraphicFramePr>
        <p:xfrm>
          <a:off x="683568" y="2248790"/>
          <a:ext cx="3062478" cy="3116477"/>
        </p:xfrm>
        <a:graphic>
          <a:graphicData uri="http://schemas.openxmlformats.org/drawingml/2006/table">
            <a:tbl>
              <a:tblPr firstRow="1" bandRow="1">
                <a:tableStyleId>{5A111915-BE36-4E01-A7E5-04B1672EAD32}</a:tableStyleId>
              </a:tblPr>
              <a:tblGrid>
                <a:gridCol w="1498659">
                  <a:extLst>
                    <a:ext uri="{9D8B030D-6E8A-4147-A177-3AD203B41FA5}">
                      <a16:colId xmlns:a16="http://schemas.microsoft.com/office/drawing/2014/main" val="20000"/>
                    </a:ext>
                  </a:extLst>
                </a:gridCol>
                <a:gridCol w="1563819">
                  <a:extLst>
                    <a:ext uri="{9D8B030D-6E8A-4147-A177-3AD203B41FA5}">
                      <a16:colId xmlns:a16="http://schemas.microsoft.com/office/drawing/2014/main" val="20001"/>
                    </a:ext>
                  </a:extLst>
                </a:gridCol>
              </a:tblGrid>
              <a:tr h="484093">
                <a:tc>
                  <a:txBody>
                    <a:bodyPr/>
                    <a:lstStyle/>
                    <a:p>
                      <a:pPr marL="73660" algn="ctr">
                        <a:lnSpc>
                          <a:spcPct val="100000"/>
                        </a:lnSpc>
                        <a:spcBef>
                          <a:spcPts val="915"/>
                        </a:spcBef>
                      </a:pPr>
                      <a:r>
                        <a:rPr sz="1800" dirty="0">
                          <a:latin typeface="Cambria Math" panose="02040503050406030204" pitchFamily="18" charset="0"/>
                          <a:ea typeface="Cambria Math" panose="02040503050406030204" pitchFamily="18" charset="0"/>
                        </a:rPr>
                        <a:t>M</a:t>
                      </a:r>
                      <a:r>
                        <a:rPr sz="1800" spc="-5" dirty="0">
                          <a:latin typeface="Cambria Math" panose="02040503050406030204" pitchFamily="18" charset="0"/>
                          <a:ea typeface="Cambria Math" panose="02040503050406030204" pitchFamily="18" charset="0"/>
                        </a:rPr>
                        <a:t>od</a:t>
                      </a:r>
                      <a:r>
                        <a:rPr sz="1800" dirty="0">
                          <a:latin typeface="Cambria Math" panose="02040503050406030204" pitchFamily="18" charset="0"/>
                          <a:ea typeface="Cambria Math" panose="02040503050406030204" pitchFamily="18" charset="0"/>
                        </a:rPr>
                        <a:t>u</a:t>
                      </a:r>
                      <a:r>
                        <a:rPr sz="1800" spc="-10" dirty="0">
                          <a:latin typeface="Cambria Math" panose="02040503050406030204" pitchFamily="18" charset="0"/>
                          <a:ea typeface="Cambria Math" panose="02040503050406030204" pitchFamily="18" charset="0"/>
                        </a:rPr>
                        <a:t>l</a:t>
                      </a:r>
                      <a:r>
                        <a:rPr sz="1800" spc="-5" dirty="0">
                          <a:latin typeface="Cambria Math" panose="02040503050406030204" pitchFamily="18" charset="0"/>
                          <a:ea typeface="Cambria Math" panose="02040503050406030204" pitchFamily="18" charset="0"/>
                        </a:rPr>
                        <a:t>a</a:t>
                      </a:r>
                      <a:r>
                        <a:rPr sz="1800" dirty="0">
                          <a:latin typeface="Cambria Math" panose="02040503050406030204" pitchFamily="18" charset="0"/>
                          <a:ea typeface="Cambria Math" panose="02040503050406030204" pitchFamily="18" charset="0"/>
                        </a:rPr>
                        <a:t>t</a:t>
                      </a:r>
                      <a:r>
                        <a:rPr sz="1800" spc="-10" dirty="0">
                          <a:latin typeface="Cambria Math" panose="02040503050406030204" pitchFamily="18" charset="0"/>
                          <a:ea typeface="Cambria Math" panose="02040503050406030204" pitchFamily="18" charset="0"/>
                        </a:rPr>
                        <a:t>i</a:t>
                      </a:r>
                      <a:r>
                        <a:rPr sz="1800" spc="-5" dirty="0">
                          <a:latin typeface="Cambria Math" panose="02040503050406030204" pitchFamily="18" charset="0"/>
                          <a:ea typeface="Cambria Math" panose="02040503050406030204" pitchFamily="18" charset="0"/>
                        </a:rPr>
                        <a:t>o</a:t>
                      </a:r>
                      <a:r>
                        <a:rPr sz="1800" dirty="0">
                          <a:latin typeface="Cambria Math" panose="02040503050406030204" pitchFamily="18" charset="0"/>
                          <a:ea typeface="Cambria Math" panose="02040503050406030204" pitchFamily="18" charset="0"/>
                        </a:rPr>
                        <a:t>n</a:t>
                      </a:r>
                      <a:endParaRPr sz="1800" dirty="0">
                        <a:latin typeface="Cambria Math" panose="02040503050406030204" pitchFamily="18" charset="0"/>
                        <a:ea typeface="Cambria Math" panose="02040503050406030204" pitchFamily="18" charset="0"/>
                        <a:cs typeface="Verdana"/>
                      </a:endParaRPr>
                    </a:p>
                  </a:txBody>
                  <a:tcPr marL="0" marR="0" marT="0" marB="0"/>
                </a:tc>
                <a:tc>
                  <a:txBody>
                    <a:bodyPr/>
                    <a:lstStyle/>
                    <a:p>
                      <a:pPr algn="ctr">
                        <a:lnSpc>
                          <a:spcPct val="100000"/>
                        </a:lnSpc>
                        <a:spcBef>
                          <a:spcPts val="915"/>
                        </a:spcBef>
                      </a:pPr>
                      <a:r>
                        <a:rPr sz="1800" spc="-10" dirty="0">
                          <a:latin typeface="Cambria Math" panose="02040503050406030204" pitchFamily="18" charset="0"/>
                          <a:ea typeface="Cambria Math" panose="02040503050406030204" pitchFamily="18" charset="0"/>
                        </a:rPr>
                        <a:t>Bi</a:t>
                      </a:r>
                      <a:r>
                        <a:rPr sz="1800" dirty="0">
                          <a:latin typeface="Cambria Math" panose="02040503050406030204" pitchFamily="18" charset="0"/>
                          <a:ea typeface="Cambria Math" panose="02040503050406030204" pitchFamily="18" charset="0"/>
                        </a:rPr>
                        <a:t>t</a:t>
                      </a:r>
                      <a:r>
                        <a:rPr sz="1800" spc="210" dirty="0">
                          <a:latin typeface="Cambria Math" panose="02040503050406030204" pitchFamily="18" charset="0"/>
                          <a:ea typeface="Cambria Math" panose="02040503050406030204" pitchFamily="18" charset="0"/>
                        </a:rPr>
                        <a:t> </a:t>
                      </a:r>
                      <a:r>
                        <a:rPr sz="1800" spc="-5" dirty="0">
                          <a:latin typeface="Cambria Math" panose="02040503050406030204" pitchFamily="18" charset="0"/>
                          <a:ea typeface="Cambria Math" panose="02040503050406030204" pitchFamily="18" charset="0"/>
                        </a:rPr>
                        <a:t>ra</a:t>
                      </a:r>
                      <a:r>
                        <a:rPr sz="1800" dirty="0">
                          <a:latin typeface="Cambria Math" panose="02040503050406030204" pitchFamily="18" charset="0"/>
                          <a:ea typeface="Cambria Math" panose="02040503050406030204" pitchFamily="18" charset="0"/>
                        </a:rPr>
                        <a:t>te</a:t>
                      </a:r>
                      <a:endParaRPr sz="1800">
                        <a:latin typeface="Cambria Math" panose="02040503050406030204" pitchFamily="18" charset="0"/>
                        <a:ea typeface="Cambria Math" panose="02040503050406030204" pitchFamily="18" charset="0"/>
                        <a:cs typeface="Verdana"/>
                      </a:endParaRPr>
                    </a:p>
                  </a:txBody>
                  <a:tcPr marL="0" marR="0" marT="0" marB="0"/>
                </a:tc>
                <a:extLst>
                  <a:ext uri="{0D108BD9-81ED-4DB2-BD59-A6C34878D82A}">
                    <a16:rowId xmlns:a16="http://schemas.microsoft.com/office/drawing/2014/main" val="10000"/>
                  </a:ext>
                </a:extLst>
              </a:tr>
              <a:tr h="347648">
                <a:tc>
                  <a:txBody>
                    <a:bodyPr/>
                    <a:lstStyle/>
                    <a:p>
                      <a:pPr marL="73660" algn="ctr">
                        <a:lnSpc>
                          <a:spcPct val="100000"/>
                        </a:lnSpc>
                        <a:spcBef>
                          <a:spcPts val="315"/>
                        </a:spcBef>
                      </a:pPr>
                      <a:r>
                        <a:rPr sz="1800" spc="-10" dirty="0">
                          <a:latin typeface="Cambria Math" panose="02040503050406030204" pitchFamily="18" charset="0"/>
                          <a:ea typeface="Cambria Math" panose="02040503050406030204" pitchFamily="18" charset="0"/>
                        </a:rPr>
                        <a:t>B</a:t>
                      </a:r>
                      <a:r>
                        <a:rPr sz="1800" dirty="0">
                          <a:latin typeface="Cambria Math" panose="02040503050406030204" pitchFamily="18" charset="0"/>
                          <a:ea typeface="Cambria Math" panose="02040503050406030204" pitchFamily="18" charset="0"/>
                        </a:rPr>
                        <a:t>P</a:t>
                      </a:r>
                      <a:r>
                        <a:rPr sz="1800" spc="-5" dirty="0">
                          <a:latin typeface="Cambria Math" panose="02040503050406030204" pitchFamily="18" charset="0"/>
                          <a:ea typeface="Cambria Math" panose="02040503050406030204" pitchFamily="18" charset="0"/>
                        </a:rPr>
                        <a:t>S</a:t>
                      </a:r>
                      <a:r>
                        <a:rPr sz="1800" dirty="0">
                          <a:latin typeface="Cambria Math" panose="02040503050406030204" pitchFamily="18" charset="0"/>
                          <a:ea typeface="Cambria Math" panose="02040503050406030204" pitchFamily="18" charset="0"/>
                        </a:rPr>
                        <a:t>K</a:t>
                      </a:r>
                      <a:endParaRPr sz="1800">
                        <a:latin typeface="Cambria Math" panose="02040503050406030204" pitchFamily="18" charset="0"/>
                        <a:ea typeface="Cambria Math" panose="02040503050406030204" pitchFamily="18" charset="0"/>
                        <a:cs typeface="Verdana"/>
                      </a:endParaRPr>
                    </a:p>
                  </a:txBody>
                  <a:tcPr marL="0" marR="0" marT="0" marB="0"/>
                </a:tc>
                <a:tc>
                  <a:txBody>
                    <a:bodyPr/>
                    <a:lstStyle/>
                    <a:p>
                      <a:pPr algn="ctr">
                        <a:lnSpc>
                          <a:spcPct val="100000"/>
                        </a:lnSpc>
                        <a:spcBef>
                          <a:spcPts val="315"/>
                        </a:spcBef>
                      </a:pPr>
                      <a:r>
                        <a:rPr sz="1800" dirty="0">
                          <a:latin typeface="Cambria Math" panose="02040503050406030204" pitchFamily="18" charset="0"/>
                          <a:ea typeface="Cambria Math" panose="02040503050406030204" pitchFamily="18" charset="0"/>
                        </a:rPr>
                        <a:t>6</a:t>
                      </a:r>
                      <a:r>
                        <a:rPr sz="1800" spc="204" dirty="0">
                          <a:latin typeface="Cambria Math" panose="02040503050406030204" pitchFamily="18" charset="0"/>
                          <a:ea typeface="Cambria Math" panose="02040503050406030204" pitchFamily="18" charset="0"/>
                        </a:rPr>
                        <a:t> </a:t>
                      </a:r>
                      <a:r>
                        <a:rPr sz="1800" dirty="0">
                          <a:latin typeface="Cambria Math" panose="02040503050406030204" pitchFamily="18" charset="0"/>
                          <a:ea typeface="Cambria Math" panose="02040503050406030204" pitchFamily="18" charset="0"/>
                        </a:rPr>
                        <a:t>M</a:t>
                      </a:r>
                      <a:r>
                        <a:rPr sz="1800" spc="-5" dirty="0">
                          <a:latin typeface="Cambria Math" panose="02040503050406030204" pitchFamily="18" charset="0"/>
                          <a:ea typeface="Cambria Math" panose="02040503050406030204" pitchFamily="18" charset="0"/>
                        </a:rPr>
                        <a:t>b</a:t>
                      </a:r>
                      <a:r>
                        <a:rPr sz="1800" spc="-10" dirty="0">
                          <a:latin typeface="Cambria Math" panose="02040503050406030204" pitchFamily="18" charset="0"/>
                          <a:ea typeface="Cambria Math" panose="02040503050406030204" pitchFamily="18" charset="0"/>
                        </a:rPr>
                        <a:t>i</a:t>
                      </a:r>
                      <a:r>
                        <a:rPr sz="1800" dirty="0">
                          <a:latin typeface="Cambria Math" panose="02040503050406030204" pitchFamily="18" charset="0"/>
                          <a:ea typeface="Cambria Math" panose="02040503050406030204" pitchFamily="18" charset="0"/>
                        </a:rPr>
                        <a:t>t/s</a:t>
                      </a:r>
                      <a:endParaRPr sz="1800">
                        <a:latin typeface="Cambria Math" panose="02040503050406030204" pitchFamily="18" charset="0"/>
                        <a:ea typeface="Cambria Math" panose="02040503050406030204" pitchFamily="18" charset="0"/>
                        <a:cs typeface="Verdana"/>
                      </a:endParaRPr>
                    </a:p>
                  </a:txBody>
                  <a:tcPr marL="0" marR="0" marT="0" marB="0"/>
                </a:tc>
                <a:extLst>
                  <a:ext uri="{0D108BD9-81ED-4DB2-BD59-A6C34878D82A}">
                    <a16:rowId xmlns:a16="http://schemas.microsoft.com/office/drawing/2014/main" val="10001"/>
                  </a:ext>
                </a:extLst>
              </a:tr>
              <a:tr h="304287">
                <a:tc>
                  <a:txBody>
                    <a:bodyPr/>
                    <a:lstStyle/>
                    <a:p>
                      <a:pPr marL="73660" algn="ctr">
                        <a:lnSpc>
                          <a:spcPts val="2375"/>
                        </a:lnSpc>
                      </a:pPr>
                      <a:r>
                        <a:rPr sz="1800" spc="-10" dirty="0">
                          <a:latin typeface="Cambria Math" panose="02040503050406030204" pitchFamily="18" charset="0"/>
                          <a:ea typeface="Cambria Math" panose="02040503050406030204" pitchFamily="18" charset="0"/>
                        </a:rPr>
                        <a:t>B</a:t>
                      </a:r>
                      <a:r>
                        <a:rPr sz="1800" dirty="0">
                          <a:latin typeface="Cambria Math" panose="02040503050406030204" pitchFamily="18" charset="0"/>
                          <a:ea typeface="Cambria Math" panose="02040503050406030204" pitchFamily="18" charset="0"/>
                        </a:rPr>
                        <a:t>P</a:t>
                      </a:r>
                      <a:r>
                        <a:rPr sz="1800" spc="-5" dirty="0">
                          <a:latin typeface="Cambria Math" panose="02040503050406030204" pitchFamily="18" charset="0"/>
                          <a:ea typeface="Cambria Math" panose="02040503050406030204" pitchFamily="18" charset="0"/>
                        </a:rPr>
                        <a:t>S</a:t>
                      </a:r>
                      <a:r>
                        <a:rPr sz="1800" dirty="0">
                          <a:latin typeface="Cambria Math" panose="02040503050406030204" pitchFamily="18" charset="0"/>
                          <a:ea typeface="Cambria Math" panose="02040503050406030204" pitchFamily="18" charset="0"/>
                        </a:rPr>
                        <a:t>K</a:t>
                      </a:r>
                      <a:endParaRPr sz="1800" dirty="0">
                        <a:latin typeface="Cambria Math" panose="02040503050406030204" pitchFamily="18" charset="0"/>
                        <a:ea typeface="Cambria Math" panose="02040503050406030204" pitchFamily="18" charset="0"/>
                        <a:cs typeface="Verdana"/>
                      </a:endParaRPr>
                    </a:p>
                  </a:txBody>
                  <a:tcPr marL="0" marR="0" marT="0" marB="0"/>
                </a:tc>
                <a:tc>
                  <a:txBody>
                    <a:bodyPr/>
                    <a:lstStyle/>
                    <a:p>
                      <a:pPr algn="ctr">
                        <a:lnSpc>
                          <a:spcPts val="2375"/>
                        </a:lnSpc>
                      </a:pPr>
                      <a:r>
                        <a:rPr sz="1800" dirty="0">
                          <a:latin typeface="Cambria Math" panose="02040503050406030204" pitchFamily="18" charset="0"/>
                          <a:ea typeface="Cambria Math" panose="02040503050406030204" pitchFamily="18" charset="0"/>
                        </a:rPr>
                        <a:t>9</a:t>
                      </a:r>
                      <a:r>
                        <a:rPr sz="1800" spc="204" dirty="0">
                          <a:latin typeface="Cambria Math" panose="02040503050406030204" pitchFamily="18" charset="0"/>
                          <a:ea typeface="Cambria Math" panose="02040503050406030204" pitchFamily="18" charset="0"/>
                        </a:rPr>
                        <a:t> </a:t>
                      </a:r>
                      <a:r>
                        <a:rPr sz="1800" dirty="0">
                          <a:latin typeface="Cambria Math" panose="02040503050406030204" pitchFamily="18" charset="0"/>
                          <a:ea typeface="Cambria Math" panose="02040503050406030204" pitchFamily="18" charset="0"/>
                        </a:rPr>
                        <a:t>M</a:t>
                      </a:r>
                      <a:r>
                        <a:rPr sz="1800" spc="-5" dirty="0">
                          <a:latin typeface="Cambria Math" panose="02040503050406030204" pitchFamily="18" charset="0"/>
                          <a:ea typeface="Cambria Math" panose="02040503050406030204" pitchFamily="18" charset="0"/>
                        </a:rPr>
                        <a:t>b</a:t>
                      </a:r>
                      <a:r>
                        <a:rPr sz="1800" spc="-10" dirty="0">
                          <a:latin typeface="Cambria Math" panose="02040503050406030204" pitchFamily="18" charset="0"/>
                          <a:ea typeface="Cambria Math" panose="02040503050406030204" pitchFamily="18" charset="0"/>
                        </a:rPr>
                        <a:t>i</a:t>
                      </a:r>
                      <a:r>
                        <a:rPr sz="1800" dirty="0">
                          <a:latin typeface="Cambria Math" panose="02040503050406030204" pitchFamily="18" charset="0"/>
                          <a:ea typeface="Cambria Math" panose="02040503050406030204" pitchFamily="18" charset="0"/>
                        </a:rPr>
                        <a:t>t/s</a:t>
                      </a:r>
                      <a:endParaRPr sz="1800" dirty="0">
                        <a:latin typeface="Cambria Math" panose="02040503050406030204" pitchFamily="18" charset="0"/>
                        <a:ea typeface="Cambria Math" panose="02040503050406030204" pitchFamily="18" charset="0"/>
                        <a:cs typeface="Verdana"/>
                      </a:endParaRPr>
                    </a:p>
                  </a:txBody>
                  <a:tcPr marL="0" marR="0" marT="0" marB="0"/>
                </a:tc>
                <a:extLst>
                  <a:ext uri="{0D108BD9-81ED-4DB2-BD59-A6C34878D82A}">
                    <a16:rowId xmlns:a16="http://schemas.microsoft.com/office/drawing/2014/main" val="10002"/>
                  </a:ext>
                </a:extLst>
              </a:tr>
              <a:tr h="304287">
                <a:tc>
                  <a:txBody>
                    <a:bodyPr/>
                    <a:lstStyle/>
                    <a:p>
                      <a:pPr marL="73660" algn="ctr">
                        <a:lnSpc>
                          <a:spcPts val="2375"/>
                        </a:lnSpc>
                      </a:pPr>
                      <a:r>
                        <a:rPr sz="1800" spc="-10" dirty="0">
                          <a:latin typeface="Cambria Math" panose="02040503050406030204" pitchFamily="18" charset="0"/>
                          <a:ea typeface="Cambria Math" panose="02040503050406030204" pitchFamily="18" charset="0"/>
                        </a:rPr>
                        <a:t>Q</a:t>
                      </a:r>
                      <a:r>
                        <a:rPr sz="1800" dirty="0">
                          <a:latin typeface="Cambria Math" panose="02040503050406030204" pitchFamily="18" charset="0"/>
                          <a:ea typeface="Cambria Math" panose="02040503050406030204" pitchFamily="18" charset="0"/>
                        </a:rPr>
                        <a:t>P</a:t>
                      </a:r>
                      <a:r>
                        <a:rPr sz="1800" spc="-15" dirty="0">
                          <a:latin typeface="Cambria Math" panose="02040503050406030204" pitchFamily="18" charset="0"/>
                          <a:ea typeface="Cambria Math" panose="02040503050406030204" pitchFamily="18" charset="0"/>
                        </a:rPr>
                        <a:t>S</a:t>
                      </a:r>
                      <a:r>
                        <a:rPr sz="1800" dirty="0">
                          <a:latin typeface="Cambria Math" panose="02040503050406030204" pitchFamily="18" charset="0"/>
                          <a:ea typeface="Cambria Math" panose="02040503050406030204" pitchFamily="18" charset="0"/>
                        </a:rPr>
                        <a:t>K</a:t>
                      </a:r>
                      <a:endParaRPr sz="1800">
                        <a:latin typeface="Cambria Math" panose="02040503050406030204" pitchFamily="18" charset="0"/>
                        <a:ea typeface="Cambria Math" panose="02040503050406030204" pitchFamily="18" charset="0"/>
                        <a:cs typeface="Verdana"/>
                      </a:endParaRPr>
                    </a:p>
                  </a:txBody>
                  <a:tcPr marL="0" marR="0" marT="0" marB="0"/>
                </a:tc>
                <a:tc>
                  <a:txBody>
                    <a:bodyPr/>
                    <a:lstStyle/>
                    <a:p>
                      <a:pPr algn="ctr">
                        <a:lnSpc>
                          <a:spcPts val="2375"/>
                        </a:lnSpc>
                      </a:pPr>
                      <a:r>
                        <a:rPr sz="1800" spc="-5" dirty="0">
                          <a:latin typeface="Cambria Math" panose="02040503050406030204" pitchFamily="18" charset="0"/>
                          <a:ea typeface="Cambria Math" panose="02040503050406030204" pitchFamily="18" charset="0"/>
                        </a:rPr>
                        <a:t>1</a:t>
                      </a:r>
                      <a:r>
                        <a:rPr sz="1800" dirty="0">
                          <a:latin typeface="Cambria Math" panose="02040503050406030204" pitchFamily="18" charset="0"/>
                          <a:ea typeface="Cambria Math" panose="02040503050406030204" pitchFamily="18" charset="0"/>
                        </a:rPr>
                        <a:t>2</a:t>
                      </a:r>
                      <a:r>
                        <a:rPr sz="1800" spc="204" dirty="0">
                          <a:latin typeface="Cambria Math" panose="02040503050406030204" pitchFamily="18" charset="0"/>
                          <a:ea typeface="Cambria Math" panose="02040503050406030204" pitchFamily="18" charset="0"/>
                        </a:rPr>
                        <a:t> </a:t>
                      </a:r>
                      <a:r>
                        <a:rPr sz="1800" dirty="0">
                          <a:latin typeface="Cambria Math" panose="02040503050406030204" pitchFamily="18" charset="0"/>
                          <a:ea typeface="Cambria Math" panose="02040503050406030204" pitchFamily="18" charset="0"/>
                        </a:rPr>
                        <a:t>M</a:t>
                      </a:r>
                      <a:r>
                        <a:rPr sz="1800" spc="-5" dirty="0">
                          <a:latin typeface="Cambria Math" panose="02040503050406030204" pitchFamily="18" charset="0"/>
                          <a:ea typeface="Cambria Math" panose="02040503050406030204" pitchFamily="18" charset="0"/>
                        </a:rPr>
                        <a:t>b</a:t>
                      </a:r>
                      <a:r>
                        <a:rPr sz="1800" spc="-10" dirty="0">
                          <a:latin typeface="Cambria Math" panose="02040503050406030204" pitchFamily="18" charset="0"/>
                          <a:ea typeface="Cambria Math" panose="02040503050406030204" pitchFamily="18" charset="0"/>
                        </a:rPr>
                        <a:t>i</a:t>
                      </a:r>
                      <a:r>
                        <a:rPr sz="1800" dirty="0">
                          <a:latin typeface="Cambria Math" panose="02040503050406030204" pitchFamily="18" charset="0"/>
                          <a:ea typeface="Cambria Math" panose="02040503050406030204" pitchFamily="18" charset="0"/>
                        </a:rPr>
                        <a:t>t/s</a:t>
                      </a:r>
                      <a:endParaRPr sz="1800">
                        <a:latin typeface="Cambria Math" panose="02040503050406030204" pitchFamily="18" charset="0"/>
                        <a:ea typeface="Cambria Math" panose="02040503050406030204" pitchFamily="18" charset="0"/>
                        <a:cs typeface="Verdana"/>
                      </a:endParaRPr>
                    </a:p>
                  </a:txBody>
                  <a:tcPr marL="0" marR="0" marT="0" marB="0"/>
                </a:tc>
                <a:extLst>
                  <a:ext uri="{0D108BD9-81ED-4DB2-BD59-A6C34878D82A}">
                    <a16:rowId xmlns:a16="http://schemas.microsoft.com/office/drawing/2014/main" val="10003"/>
                  </a:ext>
                </a:extLst>
              </a:tr>
              <a:tr h="303602">
                <a:tc>
                  <a:txBody>
                    <a:bodyPr/>
                    <a:lstStyle/>
                    <a:p>
                      <a:pPr marL="73660" algn="ctr">
                        <a:lnSpc>
                          <a:spcPts val="2375"/>
                        </a:lnSpc>
                      </a:pPr>
                      <a:r>
                        <a:rPr sz="1800" spc="-10" dirty="0">
                          <a:latin typeface="Cambria Math" panose="02040503050406030204" pitchFamily="18" charset="0"/>
                          <a:ea typeface="Cambria Math" panose="02040503050406030204" pitchFamily="18" charset="0"/>
                        </a:rPr>
                        <a:t>Q</a:t>
                      </a:r>
                      <a:r>
                        <a:rPr sz="1800" dirty="0">
                          <a:latin typeface="Cambria Math" panose="02040503050406030204" pitchFamily="18" charset="0"/>
                          <a:ea typeface="Cambria Math" panose="02040503050406030204" pitchFamily="18" charset="0"/>
                        </a:rPr>
                        <a:t>P</a:t>
                      </a:r>
                      <a:r>
                        <a:rPr sz="1800" spc="-15" dirty="0">
                          <a:latin typeface="Cambria Math" panose="02040503050406030204" pitchFamily="18" charset="0"/>
                          <a:ea typeface="Cambria Math" panose="02040503050406030204" pitchFamily="18" charset="0"/>
                        </a:rPr>
                        <a:t>S</a:t>
                      </a:r>
                      <a:r>
                        <a:rPr sz="1800" dirty="0">
                          <a:latin typeface="Cambria Math" panose="02040503050406030204" pitchFamily="18" charset="0"/>
                          <a:ea typeface="Cambria Math" panose="02040503050406030204" pitchFamily="18" charset="0"/>
                        </a:rPr>
                        <a:t>K</a:t>
                      </a:r>
                      <a:endParaRPr sz="1800">
                        <a:latin typeface="Cambria Math" panose="02040503050406030204" pitchFamily="18" charset="0"/>
                        <a:ea typeface="Cambria Math" panose="02040503050406030204" pitchFamily="18" charset="0"/>
                        <a:cs typeface="Verdana"/>
                      </a:endParaRPr>
                    </a:p>
                  </a:txBody>
                  <a:tcPr marL="0" marR="0" marT="0" marB="0"/>
                </a:tc>
                <a:tc>
                  <a:txBody>
                    <a:bodyPr/>
                    <a:lstStyle/>
                    <a:p>
                      <a:pPr algn="ctr">
                        <a:lnSpc>
                          <a:spcPts val="2375"/>
                        </a:lnSpc>
                      </a:pPr>
                      <a:r>
                        <a:rPr sz="1800" spc="-5" dirty="0">
                          <a:latin typeface="Cambria Math" panose="02040503050406030204" pitchFamily="18" charset="0"/>
                          <a:ea typeface="Cambria Math" panose="02040503050406030204" pitchFamily="18" charset="0"/>
                        </a:rPr>
                        <a:t>1</a:t>
                      </a:r>
                      <a:r>
                        <a:rPr sz="1800" dirty="0">
                          <a:latin typeface="Cambria Math" panose="02040503050406030204" pitchFamily="18" charset="0"/>
                          <a:ea typeface="Cambria Math" panose="02040503050406030204" pitchFamily="18" charset="0"/>
                        </a:rPr>
                        <a:t>8</a:t>
                      </a:r>
                      <a:r>
                        <a:rPr sz="1800" spc="204" dirty="0">
                          <a:latin typeface="Cambria Math" panose="02040503050406030204" pitchFamily="18" charset="0"/>
                          <a:ea typeface="Cambria Math" panose="02040503050406030204" pitchFamily="18" charset="0"/>
                        </a:rPr>
                        <a:t> </a:t>
                      </a:r>
                      <a:r>
                        <a:rPr sz="1800" dirty="0">
                          <a:latin typeface="Cambria Math" panose="02040503050406030204" pitchFamily="18" charset="0"/>
                          <a:ea typeface="Cambria Math" panose="02040503050406030204" pitchFamily="18" charset="0"/>
                        </a:rPr>
                        <a:t>M</a:t>
                      </a:r>
                      <a:r>
                        <a:rPr sz="1800" spc="-5" dirty="0">
                          <a:latin typeface="Cambria Math" panose="02040503050406030204" pitchFamily="18" charset="0"/>
                          <a:ea typeface="Cambria Math" panose="02040503050406030204" pitchFamily="18" charset="0"/>
                        </a:rPr>
                        <a:t>b</a:t>
                      </a:r>
                      <a:r>
                        <a:rPr sz="1800" spc="-10" dirty="0">
                          <a:latin typeface="Cambria Math" panose="02040503050406030204" pitchFamily="18" charset="0"/>
                          <a:ea typeface="Cambria Math" panose="02040503050406030204" pitchFamily="18" charset="0"/>
                        </a:rPr>
                        <a:t>i</a:t>
                      </a:r>
                      <a:r>
                        <a:rPr sz="1800" dirty="0">
                          <a:latin typeface="Cambria Math" panose="02040503050406030204" pitchFamily="18" charset="0"/>
                          <a:ea typeface="Cambria Math" panose="02040503050406030204" pitchFamily="18" charset="0"/>
                        </a:rPr>
                        <a:t>t/s</a:t>
                      </a:r>
                      <a:endParaRPr sz="1800">
                        <a:latin typeface="Cambria Math" panose="02040503050406030204" pitchFamily="18" charset="0"/>
                        <a:ea typeface="Cambria Math" panose="02040503050406030204" pitchFamily="18" charset="0"/>
                        <a:cs typeface="Verdana"/>
                      </a:endParaRPr>
                    </a:p>
                  </a:txBody>
                  <a:tcPr marL="0" marR="0" marT="0" marB="0"/>
                </a:tc>
                <a:extLst>
                  <a:ext uri="{0D108BD9-81ED-4DB2-BD59-A6C34878D82A}">
                    <a16:rowId xmlns:a16="http://schemas.microsoft.com/office/drawing/2014/main" val="10004"/>
                  </a:ext>
                </a:extLst>
              </a:tr>
              <a:tr h="303595">
                <a:tc>
                  <a:txBody>
                    <a:bodyPr/>
                    <a:lstStyle/>
                    <a:p>
                      <a:pPr marL="72390" algn="ctr">
                        <a:lnSpc>
                          <a:spcPts val="2370"/>
                        </a:lnSpc>
                      </a:pPr>
                      <a:r>
                        <a:rPr sz="1800" spc="-5" dirty="0">
                          <a:latin typeface="Cambria Math" panose="02040503050406030204" pitchFamily="18" charset="0"/>
                          <a:ea typeface="Cambria Math" panose="02040503050406030204" pitchFamily="18" charset="0"/>
                        </a:rPr>
                        <a:t>16</a:t>
                      </a:r>
                      <a:r>
                        <a:rPr sz="1800" dirty="0">
                          <a:latin typeface="Cambria Math" panose="02040503050406030204" pitchFamily="18" charset="0"/>
                          <a:ea typeface="Cambria Math" panose="02040503050406030204" pitchFamily="18" charset="0"/>
                        </a:rPr>
                        <a:t>-</a:t>
                      </a:r>
                      <a:r>
                        <a:rPr sz="1800" spc="-10" dirty="0">
                          <a:latin typeface="Cambria Math" panose="02040503050406030204" pitchFamily="18" charset="0"/>
                          <a:ea typeface="Cambria Math" panose="02040503050406030204" pitchFamily="18" charset="0"/>
                        </a:rPr>
                        <a:t>Q</a:t>
                      </a:r>
                      <a:r>
                        <a:rPr sz="1800" spc="-5" dirty="0">
                          <a:latin typeface="Cambria Math" panose="02040503050406030204" pitchFamily="18" charset="0"/>
                          <a:ea typeface="Cambria Math" panose="02040503050406030204" pitchFamily="18" charset="0"/>
                        </a:rPr>
                        <a:t>A</a:t>
                      </a:r>
                      <a:r>
                        <a:rPr sz="1800" dirty="0">
                          <a:latin typeface="Cambria Math" panose="02040503050406030204" pitchFamily="18" charset="0"/>
                          <a:ea typeface="Cambria Math" panose="02040503050406030204" pitchFamily="18" charset="0"/>
                        </a:rPr>
                        <a:t>M</a:t>
                      </a:r>
                      <a:endParaRPr sz="1800">
                        <a:latin typeface="Cambria Math" panose="02040503050406030204" pitchFamily="18" charset="0"/>
                        <a:ea typeface="Cambria Math" panose="02040503050406030204" pitchFamily="18" charset="0"/>
                        <a:cs typeface="Verdana"/>
                      </a:endParaRPr>
                    </a:p>
                  </a:txBody>
                  <a:tcPr marL="0" marR="0" marT="0" marB="0"/>
                </a:tc>
                <a:tc>
                  <a:txBody>
                    <a:bodyPr/>
                    <a:lstStyle/>
                    <a:p>
                      <a:pPr algn="ctr">
                        <a:lnSpc>
                          <a:spcPts val="2370"/>
                        </a:lnSpc>
                      </a:pPr>
                      <a:r>
                        <a:rPr sz="1800" spc="-5" dirty="0">
                          <a:latin typeface="Cambria Math" panose="02040503050406030204" pitchFamily="18" charset="0"/>
                          <a:ea typeface="Cambria Math" panose="02040503050406030204" pitchFamily="18" charset="0"/>
                        </a:rPr>
                        <a:t>2</a:t>
                      </a:r>
                      <a:r>
                        <a:rPr sz="1800" dirty="0">
                          <a:latin typeface="Cambria Math" panose="02040503050406030204" pitchFamily="18" charset="0"/>
                          <a:ea typeface="Cambria Math" panose="02040503050406030204" pitchFamily="18" charset="0"/>
                        </a:rPr>
                        <a:t>4</a:t>
                      </a:r>
                      <a:r>
                        <a:rPr sz="1800" spc="204" dirty="0">
                          <a:latin typeface="Cambria Math" panose="02040503050406030204" pitchFamily="18" charset="0"/>
                          <a:ea typeface="Cambria Math" panose="02040503050406030204" pitchFamily="18" charset="0"/>
                        </a:rPr>
                        <a:t> </a:t>
                      </a:r>
                      <a:r>
                        <a:rPr sz="1800" dirty="0">
                          <a:latin typeface="Cambria Math" panose="02040503050406030204" pitchFamily="18" charset="0"/>
                          <a:ea typeface="Cambria Math" panose="02040503050406030204" pitchFamily="18" charset="0"/>
                        </a:rPr>
                        <a:t>M</a:t>
                      </a:r>
                      <a:r>
                        <a:rPr sz="1800" spc="-5" dirty="0">
                          <a:latin typeface="Cambria Math" panose="02040503050406030204" pitchFamily="18" charset="0"/>
                          <a:ea typeface="Cambria Math" panose="02040503050406030204" pitchFamily="18" charset="0"/>
                        </a:rPr>
                        <a:t>b</a:t>
                      </a:r>
                      <a:r>
                        <a:rPr sz="1800" spc="-10" dirty="0">
                          <a:latin typeface="Cambria Math" panose="02040503050406030204" pitchFamily="18" charset="0"/>
                          <a:ea typeface="Cambria Math" panose="02040503050406030204" pitchFamily="18" charset="0"/>
                        </a:rPr>
                        <a:t>i</a:t>
                      </a:r>
                      <a:r>
                        <a:rPr sz="1800" dirty="0">
                          <a:latin typeface="Cambria Math" panose="02040503050406030204" pitchFamily="18" charset="0"/>
                          <a:ea typeface="Cambria Math" panose="02040503050406030204" pitchFamily="18" charset="0"/>
                        </a:rPr>
                        <a:t>t/s</a:t>
                      </a:r>
                      <a:endParaRPr sz="1800">
                        <a:latin typeface="Cambria Math" panose="02040503050406030204" pitchFamily="18" charset="0"/>
                        <a:ea typeface="Cambria Math" panose="02040503050406030204" pitchFamily="18" charset="0"/>
                        <a:cs typeface="Verdana"/>
                      </a:endParaRPr>
                    </a:p>
                  </a:txBody>
                  <a:tcPr marL="0" marR="0" marT="0" marB="0"/>
                </a:tc>
                <a:extLst>
                  <a:ext uri="{0D108BD9-81ED-4DB2-BD59-A6C34878D82A}">
                    <a16:rowId xmlns:a16="http://schemas.microsoft.com/office/drawing/2014/main" val="10005"/>
                  </a:ext>
                </a:extLst>
              </a:tr>
              <a:tr h="304293">
                <a:tc>
                  <a:txBody>
                    <a:bodyPr/>
                    <a:lstStyle/>
                    <a:p>
                      <a:pPr marL="72390" algn="ctr">
                        <a:lnSpc>
                          <a:spcPts val="2375"/>
                        </a:lnSpc>
                      </a:pPr>
                      <a:r>
                        <a:rPr sz="1800" spc="-5" dirty="0">
                          <a:latin typeface="Cambria Math" panose="02040503050406030204" pitchFamily="18" charset="0"/>
                          <a:ea typeface="Cambria Math" panose="02040503050406030204" pitchFamily="18" charset="0"/>
                        </a:rPr>
                        <a:t>16</a:t>
                      </a:r>
                      <a:r>
                        <a:rPr sz="1800" dirty="0">
                          <a:latin typeface="Cambria Math" panose="02040503050406030204" pitchFamily="18" charset="0"/>
                          <a:ea typeface="Cambria Math" panose="02040503050406030204" pitchFamily="18" charset="0"/>
                        </a:rPr>
                        <a:t>-</a:t>
                      </a:r>
                      <a:r>
                        <a:rPr sz="1800" spc="-10" dirty="0">
                          <a:latin typeface="Cambria Math" panose="02040503050406030204" pitchFamily="18" charset="0"/>
                          <a:ea typeface="Cambria Math" panose="02040503050406030204" pitchFamily="18" charset="0"/>
                        </a:rPr>
                        <a:t>Q</a:t>
                      </a:r>
                      <a:r>
                        <a:rPr sz="1800" spc="-5" dirty="0">
                          <a:latin typeface="Cambria Math" panose="02040503050406030204" pitchFamily="18" charset="0"/>
                          <a:ea typeface="Cambria Math" panose="02040503050406030204" pitchFamily="18" charset="0"/>
                        </a:rPr>
                        <a:t>A</a:t>
                      </a:r>
                      <a:r>
                        <a:rPr sz="1800" dirty="0">
                          <a:latin typeface="Cambria Math" panose="02040503050406030204" pitchFamily="18" charset="0"/>
                          <a:ea typeface="Cambria Math" panose="02040503050406030204" pitchFamily="18" charset="0"/>
                        </a:rPr>
                        <a:t>M</a:t>
                      </a:r>
                      <a:endParaRPr sz="1800">
                        <a:latin typeface="Cambria Math" panose="02040503050406030204" pitchFamily="18" charset="0"/>
                        <a:ea typeface="Cambria Math" panose="02040503050406030204" pitchFamily="18" charset="0"/>
                        <a:cs typeface="Verdana"/>
                      </a:endParaRPr>
                    </a:p>
                  </a:txBody>
                  <a:tcPr marL="0" marR="0" marT="0" marB="0"/>
                </a:tc>
                <a:tc>
                  <a:txBody>
                    <a:bodyPr/>
                    <a:lstStyle/>
                    <a:p>
                      <a:pPr algn="ctr">
                        <a:lnSpc>
                          <a:spcPts val="2375"/>
                        </a:lnSpc>
                      </a:pPr>
                      <a:r>
                        <a:rPr sz="1800" spc="-5" dirty="0">
                          <a:latin typeface="Cambria Math" panose="02040503050406030204" pitchFamily="18" charset="0"/>
                          <a:ea typeface="Cambria Math" panose="02040503050406030204" pitchFamily="18" charset="0"/>
                        </a:rPr>
                        <a:t>3</a:t>
                      </a:r>
                      <a:r>
                        <a:rPr sz="1800" dirty="0">
                          <a:latin typeface="Cambria Math" panose="02040503050406030204" pitchFamily="18" charset="0"/>
                          <a:ea typeface="Cambria Math" panose="02040503050406030204" pitchFamily="18" charset="0"/>
                        </a:rPr>
                        <a:t>6</a:t>
                      </a:r>
                      <a:r>
                        <a:rPr sz="1800" spc="204" dirty="0">
                          <a:latin typeface="Cambria Math" panose="02040503050406030204" pitchFamily="18" charset="0"/>
                          <a:ea typeface="Cambria Math" panose="02040503050406030204" pitchFamily="18" charset="0"/>
                        </a:rPr>
                        <a:t> </a:t>
                      </a:r>
                      <a:r>
                        <a:rPr sz="1800" dirty="0">
                          <a:latin typeface="Cambria Math" panose="02040503050406030204" pitchFamily="18" charset="0"/>
                          <a:ea typeface="Cambria Math" panose="02040503050406030204" pitchFamily="18" charset="0"/>
                        </a:rPr>
                        <a:t>M</a:t>
                      </a:r>
                      <a:r>
                        <a:rPr sz="1800" spc="-5" dirty="0">
                          <a:latin typeface="Cambria Math" panose="02040503050406030204" pitchFamily="18" charset="0"/>
                          <a:ea typeface="Cambria Math" panose="02040503050406030204" pitchFamily="18" charset="0"/>
                        </a:rPr>
                        <a:t>b</a:t>
                      </a:r>
                      <a:r>
                        <a:rPr sz="1800" spc="-10" dirty="0">
                          <a:latin typeface="Cambria Math" panose="02040503050406030204" pitchFamily="18" charset="0"/>
                          <a:ea typeface="Cambria Math" panose="02040503050406030204" pitchFamily="18" charset="0"/>
                        </a:rPr>
                        <a:t>i</a:t>
                      </a:r>
                      <a:r>
                        <a:rPr sz="1800" dirty="0">
                          <a:latin typeface="Cambria Math" panose="02040503050406030204" pitchFamily="18" charset="0"/>
                          <a:ea typeface="Cambria Math" panose="02040503050406030204" pitchFamily="18" charset="0"/>
                        </a:rPr>
                        <a:t>t/s</a:t>
                      </a:r>
                      <a:endParaRPr sz="1800">
                        <a:latin typeface="Cambria Math" panose="02040503050406030204" pitchFamily="18" charset="0"/>
                        <a:ea typeface="Cambria Math" panose="02040503050406030204" pitchFamily="18" charset="0"/>
                        <a:cs typeface="Verdana"/>
                      </a:endParaRPr>
                    </a:p>
                  </a:txBody>
                  <a:tcPr marL="0" marR="0" marT="0" marB="0"/>
                </a:tc>
                <a:extLst>
                  <a:ext uri="{0D108BD9-81ED-4DB2-BD59-A6C34878D82A}">
                    <a16:rowId xmlns:a16="http://schemas.microsoft.com/office/drawing/2014/main" val="10006"/>
                  </a:ext>
                </a:extLst>
              </a:tr>
              <a:tr h="304287">
                <a:tc>
                  <a:txBody>
                    <a:bodyPr/>
                    <a:lstStyle/>
                    <a:p>
                      <a:pPr marL="72390" algn="ctr">
                        <a:lnSpc>
                          <a:spcPts val="2375"/>
                        </a:lnSpc>
                      </a:pPr>
                      <a:r>
                        <a:rPr sz="1800" spc="-5" dirty="0">
                          <a:latin typeface="Cambria Math" panose="02040503050406030204" pitchFamily="18" charset="0"/>
                          <a:ea typeface="Cambria Math" panose="02040503050406030204" pitchFamily="18" charset="0"/>
                        </a:rPr>
                        <a:t>64</a:t>
                      </a:r>
                      <a:r>
                        <a:rPr sz="1800" dirty="0">
                          <a:latin typeface="Cambria Math" panose="02040503050406030204" pitchFamily="18" charset="0"/>
                          <a:ea typeface="Cambria Math" panose="02040503050406030204" pitchFamily="18" charset="0"/>
                        </a:rPr>
                        <a:t>-</a:t>
                      </a:r>
                      <a:r>
                        <a:rPr sz="1800" spc="-10" dirty="0">
                          <a:latin typeface="Cambria Math" panose="02040503050406030204" pitchFamily="18" charset="0"/>
                          <a:ea typeface="Cambria Math" panose="02040503050406030204" pitchFamily="18" charset="0"/>
                        </a:rPr>
                        <a:t>Q</a:t>
                      </a:r>
                      <a:r>
                        <a:rPr sz="1800" spc="-5" dirty="0">
                          <a:latin typeface="Cambria Math" panose="02040503050406030204" pitchFamily="18" charset="0"/>
                          <a:ea typeface="Cambria Math" panose="02040503050406030204" pitchFamily="18" charset="0"/>
                        </a:rPr>
                        <a:t>A</a:t>
                      </a:r>
                      <a:r>
                        <a:rPr sz="1800" dirty="0">
                          <a:latin typeface="Cambria Math" panose="02040503050406030204" pitchFamily="18" charset="0"/>
                          <a:ea typeface="Cambria Math" panose="02040503050406030204" pitchFamily="18" charset="0"/>
                        </a:rPr>
                        <a:t>M</a:t>
                      </a:r>
                      <a:endParaRPr sz="1800">
                        <a:latin typeface="Cambria Math" panose="02040503050406030204" pitchFamily="18" charset="0"/>
                        <a:ea typeface="Cambria Math" panose="02040503050406030204" pitchFamily="18" charset="0"/>
                        <a:cs typeface="Verdana"/>
                      </a:endParaRPr>
                    </a:p>
                  </a:txBody>
                  <a:tcPr marL="0" marR="0" marT="0" marB="0"/>
                </a:tc>
                <a:tc>
                  <a:txBody>
                    <a:bodyPr/>
                    <a:lstStyle/>
                    <a:p>
                      <a:pPr algn="ctr">
                        <a:lnSpc>
                          <a:spcPts val="2375"/>
                        </a:lnSpc>
                      </a:pPr>
                      <a:r>
                        <a:rPr sz="1800" spc="-5" dirty="0">
                          <a:latin typeface="Cambria Math" panose="02040503050406030204" pitchFamily="18" charset="0"/>
                          <a:ea typeface="Cambria Math" panose="02040503050406030204" pitchFamily="18" charset="0"/>
                        </a:rPr>
                        <a:t>4</a:t>
                      </a:r>
                      <a:r>
                        <a:rPr sz="1800" dirty="0">
                          <a:latin typeface="Cambria Math" panose="02040503050406030204" pitchFamily="18" charset="0"/>
                          <a:ea typeface="Cambria Math" panose="02040503050406030204" pitchFamily="18" charset="0"/>
                        </a:rPr>
                        <a:t>8</a:t>
                      </a:r>
                      <a:r>
                        <a:rPr sz="1800" spc="204" dirty="0">
                          <a:latin typeface="Cambria Math" panose="02040503050406030204" pitchFamily="18" charset="0"/>
                          <a:ea typeface="Cambria Math" panose="02040503050406030204" pitchFamily="18" charset="0"/>
                        </a:rPr>
                        <a:t> </a:t>
                      </a:r>
                      <a:r>
                        <a:rPr sz="1800" dirty="0">
                          <a:latin typeface="Cambria Math" panose="02040503050406030204" pitchFamily="18" charset="0"/>
                          <a:ea typeface="Cambria Math" panose="02040503050406030204" pitchFamily="18" charset="0"/>
                        </a:rPr>
                        <a:t>M</a:t>
                      </a:r>
                      <a:r>
                        <a:rPr sz="1800" spc="-5" dirty="0">
                          <a:latin typeface="Cambria Math" panose="02040503050406030204" pitchFamily="18" charset="0"/>
                          <a:ea typeface="Cambria Math" panose="02040503050406030204" pitchFamily="18" charset="0"/>
                        </a:rPr>
                        <a:t>b</a:t>
                      </a:r>
                      <a:r>
                        <a:rPr sz="1800" spc="-10" dirty="0">
                          <a:latin typeface="Cambria Math" panose="02040503050406030204" pitchFamily="18" charset="0"/>
                          <a:ea typeface="Cambria Math" panose="02040503050406030204" pitchFamily="18" charset="0"/>
                        </a:rPr>
                        <a:t>i</a:t>
                      </a:r>
                      <a:r>
                        <a:rPr sz="1800" dirty="0">
                          <a:latin typeface="Cambria Math" panose="02040503050406030204" pitchFamily="18" charset="0"/>
                          <a:ea typeface="Cambria Math" panose="02040503050406030204" pitchFamily="18" charset="0"/>
                        </a:rPr>
                        <a:t>t/s</a:t>
                      </a:r>
                      <a:endParaRPr sz="1800">
                        <a:latin typeface="Cambria Math" panose="02040503050406030204" pitchFamily="18" charset="0"/>
                        <a:ea typeface="Cambria Math" panose="02040503050406030204" pitchFamily="18" charset="0"/>
                        <a:cs typeface="Verdana"/>
                      </a:endParaRPr>
                    </a:p>
                  </a:txBody>
                  <a:tcPr marL="0" marR="0" marT="0" marB="0"/>
                </a:tc>
                <a:extLst>
                  <a:ext uri="{0D108BD9-81ED-4DB2-BD59-A6C34878D82A}">
                    <a16:rowId xmlns:a16="http://schemas.microsoft.com/office/drawing/2014/main" val="10007"/>
                  </a:ext>
                </a:extLst>
              </a:tr>
              <a:tr h="455936">
                <a:tc>
                  <a:txBody>
                    <a:bodyPr/>
                    <a:lstStyle/>
                    <a:p>
                      <a:pPr marL="72390" algn="ctr">
                        <a:lnSpc>
                          <a:spcPts val="2375"/>
                        </a:lnSpc>
                      </a:pPr>
                      <a:r>
                        <a:rPr sz="1800" spc="-5" dirty="0">
                          <a:latin typeface="Cambria Math" panose="02040503050406030204" pitchFamily="18" charset="0"/>
                          <a:ea typeface="Cambria Math" panose="02040503050406030204" pitchFamily="18" charset="0"/>
                        </a:rPr>
                        <a:t>64</a:t>
                      </a:r>
                      <a:r>
                        <a:rPr sz="1800" dirty="0">
                          <a:latin typeface="Cambria Math" panose="02040503050406030204" pitchFamily="18" charset="0"/>
                          <a:ea typeface="Cambria Math" panose="02040503050406030204" pitchFamily="18" charset="0"/>
                        </a:rPr>
                        <a:t>-</a:t>
                      </a:r>
                      <a:r>
                        <a:rPr sz="1800" spc="-10" dirty="0">
                          <a:latin typeface="Cambria Math" panose="02040503050406030204" pitchFamily="18" charset="0"/>
                          <a:ea typeface="Cambria Math" panose="02040503050406030204" pitchFamily="18" charset="0"/>
                        </a:rPr>
                        <a:t>Q</a:t>
                      </a:r>
                      <a:r>
                        <a:rPr sz="1800" spc="-5" dirty="0">
                          <a:latin typeface="Cambria Math" panose="02040503050406030204" pitchFamily="18" charset="0"/>
                          <a:ea typeface="Cambria Math" panose="02040503050406030204" pitchFamily="18" charset="0"/>
                        </a:rPr>
                        <a:t>A</a:t>
                      </a:r>
                      <a:r>
                        <a:rPr sz="1800" dirty="0">
                          <a:latin typeface="Cambria Math" panose="02040503050406030204" pitchFamily="18" charset="0"/>
                          <a:ea typeface="Cambria Math" panose="02040503050406030204" pitchFamily="18" charset="0"/>
                        </a:rPr>
                        <a:t>M</a:t>
                      </a:r>
                      <a:endParaRPr sz="1800">
                        <a:latin typeface="Cambria Math" panose="02040503050406030204" pitchFamily="18" charset="0"/>
                        <a:ea typeface="Cambria Math" panose="02040503050406030204" pitchFamily="18" charset="0"/>
                        <a:cs typeface="Verdana"/>
                      </a:endParaRPr>
                    </a:p>
                  </a:txBody>
                  <a:tcPr marL="0" marR="0" marT="0" marB="0"/>
                </a:tc>
                <a:tc>
                  <a:txBody>
                    <a:bodyPr/>
                    <a:lstStyle/>
                    <a:p>
                      <a:pPr algn="ctr">
                        <a:lnSpc>
                          <a:spcPts val="2375"/>
                        </a:lnSpc>
                      </a:pPr>
                      <a:r>
                        <a:rPr sz="1800" spc="-5" dirty="0">
                          <a:latin typeface="Cambria Math" panose="02040503050406030204" pitchFamily="18" charset="0"/>
                          <a:ea typeface="Cambria Math" panose="02040503050406030204" pitchFamily="18" charset="0"/>
                        </a:rPr>
                        <a:t>5</a:t>
                      </a:r>
                      <a:r>
                        <a:rPr sz="1800" dirty="0">
                          <a:latin typeface="Cambria Math" panose="02040503050406030204" pitchFamily="18" charset="0"/>
                          <a:ea typeface="Cambria Math" panose="02040503050406030204" pitchFamily="18" charset="0"/>
                        </a:rPr>
                        <a:t>4</a:t>
                      </a:r>
                      <a:r>
                        <a:rPr sz="1800" spc="204" dirty="0">
                          <a:latin typeface="Cambria Math" panose="02040503050406030204" pitchFamily="18" charset="0"/>
                          <a:ea typeface="Cambria Math" panose="02040503050406030204" pitchFamily="18" charset="0"/>
                        </a:rPr>
                        <a:t> </a:t>
                      </a:r>
                      <a:r>
                        <a:rPr sz="1800" dirty="0">
                          <a:latin typeface="Cambria Math" panose="02040503050406030204" pitchFamily="18" charset="0"/>
                          <a:ea typeface="Cambria Math" panose="02040503050406030204" pitchFamily="18" charset="0"/>
                        </a:rPr>
                        <a:t>M</a:t>
                      </a:r>
                      <a:r>
                        <a:rPr sz="1800" spc="-5" dirty="0">
                          <a:latin typeface="Cambria Math" panose="02040503050406030204" pitchFamily="18" charset="0"/>
                          <a:ea typeface="Cambria Math" panose="02040503050406030204" pitchFamily="18" charset="0"/>
                        </a:rPr>
                        <a:t>b</a:t>
                      </a:r>
                      <a:r>
                        <a:rPr sz="1800" spc="-10" dirty="0">
                          <a:latin typeface="Cambria Math" panose="02040503050406030204" pitchFamily="18" charset="0"/>
                          <a:ea typeface="Cambria Math" panose="02040503050406030204" pitchFamily="18" charset="0"/>
                        </a:rPr>
                        <a:t>i</a:t>
                      </a:r>
                      <a:r>
                        <a:rPr sz="1800" dirty="0">
                          <a:latin typeface="Cambria Math" panose="02040503050406030204" pitchFamily="18" charset="0"/>
                          <a:ea typeface="Cambria Math" panose="02040503050406030204" pitchFamily="18" charset="0"/>
                        </a:rPr>
                        <a:t>t/s</a:t>
                      </a:r>
                      <a:endParaRPr sz="1800" dirty="0">
                        <a:latin typeface="Cambria Math" panose="02040503050406030204" pitchFamily="18" charset="0"/>
                        <a:ea typeface="Cambria Math" panose="02040503050406030204" pitchFamily="18" charset="0"/>
                        <a:cs typeface="Verdana"/>
                      </a:endParaRPr>
                    </a:p>
                  </a:txBody>
                  <a:tcPr marL="0" marR="0" marT="0" marB="0"/>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5895711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 Τίτλος"/>
          <p:cNvSpPr>
            <a:spLocks noGrp="1"/>
          </p:cNvSpPr>
          <p:nvPr>
            <p:ph type="title"/>
          </p:nvPr>
        </p:nvSpPr>
        <p:spPr/>
        <p:txBody>
          <a:bodyPr/>
          <a:lstStyle/>
          <a:p>
            <a:pPr eaLnBrk="1" hangingPunct="1"/>
            <a:r>
              <a:rPr lang="el-GR" altLang="el-GR" b="1" smtClean="0">
                <a:latin typeface="Cambria Math" pitchFamily="18" charset="0"/>
                <a:ea typeface="Cambria Math" pitchFamily="18" charset="0"/>
                <a:cs typeface="Cambria Math" pitchFamily="18" charset="0"/>
              </a:rPr>
              <a:t>Ιστορική Εξέλιξη</a:t>
            </a:r>
            <a:endParaRPr lang="en-US" altLang="el-GR" b="1" smtClean="0">
              <a:latin typeface="Cambria Math" pitchFamily="18" charset="0"/>
              <a:ea typeface="Cambria Math" pitchFamily="18" charset="0"/>
              <a:cs typeface="Cambria Math" pitchFamily="18" charset="0"/>
            </a:endParaRPr>
          </a:p>
        </p:txBody>
      </p:sp>
      <p:sp>
        <p:nvSpPr>
          <p:cNvPr id="4099" name="2 - Θέση περιεχομένου"/>
          <p:cNvSpPr>
            <a:spLocks noGrp="1"/>
          </p:cNvSpPr>
          <p:nvPr>
            <p:ph idx="1"/>
          </p:nvPr>
        </p:nvSpPr>
        <p:spPr/>
        <p:txBody>
          <a:bodyPr/>
          <a:lstStyle/>
          <a:p>
            <a:pPr marL="311233" marR="4454" indent="-300098">
              <a:lnSpc>
                <a:spcPct val="99900"/>
              </a:lnSpc>
              <a:spcBef>
                <a:spcPts val="600"/>
              </a:spcBef>
              <a:spcAft>
                <a:spcPts val="600"/>
              </a:spcAft>
              <a:tabLst>
                <a:tab pos="311790" algn="l"/>
              </a:tabLst>
            </a:pPr>
            <a:r>
              <a:rPr lang="el-GR" sz="2000" dirty="0" smtClean="0">
                <a:latin typeface="Cambria Math" panose="02040503050406030204" pitchFamily="18" charset="0"/>
                <a:ea typeface="Cambria Math" panose="02040503050406030204" pitchFamily="18" charset="0"/>
                <a:cs typeface="Times New Roman"/>
              </a:rPr>
              <a:t>O</a:t>
            </a:r>
            <a:r>
              <a:rPr lang="el-GR" sz="2000" spc="-9" dirty="0" smtClean="0">
                <a:latin typeface="Cambria Math" panose="02040503050406030204" pitchFamily="18" charset="0"/>
                <a:ea typeface="Cambria Math" panose="02040503050406030204" pitchFamily="18" charset="0"/>
                <a:cs typeface="Times New Roman"/>
              </a:rPr>
              <a:t>F</a:t>
            </a:r>
            <a:r>
              <a:rPr lang="el-GR" sz="2000" dirty="0" smtClean="0">
                <a:latin typeface="Cambria Math" panose="02040503050406030204" pitchFamily="18" charset="0"/>
                <a:ea typeface="Cambria Math" panose="02040503050406030204" pitchFamily="18" charset="0"/>
                <a:cs typeface="Times New Roman"/>
              </a:rPr>
              <a:t>DM</a:t>
            </a:r>
            <a:r>
              <a:rPr lang="el-GR" sz="2000" spc="-4" dirty="0" smtClean="0">
                <a:latin typeface="Cambria Math" panose="02040503050406030204" pitchFamily="18" charset="0"/>
                <a:ea typeface="Cambria Math" panose="02040503050406030204" pitchFamily="18" charset="0"/>
                <a:cs typeface="Times New Roman"/>
              </a:rPr>
              <a:t> </a:t>
            </a:r>
            <a:r>
              <a:rPr lang="el-GR" sz="2000" dirty="0" smtClean="0">
                <a:latin typeface="Cambria Math" panose="02040503050406030204" pitchFamily="18" charset="0"/>
                <a:ea typeface="Cambria Math" panose="02040503050406030204" pitchFamily="18" charset="0"/>
                <a:cs typeface="Times New Roman"/>
              </a:rPr>
              <a:t>– </a:t>
            </a:r>
            <a:r>
              <a:rPr lang="el-GR" sz="2000" dirty="0" err="1" smtClean="0">
                <a:latin typeface="Cambria Math" panose="02040503050406030204" pitchFamily="18" charset="0"/>
                <a:ea typeface="Cambria Math" panose="02040503050406030204" pitchFamily="18" charset="0"/>
                <a:cs typeface="Times New Roman"/>
              </a:rPr>
              <a:t>Orthogonal</a:t>
            </a:r>
            <a:r>
              <a:rPr lang="el-GR" sz="2000" dirty="0" smtClean="0">
                <a:latin typeface="Cambria Math" panose="02040503050406030204" pitchFamily="18" charset="0"/>
                <a:ea typeface="Cambria Math" panose="02040503050406030204" pitchFamily="18" charset="0"/>
                <a:cs typeface="Times New Roman"/>
              </a:rPr>
              <a:t> </a:t>
            </a:r>
            <a:r>
              <a:rPr lang="el-GR" sz="2000" dirty="0" err="1" smtClean="0">
                <a:latin typeface="Cambria Math" panose="02040503050406030204" pitchFamily="18" charset="0"/>
                <a:ea typeface="Cambria Math" panose="02040503050406030204" pitchFamily="18" charset="0"/>
                <a:cs typeface="Times New Roman"/>
              </a:rPr>
              <a:t>Frequency</a:t>
            </a:r>
            <a:r>
              <a:rPr lang="el-GR" sz="2000" dirty="0" smtClean="0">
                <a:latin typeface="Cambria Math" panose="02040503050406030204" pitchFamily="18" charset="0"/>
                <a:ea typeface="Cambria Math" panose="02040503050406030204" pitchFamily="18" charset="0"/>
                <a:cs typeface="Times New Roman"/>
              </a:rPr>
              <a:t> </a:t>
            </a:r>
            <a:r>
              <a:rPr lang="el-GR" sz="2000" dirty="0" err="1" smtClean="0">
                <a:latin typeface="Cambria Math" panose="02040503050406030204" pitchFamily="18" charset="0"/>
                <a:ea typeface="Cambria Math" panose="02040503050406030204" pitchFamily="18" charset="0"/>
                <a:cs typeface="Times New Roman"/>
              </a:rPr>
              <a:t>division</a:t>
            </a:r>
            <a:r>
              <a:rPr lang="el-GR" sz="2000" dirty="0" smtClean="0">
                <a:latin typeface="Cambria Math" panose="02040503050406030204" pitchFamily="18" charset="0"/>
                <a:ea typeface="Cambria Math" panose="02040503050406030204" pitchFamily="18" charset="0"/>
                <a:cs typeface="Times New Roman"/>
              </a:rPr>
              <a:t> </a:t>
            </a:r>
            <a:r>
              <a:rPr lang="el-GR" sz="2000" dirty="0" err="1" smtClean="0">
                <a:latin typeface="Cambria Math" panose="02040503050406030204" pitchFamily="18" charset="0"/>
                <a:ea typeface="Cambria Math" panose="02040503050406030204" pitchFamily="18" charset="0"/>
                <a:cs typeface="Times New Roman"/>
              </a:rPr>
              <a:t>Multiplexing</a:t>
            </a:r>
            <a:r>
              <a:rPr lang="el-GR" sz="2000" dirty="0" smtClean="0">
                <a:latin typeface="Cambria Math" panose="02040503050406030204" pitchFamily="18" charset="0"/>
                <a:ea typeface="Cambria Math" panose="02040503050406030204" pitchFamily="18" charset="0"/>
                <a:cs typeface="Times New Roman"/>
              </a:rPr>
              <a:t> - Ορθογώνια Πολυπλεξία Διαίρεσης Συχνότητας.</a:t>
            </a:r>
            <a:r>
              <a:rPr lang="el-GR" sz="2000" spc="-4" dirty="0" smtClean="0">
                <a:latin typeface="Cambria Math" panose="02040503050406030204" pitchFamily="18" charset="0"/>
                <a:ea typeface="Cambria Math" panose="02040503050406030204" pitchFamily="18" charset="0"/>
                <a:cs typeface="Times New Roman"/>
              </a:rPr>
              <a:t> </a:t>
            </a:r>
          </a:p>
          <a:p>
            <a:pPr marL="311233" marR="4454" indent="-300098">
              <a:lnSpc>
                <a:spcPct val="99900"/>
              </a:lnSpc>
              <a:spcBef>
                <a:spcPts val="600"/>
              </a:spcBef>
              <a:spcAft>
                <a:spcPts val="600"/>
              </a:spcAft>
              <a:tabLst>
                <a:tab pos="311790" algn="l"/>
              </a:tabLst>
            </a:pPr>
            <a:r>
              <a:rPr lang="el-GR" sz="2000" spc="-4" dirty="0" smtClean="0">
                <a:latin typeface="Cambria Math" panose="02040503050406030204" pitchFamily="18" charset="0"/>
                <a:ea typeface="Cambria Math" panose="02040503050406030204" pitchFamily="18" charset="0"/>
                <a:cs typeface="Times New Roman"/>
              </a:rPr>
              <a:t>Είναι μια τεχνική Διαμόρφωσης με την οποία μεταδίδονται μεγάλες ποσότητες πληροφορίας σε τηλεπικοινωνιακά συστήματα</a:t>
            </a:r>
          </a:p>
          <a:p>
            <a:pPr eaLnBrk="1" hangingPunct="1">
              <a:spcBef>
                <a:spcPts val="600"/>
              </a:spcBef>
              <a:spcAft>
                <a:spcPts val="600"/>
              </a:spcAft>
            </a:pPr>
            <a:r>
              <a:rPr lang="el-GR" altLang="el-GR" sz="2000" dirty="0" smtClean="0">
                <a:latin typeface="Cambria Math" pitchFamily="18" charset="0"/>
                <a:ea typeface="Cambria Math" pitchFamily="18" charset="0"/>
                <a:cs typeface="Cambria Math" pitchFamily="18" charset="0"/>
              </a:rPr>
              <a:t>Η διαμόρφωση </a:t>
            </a:r>
            <a:r>
              <a:rPr lang="en-US" altLang="el-GR" sz="2000" dirty="0" smtClean="0">
                <a:latin typeface="Cambria Math" pitchFamily="18" charset="0"/>
                <a:ea typeface="Cambria Math" pitchFamily="18" charset="0"/>
                <a:cs typeface="Cambria Math" pitchFamily="18" charset="0"/>
              </a:rPr>
              <a:t>OFDM </a:t>
            </a:r>
            <a:r>
              <a:rPr lang="el-GR" altLang="el-GR" sz="2000" dirty="0" smtClean="0">
                <a:latin typeface="Cambria Math" pitchFamily="18" charset="0"/>
                <a:ea typeface="Cambria Math" pitchFamily="18" charset="0"/>
                <a:cs typeface="Cambria Math" pitchFamily="18" charset="0"/>
              </a:rPr>
              <a:t>ήταν γνωστή από το 1966.</a:t>
            </a:r>
            <a:endParaRPr lang="en-US" altLang="el-GR" sz="2000" dirty="0" smtClean="0">
              <a:latin typeface="Cambria Math" pitchFamily="18" charset="0"/>
              <a:ea typeface="Cambria Math" pitchFamily="18" charset="0"/>
              <a:cs typeface="Cambria Math" pitchFamily="18" charset="0"/>
            </a:endParaRPr>
          </a:p>
          <a:p>
            <a:pPr eaLnBrk="1" hangingPunct="1">
              <a:spcBef>
                <a:spcPts val="600"/>
              </a:spcBef>
              <a:spcAft>
                <a:spcPts val="600"/>
              </a:spcAft>
            </a:pPr>
            <a:r>
              <a:rPr lang="el-GR" altLang="el-GR" sz="2000" dirty="0" smtClean="0">
                <a:latin typeface="Cambria Math" pitchFamily="18" charset="0"/>
                <a:ea typeface="Cambria Math" pitchFamily="18" charset="0"/>
                <a:cs typeface="Cambria Math" pitchFamily="18" charset="0"/>
              </a:rPr>
              <a:t>Τη δεκαετία του 1960 η τεχνική </a:t>
            </a:r>
            <a:r>
              <a:rPr lang="en-US" altLang="el-GR" sz="2000" dirty="0" smtClean="0">
                <a:latin typeface="Cambria Math" pitchFamily="18" charset="0"/>
                <a:ea typeface="Cambria Math" pitchFamily="18" charset="0"/>
                <a:cs typeface="Cambria Math" pitchFamily="18" charset="0"/>
              </a:rPr>
              <a:t>OFDM </a:t>
            </a:r>
            <a:r>
              <a:rPr lang="el-GR" altLang="el-GR" sz="2000" dirty="0" smtClean="0">
                <a:latin typeface="Cambria Math" pitchFamily="18" charset="0"/>
                <a:ea typeface="Cambria Math" pitchFamily="18" charset="0"/>
                <a:cs typeface="Cambria Math" pitchFamily="18" charset="0"/>
              </a:rPr>
              <a:t>χρησιμοποιήθηκε σε αρκετά στρατιωτικά προγράμματα τα οποία λειτουργούσαν σε ζώνες υψηλών συχνοτήτων.</a:t>
            </a:r>
            <a:endParaRPr lang="en-US" altLang="el-GR" sz="2000" dirty="0" smtClean="0">
              <a:latin typeface="Cambria Math" pitchFamily="18" charset="0"/>
              <a:ea typeface="Cambria Math" pitchFamily="18" charset="0"/>
              <a:cs typeface="Cambria Math" pitchFamily="18" charset="0"/>
            </a:endParaRPr>
          </a:p>
          <a:p>
            <a:pPr eaLnBrk="1" hangingPunct="1">
              <a:spcBef>
                <a:spcPts val="600"/>
              </a:spcBef>
              <a:spcAft>
                <a:spcPts val="600"/>
              </a:spcAft>
            </a:pPr>
            <a:r>
              <a:rPr lang="el-GR" altLang="el-GR" sz="2000" dirty="0" smtClean="0">
                <a:latin typeface="Cambria Math" pitchFamily="18" charset="0"/>
                <a:ea typeface="Cambria Math" pitchFamily="18" charset="0"/>
                <a:cs typeface="Cambria Math" pitchFamily="18" charset="0"/>
              </a:rPr>
              <a:t>Τη δεκαετία του 1980, μελετήθηκε για την αποδοτικότητά της σε </a:t>
            </a:r>
            <a:r>
              <a:rPr lang="en-US" altLang="el-GR" sz="2000" dirty="0" smtClean="0">
                <a:latin typeface="Cambria Math" pitchFamily="18" charset="0"/>
                <a:ea typeface="Cambria Math" pitchFamily="18" charset="0"/>
                <a:cs typeface="Cambria Math" pitchFamily="18" charset="0"/>
              </a:rPr>
              <a:t>modem </a:t>
            </a:r>
            <a:r>
              <a:rPr lang="el-GR" altLang="el-GR" sz="2000" dirty="0" smtClean="0">
                <a:latin typeface="Cambria Math" pitchFamily="18" charset="0"/>
                <a:ea typeface="Cambria Math" pitchFamily="18" charset="0"/>
                <a:cs typeface="Cambria Math" pitchFamily="18" charset="0"/>
              </a:rPr>
              <a:t>υψηλών ταχυτήτων, σε ψηφιακές κινητές επικοινωνίες, σε εγγραφές υψηλής πυκνότητας. </a:t>
            </a:r>
            <a:endParaRPr lang="en-US" altLang="el-GR" sz="2000" dirty="0" smtClean="0">
              <a:latin typeface="Cambria Math" pitchFamily="18" charset="0"/>
              <a:ea typeface="Cambria Math" pitchFamily="18" charset="0"/>
              <a:cs typeface="Cambria Math"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09600" y="157885"/>
            <a:ext cx="7939460" cy="1038867"/>
          </a:xfrm>
          <a:prstGeom prst="rect">
            <a:avLst/>
          </a:prstGeom>
        </p:spPr>
        <p:txBody>
          <a:bodyPr vert="horz" lIns="91440" tIns="45720" rIns="91440" bIns="45720" rtlCol="0" anchor="ctr">
            <a:normAutofit/>
          </a:bodyPr>
          <a:lstStyle/>
          <a:p>
            <a:pPr algn="ctr" rtl="0">
              <a:spcBef>
                <a:spcPct val="0"/>
              </a:spcBef>
            </a:pPr>
            <a:r>
              <a:rPr lang="el-GR" sz="3200" b="1" kern="1200" dirty="0" smtClean="0">
                <a:latin typeface="Cambria Math" pitchFamily="18" charset="0"/>
                <a:ea typeface="Cambria Math" pitchFamily="18" charset="0"/>
                <a:cs typeface="+mj-cs"/>
              </a:rPr>
              <a:t>Υπολογισμός Ρυθμού Μετάδοσης </a:t>
            </a:r>
            <a:r>
              <a:rPr lang="en-US" sz="3200" b="1" kern="1200" dirty="0" smtClean="0">
                <a:latin typeface="Cambria Math" pitchFamily="18" charset="0"/>
                <a:ea typeface="Cambria Math" pitchFamily="18" charset="0"/>
                <a:cs typeface="+mj-cs"/>
              </a:rPr>
              <a:t>OFDM</a:t>
            </a:r>
            <a:endParaRPr sz="3200" b="1" kern="1200" dirty="0">
              <a:latin typeface="Cambria Math" pitchFamily="18" charset="0"/>
              <a:ea typeface="Cambria Math" pitchFamily="18" charset="0"/>
              <a:cs typeface="+mj-cs"/>
            </a:endParaRPr>
          </a:p>
        </p:txBody>
      </p:sp>
      <p:sp>
        <p:nvSpPr>
          <p:cNvPr id="4" name="object 4"/>
          <p:cNvSpPr txBox="1"/>
          <p:nvPr/>
        </p:nvSpPr>
        <p:spPr>
          <a:xfrm>
            <a:off x="899592" y="2066390"/>
            <a:ext cx="7272808" cy="3459922"/>
          </a:xfrm>
          <a:prstGeom prst="rect">
            <a:avLst/>
          </a:prstGeom>
          <a:solidFill>
            <a:schemeClr val="accent5">
              <a:lumMod val="20000"/>
              <a:lumOff val="80000"/>
            </a:schemeClr>
          </a:solidFill>
          <a:ln>
            <a:noFill/>
          </a:ln>
        </p:spPr>
        <p:txBody>
          <a:bodyPr vert="horz" wrap="square" lIns="0" tIns="0" rIns="0" bIns="0" rtlCol="0">
            <a:spAutoFit/>
          </a:bodyPr>
          <a:lstStyle/>
          <a:p>
            <a:pPr marL="371364">
              <a:spcBef>
                <a:spcPts val="1175"/>
              </a:spcBef>
            </a:pPr>
            <a:endParaRPr lang="el-GR" sz="1800" spc="-4" dirty="0" smtClean="0">
              <a:latin typeface="Verdana"/>
              <a:cs typeface="Verdana"/>
            </a:endParaRPr>
          </a:p>
          <a:p>
            <a:pPr marL="371364">
              <a:spcBef>
                <a:spcPts val="1175"/>
              </a:spcBef>
            </a:pPr>
            <a:r>
              <a:rPr sz="1800" spc="-4" dirty="0" smtClean="0">
                <a:latin typeface="Verdana"/>
                <a:cs typeface="Verdana"/>
              </a:rPr>
              <a:t>S</a:t>
            </a:r>
            <a:r>
              <a:rPr sz="1800" dirty="0" smtClean="0">
                <a:latin typeface="Verdana"/>
                <a:cs typeface="Verdana"/>
              </a:rPr>
              <a:t>y</a:t>
            </a:r>
            <a:r>
              <a:rPr sz="1800" spc="-9" dirty="0" smtClean="0">
                <a:latin typeface="Verdana"/>
                <a:cs typeface="Verdana"/>
              </a:rPr>
              <a:t>m</a:t>
            </a:r>
            <a:r>
              <a:rPr sz="1800" spc="-4" dirty="0" smtClean="0">
                <a:latin typeface="Verdana"/>
                <a:cs typeface="Verdana"/>
              </a:rPr>
              <a:t>bo</a:t>
            </a:r>
            <a:r>
              <a:rPr sz="1800" dirty="0" smtClean="0">
                <a:latin typeface="Verdana"/>
                <a:cs typeface="Verdana"/>
              </a:rPr>
              <a:t>l</a:t>
            </a:r>
            <a:r>
              <a:rPr sz="1800" spc="171" dirty="0" smtClean="0">
                <a:latin typeface="Times New Roman"/>
                <a:cs typeface="Times New Roman"/>
              </a:rPr>
              <a:t> </a:t>
            </a:r>
            <a:r>
              <a:rPr sz="1800" spc="-4" dirty="0">
                <a:latin typeface="Verdana"/>
                <a:cs typeface="Verdana"/>
              </a:rPr>
              <a:t>d</a:t>
            </a:r>
            <a:r>
              <a:rPr sz="1800" dirty="0">
                <a:latin typeface="Verdana"/>
                <a:cs typeface="Verdana"/>
              </a:rPr>
              <a:t>u</a:t>
            </a:r>
            <a:r>
              <a:rPr sz="1800" spc="-4" dirty="0">
                <a:latin typeface="Verdana"/>
                <a:cs typeface="Verdana"/>
              </a:rPr>
              <a:t>ra</a:t>
            </a:r>
            <a:r>
              <a:rPr sz="1800" dirty="0">
                <a:latin typeface="Verdana"/>
                <a:cs typeface="Verdana"/>
              </a:rPr>
              <a:t>t</a:t>
            </a:r>
            <a:r>
              <a:rPr sz="1800" spc="-9" dirty="0">
                <a:latin typeface="Verdana"/>
                <a:cs typeface="Verdana"/>
              </a:rPr>
              <a:t>i</a:t>
            </a:r>
            <a:r>
              <a:rPr sz="1800" spc="-4" dirty="0">
                <a:latin typeface="Verdana"/>
                <a:cs typeface="Verdana"/>
              </a:rPr>
              <a:t>o</a:t>
            </a:r>
            <a:r>
              <a:rPr sz="1800" dirty="0">
                <a:latin typeface="Verdana"/>
                <a:cs typeface="Verdana"/>
              </a:rPr>
              <a:t>n</a:t>
            </a:r>
            <a:r>
              <a:rPr sz="1800" spc="171" dirty="0">
                <a:latin typeface="Times New Roman"/>
                <a:cs typeface="Times New Roman"/>
              </a:rPr>
              <a:t> </a:t>
            </a:r>
            <a:r>
              <a:rPr sz="1800" dirty="0">
                <a:latin typeface="Verdana"/>
                <a:cs typeface="Verdana"/>
              </a:rPr>
              <a:t>=</a:t>
            </a:r>
            <a:r>
              <a:rPr sz="1800" spc="175" dirty="0">
                <a:latin typeface="Times New Roman"/>
                <a:cs typeface="Times New Roman"/>
              </a:rPr>
              <a:t> </a:t>
            </a:r>
            <a:r>
              <a:rPr sz="1800" dirty="0">
                <a:latin typeface="Verdana"/>
                <a:cs typeface="Verdana"/>
              </a:rPr>
              <a:t>4</a:t>
            </a:r>
            <a:r>
              <a:rPr sz="1800" spc="158" dirty="0">
                <a:latin typeface="Times New Roman"/>
                <a:cs typeface="Times New Roman"/>
              </a:rPr>
              <a:t> </a:t>
            </a:r>
            <a:r>
              <a:rPr sz="1800" spc="-13" dirty="0">
                <a:latin typeface="Symbol"/>
                <a:cs typeface="Symbol"/>
              </a:rPr>
              <a:t></a:t>
            </a:r>
            <a:r>
              <a:rPr sz="1800" dirty="0">
                <a:latin typeface="Verdana"/>
                <a:cs typeface="Verdana"/>
              </a:rPr>
              <a:t>s</a:t>
            </a:r>
          </a:p>
          <a:p>
            <a:pPr marL="371364" marR="1755490" indent="-1670">
              <a:lnSpc>
                <a:spcPct val="150000"/>
              </a:lnSpc>
              <a:spcBef>
                <a:spcPts val="9"/>
              </a:spcBef>
              <a:tabLst>
                <a:tab pos="2941962" algn="l"/>
              </a:tabLst>
            </a:pPr>
            <a:r>
              <a:rPr sz="1800" dirty="0">
                <a:latin typeface="Verdana"/>
                <a:cs typeface="Verdana"/>
              </a:rPr>
              <a:t>D</a:t>
            </a:r>
            <a:r>
              <a:rPr sz="1800" spc="-4" dirty="0">
                <a:latin typeface="Verdana"/>
                <a:cs typeface="Verdana"/>
              </a:rPr>
              <a:t>a</a:t>
            </a:r>
            <a:r>
              <a:rPr sz="1800" dirty="0">
                <a:latin typeface="Verdana"/>
                <a:cs typeface="Verdana"/>
              </a:rPr>
              <a:t>t</a:t>
            </a:r>
            <a:r>
              <a:rPr sz="1800" spc="-4" dirty="0">
                <a:latin typeface="Verdana"/>
                <a:cs typeface="Verdana"/>
              </a:rPr>
              <a:t>a</a:t>
            </a:r>
            <a:r>
              <a:rPr sz="1800" dirty="0">
                <a:latin typeface="Verdana"/>
                <a:cs typeface="Verdana"/>
              </a:rPr>
              <a:t>-c</a:t>
            </a:r>
            <a:r>
              <a:rPr sz="1800" spc="-18" dirty="0">
                <a:latin typeface="Verdana"/>
                <a:cs typeface="Verdana"/>
              </a:rPr>
              <a:t>ar</a:t>
            </a:r>
            <a:r>
              <a:rPr sz="1800" spc="-4" dirty="0">
                <a:latin typeface="Verdana"/>
                <a:cs typeface="Verdana"/>
              </a:rPr>
              <a:t>r</a:t>
            </a:r>
            <a:r>
              <a:rPr sz="1800" dirty="0">
                <a:latin typeface="Verdana"/>
                <a:cs typeface="Verdana"/>
              </a:rPr>
              <a:t>y</a:t>
            </a:r>
            <a:r>
              <a:rPr sz="1800" spc="-9" dirty="0">
                <a:latin typeface="Verdana"/>
                <a:cs typeface="Verdana"/>
              </a:rPr>
              <a:t>i</a:t>
            </a:r>
            <a:r>
              <a:rPr sz="1800" dirty="0">
                <a:latin typeface="Verdana"/>
                <a:cs typeface="Verdana"/>
              </a:rPr>
              <a:t>ng</a:t>
            </a:r>
            <a:r>
              <a:rPr sz="1800" spc="179" dirty="0">
                <a:latin typeface="Times New Roman"/>
                <a:cs typeface="Times New Roman"/>
              </a:rPr>
              <a:t> </a:t>
            </a:r>
            <a:r>
              <a:rPr sz="1800" spc="-13" dirty="0">
                <a:latin typeface="Verdana"/>
                <a:cs typeface="Verdana"/>
              </a:rPr>
              <a:t>s</a:t>
            </a:r>
            <a:r>
              <a:rPr sz="1800" dirty="0">
                <a:latin typeface="Verdana"/>
                <a:cs typeface="Verdana"/>
              </a:rPr>
              <a:t>u</a:t>
            </a:r>
            <a:r>
              <a:rPr sz="1800" spc="-4" dirty="0">
                <a:latin typeface="Verdana"/>
                <a:cs typeface="Verdana"/>
              </a:rPr>
              <a:t>b</a:t>
            </a:r>
            <a:r>
              <a:rPr sz="1800" dirty="0">
                <a:latin typeface="Verdana"/>
                <a:cs typeface="Verdana"/>
              </a:rPr>
              <a:t>c</a:t>
            </a:r>
            <a:r>
              <a:rPr sz="1800" spc="-18" dirty="0">
                <a:latin typeface="Verdana"/>
                <a:cs typeface="Verdana"/>
              </a:rPr>
              <a:t>a</a:t>
            </a:r>
            <a:r>
              <a:rPr sz="1800" spc="-4" dirty="0">
                <a:latin typeface="Verdana"/>
                <a:cs typeface="Verdana"/>
              </a:rPr>
              <a:t>rr</a:t>
            </a:r>
            <a:r>
              <a:rPr sz="1800" spc="-9" dirty="0">
                <a:latin typeface="Verdana"/>
                <a:cs typeface="Verdana"/>
              </a:rPr>
              <a:t>ie</a:t>
            </a:r>
            <a:r>
              <a:rPr sz="1800" spc="-4" dirty="0">
                <a:latin typeface="Verdana"/>
                <a:cs typeface="Verdana"/>
              </a:rPr>
              <a:t>r</a:t>
            </a:r>
            <a:r>
              <a:rPr sz="1800" dirty="0">
                <a:latin typeface="Verdana"/>
                <a:cs typeface="Verdana"/>
              </a:rPr>
              <a:t>s</a:t>
            </a:r>
            <a:r>
              <a:rPr sz="1800" spc="179" dirty="0">
                <a:latin typeface="Times New Roman"/>
                <a:cs typeface="Times New Roman"/>
              </a:rPr>
              <a:t> </a:t>
            </a:r>
            <a:r>
              <a:rPr sz="1800" dirty="0">
                <a:latin typeface="Verdana"/>
                <a:cs typeface="Verdana"/>
              </a:rPr>
              <a:t>=</a:t>
            </a:r>
            <a:r>
              <a:rPr sz="1800" spc="175" dirty="0">
                <a:latin typeface="Times New Roman"/>
                <a:cs typeface="Times New Roman"/>
              </a:rPr>
              <a:t> </a:t>
            </a:r>
            <a:r>
              <a:rPr sz="1800" spc="-4" dirty="0">
                <a:latin typeface="Verdana"/>
                <a:cs typeface="Verdana"/>
              </a:rPr>
              <a:t>4</a:t>
            </a:r>
            <a:r>
              <a:rPr sz="1800" dirty="0">
                <a:latin typeface="Verdana"/>
                <a:cs typeface="Verdana"/>
              </a:rPr>
              <a:t>8</a:t>
            </a:r>
            <a:r>
              <a:rPr sz="1800" dirty="0">
                <a:latin typeface="Times New Roman"/>
                <a:cs typeface="Times New Roman"/>
              </a:rPr>
              <a:t>   </a:t>
            </a:r>
            <a:r>
              <a:rPr sz="1800" spc="-9" dirty="0">
                <a:latin typeface="Verdana"/>
                <a:cs typeface="Verdana"/>
              </a:rPr>
              <a:t>Bi</a:t>
            </a:r>
            <a:r>
              <a:rPr sz="1800" dirty="0">
                <a:latin typeface="Verdana"/>
                <a:cs typeface="Verdana"/>
              </a:rPr>
              <a:t>ts</a:t>
            </a:r>
            <a:r>
              <a:rPr sz="1800" spc="179" dirty="0">
                <a:latin typeface="Times New Roman"/>
                <a:cs typeface="Times New Roman"/>
              </a:rPr>
              <a:t> </a:t>
            </a:r>
            <a:r>
              <a:rPr sz="1800" dirty="0">
                <a:latin typeface="Verdana"/>
                <a:cs typeface="Verdana"/>
              </a:rPr>
              <a:t>/</a:t>
            </a:r>
            <a:r>
              <a:rPr sz="1800" spc="171" dirty="0">
                <a:latin typeface="Times New Roman"/>
                <a:cs typeface="Times New Roman"/>
              </a:rPr>
              <a:t> </a:t>
            </a:r>
            <a:r>
              <a:rPr sz="1800" spc="-13" dirty="0">
                <a:latin typeface="Verdana"/>
                <a:cs typeface="Verdana"/>
              </a:rPr>
              <a:t>s</a:t>
            </a:r>
            <a:r>
              <a:rPr sz="1800" spc="-9" dirty="0">
                <a:latin typeface="Verdana"/>
                <a:cs typeface="Verdana"/>
              </a:rPr>
              <a:t>u</a:t>
            </a:r>
            <a:r>
              <a:rPr sz="1800" spc="-4" dirty="0">
                <a:latin typeface="Verdana"/>
                <a:cs typeface="Verdana"/>
              </a:rPr>
              <a:t>b</a:t>
            </a:r>
            <a:r>
              <a:rPr sz="1800" dirty="0">
                <a:latin typeface="Verdana"/>
                <a:cs typeface="Verdana"/>
              </a:rPr>
              <a:t>ch</a:t>
            </a:r>
            <a:r>
              <a:rPr sz="1800" spc="-18" dirty="0">
                <a:latin typeface="Verdana"/>
                <a:cs typeface="Verdana"/>
              </a:rPr>
              <a:t>a</a:t>
            </a:r>
            <a:r>
              <a:rPr sz="1800" spc="-9" dirty="0">
                <a:latin typeface="Verdana"/>
                <a:cs typeface="Verdana"/>
              </a:rPr>
              <a:t>n</a:t>
            </a:r>
            <a:r>
              <a:rPr sz="1800" dirty="0">
                <a:latin typeface="Verdana"/>
                <a:cs typeface="Verdana"/>
              </a:rPr>
              <a:t>n</a:t>
            </a:r>
            <a:r>
              <a:rPr sz="1800" spc="-9" dirty="0">
                <a:latin typeface="Verdana"/>
                <a:cs typeface="Verdana"/>
              </a:rPr>
              <a:t>e</a:t>
            </a:r>
            <a:r>
              <a:rPr sz="1800" dirty="0">
                <a:latin typeface="Verdana"/>
                <a:cs typeface="Verdana"/>
              </a:rPr>
              <a:t>l</a:t>
            </a:r>
            <a:r>
              <a:rPr sz="1800" spc="171" dirty="0">
                <a:latin typeface="Times New Roman"/>
                <a:cs typeface="Times New Roman"/>
              </a:rPr>
              <a:t> </a:t>
            </a:r>
            <a:r>
              <a:rPr sz="1800" dirty="0">
                <a:latin typeface="Verdana"/>
                <a:cs typeface="Verdana"/>
              </a:rPr>
              <a:t>=</a:t>
            </a:r>
            <a:r>
              <a:rPr sz="1800" spc="162" dirty="0">
                <a:latin typeface="Times New Roman"/>
                <a:cs typeface="Times New Roman"/>
              </a:rPr>
              <a:t> </a:t>
            </a:r>
            <a:r>
              <a:rPr sz="1800" dirty="0">
                <a:latin typeface="Verdana"/>
                <a:cs typeface="Verdana"/>
              </a:rPr>
              <a:t>6</a:t>
            </a:r>
            <a:r>
              <a:rPr sz="1800" dirty="0">
                <a:latin typeface="Times New Roman"/>
                <a:cs typeface="Times New Roman"/>
              </a:rPr>
              <a:t>	</a:t>
            </a:r>
            <a:r>
              <a:rPr sz="1800" dirty="0">
                <a:latin typeface="Verdana"/>
                <a:cs typeface="Verdana"/>
              </a:rPr>
              <a:t>(</a:t>
            </a:r>
            <a:r>
              <a:rPr sz="1800" spc="-4" dirty="0">
                <a:latin typeface="Verdana"/>
                <a:cs typeface="Verdana"/>
              </a:rPr>
              <a:t>64</a:t>
            </a:r>
            <a:r>
              <a:rPr sz="1800" dirty="0">
                <a:latin typeface="Verdana"/>
                <a:cs typeface="Verdana"/>
              </a:rPr>
              <a:t>-</a:t>
            </a:r>
            <a:r>
              <a:rPr sz="1800" spc="-9" dirty="0">
                <a:latin typeface="Verdana"/>
                <a:cs typeface="Verdana"/>
              </a:rPr>
              <a:t>Q</a:t>
            </a:r>
            <a:r>
              <a:rPr sz="1800" spc="-4" dirty="0">
                <a:latin typeface="Verdana"/>
                <a:cs typeface="Verdana"/>
              </a:rPr>
              <a:t>A</a:t>
            </a:r>
            <a:r>
              <a:rPr sz="1800" spc="-9" dirty="0">
                <a:latin typeface="Verdana"/>
                <a:cs typeface="Verdana"/>
              </a:rPr>
              <a:t>M</a:t>
            </a:r>
            <a:r>
              <a:rPr sz="1800" dirty="0">
                <a:latin typeface="Verdana"/>
                <a:cs typeface="Verdana"/>
              </a:rPr>
              <a:t>)</a:t>
            </a:r>
            <a:r>
              <a:rPr sz="1800" dirty="0">
                <a:latin typeface="Times New Roman"/>
                <a:cs typeface="Times New Roman"/>
              </a:rPr>
              <a:t> </a:t>
            </a:r>
            <a:r>
              <a:rPr sz="1800" spc="-9" dirty="0">
                <a:latin typeface="Verdana"/>
                <a:cs typeface="Verdana"/>
              </a:rPr>
              <a:t>Bi</a:t>
            </a:r>
            <a:r>
              <a:rPr sz="1800" dirty="0">
                <a:latin typeface="Verdana"/>
                <a:cs typeface="Verdana"/>
              </a:rPr>
              <a:t>ts</a:t>
            </a:r>
            <a:r>
              <a:rPr sz="1800" spc="179" dirty="0">
                <a:latin typeface="Times New Roman"/>
                <a:cs typeface="Times New Roman"/>
              </a:rPr>
              <a:t> </a:t>
            </a:r>
            <a:r>
              <a:rPr sz="1800" dirty="0">
                <a:latin typeface="Verdana"/>
                <a:cs typeface="Verdana"/>
              </a:rPr>
              <a:t>/</a:t>
            </a:r>
            <a:r>
              <a:rPr sz="1800" spc="184" dirty="0">
                <a:latin typeface="Times New Roman"/>
                <a:cs typeface="Times New Roman"/>
              </a:rPr>
              <a:t> </a:t>
            </a:r>
            <a:r>
              <a:rPr sz="1800" spc="-9" dirty="0">
                <a:latin typeface="Verdana"/>
                <a:cs typeface="Verdana"/>
              </a:rPr>
              <a:t>O</a:t>
            </a:r>
            <a:r>
              <a:rPr sz="1800" spc="-13" dirty="0">
                <a:latin typeface="Verdana"/>
                <a:cs typeface="Verdana"/>
              </a:rPr>
              <a:t>F</a:t>
            </a:r>
            <a:r>
              <a:rPr sz="1800" dirty="0">
                <a:latin typeface="Verdana"/>
                <a:cs typeface="Verdana"/>
              </a:rPr>
              <a:t>DM</a:t>
            </a:r>
            <a:r>
              <a:rPr sz="1800" spc="171" dirty="0">
                <a:latin typeface="Times New Roman"/>
                <a:cs typeface="Times New Roman"/>
              </a:rPr>
              <a:t> </a:t>
            </a:r>
            <a:r>
              <a:rPr sz="1800" spc="-13" dirty="0">
                <a:latin typeface="Verdana"/>
                <a:cs typeface="Verdana"/>
              </a:rPr>
              <a:t>s</a:t>
            </a:r>
            <a:r>
              <a:rPr sz="1800" dirty="0">
                <a:latin typeface="Verdana"/>
                <a:cs typeface="Verdana"/>
              </a:rPr>
              <a:t>y</a:t>
            </a:r>
            <a:r>
              <a:rPr sz="1800" spc="-9" dirty="0">
                <a:latin typeface="Verdana"/>
                <a:cs typeface="Verdana"/>
              </a:rPr>
              <a:t>m</a:t>
            </a:r>
            <a:r>
              <a:rPr sz="1800" spc="-4" dirty="0">
                <a:latin typeface="Verdana"/>
                <a:cs typeface="Verdana"/>
              </a:rPr>
              <a:t>bo</a:t>
            </a:r>
            <a:r>
              <a:rPr sz="1800" dirty="0">
                <a:latin typeface="Verdana"/>
                <a:cs typeface="Verdana"/>
              </a:rPr>
              <a:t>l</a:t>
            </a:r>
            <a:r>
              <a:rPr sz="1800" spc="171" dirty="0">
                <a:latin typeface="Times New Roman"/>
                <a:cs typeface="Times New Roman"/>
              </a:rPr>
              <a:t> </a:t>
            </a:r>
            <a:r>
              <a:rPr sz="1800" dirty="0">
                <a:latin typeface="Verdana"/>
                <a:cs typeface="Verdana"/>
              </a:rPr>
              <a:t>=</a:t>
            </a:r>
            <a:r>
              <a:rPr sz="1800" spc="184" dirty="0">
                <a:latin typeface="Times New Roman"/>
                <a:cs typeface="Times New Roman"/>
              </a:rPr>
              <a:t> </a:t>
            </a:r>
            <a:r>
              <a:rPr sz="1800" dirty="0">
                <a:latin typeface="Verdana"/>
                <a:cs typeface="Verdana"/>
              </a:rPr>
              <a:t>6</a:t>
            </a:r>
            <a:r>
              <a:rPr sz="1800" spc="167" dirty="0">
                <a:latin typeface="Times New Roman"/>
                <a:cs typeface="Times New Roman"/>
              </a:rPr>
              <a:t> </a:t>
            </a:r>
            <a:r>
              <a:rPr sz="1800" dirty="0">
                <a:latin typeface="Verdana"/>
                <a:cs typeface="Verdana"/>
              </a:rPr>
              <a:t>x</a:t>
            </a:r>
            <a:r>
              <a:rPr sz="1800" spc="184" dirty="0">
                <a:latin typeface="Times New Roman"/>
                <a:cs typeface="Times New Roman"/>
              </a:rPr>
              <a:t> </a:t>
            </a:r>
            <a:r>
              <a:rPr sz="1800" spc="-4" dirty="0">
                <a:latin typeface="Verdana"/>
                <a:cs typeface="Verdana"/>
              </a:rPr>
              <a:t>4</a:t>
            </a:r>
            <a:r>
              <a:rPr sz="1800" dirty="0">
                <a:latin typeface="Verdana"/>
                <a:cs typeface="Verdana"/>
              </a:rPr>
              <a:t>8</a:t>
            </a:r>
            <a:r>
              <a:rPr sz="1800" spc="167" dirty="0">
                <a:latin typeface="Times New Roman"/>
                <a:cs typeface="Times New Roman"/>
              </a:rPr>
              <a:t> </a:t>
            </a:r>
            <a:r>
              <a:rPr sz="1800" dirty="0">
                <a:latin typeface="Verdana"/>
                <a:cs typeface="Verdana"/>
              </a:rPr>
              <a:t>=</a:t>
            </a:r>
            <a:r>
              <a:rPr sz="1800" spc="162" dirty="0">
                <a:latin typeface="Times New Roman"/>
                <a:cs typeface="Times New Roman"/>
              </a:rPr>
              <a:t> </a:t>
            </a:r>
            <a:r>
              <a:rPr sz="1800" spc="-4" dirty="0">
                <a:latin typeface="Verdana"/>
                <a:cs typeface="Verdana"/>
              </a:rPr>
              <a:t>28</a:t>
            </a:r>
            <a:r>
              <a:rPr sz="1800" dirty="0">
                <a:latin typeface="Verdana"/>
                <a:cs typeface="Verdana"/>
              </a:rPr>
              <a:t>8</a:t>
            </a:r>
          </a:p>
          <a:p>
            <a:pPr marL="371364">
              <a:spcBef>
                <a:spcPts val="1052"/>
              </a:spcBef>
            </a:pPr>
            <a:r>
              <a:rPr sz="1800" spc="-9" dirty="0">
                <a:latin typeface="Verdana"/>
                <a:cs typeface="Verdana"/>
              </a:rPr>
              <a:t>C</a:t>
            </a:r>
            <a:r>
              <a:rPr sz="1800" dirty="0">
                <a:latin typeface="Verdana"/>
                <a:cs typeface="Verdana"/>
              </a:rPr>
              <a:t>h</a:t>
            </a:r>
            <a:r>
              <a:rPr sz="1800" spc="-18" dirty="0">
                <a:latin typeface="Verdana"/>
                <a:cs typeface="Verdana"/>
              </a:rPr>
              <a:t>a</a:t>
            </a:r>
            <a:r>
              <a:rPr sz="1800" dirty="0">
                <a:latin typeface="Verdana"/>
                <a:cs typeface="Verdana"/>
              </a:rPr>
              <a:t>nn</a:t>
            </a:r>
            <a:r>
              <a:rPr sz="1800" spc="-9" dirty="0">
                <a:latin typeface="Verdana"/>
                <a:cs typeface="Verdana"/>
              </a:rPr>
              <a:t>e</a:t>
            </a:r>
            <a:r>
              <a:rPr sz="1800" dirty="0">
                <a:latin typeface="Verdana"/>
                <a:cs typeface="Verdana"/>
              </a:rPr>
              <a:t>l</a:t>
            </a:r>
            <a:r>
              <a:rPr sz="1800" spc="162" dirty="0">
                <a:latin typeface="Times New Roman"/>
                <a:cs typeface="Times New Roman"/>
              </a:rPr>
              <a:t> </a:t>
            </a:r>
            <a:r>
              <a:rPr sz="1800" dirty="0">
                <a:latin typeface="Verdana"/>
                <a:cs typeface="Verdana"/>
              </a:rPr>
              <a:t>c</a:t>
            </a:r>
            <a:r>
              <a:rPr sz="1800" spc="-4" dirty="0">
                <a:latin typeface="Verdana"/>
                <a:cs typeface="Verdana"/>
              </a:rPr>
              <a:t>od</a:t>
            </a:r>
            <a:r>
              <a:rPr sz="1800" spc="-9" dirty="0">
                <a:latin typeface="Verdana"/>
                <a:cs typeface="Verdana"/>
              </a:rPr>
              <a:t>i</a:t>
            </a:r>
            <a:r>
              <a:rPr sz="1800" dirty="0">
                <a:latin typeface="Verdana"/>
                <a:cs typeface="Verdana"/>
              </a:rPr>
              <a:t>n</a:t>
            </a:r>
            <a:r>
              <a:rPr sz="1800" spc="-4" dirty="0">
                <a:latin typeface="Verdana"/>
                <a:cs typeface="Verdana"/>
              </a:rPr>
              <a:t>g</a:t>
            </a:r>
            <a:r>
              <a:rPr sz="1800" dirty="0">
                <a:latin typeface="Verdana"/>
                <a:cs typeface="Verdana"/>
              </a:rPr>
              <a:t>:</a:t>
            </a:r>
            <a:r>
              <a:rPr sz="1800" spc="171" dirty="0">
                <a:latin typeface="Times New Roman"/>
                <a:cs typeface="Times New Roman"/>
              </a:rPr>
              <a:t> </a:t>
            </a:r>
            <a:r>
              <a:rPr sz="1800" dirty="0">
                <a:latin typeface="Verdana"/>
                <a:cs typeface="Verdana"/>
              </a:rPr>
              <a:t>n</a:t>
            </a:r>
            <a:r>
              <a:rPr sz="1800" spc="-9" dirty="0">
                <a:latin typeface="Verdana"/>
                <a:cs typeface="Verdana"/>
              </a:rPr>
              <a:t>um</a:t>
            </a:r>
            <a:r>
              <a:rPr sz="1800" spc="-4" dirty="0">
                <a:latin typeface="Verdana"/>
                <a:cs typeface="Verdana"/>
              </a:rPr>
              <a:t>b</a:t>
            </a:r>
            <a:r>
              <a:rPr sz="1800" spc="-9" dirty="0">
                <a:latin typeface="Verdana"/>
                <a:cs typeface="Verdana"/>
              </a:rPr>
              <a:t>e</a:t>
            </a:r>
            <a:r>
              <a:rPr sz="1800" dirty="0">
                <a:latin typeface="Verdana"/>
                <a:cs typeface="Verdana"/>
              </a:rPr>
              <a:t>r</a:t>
            </a:r>
            <a:r>
              <a:rPr sz="1800" spc="175" dirty="0">
                <a:latin typeface="Times New Roman"/>
                <a:cs typeface="Times New Roman"/>
              </a:rPr>
              <a:t> </a:t>
            </a:r>
            <a:r>
              <a:rPr sz="1800" spc="-4" dirty="0">
                <a:latin typeface="Verdana"/>
                <a:cs typeface="Verdana"/>
              </a:rPr>
              <a:t>r</a:t>
            </a:r>
            <a:r>
              <a:rPr sz="1800" spc="-9" dirty="0">
                <a:latin typeface="Verdana"/>
                <a:cs typeface="Verdana"/>
              </a:rPr>
              <a:t>e</a:t>
            </a:r>
            <a:r>
              <a:rPr sz="1800" spc="-4" dirty="0">
                <a:latin typeface="Verdana"/>
                <a:cs typeface="Verdana"/>
              </a:rPr>
              <a:t>d</a:t>
            </a:r>
            <a:r>
              <a:rPr sz="1800" spc="-9" dirty="0">
                <a:latin typeface="Verdana"/>
                <a:cs typeface="Verdana"/>
              </a:rPr>
              <a:t>u</a:t>
            </a:r>
            <a:r>
              <a:rPr sz="1800" spc="-13" dirty="0">
                <a:latin typeface="Verdana"/>
                <a:cs typeface="Verdana"/>
              </a:rPr>
              <a:t>c</a:t>
            </a:r>
            <a:r>
              <a:rPr sz="1800" spc="-9" dirty="0">
                <a:latin typeface="Verdana"/>
                <a:cs typeface="Verdana"/>
              </a:rPr>
              <a:t>e</a:t>
            </a:r>
            <a:r>
              <a:rPr sz="1800" dirty="0">
                <a:latin typeface="Verdana"/>
                <a:cs typeface="Verdana"/>
              </a:rPr>
              <a:t>d</a:t>
            </a:r>
            <a:r>
              <a:rPr sz="1800" spc="179" dirty="0">
                <a:latin typeface="Times New Roman"/>
                <a:cs typeface="Times New Roman"/>
              </a:rPr>
              <a:t> </a:t>
            </a:r>
            <a:r>
              <a:rPr sz="1800" dirty="0">
                <a:latin typeface="Verdana"/>
                <a:cs typeface="Verdana"/>
              </a:rPr>
              <a:t>to</a:t>
            </a:r>
            <a:r>
              <a:rPr sz="1800" spc="167" dirty="0">
                <a:latin typeface="Times New Roman"/>
                <a:cs typeface="Times New Roman"/>
              </a:rPr>
              <a:t> </a:t>
            </a:r>
            <a:r>
              <a:rPr sz="1800" spc="-4" dirty="0">
                <a:latin typeface="Verdana"/>
                <a:cs typeface="Verdana"/>
              </a:rPr>
              <a:t>3</a:t>
            </a:r>
            <a:r>
              <a:rPr sz="1800" dirty="0">
                <a:latin typeface="Verdana"/>
                <a:cs typeface="Verdana"/>
              </a:rPr>
              <a:t>/4</a:t>
            </a:r>
            <a:r>
              <a:rPr sz="1800" spc="179" dirty="0">
                <a:latin typeface="Times New Roman"/>
                <a:cs typeface="Times New Roman"/>
              </a:rPr>
              <a:t> </a:t>
            </a:r>
            <a:r>
              <a:rPr sz="1800" dirty="0">
                <a:latin typeface="Verdana"/>
                <a:cs typeface="Verdana"/>
              </a:rPr>
              <a:t>x</a:t>
            </a:r>
            <a:r>
              <a:rPr sz="1800" spc="171" dirty="0">
                <a:latin typeface="Times New Roman"/>
                <a:cs typeface="Times New Roman"/>
              </a:rPr>
              <a:t> </a:t>
            </a:r>
            <a:r>
              <a:rPr sz="1800" spc="-4" dirty="0">
                <a:latin typeface="Verdana"/>
                <a:cs typeface="Verdana"/>
              </a:rPr>
              <a:t>28</a:t>
            </a:r>
            <a:r>
              <a:rPr sz="1800" dirty="0">
                <a:latin typeface="Verdana"/>
                <a:cs typeface="Verdana"/>
              </a:rPr>
              <a:t>8</a:t>
            </a:r>
          </a:p>
          <a:p>
            <a:pPr marL="371364"/>
            <a:r>
              <a:rPr sz="1800" dirty="0">
                <a:latin typeface="Verdana"/>
                <a:cs typeface="Verdana"/>
              </a:rPr>
              <a:t>=</a:t>
            </a:r>
            <a:r>
              <a:rPr sz="1800" spc="175" dirty="0">
                <a:latin typeface="Times New Roman"/>
                <a:cs typeface="Times New Roman"/>
              </a:rPr>
              <a:t> </a:t>
            </a:r>
            <a:r>
              <a:rPr sz="1800" spc="-4" dirty="0">
                <a:latin typeface="Verdana"/>
                <a:cs typeface="Verdana"/>
              </a:rPr>
              <a:t>21</a:t>
            </a:r>
            <a:r>
              <a:rPr sz="1800" dirty="0">
                <a:latin typeface="Verdana"/>
                <a:cs typeface="Verdana"/>
              </a:rPr>
              <a:t>6</a:t>
            </a:r>
            <a:r>
              <a:rPr sz="1800" spc="179" dirty="0">
                <a:latin typeface="Times New Roman"/>
                <a:cs typeface="Times New Roman"/>
              </a:rPr>
              <a:t> </a:t>
            </a:r>
            <a:r>
              <a:rPr sz="1800" spc="-4" dirty="0">
                <a:latin typeface="Verdana"/>
                <a:cs typeface="Verdana"/>
              </a:rPr>
              <a:t>b</a:t>
            </a:r>
            <a:r>
              <a:rPr sz="1800" spc="-9" dirty="0">
                <a:latin typeface="Verdana"/>
                <a:cs typeface="Verdana"/>
              </a:rPr>
              <a:t>i</a:t>
            </a:r>
            <a:r>
              <a:rPr sz="1800" dirty="0">
                <a:latin typeface="Verdana"/>
                <a:cs typeface="Verdana"/>
              </a:rPr>
              <a:t>ts/sy</a:t>
            </a:r>
            <a:r>
              <a:rPr sz="1800" spc="-9" dirty="0">
                <a:latin typeface="Verdana"/>
                <a:cs typeface="Verdana"/>
              </a:rPr>
              <a:t>m</a:t>
            </a:r>
            <a:r>
              <a:rPr sz="1800" spc="-4" dirty="0">
                <a:latin typeface="Verdana"/>
                <a:cs typeface="Verdana"/>
              </a:rPr>
              <a:t>bo</a:t>
            </a:r>
            <a:r>
              <a:rPr sz="1800" dirty="0">
                <a:latin typeface="Verdana"/>
                <a:cs typeface="Verdana"/>
              </a:rPr>
              <a:t>l</a:t>
            </a:r>
          </a:p>
          <a:p>
            <a:pPr marL="371364">
              <a:spcBef>
                <a:spcPts val="1039"/>
              </a:spcBef>
            </a:pPr>
            <a:r>
              <a:rPr sz="1800" spc="-9" dirty="0">
                <a:latin typeface="Verdana"/>
                <a:cs typeface="Verdana"/>
              </a:rPr>
              <a:t>=</a:t>
            </a:r>
            <a:r>
              <a:rPr sz="1800" dirty="0">
                <a:latin typeface="Verdana"/>
                <a:cs typeface="Verdana"/>
              </a:rPr>
              <a:t>&gt;</a:t>
            </a:r>
            <a:r>
              <a:rPr sz="1800" spc="184" dirty="0">
                <a:latin typeface="Times New Roman"/>
                <a:cs typeface="Times New Roman"/>
              </a:rPr>
              <a:t> </a:t>
            </a:r>
            <a:r>
              <a:rPr sz="1800" spc="-9" dirty="0">
                <a:solidFill>
                  <a:srgbClr val="0000FF"/>
                </a:solidFill>
                <a:latin typeface="Verdana"/>
                <a:cs typeface="Verdana"/>
              </a:rPr>
              <a:t>Bi</a:t>
            </a:r>
            <a:r>
              <a:rPr sz="1800" dirty="0">
                <a:solidFill>
                  <a:srgbClr val="0000FF"/>
                </a:solidFill>
                <a:latin typeface="Verdana"/>
                <a:cs typeface="Verdana"/>
              </a:rPr>
              <a:t>t</a:t>
            </a:r>
            <a:r>
              <a:rPr sz="1800" spc="184" dirty="0">
                <a:solidFill>
                  <a:srgbClr val="0000FF"/>
                </a:solidFill>
                <a:latin typeface="Times New Roman"/>
                <a:cs typeface="Times New Roman"/>
              </a:rPr>
              <a:t> </a:t>
            </a:r>
            <a:r>
              <a:rPr sz="1800" spc="-4" dirty="0">
                <a:solidFill>
                  <a:srgbClr val="0000FF"/>
                </a:solidFill>
                <a:latin typeface="Verdana"/>
                <a:cs typeface="Verdana"/>
              </a:rPr>
              <a:t>r</a:t>
            </a:r>
            <a:r>
              <a:rPr sz="1800" spc="-18" dirty="0">
                <a:solidFill>
                  <a:srgbClr val="0000FF"/>
                </a:solidFill>
                <a:latin typeface="Verdana"/>
                <a:cs typeface="Verdana"/>
              </a:rPr>
              <a:t>a</a:t>
            </a:r>
            <a:r>
              <a:rPr sz="1800" dirty="0">
                <a:solidFill>
                  <a:srgbClr val="0000FF"/>
                </a:solidFill>
                <a:latin typeface="Verdana"/>
                <a:cs typeface="Verdana"/>
              </a:rPr>
              <a:t>te</a:t>
            </a:r>
            <a:r>
              <a:rPr sz="1800" spc="167" dirty="0">
                <a:solidFill>
                  <a:srgbClr val="0000FF"/>
                </a:solidFill>
                <a:latin typeface="Times New Roman"/>
                <a:cs typeface="Times New Roman"/>
              </a:rPr>
              <a:t> </a:t>
            </a:r>
            <a:r>
              <a:rPr sz="1800" dirty="0">
                <a:latin typeface="Verdana"/>
                <a:cs typeface="Verdana"/>
              </a:rPr>
              <a:t>=</a:t>
            </a:r>
            <a:r>
              <a:rPr sz="1800" spc="184" dirty="0">
                <a:latin typeface="Times New Roman"/>
                <a:cs typeface="Times New Roman"/>
              </a:rPr>
              <a:t> </a:t>
            </a:r>
            <a:r>
              <a:rPr sz="1800" spc="-4" dirty="0">
                <a:latin typeface="Verdana"/>
                <a:cs typeface="Verdana"/>
              </a:rPr>
              <a:t>21</a:t>
            </a:r>
            <a:r>
              <a:rPr sz="1800" dirty="0">
                <a:latin typeface="Verdana"/>
                <a:cs typeface="Verdana"/>
              </a:rPr>
              <a:t>6</a:t>
            </a:r>
            <a:r>
              <a:rPr sz="1800" spc="179" dirty="0">
                <a:latin typeface="Times New Roman"/>
                <a:cs typeface="Times New Roman"/>
              </a:rPr>
              <a:t> </a:t>
            </a:r>
            <a:r>
              <a:rPr sz="1800" spc="-4" dirty="0">
                <a:latin typeface="Verdana"/>
                <a:cs typeface="Verdana"/>
              </a:rPr>
              <a:t>b</a:t>
            </a:r>
            <a:r>
              <a:rPr sz="1800" spc="-9" dirty="0">
                <a:latin typeface="Verdana"/>
                <a:cs typeface="Verdana"/>
              </a:rPr>
              <a:t>it</a:t>
            </a:r>
            <a:r>
              <a:rPr sz="1800" dirty="0">
                <a:latin typeface="Verdana"/>
                <a:cs typeface="Verdana"/>
              </a:rPr>
              <a:t>s</a:t>
            </a:r>
            <a:r>
              <a:rPr sz="1800" spc="179" dirty="0">
                <a:latin typeface="Times New Roman"/>
                <a:cs typeface="Times New Roman"/>
              </a:rPr>
              <a:t> </a:t>
            </a:r>
            <a:r>
              <a:rPr sz="1800" dirty="0">
                <a:latin typeface="Verdana"/>
                <a:cs typeface="Verdana"/>
              </a:rPr>
              <a:t>/</a:t>
            </a:r>
            <a:r>
              <a:rPr sz="1800" spc="171" dirty="0">
                <a:latin typeface="Times New Roman"/>
                <a:cs typeface="Times New Roman"/>
              </a:rPr>
              <a:t> </a:t>
            </a:r>
            <a:r>
              <a:rPr sz="1800" dirty="0">
                <a:latin typeface="Verdana"/>
                <a:cs typeface="Verdana"/>
              </a:rPr>
              <a:t>4</a:t>
            </a:r>
            <a:r>
              <a:rPr sz="1800" spc="179" dirty="0">
                <a:latin typeface="Times New Roman"/>
                <a:cs typeface="Times New Roman"/>
              </a:rPr>
              <a:t> </a:t>
            </a:r>
            <a:r>
              <a:rPr sz="1800" spc="-13" dirty="0">
                <a:latin typeface="Symbol"/>
                <a:cs typeface="Symbol"/>
              </a:rPr>
              <a:t></a:t>
            </a:r>
            <a:r>
              <a:rPr sz="1800" dirty="0">
                <a:latin typeface="Verdana"/>
                <a:cs typeface="Verdana"/>
              </a:rPr>
              <a:t>s</a:t>
            </a:r>
            <a:r>
              <a:rPr sz="1800" spc="171" dirty="0">
                <a:latin typeface="Times New Roman"/>
                <a:cs typeface="Times New Roman"/>
              </a:rPr>
              <a:t> </a:t>
            </a:r>
            <a:r>
              <a:rPr sz="1800" dirty="0">
                <a:latin typeface="Verdana"/>
                <a:cs typeface="Verdana"/>
              </a:rPr>
              <a:t>=</a:t>
            </a:r>
            <a:r>
              <a:rPr sz="1800" spc="175" dirty="0">
                <a:latin typeface="Times New Roman"/>
                <a:cs typeface="Times New Roman"/>
              </a:rPr>
              <a:t> </a:t>
            </a:r>
            <a:r>
              <a:rPr sz="1800" spc="-13" dirty="0">
                <a:solidFill>
                  <a:srgbClr val="0000FF"/>
                </a:solidFill>
                <a:latin typeface="Verdana"/>
                <a:cs typeface="Verdana"/>
              </a:rPr>
              <a:t>5</a:t>
            </a:r>
            <a:r>
              <a:rPr sz="1800" dirty="0">
                <a:solidFill>
                  <a:srgbClr val="0000FF"/>
                </a:solidFill>
                <a:latin typeface="Verdana"/>
                <a:cs typeface="Verdana"/>
              </a:rPr>
              <a:t>4</a:t>
            </a:r>
            <a:r>
              <a:rPr sz="1800" spc="179" dirty="0">
                <a:solidFill>
                  <a:srgbClr val="0000FF"/>
                </a:solidFill>
                <a:latin typeface="Times New Roman"/>
                <a:cs typeface="Times New Roman"/>
              </a:rPr>
              <a:t> </a:t>
            </a:r>
            <a:r>
              <a:rPr sz="1800" dirty="0" smtClean="0">
                <a:solidFill>
                  <a:srgbClr val="0000FF"/>
                </a:solidFill>
                <a:latin typeface="Verdana"/>
                <a:cs typeface="Verdana"/>
              </a:rPr>
              <a:t>M</a:t>
            </a:r>
            <a:r>
              <a:rPr sz="1800" spc="-4" dirty="0" smtClean="0">
                <a:solidFill>
                  <a:srgbClr val="0000FF"/>
                </a:solidFill>
                <a:latin typeface="Verdana"/>
                <a:cs typeface="Verdana"/>
              </a:rPr>
              <a:t>b</a:t>
            </a:r>
            <a:r>
              <a:rPr sz="1800" spc="-9" dirty="0" smtClean="0">
                <a:solidFill>
                  <a:srgbClr val="0000FF"/>
                </a:solidFill>
                <a:latin typeface="Verdana"/>
                <a:cs typeface="Verdana"/>
              </a:rPr>
              <a:t>i</a:t>
            </a:r>
            <a:r>
              <a:rPr sz="1800" dirty="0" smtClean="0">
                <a:solidFill>
                  <a:srgbClr val="0000FF"/>
                </a:solidFill>
                <a:latin typeface="Verdana"/>
                <a:cs typeface="Verdana"/>
              </a:rPr>
              <a:t>t/s</a:t>
            </a:r>
            <a:endParaRPr lang="el-GR" sz="1800" dirty="0" smtClean="0">
              <a:solidFill>
                <a:srgbClr val="0000FF"/>
              </a:solidFill>
              <a:latin typeface="Verdana"/>
              <a:cs typeface="Verdana"/>
            </a:endParaRPr>
          </a:p>
          <a:p>
            <a:pPr marL="371364">
              <a:spcBef>
                <a:spcPts val="1039"/>
              </a:spcBef>
            </a:pPr>
            <a:endParaRPr sz="1800" dirty="0">
              <a:latin typeface="Verdana"/>
              <a:cs typeface="Verdana"/>
            </a:endParaRPr>
          </a:p>
        </p:txBody>
      </p:sp>
    </p:spTree>
    <p:extLst>
      <p:ext uri="{BB962C8B-B14F-4D97-AF65-F5344CB8AC3E}">
        <p14:creationId xmlns:p14="http://schemas.microsoft.com/office/powerpoint/2010/main" val="11036396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 Τίτλος"/>
          <p:cNvSpPr>
            <a:spLocks noGrp="1"/>
          </p:cNvSpPr>
          <p:nvPr>
            <p:ph type="title"/>
          </p:nvPr>
        </p:nvSpPr>
        <p:spPr>
          <a:xfrm>
            <a:off x="468313" y="115888"/>
            <a:ext cx="8229600" cy="11430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el-GR" sz="4000" b="1">
                <a:latin typeface="Cambria Math" pitchFamily="18" charset="0"/>
                <a:ea typeface="Cambria Math" pitchFamily="18" charset="0"/>
                <a:cs typeface="Cambria Math" pitchFamily="18" charset="0"/>
              </a:rPr>
              <a:t>BER </a:t>
            </a:r>
            <a:r>
              <a:rPr lang="el-GR" altLang="el-GR" sz="4000" b="1">
                <a:latin typeface="Cambria Math" pitchFamily="18" charset="0"/>
                <a:ea typeface="Cambria Math" pitchFamily="18" charset="0"/>
                <a:cs typeface="Cambria Math" pitchFamily="18" charset="0"/>
              </a:rPr>
              <a:t>με </a:t>
            </a:r>
            <a:r>
              <a:rPr lang="en-US" altLang="el-GR" sz="4000" b="1">
                <a:latin typeface="Cambria Math" pitchFamily="18" charset="0"/>
                <a:ea typeface="Cambria Math" pitchFamily="18" charset="0"/>
                <a:cs typeface="Cambria Math" pitchFamily="18" charset="0"/>
              </a:rPr>
              <a:t>OFDM MPSK</a:t>
            </a:r>
          </a:p>
        </p:txBody>
      </p:sp>
      <p:pic>
        <p:nvPicPr>
          <p:cNvPr id="17411" name="Picture 7" descr="http://www.skydsp.com/publications/4thyrthesis/BERvsNois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8038" y="1557338"/>
            <a:ext cx="5549900" cy="3668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7412" name="Object 2"/>
          <p:cNvGraphicFramePr>
            <a:graphicFrameLocks noChangeAspect="1"/>
          </p:cNvGraphicFramePr>
          <p:nvPr/>
        </p:nvGraphicFramePr>
        <p:xfrm>
          <a:off x="323850" y="4292600"/>
          <a:ext cx="3052763" cy="871538"/>
        </p:xfrm>
        <a:graphic>
          <a:graphicData uri="http://schemas.openxmlformats.org/presentationml/2006/ole">
            <mc:AlternateContent xmlns:mc="http://schemas.openxmlformats.org/markup-compatibility/2006">
              <mc:Choice xmlns:v="urn:schemas-microsoft-com:vml" Requires="v">
                <p:oleObj spid="_x0000_s17455" name="Equation" r:id="rId4" imgW="2044700" imgH="584200" progId="Equation.DSMT4">
                  <p:embed/>
                </p:oleObj>
              </mc:Choice>
              <mc:Fallback>
                <p:oleObj name="Equation" r:id="rId4" imgW="2044700" imgH="5842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4292600"/>
                        <a:ext cx="3052763"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7413" name="Object 3"/>
          <p:cNvGraphicFramePr>
            <a:graphicFrameLocks noChangeAspect="1"/>
          </p:cNvGraphicFramePr>
          <p:nvPr/>
        </p:nvGraphicFramePr>
        <p:xfrm>
          <a:off x="468313" y="5445125"/>
          <a:ext cx="4892675" cy="871538"/>
        </p:xfrm>
        <a:graphic>
          <a:graphicData uri="http://schemas.openxmlformats.org/presentationml/2006/ole">
            <mc:AlternateContent xmlns:mc="http://schemas.openxmlformats.org/markup-compatibility/2006">
              <mc:Choice xmlns:v="urn:schemas-microsoft-com:vml" Requires="v">
                <p:oleObj spid="_x0000_s17456" name="Equation" r:id="rId6" imgW="3276600" imgH="584200" progId="Equation.DSMT4">
                  <p:embed/>
                </p:oleObj>
              </mc:Choice>
              <mc:Fallback>
                <p:oleObj name="Equation" r:id="rId6" imgW="3276600" imgH="5842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8313" y="5445125"/>
                        <a:ext cx="4892675"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7414" name="Object 4"/>
          <p:cNvGraphicFramePr>
            <a:graphicFrameLocks noChangeAspect="1"/>
          </p:cNvGraphicFramePr>
          <p:nvPr/>
        </p:nvGraphicFramePr>
        <p:xfrm>
          <a:off x="611188" y="3068638"/>
          <a:ext cx="2028825" cy="758825"/>
        </p:xfrm>
        <a:graphic>
          <a:graphicData uri="http://schemas.openxmlformats.org/presentationml/2006/ole">
            <mc:AlternateContent xmlns:mc="http://schemas.openxmlformats.org/markup-compatibility/2006">
              <mc:Choice xmlns:v="urn:schemas-microsoft-com:vml" Requires="v">
                <p:oleObj spid="_x0000_s17457" name="Equation" r:id="rId8" imgW="1358900" imgH="508000" progId="Equation.DSMT4">
                  <p:embed/>
                </p:oleObj>
              </mc:Choice>
              <mc:Fallback>
                <p:oleObj name="Equation" r:id="rId8" imgW="1358900" imgH="508000" progId="Equation.DSMT4">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1188" y="3068638"/>
                        <a:ext cx="2028825"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415" name="12 - TextBox"/>
          <p:cNvSpPr txBox="1">
            <a:spLocks noChangeArrowheads="1"/>
          </p:cNvSpPr>
          <p:nvPr/>
        </p:nvSpPr>
        <p:spPr bwMode="auto">
          <a:xfrm>
            <a:off x="5724525" y="5661025"/>
            <a:ext cx="2232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l-GR" altLang="el-GR" sz="1800">
                <a:latin typeface="Cambria Math" pitchFamily="18" charset="0"/>
              </a:rPr>
              <a:t>Μ=16, 64, 256,…</a:t>
            </a:r>
            <a:endParaRPr lang="en-US" altLang="el-GR" sz="1800">
              <a:latin typeface="Cambria Math"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 Τίτλος"/>
          <p:cNvSpPr>
            <a:spLocks noGrp="1"/>
          </p:cNvSpPr>
          <p:nvPr>
            <p:ph type="title"/>
          </p:nvPr>
        </p:nvSpPr>
        <p:spPr>
          <a:xfrm>
            <a:off x="519113" y="115888"/>
            <a:ext cx="8229600" cy="11430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el-GR" sz="4000" b="1">
                <a:latin typeface="Cambria Math" pitchFamily="18" charset="0"/>
                <a:ea typeface="Cambria Math" pitchFamily="18" charset="0"/>
                <a:cs typeface="Cambria Math" pitchFamily="18" charset="0"/>
              </a:rPr>
              <a:t>BER </a:t>
            </a:r>
            <a:r>
              <a:rPr lang="el-GR" altLang="el-GR" sz="4000" b="1">
                <a:latin typeface="Cambria Math" pitchFamily="18" charset="0"/>
                <a:ea typeface="Cambria Math" pitchFamily="18" charset="0"/>
                <a:cs typeface="Cambria Math" pitchFamily="18" charset="0"/>
              </a:rPr>
              <a:t>με </a:t>
            </a:r>
            <a:r>
              <a:rPr lang="en-US" altLang="el-GR" sz="4000" b="1">
                <a:latin typeface="Cambria Math" pitchFamily="18" charset="0"/>
                <a:ea typeface="Cambria Math" pitchFamily="18" charset="0"/>
                <a:cs typeface="Cambria Math" pitchFamily="18" charset="0"/>
              </a:rPr>
              <a:t>OFDM</a:t>
            </a:r>
            <a:r>
              <a:rPr lang="el-GR" altLang="el-GR" sz="4000" b="1">
                <a:latin typeface="Cambria Math" pitchFamily="18" charset="0"/>
                <a:ea typeface="Cambria Math" pitchFamily="18" charset="0"/>
                <a:cs typeface="Cambria Math" pitchFamily="18" charset="0"/>
              </a:rPr>
              <a:t>-</a:t>
            </a:r>
            <a:r>
              <a:rPr lang="en-US" altLang="el-GR" sz="4000" b="1">
                <a:latin typeface="Cambria Math" pitchFamily="18" charset="0"/>
                <a:ea typeface="Cambria Math" pitchFamily="18" charset="0"/>
                <a:cs typeface="Cambria Math" pitchFamily="18" charset="0"/>
              </a:rPr>
              <a:t>MQAM</a:t>
            </a:r>
          </a:p>
        </p:txBody>
      </p:sp>
      <p:pic>
        <p:nvPicPr>
          <p:cNvPr id="18435" name="Picture 2" descr="http://www.raymaps.com/wp-content/uploads/2011/12/QAM_Theoretical_B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2708275"/>
            <a:ext cx="5111750" cy="401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8436" name="Object 2"/>
          <p:cNvGraphicFramePr>
            <a:graphicFrameLocks noChangeAspect="1"/>
          </p:cNvGraphicFramePr>
          <p:nvPr/>
        </p:nvGraphicFramePr>
        <p:xfrm>
          <a:off x="1258888" y="1628775"/>
          <a:ext cx="4392612" cy="981075"/>
        </p:xfrm>
        <a:graphic>
          <a:graphicData uri="http://schemas.openxmlformats.org/presentationml/2006/ole">
            <mc:AlternateContent xmlns:mc="http://schemas.openxmlformats.org/markup-compatibility/2006">
              <mc:Choice xmlns:v="urn:schemas-microsoft-com:vml" Requires="v">
                <p:oleObj spid="_x0000_s18464" name="Equation" r:id="rId4" imgW="2273300" imgH="508000" progId="Equation.DSMT4">
                  <p:embed/>
                </p:oleObj>
              </mc:Choice>
              <mc:Fallback>
                <p:oleObj name="Equation" r:id="rId4" imgW="2273300" imgH="5080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8888" y="1628775"/>
                        <a:ext cx="4392612"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437" name="Object 3"/>
          <p:cNvGraphicFramePr>
            <a:graphicFrameLocks noChangeAspect="1"/>
          </p:cNvGraphicFramePr>
          <p:nvPr/>
        </p:nvGraphicFramePr>
        <p:xfrm>
          <a:off x="1042988" y="2924175"/>
          <a:ext cx="2120900" cy="719138"/>
        </p:xfrm>
        <a:graphic>
          <a:graphicData uri="http://schemas.openxmlformats.org/presentationml/2006/ole">
            <mc:AlternateContent xmlns:mc="http://schemas.openxmlformats.org/markup-compatibility/2006">
              <mc:Choice xmlns:v="urn:schemas-microsoft-com:vml" Requires="v">
                <p:oleObj spid="_x0000_s18465" name="Equation" r:id="rId6" imgW="1384300" imgH="469900" progId="Equation.DSMT4">
                  <p:embed/>
                </p:oleObj>
              </mc:Choice>
              <mc:Fallback>
                <p:oleObj name="Equation" r:id="rId6" imgW="1384300" imgH="4699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2988" y="2924175"/>
                        <a:ext cx="2120900"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 Τίτλος"/>
          <p:cNvSpPr>
            <a:spLocks noGrp="1"/>
          </p:cNvSpPr>
          <p:nvPr>
            <p:ph type="title"/>
          </p:nvPr>
        </p:nvSpPr>
        <p:spPr>
          <a:xfrm>
            <a:off x="457200" y="44450"/>
            <a:ext cx="8229600" cy="11430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l-GR" altLang="el-GR" sz="4000" b="1" dirty="0" smtClean="0">
                <a:latin typeface="Cambria Math" pitchFamily="18" charset="0"/>
                <a:ea typeface="Cambria Math" pitchFamily="18" charset="0"/>
                <a:cs typeface="Cambria Math" pitchFamily="18" charset="0"/>
              </a:rPr>
              <a:t>Εφαρμογές</a:t>
            </a:r>
            <a:r>
              <a:rPr lang="en-US" altLang="el-GR" sz="4000" b="1" dirty="0" smtClean="0">
                <a:latin typeface="Cambria Math" pitchFamily="18" charset="0"/>
                <a:ea typeface="Cambria Math" pitchFamily="18" charset="0"/>
                <a:cs typeface="Cambria Math" pitchFamily="18" charset="0"/>
              </a:rPr>
              <a:t> OFDM</a:t>
            </a:r>
            <a:endParaRPr lang="en-US" altLang="el-GR" sz="4000" b="1" dirty="0">
              <a:latin typeface="Cambria Math" pitchFamily="18" charset="0"/>
              <a:ea typeface="Cambria Math" pitchFamily="18" charset="0"/>
              <a:cs typeface="Cambria Math" pitchFamily="18" charset="0"/>
            </a:endParaRPr>
          </a:p>
        </p:txBody>
      </p:sp>
      <p:sp>
        <p:nvSpPr>
          <p:cNvPr id="19459" name="2 - Θέση περιεχομένου"/>
          <p:cNvSpPr>
            <a:spLocks noGrp="1"/>
          </p:cNvSpPr>
          <p:nvPr>
            <p:ph idx="1"/>
          </p:nvPr>
        </p:nvSpPr>
        <p:spPr>
          <a:xfrm>
            <a:off x="457200" y="1341438"/>
            <a:ext cx="8229600" cy="4784725"/>
          </a:xfrm>
        </p:spPr>
        <p:txBody>
          <a:bodyPr/>
          <a:lstStyle/>
          <a:p>
            <a:pPr eaLnBrk="1" hangingPunct="1"/>
            <a:r>
              <a:rPr lang="en-US" altLang="el-GR" sz="2000" smtClean="0">
                <a:latin typeface="Cambria Math" pitchFamily="18" charset="0"/>
                <a:ea typeface="Cambria Math" pitchFamily="18" charset="0"/>
                <a:cs typeface="Cambria Math" pitchFamily="18" charset="0"/>
              </a:rPr>
              <a:t>ADSL modems</a:t>
            </a:r>
          </a:p>
          <a:p>
            <a:pPr eaLnBrk="1" hangingPunct="1"/>
            <a:r>
              <a:rPr lang="en-US" altLang="el-GR" sz="2000" smtClean="0">
                <a:latin typeface="Cambria Math" pitchFamily="18" charset="0"/>
                <a:ea typeface="Cambria Math" pitchFamily="18" charset="0"/>
                <a:cs typeface="Cambria Math" pitchFamily="18" charset="0"/>
              </a:rPr>
              <a:t>DVA &amp; DVB</a:t>
            </a:r>
          </a:p>
          <a:p>
            <a:pPr eaLnBrk="1" hangingPunct="1"/>
            <a:r>
              <a:rPr lang="en-US" altLang="el-GR" sz="2000" smtClean="0">
                <a:latin typeface="Cambria Math" pitchFamily="18" charset="0"/>
                <a:ea typeface="Cambria Math" pitchFamily="18" charset="0"/>
                <a:cs typeface="Cambria Math" pitchFamily="18" charset="0"/>
              </a:rPr>
              <a:t>UMTS</a:t>
            </a:r>
          </a:p>
          <a:p>
            <a:pPr eaLnBrk="1" hangingPunct="1"/>
            <a:r>
              <a:rPr lang="en-US" altLang="el-GR" sz="2000" smtClean="0">
                <a:latin typeface="Cambria Math" pitchFamily="18" charset="0"/>
                <a:ea typeface="Cambria Math" pitchFamily="18" charset="0"/>
                <a:cs typeface="Cambria Math" pitchFamily="18" charset="0"/>
              </a:rPr>
              <a:t>Wifi(801.11 a/g/ac)</a:t>
            </a:r>
            <a:endParaRPr lang="el-GR" altLang="el-GR" sz="2000" smtClean="0">
              <a:latin typeface="Cambria Math" pitchFamily="18" charset="0"/>
              <a:ea typeface="Cambria Math" pitchFamily="18" charset="0"/>
              <a:cs typeface="Cambria Math" pitchFamily="18" charset="0"/>
            </a:endParaRPr>
          </a:p>
          <a:p>
            <a:pPr eaLnBrk="1" hangingPunct="1"/>
            <a:r>
              <a:rPr lang="el-GR" altLang="el-GR" sz="2000" smtClean="0">
                <a:latin typeface="Cambria Math" pitchFamily="18" charset="0"/>
                <a:ea typeface="Cambria Math" pitchFamily="18" charset="0"/>
                <a:cs typeface="Cambria Math" pitchFamily="18" charset="0"/>
              </a:rPr>
              <a:t>Δίκτυα Κινητής Τηλεφωνίας </a:t>
            </a:r>
            <a:br>
              <a:rPr lang="el-GR" altLang="el-GR" sz="2000" smtClean="0">
                <a:latin typeface="Cambria Math" pitchFamily="18" charset="0"/>
                <a:ea typeface="Cambria Math" pitchFamily="18" charset="0"/>
                <a:cs typeface="Cambria Math" pitchFamily="18" charset="0"/>
              </a:rPr>
            </a:br>
            <a:r>
              <a:rPr lang="el-GR" altLang="el-GR" sz="2000" smtClean="0">
                <a:latin typeface="Cambria Math" pitchFamily="18" charset="0"/>
                <a:ea typeface="Cambria Math" pitchFamily="18" charset="0"/>
                <a:cs typeface="Cambria Math" pitchFamily="18" charset="0"/>
              </a:rPr>
              <a:t>4</a:t>
            </a:r>
            <a:r>
              <a:rPr lang="el-GR" altLang="el-GR" sz="2000" baseline="30000" smtClean="0">
                <a:latin typeface="Cambria Math" pitchFamily="18" charset="0"/>
                <a:ea typeface="Cambria Math" pitchFamily="18" charset="0"/>
                <a:cs typeface="Cambria Math" pitchFamily="18" charset="0"/>
              </a:rPr>
              <a:t>ης</a:t>
            </a:r>
            <a:r>
              <a:rPr lang="el-GR" altLang="el-GR" sz="2000" smtClean="0">
                <a:latin typeface="Cambria Math" pitchFamily="18" charset="0"/>
                <a:ea typeface="Cambria Math" pitchFamily="18" charset="0"/>
                <a:cs typeface="Cambria Math" pitchFamily="18" charset="0"/>
              </a:rPr>
              <a:t> γενιάς </a:t>
            </a:r>
            <a:r>
              <a:rPr lang="en-US" altLang="el-GR" sz="2000" smtClean="0">
                <a:latin typeface="Cambria Math" pitchFamily="18" charset="0"/>
                <a:ea typeface="Cambria Math" pitchFamily="18" charset="0"/>
                <a:cs typeface="Cambria Math" pitchFamily="18" charset="0"/>
              </a:rPr>
              <a:t>WiMAX &amp; LTE</a:t>
            </a:r>
            <a:endParaRPr lang="el-GR" altLang="el-GR" sz="2000" smtClean="0">
              <a:latin typeface="Cambria Math" pitchFamily="18" charset="0"/>
              <a:ea typeface="Cambria Math" pitchFamily="18" charset="0"/>
              <a:cs typeface="Cambria Math" pitchFamily="18" charset="0"/>
            </a:endParaRPr>
          </a:p>
          <a:p>
            <a:pPr eaLnBrk="1" hangingPunct="1"/>
            <a:endParaRPr lang="en-US" altLang="el-GR" sz="1800" smtClean="0">
              <a:latin typeface="Cambria Math" pitchFamily="18" charset="0"/>
              <a:ea typeface="Cambria Math" pitchFamily="18" charset="0"/>
              <a:cs typeface="Cambria Math" pitchFamily="18" charset="0"/>
            </a:endParaRPr>
          </a:p>
        </p:txBody>
      </p:sp>
      <p:pic>
        <p:nvPicPr>
          <p:cNvPr id="19460" name="3 - Εικόνα" descr="120.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49650" y="4187825"/>
            <a:ext cx="5343525"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4 - Εικόνα" descr="lte-mini.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0113" y="4938713"/>
            <a:ext cx="1428750" cy="137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5 - Εικόνα" descr="W020111118586625065826.jpg"/>
          <p:cNvPicPr>
            <a:picLocks noChangeAspect="1"/>
          </p:cNvPicPr>
          <p:nvPr/>
        </p:nvPicPr>
        <p:blipFill>
          <a:blip r:embed="rId4">
            <a:extLst>
              <a:ext uri="{28A0092B-C50C-407E-A947-70E740481C1C}">
                <a14:useLocalDpi xmlns:a14="http://schemas.microsoft.com/office/drawing/2010/main" val="0"/>
              </a:ext>
            </a:extLst>
          </a:blip>
          <a:srcRect l="12674" t="7483" r="11877" b="11624"/>
          <a:stretch>
            <a:fillRect/>
          </a:stretch>
        </p:blipFill>
        <p:spPr bwMode="auto">
          <a:xfrm>
            <a:off x="4716463" y="1116013"/>
            <a:ext cx="4054475" cy="288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46346" y="152401"/>
            <a:ext cx="6051308" cy="1044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l-GR" sz="4000" b="1" dirty="0" smtClean="0">
                <a:latin typeface="Cambria Math" pitchFamily="18" charset="0"/>
                <a:ea typeface="Cambria Math" pitchFamily="18" charset="0"/>
                <a:cs typeface="Cambria Math" pitchFamily="18" charset="0"/>
              </a:rPr>
              <a:t>Εφαρμογές </a:t>
            </a:r>
            <a:r>
              <a:rPr sz="4000" b="1" dirty="0" smtClean="0">
                <a:latin typeface="Cambria Math" pitchFamily="18" charset="0"/>
                <a:ea typeface="Cambria Math" pitchFamily="18" charset="0"/>
                <a:cs typeface="Cambria Math" pitchFamily="18" charset="0"/>
              </a:rPr>
              <a:t>OFDM</a:t>
            </a:r>
            <a:endParaRPr sz="4000" b="1" dirty="0">
              <a:latin typeface="Cambria Math" pitchFamily="18" charset="0"/>
              <a:ea typeface="Cambria Math" pitchFamily="18" charset="0"/>
              <a:cs typeface="Cambria Math" pitchFamily="18" charset="0"/>
            </a:endParaRPr>
          </a:p>
        </p:txBody>
      </p:sp>
      <p:sp>
        <p:nvSpPr>
          <p:cNvPr id="3" name="object 3"/>
          <p:cNvSpPr txBox="1"/>
          <p:nvPr/>
        </p:nvSpPr>
        <p:spPr>
          <a:xfrm>
            <a:off x="467544" y="1556792"/>
            <a:ext cx="8280920" cy="4039567"/>
          </a:xfrm>
          <a:prstGeom prst="rect">
            <a:avLst/>
          </a:prstGeom>
        </p:spPr>
        <p:txBody>
          <a:bodyPr vert="horz" wrap="square" lIns="0" tIns="0" rIns="0" bIns="0" rtlCol="0">
            <a:spAutoFit/>
          </a:bodyPr>
          <a:lstStyle/>
          <a:p>
            <a:pPr marL="611188" indent="-430213">
              <a:spcBef>
                <a:spcPts val="1052"/>
              </a:spcBef>
              <a:buChar char="•"/>
              <a:tabLst>
                <a:tab pos="612445" algn="l"/>
              </a:tabLst>
            </a:pPr>
            <a:r>
              <a:rPr sz="2400" spc="-18" dirty="0">
                <a:latin typeface="Cambria Math" panose="02040503050406030204" pitchFamily="18" charset="0"/>
                <a:ea typeface="Cambria Math" panose="02040503050406030204" pitchFamily="18" charset="0"/>
                <a:cs typeface="Verdana"/>
              </a:rPr>
              <a:t>I</a:t>
            </a:r>
            <a:r>
              <a:rPr sz="2400" dirty="0">
                <a:latin typeface="Cambria Math" panose="02040503050406030204" pitchFamily="18" charset="0"/>
                <a:ea typeface="Cambria Math" panose="02040503050406030204" pitchFamily="18" charset="0"/>
                <a:cs typeface="Verdana"/>
              </a:rPr>
              <a:t>E</a:t>
            </a:r>
            <a:r>
              <a:rPr sz="2400" spc="-9" dirty="0">
                <a:latin typeface="Cambria Math" panose="02040503050406030204" pitchFamily="18" charset="0"/>
                <a:ea typeface="Cambria Math" panose="02040503050406030204" pitchFamily="18" charset="0"/>
                <a:cs typeface="Verdana"/>
              </a:rPr>
              <a:t>E</a:t>
            </a:r>
            <a:r>
              <a:rPr sz="2400" dirty="0">
                <a:latin typeface="Cambria Math" panose="02040503050406030204" pitchFamily="18" charset="0"/>
                <a:ea typeface="Cambria Math" panose="02040503050406030204" pitchFamily="18" charset="0"/>
                <a:cs typeface="Verdana"/>
              </a:rPr>
              <a:t>E</a:t>
            </a:r>
            <a:r>
              <a:rPr sz="2400" spc="175" dirty="0">
                <a:latin typeface="Cambria Math" panose="02040503050406030204" pitchFamily="18" charset="0"/>
                <a:ea typeface="Cambria Math" panose="02040503050406030204" pitchFamily="18" charset="0"/>
                <a:cs typeface="Times New Roman"/>
              </a:rPr>
              <a:t> </a:t>
            </a:r>
            <a:r>
              <a:rPr sz="2400" spc="-4" dirty="0">
                <a:latin typeface="Cambria Math" panose="02040503050406030204" pitchFamily="18" charset="0"/>
                <a:ea typeface="Cambria Math" panose="02040503050406030204" pitchFamily="18" charset="0"/>
                <a:cs typeface="Verdana"/>
              </a:rPr>
              <a:t>802</a:t>
            </a:r>
            <a:r>
              <a:rPr sz="2400" dirty="0">
                <a:latin typeface="Cambria Math" panose="02040503050406030204" pitchFamily="18" charset="0"/>
                <a:ea typeface="Cambria Math" panose="02040503050406030204" pitchFamily="18" charset="0"/>
                <a:cs typeface="Verdana"/>
              </a:rPr>
              <a:t>.</a:t>
            </a:r>
            <a:r>
              <a:rPr sz="2400" spc="-13" dirty="0">
                <a:latin typeface="Cambria Math" panose="02040503050406030204" pitchFamily="18" charset="0"/>
                <a:ea typeface="Cambria Math" panose="02040503050406030204" pitchFamily="18" charset="0"/>
                <a:cs typeface="Verdana"/>
              </a:rPr>
              <a:t>1</a:t>
            </a:r>
            <a:r>
              <a:rPr sz="2400" spc="-4" dirty="0">
                <a:latin typeface="Cambria Math" panose="02040503050406030204" pitchFamily="18" charset="0"/>
                <a:ea typeface="Cambria Math" panose="02040503050406030204" pitchFamily="18" charset="0"/>
                <a:cs typeface="Verdana"/>
              </a:rPr>
              <a:t>1a&amp;</a:t>
            </a:r>
            <a:r>
              <a:rPr sz="2400" dirty="0">
                <a:latin typeface="Cambria Math" panose="02040503050406030204" pitchFamily="18" charset="0"/>
                <a:ea typeface="Cambria Math" panose="02040503050406030204" pitchFamily="18" charset="0"/>
                <a:cs typeface="Verdana"/>
              </a:rPr>
              <a:t>g</a:t>
            </a:r>
            <a:r>
              <a:rPr sz="2400" spc="179" dirty="0">
                <a:latin typeface="Cambria Math" panose="02040503050406030204" pitchFamily="18" charset="0"/>
                <a:ea typeface="Cambria Math" panose="02040503050406030204" pitchFamily="18" charset="0"/>
                <a:cs typeface="Times New Roman"/>
              </a:rPr>
              <a:t> </a:t>
            </a:r>
            <a:r>
              <a:rPr sz="2400" dirty="0">
                <a:latin typeface="Cambria Math" panose="02040503050406030204" pitchFamily="18" charset="0"/>
                <a:ea typeface="Cambria Math" panose="02040503050406030204" pitchFamily="18" charset="0"/>
                <a:cs typeface="Verdana"/>
              </a:rPr>
              <a:t>(</a:t>
            </a:r>
            <a:r>
              <a:rPr sz="2400" spc="-4" dirty="0">
                <a:latin typeface="Cambria Math" panose="02040503050406030204" pitchFamily="18" charset="0"/>
                <a:ea typeface="Cambria Math" panose="02040503050406030204" pitchFamily="18" charset="0"/>
                <a:cs typeface="Verdana"/>
              </a:rPr>
              <a:t>W</a:t>
            </a:r>
            <a:r>
              <a:rPr sz="2400" spc="-13" dirty="0">
                <a:latin typeface="Cambria Math" panose="02040503050406030204" pitchFamily="18" charset="0"/>
                <a:ea typeface="Cambria Math" panose="02040503050406030204" pitchFamily="18" charset="0"/>
                <a:cs typeface="Verdana"/>
              </a:rPr>
              <a:t>LA</a:t>
            </a:r>
            <a:r>
              <a:rPr sz="2400" dirty="0">
                <a:latin typeface="Cambria Math" panose="02040503050406030204" pitchFamily="18" charset="0"/>
                <a:ea typeface="Cambria Math" panose="02040503050406030204" pitchFamily="18" charset="0"/>
                <a:cs typeface="Verdana"/>
              </a:rPr>
              <a:t>N)</a:t>
            </a:r>
            <a:r>
              <a:rPr sz="2400" spc="184" dirty="0">
                <a:latin typeface="Cambria Math" panose="02040503050406030204" pitchFamily="18" charset="0"/>
                <a:ea typeface="Cambria Math" panose="02040503050406030204" pitchFamily="18" charset="0"/>
                <a:cs typeface="Times New Roman"/>
              </a:rPr>
              <a:t> </a:t>
            </a:r>
            <a:r>
              <a:rPr sz="2400" dirty="0">
                <a:latin typeface="Cambria Math" panose="02040503050406030204" pitchFamily="18" charset="0"/>
                <a:ea typeface="Cambria Math" panose="02040503050406030204" pitchFamily="18" charset="0"/>
                <a:cs typeface="Verdana"/>
              </a:rPr>
              <a:t>s</a:t>
            </a:r>
            <a:r>
              <a:rPr sz="2400" spc="-9" dirty="0">
                <a:latin typeface="Cambria Math" panose="02040503050406030204" pitchFamily="18" charset="0"/>
                <a:ea typeface="Cambria Math" panose="02040503050406030204" pitchFamily="18" charset="0"/>
                <a:cs typeface="Verdana"/>
              </a:rPr>
              <a:t>y</a:t>
            </a:r>
            <a:r>
              <a:rPr sz="2400" dirty="0">
                <a:latin typeface="Cambria Math" panose="02040503050406030204" pitchFamily="18" charset="0"/>
                <a:ea typeface="Cambria Math" panose="02040503050406030204" pitchFamily="18" charset="0"/>
                <a:cs typeface="Verdana"/>
              </a:rPr>
              <a:t>st</a:t>
            </a:r>
            <a:r>
              <a:rPr sz="2400" spc="-9" dirty="0">
                <a:latin typeface="Cambria Math" panose="02040503050406030204" pitchFamily="18" charset="0"/>
                <a:ea typeface="Cambria Math" panose="02040503050406030204" pitchFamily="18" charset="0"/>
                <a:cs typeface="Verdana"/>
              </a:rPr>
              <a:t>em</a:t>
            </a:r>
            <a:r>
              <a:rPr sz="2400" dirty="0">
                <a:latin typeface="Cambria Math" panose="02040503050406030204" pitchFamily="18" charset="0"/>
                <a:ea typeface="Cambria Math" panose="02040503050406030204" pitchFamily="18" charset="0"/>
                <a:cs typeface="Verdana"/>
              </a:rPr>
              <a:t>s</a:t>
            </a:r>
          </a:p>
          <a:p>
            <a:pPr marL="611188" indent="-430213">
              <a:spcBef>
                <a:spcPts val="408"/>
              </a:spcBef>
              <a:buChar char="•"/>
              <a:tabLst>
                <a:tab pos="612445" algn="l"/>
              </a:tabLst>
            </a:pPr>
            <a:r>
              <a:rPr sz="2400" spc="-18" dirty="0">
                <a:latin typeface="Cambria Math" panose="02040503050406030204" pitchFamily="18" charset="0"/>
                <a:ea typeface="Cambria Math" panose="02040503050406030204" pitchFamily="18" charset="0"/>
                <a:cs typeface="Verdana"/>
              </a:rPr>
              <a:t>I</a:t>
            </a:r>
            <a:r>
              <a:rPr sz="2400" dirty="0">
                <a:latin typeface="Cambria Math" panose="02040503050406030204" pitchFamily="18" charset="0"/>
                <a:ea typeface="Cambria Math" panose="02040503050406030204" pitchFamily="18" charset="0"/>
                <a:cs typeface="Verdana"/>
              </a:rPr>
              <a:t>E</a:t>
            </a:r>
            <a:r>
              <a:rPr sz="2400" spc="-9" dirty="0">
                <a:latin typeface="Cambria Math" panose="02040503050406030204" pitchFamily="18" charset="0"/>
                <a:ea typeface="Cambria Math" panose="02040503050406030204" pitchFamily="18" charset="0"/>
                <a:cs typeface="Verdana"/>
              </a:rPr>
              <a:t>E</a:t>
            </a:r>
            <a:r>
              <a:rPr sz="2400" dirty="0">
                <a:latin typeface="Cambria Math" panose="02040503050406030204" pitchFamily="18" charset="0"/>
                <a:ea typeface="Cambria Math" panose="02040503050406030204" pitchFamily="18" charset="0"/>
                <a:cs typeface="Verdana"/>
              </a:rPr>
              <a:t>E</a:t>
            </a:r>
            <a:r>
              <a:rPr sz="2400" spc="175" dirty="0">
                <a:latin typeface="Cambria Math" panose="02040503050406030204" pitchFamily="18" charset="0"/>
                <a:ea typeface="Cambria Math" panose="02040503050406030204" pitchFamily="18" charset="0"/>
                <a:cs typeface="Times New Roman"/>
              </a:rPr>
              <a:t> </a:t>
            </a:r>
            <a:r>
              <a:rPr sz="2400" spc="-4" dirty="0">
                <a:latin typeface="Cambria Math" panose="02040503050406030204" pitchFamily="18" charset="0"/>
                <a:ea typeface="Cambria Math" panose="02040503050406030204" pitchFamily="18" charset="0"/>
                <a:cs typeface="Verdana"/>
              </a:rPr>
              <a:t>802</a:t>
            </a:r>
            <a:r>
              <a:rPr sz="2400" dirty="0">
                <a:latin typeface="Cambria Math" panose="02040503050406030204" pitchFamily="18" charset="0"/>
                <a:ea typeface="Cambria Math" panose="02040503050406030204" pitchFamily="18" charset="0"/>
                <a:cs typeface="Verdana"/>
              </a:rPr>
              <a:t>.</a:t>
            </a:r>
            <a:r>
              <a:rPr sz="2400" spc="-13" dirty="0">
                <a:latin typeface="Cambria Math" panose="02040503050406030204" pitchFamily="18" charset="0"/>
                <a:ea typeface="Cambria Math" panose="02040503050406030204" pitchFamily="18" charset="0"/>
                <a:cs typeface="Verdana"/>
              </a:rPr>
              <a:t>1</a:t>
            </a:r>
            <a:r>
              <a:rPr sz="2400" spc="-4" dirty="0">
                <a:latin typeface="Cambria Math" panose="02040503050406030204" pitchFamily="18" charset="0"/>
                <a:ea typeface="Cambria Math" panose="02040503050406030204" pitchFamily="18" charset="0"/>
                <a:cs typeface="Verdana"/>
              </a:rPr>
              <a:t>6</a:t>
            </a:r>
            <a:r>
              <a:rPr sz="2400" dirty="0">
                <a:latin typeface="Cambria Math" panose="02040503050406030204" pitchFamily="18" charset="0"/>
                <a:ea typeface="Cambria Math" panose="02040503050406030204" pitchFamily="18" charset="0"/>
                <a:cs typeface="Verdana"/>
              </a:rPr>
              <a:t>a</a:t>
            </a:r>
            <a:r>
              <a:rPr sz="2400" spc="175" dirty="0">
                <a:latin typeface="Cambria Math" panose="02040503050406030204" pitchFamily="18" charset="0"/>
                <a:ea typeface="Cambria Math" panose="02040503050406030204" pitchFamily="18" charset="0"/>
                <a:cs typeface="Times New Roman"/>
              </a:rPr>
              <a:t> </a:t>
            </a:r>
            <a:r>
              <a:rPr sz="2400" dirty="0">
                <a:latin typeface="Cambria Math" panose="02040503050406030204" pitchFamily="18" charset="0"/>
                <a:ea typeface="Cambria Math" panose="02040503050406030204" pitchFamily="18" charset="0"/>
                <a:cs typeface="Verdana"/>
              </a:rPr>
              <a:t>(</a:t>
            </a:r>
            <a:r>
              <a:rPr sz="2400" spc="-4" dirty="0">
                <a:latin typeface="Cambria Math" panose="02040503050406030204" pitchFamily="18" charset="0"/>
                <a:ea typeface="Cambria Math" panose="02040503050406030204" pitchFamily="18" charset="0"/>
                <a:cs typeface="Verdana"/>
              </a:rPr>
              <a:t>W</a:t>
            </a:r>
            <a:r>
              <a:rPr sz="2400" spc="-9" dirty="0">
                <a:latin typeface="Cambria Math" panose="02040503050406030204" pitchFamily="18" charset="0"/>
                <a:ea typeface="Cambria Math" panose="02040503050406030204" pitchFamily="18" charset="0"/>
                <a:cs typeface="Verdana"/>
              </a:rPr>
              <a:t>i</a:t>
            </a:r>
            <a:r>
              <a:rPr sz="2400" dirty="0">
                <a:latin typeface="Cambria Math" panose="02040503050406030204" pitchFamily="18" charset="0"/>
                <a:ea typeface="Cambria Math" panose="02040503050406030204" pitchFamily="18" charset="0"/>
                <a:cs typeface="Verdana"/>
              </a:rPr>
              <a:t>M</a:t>
            </a:r>
            <a:r>
              <a:rPr sz="2400" spc="-4" dirty="0">
                <a:latin typeface="Cambria Math" panose="02040503050406030204" pitchFamily="18" charset="0"/>
                <a:ea typeface="Cambria Math" panose="02040503050406030204" pitchFamily="18" charset="0"/>
                <a:cs typeface="Verdana"/>
              </a:rPr>
              <a:t>AX</a:t>
            </a:r>
            <a:r>
              <a:rPr sz="2400" dirty="0">
                <a:latin typeface="Cambria Math" panose="02040503050406030204" pitchFamily="18" charset="0"/>
                <a:ea typeface="Cambria Math" panose="02040503050406030204" pitchFamily="18" charset="0"/>
                <a:cs typeface="Verdana"/>
              </a:rPr>
              <a:t>)</a:t>
            </a:r>
            <a:r>
              <a:rPr sz="2400" spc="184" dirty="0">
                <a:latin typeface="Cambria Math" panose="02040503050406030204" pitchFamily="18" charset="0"/>
                <a:ea typeface="Cambria Math" panose="02040503050406030204" pitchFamily="18" charset="0"/>
                <a:cs typeface="Times New Roman"/>
              </a:rPr>
              <a:t> </a:t>
            </a:r>
            <a:r>
              <a:rPr sz="2400" dirty="0">
                <a:latin typeface="Cambria Math" panose="02040503050406030204" pitchFamily="18" charset="0"/>
                <a:ea typeface="Cambria Math" panose="02040503050406030204" pitchFamily="18" charset="0"/>
                <a:cs typeface="Verdana"/>
              </a:rPr>
              <a:t>s</a:t>
            </a:r>
            <a:r>
              <a:rPr sz="2400" spc="-9" dirty="0">
                <a:latin typeface="Cambria Math" panose="02040503050406030204" pitchFamily="18" charset="0"/>
                <a:ea typeface="Cambria Math" panose="02040503050406030204" pitchFamily="18" charset="0"/>
                <a:cs typeface="Verdana"/>
              </a:rPr>
              <a:t>y</a:t>
            </a:r>
            <a:r>
              <a:rPr sz="2400" dirty="0">
                <a:latin typeface="Cambria Math" panose="02040503050406030204" pitchFamily="18" charset="0"/>
                <a:ea typeface="Cambria Math" panose="02040503050406030204" pitchFamily="18" charset="0"/>
                <a:cs typeface="Verdana"/>
              </a:rPr>
              <a:t>st</a:t>
            </a:r>
            <a:r>
              <a:rPr sz="2400" spc="-9" dirty="0">
                <a:latin typeface="Cambria Math" panose="02040503050406030204" pitchFamily="18" charset="0"/>
                <a:ea typeface="Cambria Math" panose="02040503050406030204" pitchFamily="18" charset="0"/>
                <a:cs typeface="Verdana"/>
              </a:rPr>
              <a:t>em</a:t>
            </a:r>
            <a:r>
              <a:rPr sz="2400" dirty="0">
                <a:latin typeface="Cambria Math" panose="02040503050406030204" pitchFamily="18" charset="0"/>
                <a:ea typeface="Cambria Math" panose="02040503050406030204" pitchFamily="18" charset="0"/>
                <a:cs typeface="Verdana"/>
              </a:rPr>
              <a:t>s</a:t>
            </a:r>
          </a:p>
          <a:p>
            <a:pPr marL="611188" indent="-430213">
              <a:spcBef>
                <a:spcPts val="421"/>
              </a:spcBef>
              <a:buChar char="•"/>
              <a:tabLst>
                <a:tab pos="612445" algn="l"/>
              </a:tabLst>
            </a:pPr>
            <a:r>
              <a:rPr sz="2400" spc="-13" dirty="0">
                <a:latin typeface="Cambria Math" panose="02040503050406030204" pitchFamily="18" charset="0"/>
                <a:ea typeface="Cambria Math" panose="02040503050406030204" pitchFamily="18" charset="0"/>
                <a:cs typeface="Verdana"/>
              </a:rPr>
              <a:t>A</a:t>
            </a:r>
            <a:r>
              <a:rPr sz="2400" dirty="0">
                <a:latin typeface="Cambria Math" panose="02040503050406030204" pitchFamily="18" charset="0"/>
                <a:ea typeface="Cambria Math" panose="02040503050406030204" pitchFamily="18" charset="0"/>
                <a:cs typeface="Verdana"/>
              </a:rPr>
              <a:t>D</a:t>
            </a:r>
            <a:r>
              <a:rPr sz="2400" spc="-13" dirty="0">
                <a:latin typeface="Cambria Math" panose="02040503050406030204" pitchFamily="18" charset="0"/>
                <a:ea typeface="Cambria Math" panose="02040503050406030204" pitchFamily="18" charset="0"/>
                <a:cs typeface="Verdana"/>
              </a:rPr>
              <a:t>S</a:t>
            </a:r>
            <a:r>
              <a:rPr sz="2400" dirty="0">
                <a:latin typeface="Cambria Math" panose="02040503050406030204" pitchFamily="18" charset="0"/>
                <a:ea typeface="Cambria Math" panose="02040503050406030204" pitchFamily="18" charset="0"/>
                <a:cs typeface="Verdana"/>
              </a:rPr>
              <a:t>L</a:t>
            </a:r>
            <a:r>
              <a:rPr sz="2400" spc="179" dirty="0">
                <a:latin typeface="Cambria Math" panose="02040503050406030204" pitchFamily="18" charset="0"/>
                <a:ea typeface="Cambria Math" panose="02040503050406030204" pitchFamily="18" charset="0"/>
                <a:cs typeface="Times New Roman"/>
              </a:rPr>
              <a:t> </a:t>
            </a:r>
            <a:r>
              <a:rPr sz="2400" spc="-9" dirty="0">
                <a:latin typeface="Cambria Math" panose="02040503050406030204" pitchFamily="18" charset="0"/>
                <a:ea typeface="Cambria Math" panose="02040503050406030204" pitchFamily="18" charset="0"/>
                <a:cs typeface="Verdana"/>
              </a:rPr>
              <a:t>(D</a:t>
            </a:r>
            <a:r>
              <a:rPr sz="2400" dirty="0">
                <a:latin typeface="Cambria Math" panose="02040503050406030204" pitchFamily="18" charset="0"/>
                <a:ea typeface="Cambria Math" panose="02040503050406030204" pitchFamily="18" charset="0"/>
                <a:cs typeface="Verdana"/>
              </a:rPr>
              <a:t>MT</a:t>
            </a:r>
            <a:r>
              <a:rPr sz="2400" spc="171" dirty="0">
                <a:latin typeface="Cambria Math" panose="02040503050406030204" pitchFamily="18" charset="0"/>
                <a:ea typeface="Cambria Math" panose="02040503050406030204" pitchFamily="18" charset="0"/>
                <a:cs typeface="Times New Roman"/>
              </a:rPr>
              <a:t> </a:t>
            </a:r>
            <a:r>
              <a:rPr sz="2400" dirty="0">
                <a:latin typeface="Cambria Math" panose="02040503050406030204" pitchFamily="18" charset="0"/>
                <a:ea typeface="Cambria Math" panose="02040503050406030204" pitchFamily="18" charset="0"/>
                <a:cs typeface="Verdana"/>
              </a:rPr>
              <a:t>=</a:t>
            </a:r>
            <a:r>
              <a:rPr sz="2400" spc="162" dirty="0">
                <a:latin typeface="Cambria Math" panose="02040503050406030204" pitchFamily="18" charset="0"/>
                <a:ea typeface="Cambria Math" panose="02040503050406030204" pitchFamily="18" charset="0"/>
                <a:cs typeface="Times New Roman"/>
              </a:rPr>
              <a:t> </a:t>
            </a:r>
            <a:r>
              <a:rPr sz="2400" dirty="0">
                <a:latin typeface="Cambria Math" panose="02040503050406030204" pitchFamily="18" charset="0"/>
                <a:ea typeface="Cambria Math" panose="02040503050406030204" pitchFamily="18" charset="0"/>
                <a:cs typeface="Verdana"/>
              </a:rPr>
              <a:t>D</a:t>
            </a:r>
            <a:r>
              <a:rPr sz="2400" spc="-9" dirty="0">
                <a:latin typeface="Cambria Math" panose="02040503050406030204" pitchFamily="18" charset="0"/>
                <a:ea typeface="Cambria Math" panose="02040503050406030204" pitchFamily="18" charset="0"/>
                <a:cs typeface="Verdana"/>
              </a:rPr>
              <a:t>i</a:t>
            </a:r>
            <a:r>
              <a:rPr sz="2400" dirty="0">
                <a:latin typeface="Cambria Math" panose="02040503050406030204" pitchFamily="18" charset="0"/>
                <a:ea typeface="Cambria Math" panose="02040503050406030204" pitchFamily="18" charset="0"/>
                <a:cs typeface="Verdana"/>
              </a:rPr>
              <a:t>sc</a:t>
            </a:r>
            <a:r>
              <a:rPr sz="2400" spc="-4" dirty="0">
                <a:latin typeface="Cambria Math" panose="02040503050406030204" pitchFamily="18" charset="0"/>
                <a:ea typeface="Cambria Math" panose="02040503050406030204" pitchFamily="18" charset="0"/>
                <a:cs typeface="Verdana"/>
              </a:rPr>
              <a:t>r</a:t>
            </a:r>
            <a:r>
              <a:rPr sz="2400" spc="-18" dirty="0">
                <a:latin typeface="Cambria Math" panose="02040503050406030204" pitchFamily="18" charset="0"/>
                <a:ea typeface="Cambria Math" panose="02040503050406030204" pitchFamily="18" charset="0"/>
                <a:cs typeface="Verdana"/>
              </a:rPr>
              <a:t>e</a:t>
            </a:r>
            <a:r>
              <a:rPr sz="2400" dirty="0">
                <a:latin typeface="Cambria Math" panose="02040503050406030204" pitchFamily="18" charset="0"/>
                <a:ea typeface="Cambria Math" panose="02040503050406030204" pitchFamily="18" charset="0"/>
                <a:cs typeface="Verdana"/>
              </a:rPr>
              <a:t>te</a:t>
            </a:r>
            <a:r>
              <a:rPr sz="2400" spc="167" dirty="0">
                <a:latin typeface="Cambria Math" panose="02040503050406030204" pitchFamily="18" charset="0"/>
                <a:ea typeface="Cambria Math" panose="02040503050406030204" pitchFamily="18" charset="0"/>
                <a:cs typeface="Times New Roman"/>
              </a:rPr>
              <a:t> </a:t>
            </a:r>
            <a:r>
              <a:rPr sz="2400" dirty="0">
                <a:latin typeface="Cambria Math" panose="02040503050406030204" pitchFamily="18" charset="0"/>
                <a:ea typeface="Cambria Math" panose="02040503050406030204" pitchFamily="18" charset="0"/>
                <a:cs typeface="Verdana"/>
              </a:rPr>
              <a:t>Mu</a:t>
            </a:r>
            <a:r>
              <a:rPr sz="2400" spc="-9" dirty="0">
                <a:latin typeface="Cambria Math" panose="02040503050406030204" pitchFamily="18" charset="0"/>
                <a:ea typeface="Cambria Math" panose="02040503050406030204" pitchFamily="18" charset="0"/>
                <a:cs typeface="Verdana"/>
              </a:rPr>
              <a:t>l</a:t>
            </a:r>
            <a:r>
              <a:rPr sz="2400" dirty="0">
                <a:latin typeface="Cambria Math" panose="02040503050406030204" pitchFamily="18" charset="0"/>
                <a:ea typeface="Cambria Math" panose="02040503050406030204" pitchFamily="18" charset="0"/>
                <a:cs typeface="Verdana"/>
              </a:rPr>
              <a:t>t</a:t>
            </a:r>
            <a:r>
              <a:rPr sz="2400" spc="-9" dirty="0">
                <a:latin typeface="Cambria Math" panose="02040503050406030204" pitchFamily="18" charset="0"/>
                <a:ea typeface="Cambria Math" panose="02040503050406030204" pitchFamily="18" charset="0"/>
                <a:cs typeface="Verdana"/>
              </a:rPr>
              <a:t>i</a:t>
            </a:r>
            <a:r>
              <a:rPr sz="2400" dirty="0">
                <a:latin typeface="Cambria Math" panose="02040503050406030204" pitchFamily="18" charset="0"/>
                <a:ea typeface="Cambria Math" panose="02040503050406030204" pitchFamily="18" charset="0"/>
                <a:cs typeface="Verdana"/>
              </a:rPr>
              <a:t>T</a:t>
            </a:r>
            <a:r>
              <a:rPr sz="2400" spc="-4" dirty="0">
                <a:latin typeface="Cambria Math" panose="02040503050406030204" pitchFamily="18" charset="0"/>
                <a:ea typeface="Cambria Math" panose="02040503050406030204" pitchFamily="18" charset="0"/>
                <a:cs typeface="Verdana"/>
              </a:rPr>
              <a:t>o</a:t>
            </a:r>
            <a:r>
              <a:rPr sz="2400" dirty="0">
                <a:latin typeface="Cambria Math" panose="02040503050406030204" pitchFamily="18" charset="0"/>
                <a:ea typeface="Cambria Math" panose="02040503050406030204" pitchFamily="18" charset="0"/>
                <a:cs typeface="Verdana"/>
              </a:rPr>
              <a:t>n</a:t>
            </a:r>
            <a:r>
              <a:rPr sz="2400" spc="-9" dirty="0">
                <a:latin typeface="Cambria Math" panose="02040503050406030204" pitchFamily="18" charset="0"/>
                <a:ea typeface="Cambria Math" panose="02040503050406030204" pitchFamily="18" charset="0"/>
                <a:cs typeface="Verdana"/>
              </a:rPr>
              <a:t>e</a:t>
            </a:r>
            <a:r>
              <a:rPr sz="2400" dirty="0">
                <a:latin typeface="Cambria Math" panose="02040503050406030204" pitchFamily="18" charset="0"/>
                <a:ea typeface="Cambria Math" panose="02040503050406030204" pitchFamily="18" charset="0"/>
                <a:cs typeface="Verdana"/>
              </a:rPr>
              <a:t>)</a:t>
            </a:r>
            <a:r>
              <a:rPr sz="2400" spc="171" dirty="0">
                <a:latin typeface="Cambria Math" panose="02040503050406030204" pitchFamily="18" charset="0"/>
                <a:ea typeface="Cambria Math" panose="02040503050406030204" pitchFamily="18" charset="0"/>
                <a:cs typeface="Times New Roman"/>
              </a:rPr>
              <a:t> </a:t>
            </a:r>
            <a:r>
              <a:rPr sz="2400" dirty="0">
                <a:latin typeface="Cambria Math" panose="02040503050406030204" pitchFamily="18" charset="0"/>
                <a:ea typeface="Cambria Math" panose="02040503050406030204" pitchFamily="18" charset="0"/>
                <a:cs typeface="Verdana"/>
              </a:rPr>
              <a:t>sy</a:t>
            </a:r>
            <a:r>
              <a:rPr sz="2400" spc="-13" dirty="0">
                <a:latin typeface="Cambria Math" panose="02040503050406030204" pitchFamily="18" charset="0"/>
                <a:ea typeface="Cambria Math" panose="02040503050406030204" pitchFamily="18" charset="0"/>
                <a:cs typeface="Verdana"/>
              </a:rPr>
              <a:t>s</a:t>
            </a:r>
            <a:r>
              <a:rPr sz="2400" dirty="0">
                <a:latin typeface="Cambria Math" panose="02040503050406030204" pitchFamily="18" charset="0"/>
                <a:ea typeface="Cambria Math" panose="02040503050406030204" pitchFamily="18" charset="0"/>
                <a:cs typeface="Verdana"/>
              </a:rPr>
              <a:t>t</a:t>
            </a:r>
            <a:r>
              <a:rPr sz="2400" spc="-9" dirty="0">
                <a:latin typeface="Cambria Math" panose="02040503050406030204" pitchFamily="18" charset="0"/>
                <a:ea typeface="Cambria Math" panose="02040503050406030204" pitchFamily="18" charset="0"/>
                <a:cs typeface="Verdana"/>
              </a:rPr>
              <a:t>em</a:t>
            </a:r>
            <a:r>
              <a:rPr sz="2400" dirty="0">
                <a:latin typeface="Cambria Math" panose="02040503050406030204" pitchFamily="18" charset="0"/>
                <a:ea typeface="Cambria Math" panose="02040503050406030204" pitchFamily="18" charset="0"/>
                <a:cs typeface="Verdana"/>
              </a:rPr>
              <a:t>s</a:t>
            </a:r>
          </a:p>
          <a:p>
            <a:pPr marL="611188" indent="-430213">
              <a:spcBef>
                <a:spcPts val="421"/>
              </a:spcBef>
              <a:buChar char="•"/>
              <a:tabLst>
                <a:tab pos="611331" algn="l"/>
              </a:tabLst>
            </a:pPr>
            <a:r>
              <a:rPr sz="2400" dirty="0">
                <a:latin typeface="Cambria Math" panose="02040503050406030204" pitchFamily="18" charset="0"/>
                <a:ea typeface="Cambria Math" panose="02040503050406030204" pitchFamily="18" charset="0"/>
                <a:cs typeface="Verdana"/>
              </a:rPr>
              <a:t>D</a:t>
            </a:r>
            <a:r>
              <a:rPr sz="2400" spc="-4" dirty="0">
                <a:latin typeface="Cambria Math" panose="02040503050406030204" pitchFamily="18" charset="0"/>
                <a:ea typeface="Cambria Math" panose="02040503050406030204" pitchFamily="18" charset="0"/>
                <a:cs typeface="Verdana"/>
              </a:rPr>
              <a:t>A</a:t>
            </a:r>
            <a:r>
              <a:rPr sz="2400" dirty="0">
                <a:latin typeface="Cambria Math" panose="02040503050406030204" pitchFamily="18" charset="0"/>
                <a:ea typeface="Cambria Math" panose="02040503050406030204" pitchFamily="18" charset="0"/>
                <a:cs typeface="Verdana"/>
              </a:rPr>
              <a:t>B</a:t>
            </a:r>
            <a:r>
              <a:rPr sz="2400" spc="175" dirty="0">
                <a:latin typeface="Cambria Math" panose="02040503050406030204" pitchFamily="18" charset="0"/>
                <a:ea typeface="Cambria Math" panose="02040503050406030204" pitchFamily="18" charset="0"/>
                <a:cs typeface="Times New Roman"/>
              </a:rPr>
              <a:t> </a:t>
            </a:r>
            <a:r>
              <a:rPr sz="2400" spc="-9" dirty="0">
                <a:latin typeface="Cambria Math" panose="02040503050406030204" pitchFamily="18" charset="0"/>
                <a:ea typeface="Cambria Math" panose="02040503050406030204" pitchFamily="18" charset="0"/>
                <a:cs typeface="Verdana"/>
              </a:rPr>
              <a:t>(</a:t>
            </a:r>
            <a:r>
              <a:rPr sz="2400" dirty="0">
                <a:latin typeface="Cambria Math" panose="02040503050406030204" pitchFamily="18" charset="0"/>
                <a:ea typeface="Cambria Math" panose="02040503050406030204" pitchFamily="18" charset="0"/>
                <a:cs typeface="Verdana"/>
              </a:rPr>
              <a:t>D</a:t>
            </a:r>
            <a:r>
              <a:rPr sz="2400" spc="-9" dirty="0">
                <a:latin typeface="Cambria Math" panose="02040503050406030204" pitchFamily="18" charset="0"/>
                <a:ea typeface="Cambria Math" panose="02040503050406030204" pitchFamily="18" charset="0"/>
                <a:cs typeface="Verdana"/>
              </a:rPr>
              <a:t>i</a:t>
            </a:r>
            <a:r>
              <a:rPr sz="2400" spc="-4" dirty="0">
                <a:latin typeface="Cambria Math" panose="02040503050406030204" pitchFamily="18" charset="0"/>
                <a:ea typeface="Cambria Math" panose="02040503050406030204" pitchFamily="18" charset="0"/>
                <a:cs typeface="Verdana"/>
              </a:rPr>
              <a:t>g</a:t>
            </a:r>
            <a:r>
              <a:rPr sz="2400" spc="-9" dirty="0">
                <a:latin typeface="Cambria Math" panose="02040503050406030204" pitchFamily="18" charset="0"/>
                <a:ea typeface="Cambria Math" panose="02040503050406030204" pitchFamily="18" charset="0"/>
                <a:cs typeface="Verdana"/>
              </a:rPr>
              <a:t>i</a:t>
            </a:r>
            <a:r>
              <a:rPr sz="2400" spc="9" dirty="0">
                <a:latin typeface="Cambria Math" panose="02040503050406030204" pitchFamily="18" charset="0"/>
                <a:ea typeface="Cambria Math" panose="02040503050406030204" pitchFamily="18" charset="0"/>
                <a:cs typeface="Verdana"/>
              </a:rPr>
              <a:t>t</a:t>
            </a:r>
            <a:r>
              <a:rPr sz="2400" spc="-4" dirty="0">
                <a:latin typeface="Cambria Math" panose="02040503050406030204" pitchFamily="18" charset="0"/>
                <a:ea typeface="Cambria Math" panose="02040503050406030204" pitchFamily="18" charset="0"/>
                <a:cs typeface="Verdana"/>
              </a:rPr>
              <a:t>a</a:t>
            </a:r>
            <a:r>
              <a:rPr sz="2400" dirty="0">
                <a:latin typeface="Cambria Math" panose="02040503050406030204" pitchFamily="18" charset="0"/>
                <a:ea typeface="Cambria Math" panose="02040503050406030204" pitchFamily="18" charset="0"/>
                <a:cs typeface="Verdana"/>
              </a:rPr>
              <a:t>l</a:t>
            </a:r>
            <a:r>
              <a:rPr sz="2400" spc="171" dirty="0">
                <a:latin typeface="Cambria Math" panose="02040503050406030204" pitchFamily="18" charset="0"/>
                <a:ea typeface="Cambria Math" panose="02040503050406030204" pitchFamily="18" charset="0"/>
                <a:cs typeface="Times New Roman"/>
              </a:rPr>
              <a:t> </a:t>
            </a:r>
            <a:r>
              <a:rPr sz="2400" spc="-4" dirty="0">
                <a:latin typeface="Cambria Math" panose="02040503050406030204" pitchFamily="18" charset="0"/>
                <a:ea typeface="Cambria Math" panose="02040503050406030204" pitchFamily="18" charset="0"/>
                <a:cs typeface="Verdana"/>
              </a:rPr>
              <a:t>A</a:t>
            </a:r>
            <a:r>
              <a:rPr sz="2400" dirty="0">
                <a:latin typeface="Cambria Math" panose="02040503050406030204" pitchFamily="18" charset="0"/>
                <a:ea typeface="Cambria Math" panose="02040503050406030204" pitchFamily="18" charset="0"/>
                <a:cs typeface="Verdana"/>
              </a:rPr>
              <a:t>u</a:t>
            </a:r>
            <a:r>
              <a:rPr sz="2400" spc="-4" dirty="0">
                <a:latin typeface="Cambria Math" panose="02040503050406030204" pitchFamily="18" charset="0"/>
                <a:ea typeface="Cambria Math" panose="02040503050406030204" pitchFamily="18" charset="0"/>
                <a:cs typeface="Verdana"/>
              </a:rPr>
              <a:t>d</a:t>
            </a:r>
            <a:r>
              <a:rPr sz="2400" spc="-9" dirty="0">
                <a:latin typeface="Cambria Math" panose="02040503050406030204" pitchFamily="18" charset="0"/>
                <a:ea typeface="Cambria Math" panose="02040503050406030204" pitchFamily="18" charset="0"/>
                <a:cs typeface="Verdana"/>
              </a:rPr>
              <a:t>i</a:t>
            </a:r>
            <a:r>
              <a:rPr sz="2400" dirty="0">
                <a:latin typeface="Cambria Math" panose="02040503050406030204" pitchFamily="18" charset="0"/>
                <a:ea typeface="Cambria Math" panose="02040503050406030204" pitchFamily="18" charset="0"/>
                <a:cs typeface="Verdana"/>
              </a:rPr>
              <a:t>o</a:t>
            </a:r>
            <a:r>
              <a:rPr sz="2400" spc="175" dirty="0">
                <a:latin typeface="Cambria Math" panose="02040503050406030204" pitchFamily="18" charset="0"/>
                <a:ea typeface="Cambria Math" panose="02040503050406030204" pitchFamily="18" charset="0"/>
                <a:cs typeface="Times New Roman"/>
              </a:rPr>
              <a:t> </a:t>
            </a:r>
            <a:r>
              <a:rPr sz="2400" spc="-9" dirty="0">
                <a:latin typeface="Cambria Math" panose="02040503050406030204" pitchFamily="18" charset="0"/>
                <a:ea typeface="Cambria Math" panose="02040503050406030204" pitchFamily="18" charset="0"/>
                <a:cs typeface="Verdana"/>
              </a:rPr>
              <a:t>B</a:t>
            </a:r>
            <a:r>
              <a:rPr sz="2400" spc="-4" dirty="0">
                <a:latin typeface="Cambria Math" panose="02040503050406030204" pitchFamily="18" charset="0"/>
                <a:ea typeface="Cambria Math" panose="02040503050406030204" pitchFamily="18" charset="0"/>
                <a:cs typeface="Verdana"/>
              </a:rPr>
              <a:t>road</a:t>
            </a:r>
            <a:r>
              <a:rPr sz="2400" dirty="0">
                <a:latin typeface="Cambria Math" panose="02040503050406030204" pitchFamily="18" charset="0"/>
                <a:ea typeface="Cambria Math" panose="02040503050406030204" pitchFamily="18" charset="0"/>
                <a:cs typeface="Verdana"/>
              </a:rPr>
              <a:t>c</a:t>
            </a:r>
            <a:r>
              <a:rPr sz="2400" spc="-4" dirty="0">
                <a:latin typeface="Cambria Math" panose="02040503050406030204" pitchFamily="18" charset="0"/>
                <a:ea typeface="Cambria Math" panose="02040503050406030204" pitchFamily="18" charset="0"/>
                <a:cs typeface="Verdana"/>
              </a:rPr>
              <a:t>a</a:t>
            </a:r>
            <a:r>
              <a:rPr sz="2400" dirty="0">
                <a:latin typeface="Cambria Math" panose="02040503050406030204" pitchFamily="18" charset="0"/>
                <a:ea typeface="Cambria Math" panose="02040503050406030204" pitchFamily="18" charset="0"/>
                <a:cs typeface="Verdana"/>
              </a:rPr>
              <a:t>st</a:t>
            </a:r>
            <a:r>
              <a:rPr sz="2400" spc="-9" dirty="0">
                <a:latin typeface="Cambria Math" panose="02040503050406030204" pitchFamily="18" charset="0"/>
                <a:ea typeface="Cambria Math" panose="02040503050406030204" pitchFamily="18" charset="0"/>
                <a:cs typeface="Verdana"/>
              </a:rPr>
              <a:t>i</a:t>
            </a:r>
            <a:r>
              <a:rPr sz="2400" dirty="0">
                <a:latin typeface="Cambria Math" panose="02040503050406030204" pitchFamily="18" charset="0"/>
                <a:ea typeface="Cambria Math" panose="02040503050406030204" pitchFamily="18" charset="0"/>
                <a:cs typeface="Verdana"/>
              </a:rPr>
              <a:t>n</a:t>
            </a:r>
            <a:r>
              <a:rPr sz="2400" spc="-4" dirty="0">
                <a:latin typeface="Cambria Math" panose="02040503050406030204" pitchFamily="18" charset="0"/>
                <a:ea typeface="Cambria Math" panose="02040503050406030204" pitchFamily="18" charset="0"/>
                <a:cs typeface="Verdana"/>
              </a:rPr>
              <a:t>g</a:t>
            </a:r>
            <a:r>
              <a:rPr sz="2400" dirty="0">
                <a:latin typeface="Cambria Math" panose="02040503050406030204" pitchFamily="18" charset="0"/>
                <a:ea typeface="Cambria Math" panose="02040503050406030204" pitchFamily="18" charset="0"/>
                <a:cs typeface="Verdana"/>
              </a:rPr>
              <a:t>)</a:t>
            </a:r>
          </a:p>
          <a:p>
            <a:pPr marL="611188" indent="-430213">
              <a:spcBef>
                <a:spcPts val="408"/>
              </a:spcBef>
              <a:buChar char="•"/>
              <a:tabLst>
                <a:tab pos="611331" algn="l"/>
              </a:tabLst>
            </a:pPr>
            <a:r>
              <a:rPr sz="2400" dirty="0">
                <a:latin typeface="Cambria Math" panose="02040503050406030204" pitchFamily="18" charset="0"/>
                <a:ea typeface="Cambria Math" panose="02040503050406030204" pitchFamily="18" charset="0"/>
                <a:cs typeface="Verdana"/>
              </a:rPr>
              <a:t>D</a:t>
            </a:r>
            <a:r>
              <a:rPr sz="2400" spc="-4" dirty="0">
                <a:latin typeface="Cambria Math" panose="02040503050406030204" pitchFamily="18" charset="0"/>
                <a:ea typeface="Cambria Math" panose="02040503050406030204" pitchFamily="18" charset="0"/>
                <a:cs typeface="Verdana"/>
              </a:rPr>
              <a:t>V</a:t>
            </a:r>
            <a:r>
              <a:rPr sz="2400" spc="-9" dirty="0">
                <a:latin typeface="Cambria Math" panose="02040503050406030204" pitchFamily="18" charset="0"/>
                <a:ea typeface="Cambria Math" panose="02040503050406030204" pitchFamily="18" charset="0"/>
                <a:cs typeface="Verdana"/>
              </a:rPr>
              <a:t>B</a:t>
            </a:r>
            <a:r>
              <a:rPr sz="2400" dirty="0">
                <a:latin typeface="Cambria Math" panose="02040503050406030204" pitchFamily="18" charset="0"/>
                <a:ea typeface="Cambria Math" panose="02040503050406030204" pitchFamily="18" charset="0"/>
                <a:cs typeface="Verdana"/>
              </a:rPr>
              <a:t>-T</a:t>
            </a:r>
            <a:r>
              <a:rPr sz="2400" spc="179" dirty="0">
                <a:latin typeface="Cambria Math" panose="02040503050406030204" pitchFamily="18" charset="0"/>
                <a:ea typeface="Cambria Math" panose="02040503050406030204" pitchFamily="18" charset="0"/>
                <a:cs typeface="Times New Roman"/>
              </a:rPr>
              <a:t> </a:t>
            </a:r>
            <a:r>
              <a:rPr sz="2400" spc="-9" dirty="0">
                <a:latin typeface="Cambria Math" panose="02040503050406030204" pitchFamily="18" charset="0"/>
                <a:ea typeface="Cambria Math" panose="02040503050406030204" pitchFamily="18" charset="0"/>
                <a:cs typeface="Verdana"/>
              </a:rPr>
              <a:t>(</a:t>
            </a:r>
            <a:r>
              <a:rPr sz="2400" dirty="0">
                <a:latin typeface="Cambria Math" panose="02040503050406030204" pitchFamily="18" charset="0"/>
                <a:ea typeface="Cambria Math" panose="02040503050406030204" pitchFamily="18" charset="0"/>
                <a:cs typeface="Verdana"/>
              </a:rPr>
              <a:t>D</a:t>
            </a:r>
            <a:r>
              <a:rPr sz="2400" spc="-9" dirty="0">
                <a:latin typeface="Cambria Math" panose="02040503050406030204" pitchFamily="18" charset="0"/>
                <a:ea typeface="Cambria Math" panose="02040503050406030204" pitchFamily="18" charset="0"/>
                <a:cs typeface="Verdana"/>
              </a:rPr>
              <a:t>i</a:t>
            </a:r>
            <a:r>
              <a:rPr sz="2400" spc="-4" dirty="0">
                <a:latin typeface="Cambria Math" panose="02040503050406030204" pitchFamily="18" charset="0"/>
                <a:ea typeface="Cambria Math" panose="02040503050406030204" pitchFamily="18" charset="0"/>
                <a:cs typeface="Verdana"/>
              </a:rPr>
              <a:t>g</a:t>
            </a:r>
            <a:r>
              <a:rPr sz="2400" spc="-9" dirty="0">
                <a:latin typeface="Cambria Math" panose="02040503050406030204" pitchFamily="18" charset="0"/>
                <a:ea typeface="Cambria Math" panose="02040503050406030204" pitchFamily="18" charset="0"/>
                <a:cs typeface="Verdana"/>
              </a:rPr>
              <a:t>i</a:t>
            </a:r>
            <a:r>
              <a:rPr sz="2400" dirty="0">
                <a:latin typeface="Cambria Math" panose="02040503050406030204" pitchFamily="18" charset="0"/>
                <a:ea typeface="Cambria Math" panose="02040503050406030204" pitchFamily="18" charset="0"/>
                <a:cs typeface="Verdana"/>
              </a:rPr>
              <a:t>t</a:t>
            </a:r>
            <a:r>
              <a:rPr sz="2400" spc="-4" dirty="0">
                <a:latin typeface="Cambria Math" panose="02040503050406030204" pitchFamily="18" charset="0"/>
                <a:ea typeface="Cambria Math" panose="02040503050406030204" pitchFamily="18" charset="0"/>
                <a:cs typeface="Verdana"/>
              </a:rPr>
              <a:t>a</a:t>
            </a:r>
            <a:r>
              <a:rPr sz="2400" dirty="0">
                <a:latin typeface="Cambria Math" panose="02040503050406030204" pitchFamily="18" charset="0"/>
                <a:ea typeface="Cambria Math" panose="02040503050406030204" pitchFamily="18" charset="0"/>
                <a:cs typeface="Verdana"/>
              </a:rPr>
              <a:t>l</a:t>
            </a:r>
            <a:r>
              <a:rPr sz="2400" spc="171" dirty="0">
                <a:latin typeface="Cambria Math" panose="02040503050406030204" pitchFamily="18" charset="0"/>
                <a:ea typeface="Cambria Math" panose="02040503050406030204" pitchFamily="18" charset="0"/>
                <a:cs typeface="Times New Roman"/>
              </a:rPr>
              <a:t> </a:t>
            </a:r>
            <a:r>
              <a:rPr sz="2400" spc="-4" dirty="0">
                <a:latin typeface="Cambria Math" panose="02040503050406030204" pitchFamily="18" charset="0"/>
                <a:ea typeface="Cambria Math" panose="02040503050406030204" pitchFamily="18" charset="0"/>
                <a:cs typeface="Verdana"/>
              </a:rPr>
              <a:t>V</a:t>
            </a:r>
            <a:r>
              <a:rPr sz="2400" spc="-9" dirty="0">
                <a:latin typeface="Cambria Math" panose="02040503050406030204" pitchFamily="18" charset="0"/>
                <a:ea typeface="Cambria Math" panose="02040503050406030204" pitchFamily="18" charset="0"/>
                <a:cs typeface="Verdana"/>
              </a:rPr>
              <a:t>i</a:t>
            </a:r>
            <a:r>
              <a:rPr sz="2400" spc="-4" dirty="0">
                <a:latin typeface="Cambria Math" panose="02040503050406030204" pitchFamily="18" charset="0"/>
                <a:ea typeface="Cambria Math" panose="02040503050406030204" pitchFamily="18" charset="0"/>
                <a:cs typeface="Verdana"/>
              </a:rPr>
              <a:t>d</a:t>
            </a:r>
            <a:r>
              <a:rPr sz="2400" spc="-9" dirty="0">
                <a:latin typeface="Cambria Math" panose="02040503050406030204" pitchFamily="18" charset="0"/>
                <a:ea typeface="Cambria Math" panose="02040503050406030204" pitchFamily="18" charset="0"/>
                <a:cs typeface="Verdana"/>
              </a:rPr>
              <a:t>e</a:t>
            </a:r>
            <a:r>
              <a:rPr sz="2400" dirty="0">
                <a:latin typeface="Cambria Math" panose="02040503050406030204" pitchFamily="18" charset="0"/>
                <a:ea typeface="Cambria Math" panose="02040503050406030204" pitchFamily="18" charset="0"/>
                <a:cs typeface="Verdana"/>
              </a:rPr>
              <a:t>o</a:t>
            </a:r>
            <a:r>
              <a:rPr sz="2400" spc="175" dirty="0">
                <a:latin typeface="Cambria Math" panose="02040503050406030204" pitchFamily="18" charset="0"/>
                <a:ea typeface="Cambria Math" panose="02040503050406030204" pitchFamily="18" charset="0"/>
                <a:cs typeface="Times New Roman"/>
              </a:rPr>
              <a:t> </a:t>
            </a:r>
            <a:r>
              <a:rPr sz="2400" spc="-9" dirty="0">
                <a:latin typeface="Cambria Math" panose="02040503050406030204" pitchFamily="18" charset="0"/>
                <a:ea typeface="Cambria Math" panose="02040503050406030204" pitchFamily="18" charset="0"/>
                <a:cs typeface="Verdana"/>
              </a:rPr>
              <a:t>B</a:t>
            </a:r>
            <a:r>
              <a:rPr sz="2400" spc="4" dirty="0">
                <a:latin typeface="Cambria Math" panose="02040503050406030204" pitchFamily="18" charset="0"/>
                <a:ea typeface="Cambria Math" panose="02040503050406030204" pitchFamily="18" charset="0"/>
                <a:cs typeface="Verdana"/>
              </a:rPr>
              <a:t>r</a:t>
            </a:r>
            <a:r>
              <a:rPr sz="2400" spc="-4" dirty="0">
                <a:latin typeface="Cambria Math" panose="02040503050406030204" pitchFamily="18" charset="0"/>
                <a:ea typeface="Cambria Math" panose="02040503050406030204" pitchFamily="18" charset="0"/>
                <a:cs typeface="Verdana"/>
              </a:rPr>
              <a:t>oad</a:t>
            </a:r>
            <a:r>
              <a:rPr sz="2400" dirty="0">
                <a:latin typeface="Cambria Math" panose="02040503050406030204" pitchFamily="18" charset="0"/>
                <a:ea typeface="Cambria Math" panose="02040503050406030204" pitchFamily="18" charset="0"/>
                <a:cs typeface="Verdana"/>
              </a:rPr>
              <a:t>c</a:t>
            </a:r>
            <a:r>
              <a:rPr sz="2400" spc="-4" dirty="0">
                <a:latin typeface="Cambria Math" panose="02040503050406030204" pitchFamily="18" charset="0"/>
                <a:ea typeface="Cambria Math" panose="02040503050406030204" pitchFamily="18" charset="0"/>
                <a:cs typeface="Verdana"/>
              </a:rPr>
              <a:t>a</a:t>
            </a:r>
            <a:r>
              <a:rPr sz="2400" dirty="0">
                <a:latin typeface="Cambria Math" panose="02040503050406030204" pitchFamily="18" charset="0"/>
                <a:ea typeface="Cambria Math" panose="02040503050406030204" pitchFamily="18" charset="0"/>
                <a:cs typeface="Verdana"/>
              </a:rPr>
              <a:t>st</a:t>
            </a:r>
            <a:r>
              <a:rPr sz="2400" spc="-9" dirty="0">
                <a:latin typeface="Cambria Math" panose="02040503050406030204" pitchFamily="18" charset="0"/>
                <a:ea typeface="Cambria Math" panose="02040503050406030204" pitchFamily="18" charset="0"/>
                <a:cs typeface="Verdana"/>
              </a:rPr>
              <a:t>i</a:t>
            </a:r>
            <a:r>
              <a:rPr sz="2400" dirty="0">
                <a:latin typeface="Cambria Math" panose="02040503050406030204" pitchFamily="18" charset="0"/>
                <a:ea typeface="Cambria Math" panose="02040503050406030204" pitchFamily="18" charset="0"/>
                <a:cs typeface="Verdana"/>
              </a:rPr>
              <a:t>n</a:t>
            </a:r>
            <a:r>
              <a:rPr sz="2400" spc="-4" dirty="0">
                <a:latin typeface="Cambria Math" panose="02040503050406030204" pitchFamily="18" charset="0"/>
                <a:ea typeface="Cambria Math" panose="02040503050406030204" pitchFamily="18" charset="0"/>
                <a:cs typeface="Verdana"/>
              </a:rPr>
              <a:t>g</a:t>
            </a:r>
            <a:r>
              <a:rPr sz="2400" dirty="0">
                <a:latin typeface="Cambria Math" panose="02040503050406030204" pitchFamily="18" charset="0"/>
                <a:ea typeface="Cambria Math" panose="02040503050406030204" pitchFamily="18" charset="0"/>
                <a:cs typeface="Verdana"/>
              </a:rPr>
              <a:t>)</a:t>
            </a:r>
          </a:p>
          <a:p>
            <a:pPr>
              <a:spcBef>
                <a:spcPts val="46"/>
              </a:spcBef>
            </a:pPr>
            <a:endParaRPr sz="2400" dirty="0">
              <a:latin typeface="Cambria Math" panose="02040503050406030204" pitchFamily="18" charset="0"/>
              <a:ea typeface="Cambria Math" panose="02040503050406030204" pitchFamily="18" charset="0"/>
              <a:cs typeface="Times New Roman"/>
            </a:endParaRPr>
          </a:p>
          <a:p>
            <a:pPr marL="11135" marR="531713"/>
            <a:r>
              <a:rPr lang="el-GR" sz="2400" spc="-9" dirty="0">
                <a:latin typeface="Cambria Math" panose="02040503050406030204" pitchFamily="18" charset="0"/>
                <a:ea typeface="Cambria Math" panose="02040503050406030204" pitchFamily="18" charset="0"/>
                <a:cs typeface="Verdana"/>
              </a:rPr>
              <a:t>Η τεχνική </a:t>
            </a:r>
            <a:r>
              <a:rPr sz="2400" spc="-9" dirty="0">
                <a:latin typeface="Cambria Math" panose="02040503050406030204" pitchFamily="18" charset="0"/>
                <a:ea typeface="Cambria Math" panose="02040503050406030204" pitchFamily="18" charset="0"/>
                <a:cs typeface="Verdana"/>
              </a:rPr>
              <a:t>O</a:t>
            </a:r>
            <a:r>
              <a:rPr sz="2400" dirty="0">
                <a:latin typeface="Cambria Math" panose="02040503050406030204" pitchFamily="18" charset="0"/>
                <a:ea typeface="Cambria Math" panose="02040503050406030204" pitchFamily="18" charset="0"/>
                <a:cs typeface="Verdana"/>
              </a:rPr>
              <a:t>FDM</a:t>
            </a:r>
            <a:r>
              <a:rPr sz="2400" spc="171" dirty="0">
                <a:latin typeface="Cambria Math" panose="02040503050406030204" pitchFamily="18" charset="0"/>
                <a:ea typeface="Cambria Math" panose="02040503050406030204" pitchFamily="18" charset="0"/>
                <a:cs typeface="Times New Roman"/>
              </a:rPr>
              <a:t> </a:t>
            </a:r>
            <a:r>
              <a:rPr sz="2400" spc="-9" dirty="0">
                <a:latin typeface="Cambria Math" panose="02040503050406030204" pitchFamily="18" charset="0"/>
                <a:ea typeface="Cambria Math" panose="02040503050406030204" pitchFamily="18" charset="0"/>
                <a:cs typeface="Verdana"/>
              </a:rPr>
              <a:t>i</a:t>
            </a:r>
            <a:r>
              <a:rPr sz="2400" dirty="0">
                <a:latin typeface="Cambria Math" panose="02040503050406030204" pitchFamily="18" charset="0"/>
                <a:ea typeface="Cambria Math" panose="02040503050406030204" pitchFamily="18" charset="0"/>
                <a:cs typeface="Verdana"/>
              </a:rPr>
              <a:t>s</a:t>
            </a:r>
            <a:r>
              <a:rPr sz="2400" spc="171" dirty="0">
                <a:latin typeface="Cambria Math" panose="02040503050406030204" pitchFamily="18" charset="0"/>
                <a:ea typeface="Cambria Math" panose="02040503050406030204" pitchFamily="18" charset="0"/>
                <a:cs typeface="Times New Roman"/>
              </a:rPr>
              <a:t> </a:t>
            </a:r>
            <a:r>
              <a:rPr lang="el-GR" sz="2400" dirty="0">
                <a:latin typeface="Cambria Math" panose="02040503050406030204" pitchFamily="18" charset="0"/>
                <a:ea typeface="Cambria Math" panose="02040503050406030204" pitchFamily="18" charset="0"/>
                <a:cs typeface="Verdana"/>
              </a:rPr>
              <a:t>φασματικά αποδοτικό</a:t>
            </a:r>
            <a:r>
              <a:rPr sz="2400" dirty="0">
                <a:latin typeface="Cambria Math" panose="02040503050406030204" pitchFamily="18" charset="0"/>
                <a:ea typeface="Cambria Math" panose="02040503050406030204" pitchFamily="18" charset="0"/>
                <a:cs typeface="Verdana"/>
              </a:rPr>
              <a:t>,</a:t>
            </a:r>
            <a:r>
              <a:rPr sz="2400" spc="184" dirty="0">
                <a:latin typeface="Cambria Math" panose="02040503050406030204" pitchFamily="18" charset="0"/>
                <a:ea typeface="Cambria Math" panose="02040503050406030204" pitchFamily="18" charset="0"/>
                <a:cs typeface="Times New Roman"/>
              </a:rPr>
              <a:t> </a:t>
            </a:r>
            <a:r>
              <a:rPr lang="el-GR" sz="2400" spc="-13" dirty="0">
                <a:latin typeface="Cambria Math" panose="02040503050406030204" pitchFamily="18" charset="0"/>
                <a:ea typeface="Cambria Math" panose="02040503050406030204" pitchFamily="18" charset="0"/>
                <a:cs typeface="Verdana"/>
              </a:rPr>
              <a:t>αλλά όχι</a:t>
            </a:r>
            <a:r>
              <a:rPr sz="2400" spc="162" dirty="0">
                <a:latin typeface="Cambria Math" panose="02040503050406030204" pitchFamily="18" charset="0"/>
                <a:ea typeface="Cambria Math" panose="02040503050406030204" pitchFamily="18" charset="0"/>
                <a:cs typeface="Times New Roman"/>
              </a:rPr>
              <a:t> </a:t>
            </a:r>
            <a:r>
              <a:rPr lang="el-GR" sz="2400" spc="-4" dirty="0">
                <a:latin typeface="Cambria Math" panose="02040503050406030204" pitchFamily="18" charset="0"/>
                <a:ea typeface="Cambria Math" panose="02040503050406030204" pitchFamily="18" charset="0"/>
                <a:cs typeface="Verdana"/>
              </a:rPr>
              <a:t>από άποψη ισχύος </a:t>
            </a:r>
            <a:r>
              <a:rPr sz="2400" dirty="0">
                <a:latin typeface="Cambria Math" panose="02040503050406030204" pitchFamily="18" charset="0"/>
                <a:ea typeface="Cambria Math" panose="02040503050406030204" pitchFamily="18" charset="0"/>
                <a:cs typeface="Times New Roman"/>
              </a:rPr>
              <a:t> </a:t>
            </a:r>
            <a:r>
              <a:rPr sz="2400" dirty="0">
                <a:latin typeface="Cambria Math" panose="02040503050406030204" pitchFamily="18" charset="0"/>
                <a:ea typeface="Cambria Math" panose="02040503050406030204" pitchFamily="18" charset="0"/>
                <a:cs typeface="Verdana"/>
              </a:rPr>
              <a:t>(</a:t>
            </a:r>
            <a:r>
              <a:rPr lang="el-GR" sz="2400" spc="-4" dirty="0">
                <a:latin typeface="Cambria Math" panose="02040503050406030204" pitchFamily="18" charset="0"/>
                <a:ea typeface="Cambria Math" panose="02040503050406030204" pitchFamily="18" charset="0"/>
                <a:cs typeface="Verdana"/>
              </a:rPr>
              <a:t>απαιτεί γραμμικό ενισχυτή</a:t>
            </a:r>
            <a:r>
              <a:rPr sz="2400" dirty="0">
                <a:latin typeface="Cambria Math" panose="02040503050406030204" pitchFamily="18" charset="0"/>
                <a:ea typeface="Cambria Math" panose="02040503050406030204" pitchFamily="18" charset="0"/>
                <a:cs typeface="Verdana"/>
              </a:rPr>
              <a:t>).</a:t>
            </a:r>
          </a:p>
          <a:p>
            <a:pPr marL="11135" marR="531713" indent="-557">
              <a:spcBef>
                <a:spcPts val="1052"/>
              </a:spcBef>
            </a:pPr>
            <a:r>
              <a:rPr lang="el-GR" sz="2400" spc="-9" dirty="0">
                <a:latin typeface="Cambria Math" panose="02040503050406030204" pitchFamily="18" charset="0"/>
                <a:ea typeface="Cambria Math" panose="02040503050406030204" pitchFamily="18" charset="0"/>
                <a:cs typeface="Verdana"/>
              </a:rPr>
              <a:t>Η </a:t>
            </a:r>
            <a:r>
              <a:rPr sz="2400" spc="-9" dirty="0">
                <a:latin typeface="Cambria Math" panose="02040503050406030204" pitchFamily="18" charset="0"/>
                <a:ea typeface="Cambria Math" panose="02040503050406030204" pitchFamily="18" charset="0"/>
                <a:cs typeface="Verdana"/>
              </a:rPr>
              <a:t>O</a:t>
            </a:r>
            <a:r>
              <a:rPr sz="2400" dirty="0">
                <a:latin typeface="Cambria Math" panose="02040503050406030204" pitchFamily="18" charset="0"/>
                <a:ea typeface="Cambria Math" panose="02040503050406030204" pitchFamily="18" charset="0"/>
                <a:cs typeface="Verdana"/>
              </a:rPr>
              <a:t>F</a:t>
            </a:r>
            <a:r>
              <a:rPr sz="2400" spc="-9" dirty="0">
                <a:latin typeface="Cambria Math" panose="02040503050406030204" pitchFamily="18" charset="0"/>
                <a:ea typeface="Cambria Math" panose="02040503050406030204" pitchFamily="18" charset="0"/>
                <a:cs typeface="Verdana"/>
              </a:rPr>
              <a:t>DM</a:t>
            </a:r>
            <a:r>
              <a:rPr sz="2400" dirty="0">
                <a:latin typeface="Cambria Math" panose="02040503050406030204" pitchFamily="18" charset="0"/>
                <a:ea typeface="Cambria Math" panose="02040503050406030204" pitchFamily="18" charset="0"/>
                <a:cs typeface="Verdana"/>
              </a:rPr>
              <a:t>A</a:t>
            </a:r>
            <a:r>
              <a:rPr sz="2400" spc="179" dirty="0">
                <a:latin typeface="Cambria Math" panose="02040503050406030204" pitchFamily="18" charset="0"/>
                <a:ea typeface="Cambria Math" panose="02040503050406030204" pitchFamily="18" charset="0"/>
                <a:cs typeface="Times New Roman"/>
              </a:rPr>
              <a:t> </a:t>
            </a:r>
            <a:r>
              <a:rPr lang="el-GR" sz="2400" spc="179" dirty="0">
                <a:latin typeface="Cambria Math" panose="02040503050406030204" pitchFamily="18" charset="0"/>
                <a:ea typeface="Cambria Math" panose="02040503050406030204" pitchFamily="18" charset="0"/>
                <a:cs typeface="Times New Roman"/>
              </a:rPr>
              <a:t> </a:t>
            </a:r>
            <a:r>
              <a:rPr lang="el-GR" sz="2400" spc="-4" dirty="0">
                <a:latin typeface="Cambria Math" panose="02040503050406030204" pitchFamily="18" charset="0"/>
                <a:ea typeface="Cambria Math" panose="02040503050406030204" pitchFamily="18" charset="0"/>
                <a:cs typeface="Verdana"/>
              </a:rPr>
              <a:t>είναι μια τεχνική πολλαπλής πρόσβασης στο μέσο που βασίζεται στο </a:t>
            </a:r>
            <a:r>
              <a:rPr lang="en-US" sz="2400" spc="-4" dirty="0">
                <a:latin typeface="Cambria Math" panose="02040503050406030204" pitchFamily="18" charset="0"/>
                <a:ea typeface="Cambria Math" panose="02040503050406030204" pitchFamily="18" charset="0"/>
                <a:cs typeface="Verdana"/>
              </a:rPr>
              <a:t>OFDM</a:t>
            </a:r>
            <a:r>
              <a:rPr lang="en-US" sz="2400" spc="179" dirty="0">
                <a:latin typeface="Cambria Math" panose="02040503050406030204" pitchFamily="18" charset="0"/>
                <a:ea typeface="Cambria Math" panose="02040503050406030204" pitchFamily="18" charset="0"/>
                <a:cs typeface="Times New Roman"/>
              </a:rPr>
              <a:t>.</a:t>
            </a:r>
            <a:endParaRPr lang="el-GR" sz="2400" spc="179" dirty="0">
              <a:latin typeface="Cambria Math" panose="02040503050406030204" pitchFamily="18" charset="0"/>
              <a:ea typeface="Cambria Math" panose="02040503050406030204" pitchFamily="18" charset="0"/>
              <a:cs typeface="Times New Roman"/>
            </a:endParaRPr>
          </a:p>
        </p:txBody>
      </p:sp>
    </p:spTree>
    <p:extLst>
      <p:ext uri="{BB962C8B-B14F-4D97-AF65-F5344CB8AC3E}">
        <p14:creationId xmlns:p14="http://schemas.microsoft.com/office/powerpoint/2010/main" val="33893421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 Τίτλος"/>
          <p:cNvSpPr>
            <a:spLocks noGrp="1"/>
          </p:cNvSpPr>
          <p:nvPr>
            <p:ph type="title"/>
          </p:nvPr>
        </p:nvSpPr>
        <p:spPr>
          <a:xfrm>
            <a:off x="457200" y="125413"/>
            <a:ext cx="8229600" cy="11430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l-GR" altLang="el-GR" sz="4000" b="1">
                <a:latin typeface="Cambria Math" pitchFamily="18" charset="0"/>
                <a:ea typeface="Cambria Math" pitchFamily="18" charset="0"/>
                <a:cs typeface="Cambria Math" pitchFamily="18" charset="0"/>
              </a:rPr>
              <a:t>Παραλλαγές</a:t>
            </a:r>
            <a:endParaRPr lang="en-US" altLang="el-GR" sz="4000" b="1">
              <a:latin typeface="Cambria Math" pitchFamily="18" charset="0"/>
              <a:ea typeface="Cambria Math" pitchFamily="18" charset="0"/>
              <a:cs typeface="Cambria Math" pitchFamily="18" charset="0"/>
            </a:endParaRPr>
          </a:p>
        </p:txBody>
      </p:sp>
      <p:sp>
        <p:nvSpPr>
          <p:cNvPr id="20483" name="2 - Θέση περιεχομένου"/>
          <p:cNvSpPr>
            <a:spLocks noGrp="1"/>
          </p:cNvSpPr>
          <p:nvPr>
            <p:ph idx="1"/>
          </p:nvPr>
        </p:nvSpPr>
        <p:spPr>
          <a:xfrm>
            <a:off x="457200" y="1341438"/>
            <a:ext cx="8229600" cy="4784725"/>
          </a:xfrm>
        </p:spPr>
        <p:txBody>
          <a:bodyPr/>
          <a:lstStyle/>
          <a:p>
            <a:pPr eaLnBrk="1" hangingPunct="1">
              <a:lnSpc>
                <a:spcPct val="150000"/>
              </a:lnSpc>
            </a:pPr>
            <a:r>
              <a:rPr lang="el-GR" altLang="el-GR" sz="2400" smtClean="0">
                <a:latin typeface="Cambria Math" pitchFamily="18" charset="0"/>
                <a:ea typeface="Cambria Math" pitchFamily="18" charset="0"/>
                <a:cs typeface="Cambria Math" pitchFamily="18" charset="0"/>
              </a:rPr>
              <a:t>COFDM</a:t>
            </a:r>
            <a:r>
              <a:rPr lang="en-US" altLang="el-GR" sz="2400" smtClean="0">
                <a:latin typeface="Cambria Math" pitchFamily="18" charset="0"/>
                <a:ea typeface="Cambria Math" pitchFamily="18" charset="0"/>
                <a:cs typeface="Cambria Math" pitchFamily="18" charset="0"/>
              </a:rPr>
              <a:t> (</a:t>
            </a:r>
            <a:r>
              <a:rPr lang="el-GR" altLang="el-GR" sz="2400" smtClean="0">
                <a:latin typeface="Cambria Math" pitchFamily="18" charset="0"/>
                <a:ea typeface="Cambria Math" pitchFamily="18" charset="0"/>
                <a:cs typeface="Cambria Math" pitchFamily="18" charset="0"/>
              </a:rPr>
              <a:t>Coded </a:t>
            </a:r>
            <a:r>
              <a:rPr lang="en-US" altLang="el-GR" sz="2400" smtClean="0">
                <a:latin typeface="Cambria Math" pitchFamily="18" charset="0"/>
                <a:ea typeface="Cambria Math" pitchFamily="18" charset="0"/>
                <a:cs typeface="Cambria Math" pitchFamily="18" charset="0"/>
              </a:rPr>
              <a:t>OFDM)</a:t>
            </a:r>
            <a:endParaRPr lang="el-GR" altLang="el-GR" sz="2400" smtClean="0">
              <a:latin typeface="Cambria Math" pitchFamily="18" charset="0"/>
              <a:ea typeface="Cambria Math" pitchFamily="18" charset="0"/>
              <a:cs typeface="Cambria Math" pitchFamily="18" charset="0"/>
            </a:endParaRPr>
          </a:p>
          <a:p>
            <a:pPr eaLnBrk="1" hangingPunct="1">
              <a:lnSpc>
                <a:spcPct val="150000"/>
              </a:lnSpc>
            </a:pPr>
            <a:r>
              <a:rPr lang="el-GR" altLang="el-GR" sz="2400" smtClean="0">
                <a:latin typeface="Cambria Math" pitchFamily="18" charset="0"/>
                <a:ea typeface="Cambria Math" pitchFamily="18" charset="0"/>
                <a:cs typeface="Cambria Math" pitchFamily="18" charset="0"/>
              </a:rPr>
              <a:t>Flash OFDM</a:t>
            </a:r>
          </a:p>
          <a:p>
            <a:pPr eaLnBrk="1" hangingPunct="1">
              <a:lnSpc>
                <a:spcPct val="150000"/>
              </a:lnSpc>
            </a:pPr>
            <a:r>
              <a:rPr lang="el-GR" altLang="el-GR" sz="2400" smtClean="0">
                <a:latin typeface="Cambria Math" pitchFamily="18" charset="0"/>
                <a:ea typeface="Cambria Math" pitchFamily="18" charset="0"/>
                <a:cs typeface="Cambria Math" pitchFamily="18" charset="0"/>
              </a:rPr>
              <a:t>OFDMA</a:t>
            </a:r>
            <a:r>
              <a:rPr lang="en-US" altLang="el-GR" sz="2400" smtClean="0">
                <a:latin typeface="Cambria Math" pitchFamily="18" charset="0"/>
                <a:ea typeface="Cambria Math" pitchFamily="18" charset="0"/>
                <a:cs typeface="Cambria Math" pitchFamily="18" charset="0"/>
              </a:rPr>
              <a:t>(</a:t>
            </a:r>
            <a:r>
              <a:rPr lang="el-GR" altLang="el-GR" sz="2400" smtClean="0">
                <a:latin typeface="Cambria Math" pitchFamily="18" charset="0"/>
                <a:ea typeface="Cambria Math" pitchFamily="18" charset="0"/>
                <a:cs typeface="Cambria Math" pitchFamily="18" charset="0"/>
              </a:rPr>
              <a:t>Orthogonal </a:t>
            </a:r>
            <a:r>
              <a:rPr lang="en-US" altLang="el-GR" sz="2400" smtClean="0">
                <a:latin typeface="Cambria Math" pitchFamily="18" charset="0"/>
                <a:ea typeface="Cambria Math" pitchFamily="18" charset="0"/>
                <a:cs typeface="Cambria Math" pitchFamily="18" charset="0"/>
              </a:rPr>
              <a:t>F</a:t>
            </a:r>
            <a:r>
              <a:rPr lang="el-GR" altLang="el-GR" sz="2400" smtClean="0">
                <a:latin typeface="Cambria Math" pitchFamily="18" charset="0"/>
                <a:ea typeface="Cambria Math" pitchFamily="18" charset="0"/>
                <a:cs typeface="Cambria Math" pitchFamily="18" charset="0"/>
              </a:rPr>
              <a:t>requency </a:t>
            </a:r>
            <a:r>
              <a:rPr lang="en-US" altLang="el-GR" sz="2400" smtClean="0">
                <a:latin typeface="Cambria Math" pitchFamily="18" charset="0"/>
                <a:ea typeface="Cambria Math" pitchFamily="18" charset="0"/>
                <a:cs typeface="Cambria Math" pitchFamily="18" charset="0"/>
              </a:rPr>
              <a:t>D</a:t>
            </a:r>
            <a:r>
              <a:rPr lang="el-GR" altLang="el-GR" sz="2400" smtClean="0">
                <a:latin typeface="Cambria Math" pitchFamily="18" charset="0"/>
                <a:ea typeface="Cambria Math" pitchFamily="18" charset="0"/>
                <a:cs typeface="Cambria Math" pitchFamily="18" charset="0"/>
              </a:rPr>
              <a:t>ivision </a:t>
            </a:r>
            <a:r>
              <a:rPr lang="en-US" altLang="el-GR" sz="2400" smtClean="0">
                <a:latin typeface="Cambria Math" pitchFamily="18" charset="0"/>
                <a:ea typeface="Cambria Math" pitchFamily="18" charset="0"/>
                <a:cs typeface="Cambria Math" pitchFamily="18" charset="0"/>
              </a:rPr>
              <a:t>M</a:t>
            </a:r>
            <a:r>
              <a:rPr lang="el-GR" altLang="el-GR" sz="2400" smtClean="0">
                <a:latin typeface="Cambria Math" pitchFamily="18" charset="0"/>
                <a:ea typeface="Cambria Math" pitchFamily="18" charset="0"/>
                <a:cs typeface="Cambria Math" pitchFamily="18" charset="0"/>
              </a:rPr>
              <a:t>ultiple </a:t>
            </a:r>
            <a:r>
              <a:rPr lang="en-US" altLang="el-GR" sz="2400" smtClean="0">
                <a:latin typeface="Cambria Math" pitchFamily="18" charset="0"/>
                <a:ea typeface="Cambria Math" pitchFamily="18" charset="0"/>
                <a:cs typeface="Cambria Math" pitchFamily="18" charset="0"/>
              </a:rPr>
              <a:t>A</a:t>
            </a:r>
            <a:r>
              <a:rPr lang="el-GR" altLang="el-GR" sz="2400" smtClean="0">
                <a:latin typeface="Cambria Math" pitchFamily="18" charset="0"/>
                <a:ea typeface="Cambria Math" pitchFamily="18" charset="0"/>
                <a:cs typeface="Cambria Math" pitchFamily="18" charset="0"/>
              </a:rPr>
              <a:t>ccess</a:t>
            </a:r>
            <a:r>
              <a:rPr lang="en-US" altLang="el-GR" sz="2400" smtClean="0">
                <a:latin typeface="Cambria Math" pitchFamily="18" charset="0"/>
                <a:ea typeface="Cambria Math" pitchFamily="18" charset="0"/>
                <a:cs typeface="Cambria Math" pitchFamily="18" charset="0"/>
              </a:rPr>
              <a:t>)</a:t>
            </a:r>
            <a:endParaRPr lang="el-GR" altLang="el-GR" sz="2400" smtClean="0">
              <a:latin typeface="Cambria Math" pitchFamily="18" charset="0"/>
              <a:ea typeface="Cambria Math" pitchFamily="18" charset="0"/>
              <a:cs typeface="Cambria Math" pitchFamily="18" charset="0"/>
            </a:endParaRPr>
          </a:p>
          <a:p>
            <a:pPr eaLnBrk="1" hangingPunct="1">
              <a:lnSpc>
                <a:spcPct val="150000"/>
              </a:lnSpc>
            </a:pPr>
            <a:r>
              <a:rPr lang="el-GR" altLang="el-GR" sz="2400" smtClean="0">
                <a:latin typeface="Cambria Math" pitchFamily="18" charset="0"/>
                <a:ea typeface="Cambria Math" pitchFamily="18" charset="0"/>
                <a:cs typeface="Cambria Math" pitchFamily="18" charset="0"/>
              </a:rPr>
              <a:t>VOFDM</a:t>
            </a:r>
            <a:r>
              <a:rPr lang="en-US" altLang="el-GR" sz="2400" smtClean="0">
                <a:latin typeface="Cambria Math" pitchFamily="18" charset="0"/>
                <a:ea typeface="Cambria Math" pitchFamily="18" charset="0"/>
                <a:cs typeface="Cambria Math" pitchFamily="18" charset="0"/>
              </a:rPr>
              <a:t>(</a:t>
            </a:r>
            <a:r>
              <a:rPr lang="el-GR" altLang="el-GR" sz="2400" smtClean="0">
                <a:latin typeface="Cambria Math" pitchFamily="18" charset="0"/>
                <a:ea typeface="Cambria Math" pitchFamily="18" charset="0"/>
                <a:cs typeface="Cambria Math" pitchFamily="18" charset="0"/>
              </a:rPr>
              <a:t>Vector OFDM</a:t>
            </a:r>
            <a:r>
              <a:rPr lang="en-US" altLang="el-GR" sz="2400" smtClean="0">
                <a:latin typeface="Cambria Math" pitchFamily="18" charset="0"/>
                <a:ea typeface="Cambria Math" pitchFamily="18" charset="0"/>
                <a:cs typeface="Cambria Math" pitchFamily="18" charset="0"/>
              </a:rPr>
              <a:t>)</a:t>
            </a:r>
            <a:endParaRPr lang="el-GR" altLang="el-GR" sz="2400" smtClean="0">
              <a:latin typeface="Cambria Math" pitchFamily="18" charset="0"/>
              <a:ea typeface="Cambria Math" pitchFamily="18" charset="0"/>
              <a:cs typeface="Cambria Math" pitchFamily="18" charset="0"/>
            </a:endParaRPr>
          </a:p>
          <a:p>
            <a:pPr eaLnBrk="1" hangingPunct="1">
              <a:lnSpc>
                <a:spcPct val="150000"/>
              </a:lnSpc>
            </a:pPr>
            <a:r>
              <a:rPr lang="el-GR" altLang="el-GR" sz="2400" smtClean="0">
                <a:latin typeface="Cambria Math" pitchFamily="18" charset="0"/>
                <a:ea typeface="Cambria Math" pitchFamily="18" charset="0"/>
                <a:cs typeface="Cambria Math" pitchFamily="18" charset="0"/>
              </a:rPr>
              <a:t>WOFDM</a:t>
            </a:r>
            <a:r>
              <a:rPr lang="en-US" altLang="el-GR" sz="2400" smtClean="0">
                <a:latin typeface="Cambria Math" pitchFamily="18" charset="0"/>
                <a:ea typeface="Cambria Math" pitchFamily="18" charset="0"/>
                <a:cs typeface="Cambria Math" pitchFamily="18" charset="0"/>
              </a:rPr>
              <a:t>(</a:t>
            </a:r>
            <a:r>
              <a:rPr lang="el-GR" altLang="el-GR" sz="2400" smtClean="0">
                <a:latin typeface="Cambria Math" pitchFamily="18" charset="0"/>
                <a:ea typeface="Cambria Math" pitchFamily="18" charset="0"/>
                <a:cs typeface="Cambria Math" pitchFamily="18" charset="0"/>
              </a:rPr>
              <a:t>Wideband OFDM</a:t>
            </a:r>
            <a:r>
              <a:rPr lang="en-US" altLang="el-GR" sz="2400" smtClean="0">
                <a:latin typeface="Cambria Math" pitchFamily="18" charset="0"/>
                <a:ea typeface="Cambria Math" pitchFamily="18" charset="0"/>
                <a:cs typeface="Cambria Math" pitchFamily="18" charset="0"/>
              </a:rPr>
              <a: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 Τίτλος"/>
          <p:cNvSpPr>
            <a:spLocks noGrp="1"/>
          </p:cNvSpPr>
          <p:nvPr>
            <p:ph type="title"/>
          </p:nvPr>
        </p:nvSpPr>
        <p:spPr>
          <a:xfrm>
            <a:off x="457200" y="115888"/>
            <a:ext cx="8229600" cy="8509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l-GR" altLang="el-GR" sz="4000" b="1">
                <a:latin typeface="Cambria Math" pitchFamily="18" charset="0"/>
                <a:ea typeface="Cambria Math" pitchFamily="18" charset="0"/>
                <a:cs typeface="Cambria Math" pitchFamily="18" charset="0"/>
              </a:rPr>
              <a:t>Πλεονεκτήματα</a:t>
            </a:r>
            <a:endParaRPr lang="en-US" altLang="el-GR" sz="4000" b="1">
              <a:latin typeface="Cambria Math" pitchFamily="18" charset="0"/>
              <a:ea typeface="Cambria Math" pitchFamily="18" charset="0"/>
              <a:cs typeface="Cambria Math" pitchFamily="18" charset="0"/>
            </a:endParaRPr>
          </a:p>
        </p:txBody>
      </p:sp>
      <p:sp>
        <p:nvSpPr>
          <p:cNvPr id="21507" name="2 - Θέση περιεχομένου"/>
          <p:cNvSpPr>
            <a:spLocks noGrp="1"/>
          </p:cNvSpPr>
          <p:nvPr>
            <p:ph idx="1"/>
          </p:nvPr>
        </p:nvSpPr>
        <p:spPr>
          <a:xfrm>
            <a:off x="457200" y="1341438"/>
            <a:ext cx="8229600" cy="4784725"/>
          </a:xfrm>
        </p:spPr>
        <p:txBody>
          <a:bodyPr/>
          <a:lstStyle/>
          <a:p>
            <a:pPr eaLnBrk="1" hangingPunct="1">
              <a:spcBef>
                <a:spcPts val="600"/>
              </a:spcBef>
            </a:pPr>
            <a:r>
              <a:rPr lang="el-GR" altLang="el-GR" sz="2000" smtClean="0">
                <a:latin typeface="Cambria Math" pitchFamily="18" charset="0"/>
                <a:ea typeface="Cambria Math" pitchFamily="18" charset="0"/>
                <a:cs typeface="Cambria Math" pitchFamily="18" charset="0"/>
              </a:rPr>
              <a:t>Πετυχαίνει αποτελεσματική χρησιμοποίηση του εύρους ζώνης.</a:t>
            </a:r>
          </a:p>
          <a:p>
            <a:pPr eaLnBrk="1" hangingPunct="1">
              <a:spcBef>
                <a:spcPts val="600"/>
              </a:spcBef>
            </a:pPr>
            <a:r>
              <a:rPr lang="el-GR" altLang="el-GR" sz="2000" smtClean="0">
                <a:latin typeface="Cambria Math" pitchFamily="18" charset="0"/>
                <a:ea typeface="Cambria Math" pitchFamily="18" charset="0"/>
                <a:cs typeface="Cambria Math" pitchFamily="18" charset="0"/>
              </a:rPr>
              <a:t>Ανθεκτική στην εξασθένιση συχνότητας.</a:t>
            </a:r>
          </a:p>
          <a:p>
            <a:pPr eaLnBrk="1" hangingPunct="1">
              <a:spcBef>
                <a:spcPts val="600"/>
              </a:spcBef>
            </a:pPr>
            <a:r>
              <a:rPr lang="el-GR" altLang="el-GR" sz="2000" smtClean="0">
                <a:latin typeface="Cambria Math" pitchFamily="18" charset="0"/>
                <a:ea typeface="Cambria Math" pitchFamily="18" charset="0"/>
                <a:cs typeface="Cambria Math" pitchFamily="18" charset="0"/>
              </a:rPr>
              <a:t>Εξουδετερώνει τη </a:t>
            </a:r>
            <a:r>
              <a:rPr lang="en-US" altLang="el-GR" sz="2000" smtClean="0">
                <a:latin typeface="Cambria Math" pitchFamily="18" charset="0"/>
                <a:ea typeface="Cambria Math" pitchFamily="18" charset="0"/>
                <a:cs typeface="Cambria Math" pitchFamily="18" charset="0"/>
              </a:rPr>
              <a:t>ISI.</a:t>
            </a:r>
          </a:p>
          <a:p>
            <a:pPr eaLnBrk="1" hangingPunct="1">
              <a:spcBef>
                <a:spcPts val="600"/>
              </a:spcBef>
            </a:pPr>
            <a:r>
              <a:rPr lang="el-GR" altLang="el-GR" sz="2000" smtClean="0">
                <a:latin typeface="Cambria Math" pitchFamily="18" charset="0"/>
                <a:ea typeface="Cambria Math" pitchFamily="18" charset="0"/>
                <a:cs typeface="Cambria Math" pitchFamily="18" charset="0"/>
              </a:rPr>
              <a:t>Η εξισορρόπηση του καναλιού γίνεται απλούστερη από άλλες τεχνικές</a:t>
            </a:r>
          </a:p>
          <a:p>
            <a:pPr eaLnBrk="1" hangingPunct="1">
              <a:spcBef>
                <a:spcPts val="600"/>
              </a:spcBef>
              <a:buFont typeface="Arial" charset="0"/>
              <a:buNone/>
            </a:pPr>
            <a:r>
              <a:rPr lang="el-GR" altLang="el-GR" sz="2000" smtClean="0">
                <a:latin typeface="Cambria Math" pitchFamily="18" charset="0"/>
                <a:ea typeface="Cambria Math" pitchFamily="18" charset="0"/>
                <a:cs typeface="Cambria Math" pitchFamily="18" charset="0"/>
              </a:rPr>
              <a:t>	που χρησιμοποιούν κυκλώματα εξισορροποιητών (equalizers).</a:t>
            </a:r>
          </a:p>
          <a:p>
            <a:pPr eaLnBrk="1" hangingPunct="1">
              <a:spcBef>
                <a:spcPts val="600"/>
              </a:spcBef>
            </a:pPr>
            <a:r>
              <a:rPr lang="el-GR" altLang="el-GR" sz="2000" smtClean="0">
                <a:latin typeface="Cambria Math" pitchFamily="18" charset="0"/>
                <a:ea typeface="Cambria Math" pitchFamily="18" charset="0"/>
                <a:cs typeface="Cambria Math" pitchFamily="18" charset="0"/>
              </a:rPr>
              <a:t>Χρησιμοποιώντας τεχνικές </a:t>
            </a:r>
            <a:r>
              <a:rPr lang="en-US" altLang="el-GR" sz="2000" smtClean="0">
                <a:latin typeface="Cambria Math" pitchFamily="18" charset="0"/>
                <a:ea typeface="Cambria Math" pitchFamily="18" charset="0"/>
                <a:cs typeface="Cambria Math" pitchFamily="18" charset="0"/>
              </a:rPr>
              <a:t>FFT</a:t>
            </a:r>
            <a:r>
              <a:rPr lang="el-GR" altLang="el-GR" sz="2000" smtClean="0">
                <a:latin typeface="Cambria Math" pitchFamily="18" charset="0"/>
                <a:ea typeface="Cambria Math" pitchFamily="18" charset="0"/>
                <a:cs typeface="Cambria Math" pitchFamily="18" charset="0"/>
              </a:rPr>
              <a:t> γίνεται πιο αποτελεσματική.</a:t>
            </a:r>
          </a:p>
          <a:p>
            <a:pPr eaLnBrk="1" hangingPunct="1">
              <a:spcBef>
                <a:spcPts val="600"/>
              </a:spcBef>
            </a:pPr>
            <a:r>
              <a:rPr lang="el-GR" altLang="el-GR" sz="2000" smtClean="0">
                <a:latin typeface="Cambria Math" pitchFamily="18" charset="0"/>
                <a:ea typeface="Cambria Math" pitchFamily="18" charset="0"/>
                <a:cs typeface="Cambria Math" pitchFamily="18" charset="0"/>
              </a:rPr>
              <a:t>Καλή προστασία στις παρεμβολές μεταξύ των καναλιών.</a:t>
            </a:r>
          </a:p>
          <a:p>
            <a:pPr eaLnBrk="1" hangingPunct="1">
              <a:spcBef>
                <a:spcPts val="600"/>
              </a:spcBef>
            </a:pPr>
            <a:r>
              <a:rPr lang="el-GR" altLang="el-GR" sz="2000" smtClean="0">
                <a:latin typeface="Cambria Math" pitchFamily="18" charset="0"/>
                <a:ea typeface="Cambria Math" pitchFamily="18" charset="0"/>
                <a:cs typeface="Cambria Math" pitchFamily="18" charset="0"/>
              </a:rPr>
              <a:t>Οι διαδικασίες για τη διατήρηση της ορθογωνιότητας είναι πιο εύκολα</a:t>
            </a:r>
          </a:p>
          <a:p>
            <a:pPr eaLnBrk="1" hangingPunct="1">
              <a:spcBef>
                <a:spcPts val="600"/>
              </a:spcBef>
              <a:buFont typeface="Arial" charset="0"/>
              <a:buNone/>
            </a:pPr>
            <a:r>
              <a:rPr lang="el-GR" altLang="el-GR" sz="2000" smtClean="0">
                <a:latin typeface="Cambria Math" pitchFamily="18" charset="0"/>
                <a:ea typeface="Cambria Math" pitchFamily="18" charset="0"/>
                <a:cs typeface="Cambria Math" pitchFamily="18" charset="0"/>
              </a:rPr>
              <a:t>	υλοποιήσιμες από άλλες διαδικασίες που λαμβάνουν χώρα σε τεχνικές όπως CDMA, </a:t>
            </a:r>
            <a:r>
              <a:rPr lang="en-US" altLang="el-GR" sz="2000" smtClean="0">
                <a:latin typeface="Cambria Math" pitchFamily="18" charset="0"/>
                <a:ea typeface="Cambria Math" pitchFamily="18" charset="0"/>
                <a:cs typeface="Cambria Math" pitchFamily="18" charset="0"/>
              </a:rPr>
              <a:t>TDMA.</a:t>
            </a:r>
          </a:p>
          <a:p>
            <a:pPr eaLnBrk="1" hangingPunct="1">
              <a:spcBef>
                <a:spcPts val="600"/>
              </a:spcBef>
            </a:pPr>
            <a:r>
              <a:rPr lang="el-GR" altLang="el-GR" sz="2000" smtClean="0">
                <a:latin typeface="Cambria Math" pitchFamily="18" charset="0"/>
                <a:ea typeface="Cambria Math" pitchFamily="18" charset="0"/>
                <a:cs typeface="Cambria Math" pitchFamily="18" charset="0"/>
              </a:rPr>
              <a:t>Εφαρμογή σε υψηλές απαιτήσεις για ταχύτητα με αρκετά χαμηλό κόστος συντήρησης και λειτουργίας.</a:t>
            </a:r>
            <a:endParaRPr lang="en-US" altLang="el-GR" sz="2000" smtClean="0">
              <a:latin typeface="Cambria Math" pitchFamily="18" charset="0"/>
              <a:ea typeface="Cambria Math" pitchFamily="18" charset="0"/>
              <a:cs typeface="Cambria Math"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 Τίτλος"/>
          <p:cNvSpPr>
            <a:spLocks noGrp="1"/>
          </p:cNvSpPr>
          <p:nvPr>
            <p:ph type="title"/>
          </p:nvPr>
        </p:nvSpPr>
        <p:spPr>
          <a:xfrm>
            <a:off x="457200" y="188913"/>
            <a:ext cx="8229600" cy="11430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l-GR" altLang="el-GR" sz="4000" b="1">
                <a:latin typeface="Cambria Math" pitchFamily="18" charset="0"/>
                <a:ea typeface="Cambria Math" pitchFamily="18" charset="0"/>
                <a:cs typeface="Cambria Math" pitchFamily="18" charset="0"/>
              </a:rPr>
              <a:t>Μειονεκτήματα</a:t>
            </a:r>
            <a:endParaRPr lang="en-US" altLang="el-GR" sz="4000" b="1">
              <a:latin typeface="Cambria Math" pitchFamily="18" charset="0"/>
              <a:ea typeface="Cambria Math" pitchFamily="18" charset="0"/>
              <a:cs typeface="Cambria Math" pitchFamily="18" charset="0"/>
            </a:endParaRPr>
          </a:p>
        </p:txBody>
      </p:sp>
      <p:sp>
        <p:nvSpPr>
          <p:cNvPr id="22531" name="2 - Θέση περιεχομένου"/>
          <p:cNvSpPr>
            <a:spLocks noGrp="1"/>
          </p:cNvSpPr>
          <p:nvPr>
            <p:ph idx="1"/>
          </p:nvPr>
        </p:nvSpPr>
        <p:spPr/>
        <p:txBody>
          <a:bodyPr/>
          <a:lstStyle/>
          <a:p>
            <a:pPr eaLnBrk="1" hangingPunct="1">
              <a:lnSpc>
                <a:spcPct val="150000"/>
              </a:lnSpc>
              <a:spcBef>
                <a:spcPts val="600"/>
              </a:spcBef>
            </a:pPr>
            <a:r>
              <a:rPr lang="el-GR" altLang="el-GR" sz="2000" smtClean="0">
                <a:latin typeface="Cambria Math" pitchFamily="18" charset="0"/>
                <a:ea typeface="Cambria Math" pitchFamily="18" charset="0"/>
                <a:cs typeface="Cambria Math" pitchFamily="18" charset="0"/>
              </a:rPr>
              <a:t>Είναι περισσότερο ευαίσθητη στην αντιστάθμιση συχνότητας φέροντος και στην ολίσθηση συχνότητας, σε σχέση με τα συστήματα που χρησιμοποιούν ένα μόνο φέρον, εξ’ αιτίας της διαρροής ενέργειας με το DFT.</a:t>
            </a:r>
          </a:p>
          <a:p>
            <a:pPr eaLnBrk="1" hangingPunct="1">
              <a:lnSpc>
                <a:spcPct val="150000"/>
              </a:lnSpc>
              <a:spcBef>
                <a:spcPts val="600"/>
              </a:spcBef>
            </a:pPr>
            <a:r>
              <a:rPr lang="el-GR" altLang="el-GR" sz="2000" smtClean="0">
                <a:latin typeface="Cambria Math" pitchFamily="18" charset="0"/>
                <a:ea typeface="Cambria Math" pitchFamily="18" charset="0"/>
                <a:cs typeface="Cambria Math" pitchFamily="18" charset="0"/>
              </a:rPr>
              <a:t>Στα σήματα OFDM προστίθεται θόρυβος που εξαρτάται από το πλάτος των σημάτων και για το λόγο αυτό απαιτεί την ύπαρξη RF ενισχυτών ισχύος με μεγάλο λόγο πλάτους ισχύος προς μέσης τιμής.</a:t>
            </a:r>
            <a:endParaRPr lang="en-US" altLang="el-GR" sz="2000" smtClean="0">
              <a:latin typeface="Cambria Math" pitchFamily="18" charset="0"/>
              <a:ea typeface="Cambria Math" pitchFamily="18" charset="0"/>
              <a:cs typeface="Cambria Math"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546346" y="468418"/>
            <a:ext cx="6051308" cy="677108"/>
          </a:xfrm>
        </p:spPr>
        <p:txBody>
          <a:bodyPr vert="horz" lIns="91440" tIns="45720" rIns="91440" bIns="45720" rtlCol="0" anchor="ctr">
            <a:normAutofit fontScale="90000"/>
          </a:bodyPr>
          <a:lstStyle/>
          <a:p>
            <a:pPr algn="ctr" rtl="0">
              <a:spcBef>
                <a:spcPct val="0"/>
              </a:spcBef>
            </a:pPr>
            <a:r>
              <a:rPr lang="el-GR" sz="4400" b="1" kern="1200" dirty="0">
                <a:latin typeface="Cambria Math" pitchFamily="18" charset="0"/>
                <a:ea typeface="Cambria Math" pitchFamily="18" charset="0"/>
                <a:cs typeface="+mj-cs"/>
              </a:rPr>
              <a:t>Άσκηση 1</a:t>
            </a:r>
          </a:p>
        </p:txBody>
      </p:sp>
      <p:sp>
        <p:nvSpPr>
          <p:cNvPr id="3" name="2 - Θέση κειμένου"/>
          <p:cNvSpPr>
            <a:spLocks noGrp="1"/>
          </p:cNvSpPr>
          <p:nvPr>
            <p:ph type="body" idx="1"/>
          </p:nvPr>
        </p:nvSpPr>
        <p:spPr>
          <a:xfrm>
            <a:off x="597292" y="1460207"/>
            <a:ext cx="8151172" cy="4636822"/>
          </a:xfrm>
        </p:spPr>
        <p:txBody>
          <a:bodyPr/>
          <a:lstStyle/>
          <a:p>
            <a:pPr marL="0" indent="0">
              <a:buNone/>
            </a:pPr>
            <a:r>
              <a:rPr lang="el-GR" sz="1800" b="0" dirty="0" smtClean="0">
                <a:latin typeface="Cambria Math" panose="02040503050406030204" pitchFamily="18" charset="0"/>
                <a:ea typeface="Cambria Math" panose="02040503050406030204" pitchFamily="18" charset="0"/>
              </a:rPr>
              <a:t>Ένα </a:t>
            </a:r>
            <a:r>
              <a:rPr lang="el-GR" sz="1800" b="0" dirty="0">
                <a:latin typeface="Cambria Math" panose="02040503050406030204" pitchFamily="18" charset="0"/>
                <a:ea typeface="Cambria Math" panose="02040503050406030204" pitchFamily="18" charset="0"/>
              </a:rPr>
              <a:t>σύστημα </a:t>
            </a:r>
            <a:r>
              <a:rPr lang="en-US" sz="1800" b="0" dirty="0">
                <a:latin typeface="Cambria Math" panose="02040503050406030204" pitchFamily="18" charset="0"/>
                <a:ea typeface="Cambria Math" panose="02040503050406030204" pitchFamily="18" charset="0"/>
              </a:rPr>
              <a:t>OFDM </a:t>
            </a:r>
            <a:r>
              <a:rPr lang="el-GR" sz="1800" b="0" dirty="0">
                <a:latin typeface="Cambria Math" panose="02040503050406030204" pitchFamily="18" charset="0"/>
                <a:ea typeface="Cambria Math" panose="02040503050406030204" pitchFamily="18" charset="0"/>
              </a:rPr>
              <a:t>με 2048 φέροντα</a:t>
            </a:r>
            <a:r>
              <a:rPr lang="en-US" sz="1800" b="0" dirty="0">
                <a:latin typeface="Cambria Math" panose="02040503050406030204" pitchFamily="18" charset="0"/>
                <a:ea typeface="Cambria Math" panose="02040503050406030204" pitchFamily="18" charset="0"/>
              </a:rPr>
              <a:t> </a:t>
            </a:r>
            <a:r>
              <a:rPr lang="el-GR" sz="1800" b="0" dirty="0">
                <a:latin typeface="Cambria Math" panose="02040503050406030204" pitchFamily="18" charset="0"/>
                <a:ea typeface="Cambria Math" panose="02040503050406030204" pitchFamily="18" charset="0"/>
              </a:rPr>
              <a:t>χρησιμοποιείται για ασύρματη μετάδοση. Το διάστημα μεταξύ δυο φερόντων είναι 250 </a:t>
            </a:r>
            <a:r>
              <a:rPr lang="en-US" sz="1800" b="0" dirty="0">
                <a:latin typeface="Cambria Math" panose="02040503050406030204" pitchFamily="18" charset="0"/>
                <a:ea typeface="Cambria Math" panose="02040503050406030204" pitchFamily="18" charset="0"/>
              </a:rPr>
              <a:t>Hz </a:t>
            </a:r>
            <a:r>
              <a:rPr lang="el-GR" sz="1800" b="0" dirty="0">
                <a:latin typeface="Cambria Math" panose="02040503050406030204" pitchFamily="18" charset="0"/>
                <a:ea typeface="Cambria Math" panose="02040503050406030204" pitchFamily="18" charset="0"/>
              </a:rPr>
              <a:t>και το διάστημα προστασίας έχει διάρκεια </a:t>
            </a:r>
            <a:r>
              <a:rPr lang="en-US" sz="1800" b="0" dirty="0">
                <a:latin typeface="Cambria Math" panose="02040503050406030204" pitchFamily="18" charset="0"/>
                <a:ea typeface="Cambria Math" panose="02040503050406030204" pitchFamily="18" charset="0"/>
              </a:rPr>
              <a:t>2ms. </a:t>
            </a:r>
            <a:r>
              <a:rPr lang="el-GR" sz="1800" b="0" dirty="0">
                <a:latin typeface="Cambria Math" panose="02040503050406030204" pitchFamily="18" charset="0"/>
                <a:ea typeface="Cambria Math" panose="02040503050406030204" pitchFamily="18" charset="0"/>
              </a:rPr>
              <a:t>Σε κάθε φέρον </a:t>
            </a:r>
            <a:r>
              <a:rPr lang="el-GR" sz="1800" b="0" dirty="0" smtClean="0">
                <a:latin typeface="Cambria Math" panose="02040503050406030204" pitchFamily="18" charset="0"/>
                <a:ea typeface="Cambria Math" panose="02040503050406030204" pitchFamily="18" charset="0"/>
              </a:rPr>
              <a:t>χρησιμοπο</a:t>
            </a:r>
            <a:r>
              <a:rPr lang="el-GR" sz="1800" b="0" dirty="0">
                <a:latin typeface="Cambria Math" panose="02040503050406030204" pitchFamily="18" charset="0"/>
                <a:ea typeface="Cambria Math" panose="02040503050406030204" pitchFamily="18" charset="0"/>
              </a:rPr>
              <a:t>ι</a:t>
            </a:r>
            <a:r>
              <a:rPr lang="el-GR" sz="1800" b="0" dirty="0" smtClean="0">
                <a:latin typeface="Cambria Math" panose="02040503050406030204" pitchFamily="18" charset="0"/>
                <a:ea typeface="Cambria Math" panose="02040503050406030204" pitchFamily="18" charset="0"/>
              </a:rPr>
              <a:t>είται </a:t>
            </a:r>
            <a:r>
              <a:rPr lang="el-GR" sz="1800" b="0" dirty="0">
                <a:latin typeface="Cambria Math" panose="02040503050406030204" pitchFamily="18" charset="0"/>
                <a:ea typeface="Cambria Math" panose="02040503050406030204" pitchFamily="18" charset="0"/>
              </a:rPr>
              <a:t>διαμόρφωση </a:t>
            </a:r>
            <a:r>
              <a:rPr lang="en-US" sz="1800" b="0" dirty="0">
                <a:latin typeface="Cambria Math" panose="02040503050406030204" pitchFamily="18" charset="0"/>
                <a:ea typeface="Cambria Math" panose="02040503050406030204" pitchFamily="18" charset="0"/>
              </a:rPr>
              <a:t>BPSK.</a:t>
            </a:r>
          </a:p>
          <a:p>
            <a:endParaRPr lang="en-US" sz="1800" b="0" dirty="0">
              <a:latin typeface="Cambria Math" panose="02040503050406030204" pitchFamily="18" charset="0"/>
              <a:ea typeface="Cambria Math" panose="02040503050406030204" pitchFamily="18" charset="0"/>
            </a:endParaRPr>
          </a:p>
          <a:p>
            <a:pPr marL="0" indent="0">
              <a:buNone/>
            </a:pPr>
            <a:r>
              <a:rPr lang="en-US" sz="1800" dirty="0">
                <a:latin typeface="Cambria Math" panose="02040503050406030204" pitchFamily="18" charset="0"/>
                <a:ea typeface="Cambria Math" panose="02040503050406030204" pitchFamily="18" charset="0"/>
              </a:rPr>
              <a:t>a)</a:t>
            </a:r>
            <a:r>
              <a:rPr lang="el-GR" sz="1800" dirty="0">
                <a:latin typeface="Cambria Math" panose="02040503050406030204" pitchFamily="18" charset="0"/>
                <a:ea typeface="Cambria Math" panose="02040503050406030204" pitchFamily="18" charset="0"/>
              </a:rPr>
              <a:t> </a:t>
            </a:r>
            <a:r>
              <a:rPr lang="el-GR" sz="1800" b="0" dirty="0">
                <a:latin typeface="Cambria Math" panose="02040503050406030204" pitchFamily="18" charset="0"/>
                <a:ea typeface="Cambria Math" panose="02040503050406030204" pitchFamily="18" charset="0"/>
              </a:rPr>
              <a:t>Βρείτε το εύρος ζώνης και τον ρυθμό μετάδοσης του συστήματος </a:t>
            </a:r>
          </a:p>
          <a:p>
            <a:endParaRPr lang="el-GR" sz="1800" b="0" dirty="0">
              <a:latin typeface="Cambria Math" panose="02040503050406030204" pitchFamily="18" charset="0"/>
              <a:ea typeface="Cambria Math" panose="02040503050406030204" pitchFamily="18" charset="0"/>
            </a:endParaRPr>
          </a:p>
          <a:p>
            <a:pPr marL="0" indent="0">
              <a:buNone/>
            </a:pPr>
            <a:r>
              <a:rPr lang="en-US" sz="1800" dirty="0">
                <a:latin typeface="Cambria Math" panose="02040503050406030204" pitchFamily="18" charset="0"/>
                <a:ea typeface="Cambria Math" panose="02040503050406030204" pitchFamily="18" charset="0"/>
              </a:rPr>
              <a:t>b</a:t>
            </a:r>
            <a:r>
              <a:rPr lang="el-GR" sz="1800" dirty="0">
                <a:latin typeface="Cambria Math" panose="02040503050406030204" pitchFamily="18" charset="0"/>
                <a:ea typeface="Cambria Math" panose="02040503050406030204" pitchFamily="18" charset="0"/>
              </a:rPr>
              <a:t>) </a:t>
            </a:r>
            <a:r>
              <a:rPr lang="el-GR" sz="1800" b="0" dirty="0">
                <a:latin typeface="Cambria Math" panose="02040503050406030204" pitchFamily="18" charset="0"/>
                <a:ea typeface="Cambria Math" panose="02040503050406030204" pitchFamily="18" charset="0"/>
              </a:rPr>
              <a:t>Αν το σήμα </a:t>
            </a:r>
            <a:r>
              <a:rPr lang="en-US" sz="1800" b="0" dirty="0">
                <a:latin typeface="Cambria Math" panose="02040503050406030204" pitchFamily="18" charset="0"/>
                <a:ea typeface="Cambria Math" panose="02040503050406030204" pitchFamily="18" charset="0"/>
              </a:rPr>
              <a:t>OFDM </a:t>
            </a:r>
            <a:r>
              <a:rPr lang="el-GR" sz="1800" b="0" dirty="0">
                <a:latin typeface="Cambria Math" panose="02040503050406030204" pitchFamily="18" charset="0"/>
                <a:ea typeface="Cambria Math" panose="02040503050406030204" pitchFamily="18" charset="0"/>
              </a:rPr>
              <a:t>δημιουργείται με την βοήθεια ενός </a:t>
            </a:r>
            <a:r>
              <a:rPr lang="en-US" sz="1800" b="0" dirty="0">
                <a:latin typeface="Cambria Math" panose="02040503050406030204" pitchFamily="18" charset="0"/>
                <a:ea typeface="Cambria Math" panose="02040503050406030204" pitchFamily="18" charset="0"/>
              </a:rPr>
              <a:t>IDFT </a:t>
            </a:r>
            <a:r>
              <a:rPr lang="el-GR" sz="1800" b="0" dirty="0">
                <a:latin typeface="Cambria Math" panose="02040503050406030204" pitchFamily="18" charset="0"/>
                <a:ea typeface="Cambria Math" panose="02040503050406030204" pitchFamily="18" charset="0"/>
              </a:rPr>
              <a:t>μήκους 4096 βρείτε την συχνότητα δειγματοληψίας του εξερχόμενου σήματος και τον αριθμό των δειγμάτων που «πέφτουν» μέσα στο διάστημα προστασίας</a:t>
            </a:r>
          </a:p>
          <a:p>
            <a:endParaRPr lang="el-GR" sz="1800" b="0" dirty="0">
              <a:latin typeface="Cambria Math" panose="02040503050406030204" pitchFamily="18" charset="0"/>
              <a:ea typeface="Cambria Math" panose="02040503050406030204" pitchFamily="18" charset="0"/>
            </a:endParaRPr>
          </a:p>
          <a:p>
            <a:pPr marL="0" indent="0">
              <a:buNone/>
            </a:pPr>
            <a:r>
              <a:rPr lang="en-US" sz="1800" dirty="0">
                <a:latin typeface="Cambria Math" panose="02040503050406030204" pitchFamily="18" charset="0"/>
                <a:ea typeface="Cambria Math" panose="02040503050406030204" pitchFamily="18" charset="0"/>
              </a:rPr>
              <a:t>c</a:t>
            </a:r>
            <a:r>
              <a:rPr lang="el-GR" sz="1800" dirty="0">
                <a:latin typeface="Cambria Math" panose="02040503050406030204" pitchFamily="18" charset="0"/>
                <a:ea typeface="Cambria Math" panose="02040503050406030204" pitchFamily="18" charset="0"/>
              </a:rPr>
              <a:t>) </a:t>
            </a:r>
            <a:r>
              <a:rPr lang="el-GR" sz="1800" b="0" dirty="0">
                <a:latin typeface="Cambria Math" panose="02040503050406030204" pitchFamily="18" charset="0"/>
                <a:ea typeface="Cambria Math" panose="02040503050406030204" pitchFamily="18" charset="0"/>
              </a:rPr>
              <a:t>Η ενέργεια που απαιτείται στην ζώνη διάβασης για ένα σύμβολο </a:t>
            </a:r>
            <a:r>
              <a:rPr lang="en-US" sz="1800" b="0" dirty="0">
                <a:latin typeface="Cambria Math" panose="02040503050406030204" pitchFamily="18" charset="0"/>
                <a:ea typeface="Cambria Math" panose="02040503050406030204" pitchFamily="18" charset="0"/>
              </a:rPr>
              <a:t>OFDM </a:t>
            </a:r>
            <a:r>
              <a:rPr lang="el-GR" sz="1800" b="0" dirty="0">
                <a:latin typeface="Cambria Math" panose="02040503050406030204" pitchFamily="18" charset="0"/>
                <a:ea typeface="Cambria Math" panose="02040503050406030204" pitchFamily="18" charset="0"/>
              </a:rPr>
              <a:t>στον πομπό είναι </a:t>
            </a:r>
            <a:r>
              <a:rPr lang="en-US" sz="1800" b="0" dirty="0" smtClean="0">
                <a:latin typeface="Cambria Math" panose="02040503050406030204" pitchFamily="18" charset="0"/>
                <a:ea typeface="Cambria Math" panose="02040503050406030204" pitchFamily="18" charset="0"/>
              </a:rPr>
              <a:t>E_OFDM </a:t>
            </a:r>
            <a:r>
              <a:rPr lang="en-US" sz="1800" b="0" dirty="0">
                <a:latin typeface="Cambria Math" panose="02040503050406030204" pitchFamily="18" charset="0"/>
                <a:ea typeface="Cambria Math" panose="02040503050406030204" pitchFamily="18" charset="0"/>
              </a:rPr>
              <a:t>= 1.4</a:t>
            </a:r>
            <a:r>
              <a:rPr lang="el-GR" sz="1800" b="0" dirty="0">
                <a:latin typeface="Cambria Math" panose="02040503050406030204" pitchFamily="18" charset="0"/>
                <a:ea typeface="Cambria Math" panose="02040503050406030204" pitchFamily="18" charset="0"/>
              </a:rPr>
              <a:t> </a:t>
            </a:r>
            <a:r>
              <a:rPr lang="en-US" sz="1800" b="0" dirty="0">
                <a:latin typeface="Cambria Math" panose="02040503050406030204" pitchFamily="18" charset="0"/>
                <a:ea typeface="Cambria Math" panose="02040503050406030204" pitchFamily="18" charset="0"/>
              </a:rPr>
              <a:t>Ws.</a:t>
            </a:r>
            <a:r>
              <a:rPr lang="el-GR" sz="1800" b="0" dirty="0">
                <a:latin typeface="Cambria Math" panose="02040503050406030204" pitchFamily="18" charset="0"/>
                <a:ea typeface="Cambria Math" panose="02040503050406030204" pitchFamily="18" charset="0"/>
              </a:rPr>
              <a:t> Στο σήμα προστίθεται λευκός </a:t>
            </a:r>
            <a:r>
              <a:rPr lang="el-GR" sz="1800" b="0" dirty="0" err="1">
                <a:latin typeface="Cambria Math" panose="02040503050406030204" pitchFamily="18" charset="0"/>
                <a:ea typeface="Cambria Math" panose="02040503050406030204" pitchFamily="18" charset="0"/>
              </a:rPr>
              <a:t>Γκαουσιανός</a:t>
            </a:r>
            <a:r>
              <a:rPr lang="el-GR" sz="1800" b="0" dirty="0">
                <a:latin typeface="Cambria Math" panose="02040503050406030204" pitchFamily="18" charset="0"/>
                <a:ea typeface="Cambria Math" panose="02040503050406030204" pitchFamily="18" charset="0"/>
              </a:rPr>
              <a:t> θόρυβος ισχύος </a:t>
            </a:r>
            <a:r>
              <a:rPr lang="en-US" sz="1800" b="0" dirty="0">
                <a:latin typeface="Cambria Math" panose="02040503050406030204" pitchFamily="18" charset="0"/>
                <a:ea typeface="Cambria Math" panose="02040503050406030204" pitchFamily="18" charset="0"/>
              </a:rPr>
              <a:t>N0/2 = 6 · 10−5 Ws</a:t>
            </a:r>
            <a:r>
              <a:rPr lang="el-GR" sz="1800" b="0" dirty="0">
                <a:latin typeface="Cambria Math" panose="02040503050406030204" pitchFamily="18" charset="0"/>
                <a:ea typeface="Cambria Math" panose="02040503050406030204" pitchFamily="18" charset="0"/>
              </a:rPr>
              <a:t>. Βρείτε τον λόγο </a:t>
            </a:r>
            <a:r>
              <a:rPr lang="en-US" sz="1800" b="0" dirty="0" err="1">
                <a:latin typeface="Cambria Math" panose="02040503050406030204" pitchFamily="18" charset="0"/>
                <a:ea typeface="Cambria Math" panose="02040503050406030204" pitchFamily="18" charset="0"/>
              </a:rPr>
              <a:t>Eb</a:t>
            </a:r>
            <a:r>
              <a:rPr lang="en-US" sz="1800" b="0" dirty="0">
                <a:latin typeface="Cambria Math" panose="02040503050406030204" pitchFamily="18" charset="0"/>
                <a:ea typeface="Cambria Math" panose="02040503050406030204" pitchFamily="18" charset="0"/>
              </a:rPr>
              <a:t>/N0</a:t>
            </a:r>
            <a:r>
              <a:rPr lang="el-GR" sz="1800" b="0" dirty="0">
                <a:latin typeface="Cambria Math" panose="02040503050406030204" pitchFamily="18" charset="0"/>
                <a:ea typeface="Cambria Math" panose="02040503050406030204" pitchFamily="18" charset="0"/>
              </a:rPr>
              <a:t> σε </a:t>
            </a:r>
            <a:r>
              <a:rPr lang="en-US" sz="1800" b="0" dirty="0">
                <a:latin typeface="Cambria Math" panose="02040503050406030204" pitchFamily="18" charset="0"/>
                <a:ea typeface="Cambria Math" panose="02040503050406030204" pitchFamily="18" charset="0"/>
              </a:rPr>
              <a:t>dB</a:t>
            </a:r>
            <a:r>
              <a:rPr lang="el-GR" sz="1800" b="0" dirty="0">
                <a:latin typeface="Cambria Math" panose="02040503050406030204" pitchFamily="18" charset="0"/>
                <a:ea typeface="Cambria Math" panose="02040503050406030204" pitchFamily="18" charset="0"/>
              </a:rPr>
              <a:t>. Βρείτε το ρυθμό εσφαλμένης μετάδοσης του συστήματος. </a:t>
            </a:r>
          </a:p>
        </p:txBody>
      </p:sp>
    </p:spTree>
    <p:extLst>
      <p:ext uri="{BB962C8B-B14F-4D97-AF65-F5344CB8AC3E}">
        <p14:creationId xmlns:p14="http://schemas.microsoft.com/office/powerpoint/2010/main" val="38780194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546346" y="468418"/>
            <a:ext cx="6051308" cy="677108"/>
          </a:xfrm>
        </p:spPr>
        <p:txBody>
          <a:bodyPr vert="horz" lIns="91440" tIns="45720" rIns="91440" bIns="45720" rtlCol="0" anchor="ctr">
            <a:normAutofit fontScale="90000"/>
          </a:bodyPr>
          <a:lstStyle/>
          <a:p>
            <a:pPr algn="ctr" rtl="0">
              <a:spcBef>
                <a:spcPct val="0"/>
              </a:spcBef>
            </a:pPr>
            <a:r>
              <a:rPr lang="el-GR" sz="4400" b="1" kern="1200" dirty="0">
                <a:latin typeface="Cambria Math" pitchFamily="18" charset="0"/>
                <a:ea typeface="Cambria Math" pitchFamily="18" charset="0"/>
                <a:cs typeface="+mj-cs"/>
              </a:rPr>
              <a:t>Λύση</a:t>
            </a:r>
          </a:p>
        </p:txBody>
      </p:sp>
      <p:pic>
        <p:nvPicPr>
          <p:cNvPr id="1026" name="Picture 2"/>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harpenSoften amount="50000"/>
                    </a14:imgEffect>
                  </a14:imgLayer>
                </a14:imgProps>
              </a:ext>
            </a:extLst>
          </a:blip>
          <a:srcRect r="6415"/>
          <a:stretch/>
        </p:blipFill>
        <p:spPr bwMode="auto">
          <a:xfrm>
            <a:off x="287524" y="1700808"/>
            <a:ext cx="8568952" cy="3887128"/>
          </a:xfrm>
          <a:prstGeom prst="rect">
            <a:avLst/>
          </a:prstGeom>
          <a:noFill/>
          <a:ln w="9525">
            <a:noFill/>
            <a:miter lim="800000"/>
            <a:headEnd/>
            <a:tailEnd/>
          </a:ln>
        </p:spPr>
      </p:pic>
    </p:spTree>
    <p:extLst>
      <p:ext uri="{BB962C8B-B14F-4D97-AF65-F5344CB8AC3E}">
        <p14:creationId xmlns:p14="http://schemas.microsoft.com/office/powerpoint/2010/main" val="32620474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11560" y="188640"/>
            <a:ext cx="8099710" cy="1354217"/>
          </a:xfrm>
          <a:prstGeom prst="rect">
            <a:avLst/>
          </a:prstGeom>
        </p:spPr>
        <p:txBody>
          <a:bodyPr vert="horz" wrap="square" lIns="91440" tIns="45720" rIns="91440" bIns="45720" rtlCol="0" anchor="ctr">
            <a:normAutofit/>
          </a:bodyPr>
          <a:lstStyle/>
          <a:p>
            <a:pPr algn="ctr" rtl="0">
              <a:spcBef>
                <a:spcPct val="0"/>
              </a:spcBef>
            </a:pPr>
            <a:r>
              <a:rPr lang="el-GR" sz="3600" b="1" kern="1200" dirty="0">
                <a:latin typeface="Cambria Math" pitchFamily="18" charset="0"/>
                <a:ea typeface="Cambria Math" pitchFamily="18" charset="0"/>
                <a:cs typeface="+mj-cs"/>
              </a:rPr>
              <a:t>Διαφορές της </a:t>
            </a:r>
            <a:r>
              <a:rPr lang="en-US" sz="3600" b="1" kern="1200" dirty="0">
                <a:latin typeface="Cambria Math" pitchFamily="18" charset="0"/>
                <a:ea typeface="Cambria Math" pitchFamily="18" charset="0"/>
                <a:cs typeface="+mj-cs"/>
              </a:rPr>
              <a:t>OFDM </a:t>
            </a:r>
            <a:r>
              <a:rPr lang="el-GR" sz="3600" b="1" kern="1200" dirty="0">
                <a:latin typeface="Cambria Math" pitchFamily="18" charset="0"/>
                <a:ea typeface="Cambria Math" pitchFamily="18" charset="0"/>
                <a:cs typeface="+mj-cs"/>
              </a:rPr>
              <a:t>από άλλες </a:t>
            </a:r>
            <a:r>
              <a:rPr lang="el-GR" sz="3600" b="1" kern="1200" dirty="0" smtClean="0">
                <a:latin typeface="Cambria Math" pitchFamily="18" charset="0"/>
                <a:ea typeface="Cambria Math" pitchFamily="18" charset="0"/>
                <a:cs typeface="+mj-cs"/>
              </a:rPr>
              <a:t>τεχνικές</a:t>
            </a:r>
            <a:endParaRPr sz="3600" b="1" kern="1200" dirty="0">
              <a:latin typeface="Cambria Math" pitchFamily="18" charset="0"/>
              <a:ea typeface="Cambria Math" pitchFamily="18" charset="0"/>
              <a:cs typeface="+mj-cs"/>
            </a:endParaRPr>
          </a:p>
        </p:txBody>
      </p:sp>
      <p:sp>
        <p:nvSpPr>
          <p:cNvPr id="3" name="object 3"/>
          <p:cNvSpPr txBox="1"/>
          <p:nvPr/>
        </p:nvSpPr>
        <p:spPr>
          <a:xfrm>
            <a:off x="827584" y="2142922"/>
            <a:ext cx="7706816" cy="1567096"/>
          </a:xfrm>
          <a:prstGeom prst="rect">
            <a:avLst/>
          </a:prstGeom>
        </p:spPr>
        <p:txBody>
          <a:bodyPr vert="horz" wrap="square" lIns="0" tIns="0" rIns="0" bIns="0" rtlCol="0">
            <a:spAutoFit/>
          </a:bodyPr>
          <a:lstStyle/>
          <a:p>
            <a:pPr marL="311790" indent="-300655">
              <a:buFont typeface="Times New Roman"/>
              <a:buChar char="•"/>
              <a:tabLst>
                <a:tab pos="311790" algn="l"/>
              </a:tabLst>
            </a:pPr>
            <a:r>
              <a:rPr lang="el-GR" sz="2400" b="1" spc="4" dirty="0" err="1" smtClean="0">
                <a:latin typeface="Cambria Math" panose="02040503050406030204" pitchFamily="18" charset="0"/>
                <a:ea typeface="Cambria Math" panose="02040503050406030204" pitchFamily="18" charset="0"/>
                <a:cs typeface="Times New Roman"/>
              </a:rPr>
              <a:t>Ορθογ</a:t>
            </a:r>
            <a:r>
              <a:rPr lang="el-GR" sz="2400" b="1" spc="4" dirty="0" err="1">
                <a:latin typeface="Cambria Math" panose="02040503050406030204" pitchFamily="18" charset="0"/>
                <a:ea typeface="Cambria Math" panose="02040503050406030204" pitchFamily="18" charset="0"/>
                <a:cs typeface="Times New Roman"/>
              </a:rPr>
              <a:t>ω</a:t>
            </a:r>
            <a:r>
              <a:rPr lang="el-GR" sz="2400" b="1" spc="4" dirty="0" err="1" smtClean="0">
                <a:latin typeface="Cambria Math" panose="02040503050406030204" pitchFamily="18" charset="0"/>
                <a:ea typeface="Cambria Math" panose="02040503050406030204" pitchFamily="18" charset="0"/>
                <a:cs typeface="Times New Roman"/>
              </a:rPr>
              <a:t>νιότητα</a:t>
            </a:r>
            <a:r>
              <a:rPr sz="2400" dirty="0">
                <a:latin typeface="Cambria Math" panose="02040503050406030204" pitchFamily="18" charset="0"/>
                <a:ea typeface="Cambria Math" panose="02040503050406030204" pitchFamily="18" charset="0"/>
                <a:cs typeface="Times New Roman"/>
              </a:rPr>
              <a:t>:</a:t>
            </a:r>
            <a:r>
              <a:rPr lang="el-GR" sz="2400" dirty="0">
                <a:latin typeface="Cambria Math" panose="02040503050406030204" pitchFamily="18" charset="0"/>
                <a:ea typeface="Cambria Math" panose="02040503050406030204" pitchFamily="18" charset="0"/>
                <a:cs typeface="Times New Roman"/>
              </a:rPr>
              <a:t> Μεταξύ των συχνοτήτων των φερόντων του συστήματος</a:t>
            </a:r>
          </a:p>
          <a:p>
            <a:pPr marL="311233" marR="99105" indent="-300098">
              <a:lnSpc>
                <a:spcPct val="99900"/>
              </a:lnSpc>
              <a:spcBef>
                <a:spcPts val="666"/>
              </a:spcBef>
              <a:buFont typeface="Times New Roman"/>
              <a:buChar char="•"/>
              <a:tabLst>
                <a:tab pos="311790" algn="l"/>
              </a:tabLst>
            </a:pPr>
            <a:r>
              <a:rPr lang="el-GR" sz="2400" dirty="0">
                <a:latin typeface="Cambria Math" panose="02040503050406030204" pitchFamily="18" charset="0"/>
                <a:ea typeface="Cambria Math" panose="02040503050406030204" pitchFamily="18" charset="0"/>
                <a:cs typeface="Times New Roman"/>
              </a:rPr>
              <a:t>Είναι κατάλληλη για ασύρματες μεταδόσεις λόγω του υψηλού ρυθμού μετάδοσης που επιτυγχάνει</a:t>
            </a:r>
            <a:endParaRPr sz="2400" dirty="0">
              <a:latin typeface="Cambria Math" panose="02040503050406030204" pitchFamily="18" charset="0"/>
              <a:ea typeface="Cambria Math" panose="02040503050406030204" pitchFamily="18" charset="0"/>
              <a:cs typeface="Times New Roman"/>
            </a:endParaRPr>
          </a:p>
        </p:txBody>
      </p:sp>
    </p:spTree>
    <p:extLst>
      <p:ext uri="{BB962C8B-B14F-4D97-AF65-F5344CB8AC3E}">
        <p14:creationId xmlns:p14="http://schemas.microsoft.com/office/powerpoint/2010/main" val="1886568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546346" y="468418"/>
            <a:ext cx="6051308" cy="677108"/>
          </a:xfrm>
        </p:spPr>
        <p:txBody>
          <a:bodyPr vert="horz" lIns="91440" tIns="45720" rIns="91440" bIns="45720" rtlCol="0" anchor="ctr">
            <a:normAutofit fontScale="90000"/>
          </a:bodyPr>
          <a:lstStyle/>
          <a:p>
            <a:pPr algn="ctr" rtl="0">
              <a:spcBef>
                <a:spcPct val="0"/>
              </a:spcBef>
            </a:pPr>
            <a:r>
              <a:rPr lang="el-GR" sz="4400" b="1" kern="1200" dirty="0">
                <a:latin typeface="Cambria Math" pitchFamily="18" charset="0"/>
                <a:ea typeface="Cambria Math" pitchFamily="18" charset="0"/>
                <a:cs typeface="+mj-cs"/>
              </a:rPr>
              <a:t>Λύση</a:t>
            </a:r>
          </a:p>
        </p:txBody>
      </p:sp>
      <p:pic>
        <p:nvPicPr>
          <p:cNvPr id="2051" name="Picture 3"/>
          <p:cNvPicPr>
            <a:picLocks noChangeAspect="1" noChangeArrowheads="1"/>
          </p:cNvPicPr>
          <p:nvPr/>
        </p:nvPicPr>
        <p:blipFill>
          <a:blip r:embed="rId2" cstate="print"/>
          <a:srcRect/>
          <a:stretch>
            <a:fillRect/>
          </a:stretch>
        </p:blipFill>
        <p:spPr bwMode="auto">
          <a:xfrm>
            <a:off x="389598" y="1034462"/>
            <a:ext cx="8574512" cy="4909137"/>
          </a:xfrm>
          <a:prstGeom prst="rect">
            <a:avLst/>
          </a:prstGeom>
          <a:noFill/>
          <a:ln w="9525">
            <a:noFill/>
            <a:miter lim="800000"/>
            <a:headEnd/>
            <a:tailEnd/>
          </a:ln>
        </p:spPr>
      </p:pic>
    </p:spTree>
    <p:extLst>
      <p:ext uri="{BB962C8B-B14F-4D97-AF65-F5344CB8AC3E}">
        <p14:creationId xmlns:p14="http://schemas.microsoft.com/office/powerpoint/2010/main" val="295997059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546346" y="468418"/>
            <a:ext cx="6051308" cy="677108"/>
          </a:xfrm>
        </p:spPr>
        <p:txBody>
          <a:bodyPr vert="horz" lIns="91440" tIns="45720" rIns="91440" bIns="45720" rtlCol="0" anchor="ctr">
            <a:normAutofit fontScale="90000"/>
          </a:bodyPr>
          <a:lstStyle/>
          <a:p>
            <a:pPr algn="ctr" rtl="0">
              <a:spcBef>
                <a:spcPct val="0"/>
              </a:spcBef>
            </a:pPr>
            <a:r>
              <a:rPr lang="el-GR" sz="4400" b="1" kern="1200" dirty="0">
                <a:latin typeface="Cambria Math" pitchFamily="18" charset="0"/>
                <a:ea typeface="Cambria Math" pitchFamily="18" charset="0"/>
                <a:cs typeface="+mj-cs"/>
              </a:rPr>
              <a:t>Λύση</a:t>
            </a:r>
          </a:p>
        </p:txBody>
      </p:sp>
      <p:pic>
        <p:nvPicPr>
          <p:cNvPr id="3074"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923088" y="2045874"/>
            <a:ext cx="6760261" cy="1659751"/>
          </a:xfrm>
          <a:prstGeom prst="rect">
            <a:avLst/>
          </a:prstGeom>
          <a:noFill/>
          <a:ln w="9525">
            <a:noFill/>
            <a:miter lim="800000"/>
            <a:headEnd/>
            <a:tailEnd/>
          </a:ln>
        </p:spPr>
      </p:pic>
    </p:spTree>
    <p:extLst>
      <p:ext uri="{BB962C8B-B14F-4D97-AF65-F5344CB8AC3E}">
        <p14:creationId xmlns:p14="http://schemas.microsoft.com/office/powerpoint/2010/main" val="85625496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4000" b="1" dirty="0" smtClean="0">
                <a:latin typeface="Cambria Math" panose="02040503050406030204" pitchFamily="18" charset="0"/>
                <a:ea typeface="Cambria Math" panose="02040503050406030204" pitchFamily="18" charset="0"/>
              </a:rPr>
              <a:t>Άσκηση 2</a:t>
            </a:r>
            <a:endParaRPr lang="el-GR" sz="4000" b="1" dirty="0">
              <a:latin typeface="Cambria Math" panose="02040503050406030204" pitchFamily="18" charset="0"/>
              <a:ea typeface="Cambria Math" panose="02040503050406030204" pitchFamily="18" charset="0"/>
            </a:endParaRPr>
          </a:p>
        </p:txBody>
      </p:sp>
      <p:sp>
        <p:nvSpPr>
          <p:cNvPr id="3" name="Content Placeholder 2"/>
          <p:cNvSpPr>
            <a:spLocks noGrp="1"/>
          </p:cNvSpPr>
          <p:nvPr>
            <p:ph idx="1"/>
          </p:nvPr>
        </p:nvSpPr>
        <p:spPr/>
        <p:txBody>
          <a:bodyPr/>
          <a:lstStyle/>
          <a:p>
            <a:r>
              <a:rPr lang="el-GR" sz="2000" dirty="0">
                <a:latin typeface="Cambria Math" panose="02040503050406030204" pitchFamily="18" charset="0"/>
                <a:ea typeface="Cambria Math" panose="02040503050406030204" pitchFamily="18" charset="0"/>
              </a:rPr>
              <a:t>Δίνεται ένα σύστημα OFDM με 512 φέροντα, το οποίο χρησιμοποιεί διαμόρφωση </a:t>
            </a:r>
            <a:r>
              <a:rPr lang="en-US" sz="2000" dirty="0">
                <a:latin typeface="Cambria Math" panose="02040503050406030204" pitchFamily="18" charset="0"/>
                <a:ea typeface="Cambria Math" panose="02040503050406030204" pitchFamily="18" charset="0"/>
              </a:rPr>
              <a:t>BPSK</a:t>
            </a:r>
            <a:r>
              <a:rPr lang="el-GR" sz="2000" dirty="0">
                <a:latin typeface="Cambria Math" panose="02040503050406030204" pitchFamily="18" charset="0"/>
                <a:ea typeface="Cambria Math" panose="02040503050406030204" pitchFamily="18" charset="0"/>
              </a:rPr>
              <a:t>. Μεταξύ των φερόντων μεσολαβεί διάστημα 200 </a:t>
            </a:r>
            <a:r>
              <a:rPr lang="el-GR" sz="2000" dirty="0" err="1">
                <a:latin typeface="Cambria Math" panose="02040503050406030204" pitchFamily="18" charset="0"/>
                <a:ea typeface="Cambria Math" panose="02040503050406030204" pitchFamily="18" charset="0"/>
              </a:rPr>
              <a:t>Hz</a:t>
            </a:r>
            <a:r>
              <a:rPr lang="el-GR" sz="2000" dirty="0">
                <a:latin typeface="Cambria Math" panose="02040503050406030204" pitchFamily="18" charset="0"/>
                <a:ea typeface="Cambria Math" panose="02040503050406030204" pitchFamily="18" charset="0"/>
              </a:rPr>
              <a:t>. Το διάστημα προστασίας έχει διάρκεια 1 </a:t>
            </a:r>
            <a:r>
              <a:rPr lang="el-GR" sz="2000" dirty="0" err="1">
                <a:latin typeface="Cambria Math" panose="02040503050406030204" pitchFamily="18" charset="0"/>
                <a:ea typeface="Cambria Math" panose="02040503050406030204" pitchFamily="18" charset="0"/>
              </a:rPr>
              <a:t>ms</a:t>
            </a:r>
            <a:r>
              <a:rPr lang="el-GR" sz="2000" dirty="0">
                <a:latin typeface="Cambria Math" panose="02040503050406030204" pitchFamily="18" charset="0"/>
                <a:ea typeface="Cambria Math" panose="02040503050406030204" pitchFamily="18" charset="0"/>
              </a:rPr>
              <a:t>.</a:t>
            </a:r>
          </a:p>
          <a:p>
            <a:pPr lvl="0"/>
            <a:r>
              <a:rPr lang="el-GR" sz="2000" dirty="0">
                <a:latin typeface="Cambria Math" panose="02040503050406030204" pitchFamily="18" charset="0"/>
                <a:ea typeface="Cambria Math" panose="02040503050406030204" pitchFamily="18" charset="0"/>
              </a:rPr>
              <a:t>Να υπολογίσετε το εύρος ζώνης και τον ρυθμό μετάδοσης του συστήματος </a:t>
            </a:r>
            <a:r>
              <a:rPr lang="el-GR" sz="2000" b="1" dirty="0">
                <a:latin typeface="Cambria Math" panose="02040503050406030204" pitchFamily="18" charset="0"/>
                <a:ea typeface="Cambria Math" panose="02040503050406030204" pitchFamily="18" charset="0"/>
              </a:rPr>
              <a:t>[1 μονάδα]</a:t>
            </a:r>
            <a:r>
              <a:rPr lang="el-GR" sz="2000" dirty="0">
                <a:latin typeface="Cambria Math" panose="02040503050406030204" pitchFamily="18" charset="0"/>
                <a:ea typeface="Cambria Math" panose="02040503050406030204" pitchFamily="18" charset="0"/>
              </a:rPr>
              <a:t>.</a:t>
            </a:r>
          </a:p>
          <a:p>
            <a:pPr lvl="0"/>
            <a:r>
              <a:rPr lang="el-GR" sz="2000" dirty="0">
                <a:latin typeface="Cambria Math" panose="02040503050406030204" pitchFamily="18" charset="0"/>
                <a:ea typeface="Cambria Math" panose="02040503050406030204" pitchFamily="18" charset="0"/>
              </a:rPr>
              <a:t>Να βρείτε τη συχνότητα δειγματοληψίας του εξερχόμενου σήματος και τον αριθμό των δειγμάτων που «πέφτουν» μέσα στο διάστημα προστασίας, θεωρώντας ότι το σήμα OFDM δημιουργείται με IDFT μήκους 1024 σημείων </a:t>
            </a:r>
            <a:r>
              <a:rPr lang="el-GR" sz="2000" b="1" dirty="0">
                <a:latin typeface="Cambria Math" panose="02040503050406030204" pitchFamily="18" charset="0"/>
                <a:ea typeface="Cambria Math" panose="02040503050406030204" pitchFamily="18" charset="0"/>
              </a:rPr>
              <a:t>[1 μονάδα]</a:t>
            </a:r>
            <a:r>
              <a:rPr lang="el-GR" sz="2000" dirty="0">
                <a:latin typeface="Cambria Math" panose="02040503050406030204" pitchFamily="18" charset="0"/>
                <a:ea typeface="Cambria Math" panose="02040503050406030204" pitchFamily="18" charset="0"/>
              </a:rPr>
              <a:t>.</a:t>
            </a:r>
          </a:p>
          <a:p>
            <a:endParaRPr lang="el-GR" sz="2000" dirty="0">
              <a:latin typeface="Cambria Math" panose="02040503050406030204" pitchFamily="18" charset="0"/>
              <a:ea typeface="Cambria Math" panose="02040503050406030204" pitchFamily="18" charset="0"/>
            </a:endParaRPr>
          </a:p>
        </p:txBody>
      </p:sp>
    </p:spTree>
    <p:extLst>
      <p:ext uri="{BB962C8B-B14F-4D97-AF65-F5344CB8AC3E}">
        <p14:creationId xmlns:p14="http://schemas.microsoft.com/office/powerpoint/2010/main" val="158673739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l-GR" sz="2000" dirty="0" smtClean="0"/>
                  <a:t>Διάρκεια </a:t>
                </a:r>
                <a:r>
                  <a:rPr lang="el-GR" sz="2000" dirty="0"/>
                  <a:t>συμβόλου:	</a:t>
                </a:r>
                <a14:m>
                  <m:oMath xmlns:m="http://schemas.openxmlformats.org/officeDocument/2006/math">
                    <m:sSub>
                      <m:sSubPr>
                        <m:ctrlPr>
                          <a:rPr lang="el-GR" sz="2000" i="1">
                            <a:latin typeface="Cambria Math" panose="02040503050406030204" pitchFamily="18" charset="0"/>
                          </a:rPr>
                        </m:ctrlPr>
                      </m:sSubPr>
                      <m:e>
                        <m:r>
                          <a:rPr lang="en-US" sz="2000" i="1">
                            <a:latin typeface="Cambria Math" panose="02040503050406030204" pitchFamily="18" charset="0"/>
                          </a:rPr>
                          <m:t>𝑇</m:t>
                        </m:r>
                      </m:e>
                      <m:sub>
                        <m:r>
                          <a:rPr lang="en-US" sz="2000" i="1">
                            <a:latin typeface="Cambria Math" panose="02040503050406030204" pitchFamily="18" charset="0"/>
                          </a:rPr>
                          <m:t>𝑠</m:t>
                        </m:r>
                      </m:sub>
                    </m:sSub>
                    <m:r>
                      <a:rPr lang="el-GR" sz="2000" i="1">
                        <a:latin typeface="Cambria Math" panose="02040503050406030204" pitchFamily="18" charset="0"/>
                      </a:rPr>
                      <m:t>=</m:t>
                    </m:r>
                    <m:f>
                      <m:fPr>
                        <m:ctrlPr>
                          <a:rPr lang="el-GR" sz="2000" i="1">
                            <a:latin typeface="Cambria Math" panose="02040503050406030204" pitchFamily="18" charset="0"/>
                          </a:rPr>
                        </m:ctrlPr>
                      </m:fPr>
                      <m:num>
                        <m:r>
                          <a:rPr lang="el-GR" sz="2000" i="1">
                            <a:latin typeface="Cambria Math" panose="02040503050406030204" pitchFamily="18" charset="0"/>
                          </a:rPr>
                          <m:t>1</m:t>
                        </m:r>
                      </m:num>
                      <m:den>
                        <m:r>
                          <a:rPr lang="el-GR" sz="2000" i="1">
                            <a:latin typeface="Cambria Math" panose="02040503050406030204" pitchFamily="18" charset="0"/>
                          </a:rPr>
                          <m:t>𝛥</m:t>
                        </m:r>
                        <m:r>
                          <a:rPr lang="en-US" sz="2000" i="1">
                            <a:latin typeface="Cambria Math" panose="02040503050406030204" pitchFamily="18" charset="0"/>
                          </a:rPr>
                          <m:t>𝑓</m:t>
                        </m:r>
                      </m:den>
                    </m:f>
                    <m:r>
                      <a:rPr lang="el-GR" sz="2000" i="1">
                        <a:latin typeface="Cambria Math" panose="02040503050406030204" pitchFamily="18" charset="0"/>
                      </a:rPr>
                      <m:t> =</m:t>
                    </m:r>
                    <m:f>
                      <m:fPr>
                        <m:ctrlPr>
                          <a:rPr lang="el-GR" sz="2000" i="1">
                            <a:latin typeface="Cambria Math" panose="02040503050406030204" pitchFamily="18" charset="0"/>
                          </a:rPr>
                        </m:ctrlPr>
                      </m:fPr>
                      <m:num>
                        <m:r>
                          <a:rPr lang="el-GR" sz="2000" i="1">
                            <a:latin typeface="Cambria Math" panose="02040503050406030204" pitchFamily="18" charset="0"/>
                          </a:rPr>
                          <m:t>1</m:t>
                        </m:r>
                      </m:num>
                      <m:den>
                        <m:r>
                          <a:rPr lang="el-GR" sz="2000" i="1">
                            <a:latin typeface="Cambria Math" panose="02040503050406030204" pitchFamily="18" charset="0"/>
                          </a:rPr>
                          <m:t>200 </m:t>
                        </m:r>
                        <m:r>
                          <a:rPr lang="el-GR" sz="2000" i="1">
                            <a:latin typeface="Cambria Math" panose="02040503050406030204" pitchFamily="18" charset="0"/>
                          </a:rPr>
                          <m:t>𝐻𝑧</m:t>
                        </m:r>
                      </m:den>
                    </m:f>
                    <m:r>
                      <a:rPr lang="el-GR" sz="2000" i="1">
                        <a:latin typeface="Cambria Math" panose="02040503050406030204" pitchFamily="18" charset="0"/>
                      </a:rPr>
                      <m:t>=5 </m:t>
                    </m:r>
                    <m:r>
                      <a:rPr lang="en-US" sz="2000" i="1">
                        <a:latin typeface="Cambria Math" panose="02040503050406030204" pitchFamily="18" charset="0"/>
                      </a:rPr>
                      <m:t>𝑚𝑠</m:t>
                    </m:r>
                  </m:oMath>
                </a14:m>
                <a:endParaRPr lang="el-GR" sz="2000" dirty="0"/>
              </a:p>
              <a:p>
                <a:endParaRPr lang="en-US" sz="2000" dirty="0" smtClean="0"/>
              </a:p>
              <a:p>
                <a:r>
                  <a:rPr lang="el-GR" sz="2000" dirty="0" smtClean="0"/>
                  <a:t>Εύρος ζώνης:</a:t>
                </a:r>
                <a:r>
                  <a:rPr lang="en-US" sz="2000" dirty="0" smtClean="0"/>
                  <a:t> 		</a:t>
                </a:r>
                <a14:m>
                  <m:oMath xmlns:m="http://schemas.openxmlformats.org/officeDocument/2006/math">
                    <m:r>
                      <a:rPr lang="el-GR" sz="2000" i="1">
                        <a:latin typeface="Cambria Math" panose="02040503050406030204" pitchFamily="18" charset="0"/>
                      </a:rPr>
                      <m:t>𝐵</m:t>
                    </m:r>
                    <m:r>
                      <a:rPr lang="el-GR" sz="2000">
                        <a:latin typeface="Cambria Math" panose="02040503050406030204" pitchFamily="18" charset="0"/>
                      </a:rPr>
                      <m:t>=</m:t>
                    </m:r>
                    <m:r>
                      <a:rPr lang="el-GR" sz="2000" i="1">
                        <a:latin typeface="Cambria Math" panose="02040503050406030204" pitchFamily="18" charset="0"/>
                      </a:rPr>
                      <m:t>𝑁</m:t>
                    </m:r>
                    <m:r>
                      <a:rPr lang="el-GR" sz="2000">
                        <a:latin typeface="Cambria Math" panose="02040503050406030204" pitchFamily="18" charset="0"/>
                      </a:rPr>
                      <m:t>.</m:t>
                    </m:r>
                    <m:r>
                      <a:rPr lang="el-GR" sz="2000" i="1">
                        <a:latin typeface="Cambria Math" panose="02040503050406030204" pitchFamily="18" charset="0"/>
                      </a:rPr>
                      <m:t>𝛥</m:t>
                    </m:r>
                    <m:r>
                      <a:rPr lang="el-GR" sz="2000" i="1">
                        <a:latin typeface="Cambria Math" panose="02040503050406030204" pitchFamily="18" charset="0"/>
                      </a:rPr>
                      <m:t>𝑓</m:t>
                    </m:r>
                    <m:r>
                      <a:rPr lang="el-GR" sz="2000">
                        <a:latin typeface="Cambria Math" panose="02040503050406030204" pitchFamily="18" charset="0"/>
                      </a:rPr>
                      <m:t>=</m:t>
                    </m:r>
                    <m:r>
                      <a:rPr lang="el-GR" sz="2000" i="1">
                        <a:latin typeface="Cambria Math" panose="02040503050406030204" pitchFamily="18" charset="0"/>
                      </a:rPr>
                      <m:t>512 . 200 </m:t>
                    </m:r>
                    <m:r>
                      <a:rPr lang="el-GR" sz="2000" i="1">
                        <a:latin typeface="Cambria Math" panose="02040503050406030204" pitchFamily="18" charset="0"/>
                      </a:rPr>
                      <m:t>𝐻𝑧</m:t>
                    </m:r>
                    <m:r>
                      <a:rPr lang="el-GR" sz="2000">
                        <a:latin typeface="Cambria Math" panose="02040503050406030204" pitchFamily="18" charset="0"/>
                      </a:rPr>
                      <m:t> = 102,4 </m:t>
                    </m:r>
                    <m:r>
                      <a:rPr lang="el-GR" sz="2000" i="1">
                        <a:latin typeface="Cambria Math" panose="02040503050406030204" pitchFamily="18" charset="0"/>
                      </a:rPr>
                      <m:t>𝛫</m:t>
                    </m:r>
                    <m:r>
                      <a:rPr lang="el-GR" sz="2000" i="1">
                        <a:latin typeface="Cambria Math" panose="02040503050406030204" pitchFamily="18" charset="0"/>
                      </a:rPr>
                      <m:t>𝐻𝑧</m:t>
                    </m:r>
                  </m:oMath>
                </a14:m>
                <a:r>
                  <a:rPr lang="el-GR" sz="2000" dirty="0"/>
                  <a:t> </a:t>
                </a:r>
              </a:p>
              <a:p>
                <a:endParaRPr lang="en-US" sz="2000" dirty="0" smtClean="0"/>
              </a:p>
              <a:p>
                <a:r>
                  <a:rPr lang="el-GR" sz="2000" dirty="0" smtClean="0"/>
                  <a:t>Ρυθμός </a:t>
                </a:r>
                <a:r>
                  <a:rPr lang="el-GR" sz="2000" dirty="0"/>
                  <a:t>μετάδοσης:	</a:t>
                </a:r>
                <a14:m>
                  <m:oMath xmlns:m="http://schemas.openxmlformats.org/officeDocument/2006/math">
                    <m:r>
                      <a:rPr lang="el-GR" sz="2000" i="1">
                        <a:latin typeface="Cambria Math" panose="02040503050406030204" pitchFamily="18" charset="0"/>
                      </a:rPr>
                      <m:t>𝑅</m:t>
                    </m:r>
                    <m:r>
                      <a:rPr lang="el-GR" sz="2000">
                        <a:latin typeface="Cambria Math" panose="02040503050406030204" pitchFamily="18" charset="0"/>
                      </a:rPr>
                      <m:t>=</m:t>
                    </m:r>
                    <m:f>
                      <m:fPr>
                        <m:ctrlPr>
                          <a:rPr lang="el-GR" sz="2000" i="1">
                            <a:latin typeface="Cambria Math" panose="02040503050406030204" pitchFamily="18" charset="0"/>
                          </a:rPr>
                        </m:ctrlPr>
                      </m:fPr>
                      <m:num>
                        <m:sSub>
                          <m:sSubPr>
                            <m:ctrlPr>
                              <a:rPr lang="el-GR" sz="2000" i="1">
                                <a:latin typeface="Cambria Math" panose="02040503050406030204" pitchFamily="18" charset="0"/>
                              </a:rPr>
                            </m:ctrlPr>
                          </m:sSubPr>
                          <m:e>
                            <m:r>
                              <a:rPr lang="el-GR" sz="2000" i="1">
                                <a:latin typeface="Cambria Math" panose="02040503050406030204" pitchFamily="18" charset="0"/>
                              </a:rPr>
                              <m:t>𝑙𝑜𝑔</m:t>
                            </m:r>
                          </m:e>
                          <m:sub>
                            <m:r>
                              <a:rPr lang="el-GR" sz="2000">
                                <a:latin typeface="Cambria Math" panose="02040503050406030204" pitchFamily="18" charset="0"/>
                              </a:rPr>
                              <m:t>2</m:t>
                            </m:r>
                          </m:sub>
                        </m:sSub>
                        <m:d>
                          <m:dPr>
                            <m:ctrlPr>
                              <a:rPr lang="el-GR" sz="2000" i="1">
                                <a:latin typeface="Cambria Math" panose="02040503050406030204" pitchFamily="18" charset="0"/>
                              </a:rPr>
                            </m:ctrlPr>
                          </m:dPr>
                          <m:e>
                            <m:r>
                              <a:rPr lang="el-GR" sz="2000" i="1">
                                <a:latin typeface="Cambria Math" panose="02040503050406030204" pitchFamily="18" charset="0"/>
                              </a:rPr>
                              <m:t>𝑀</m:t>
                            </m:r>
                          </m:e>
                        </m:d>
                        <m:r>
                          <a:rPr lang="el-GR" sz="2000">
                            <a:latin typeface="Cambria Math" panose="02040503050406030204" pitchFamily="18" charset="0"/>
                          </a:rPr>
                          <m:t> </m:t>
                        </m:r>
                        <m:r>
                          <a:rPr lang="el-GR" sz="2000" i="1">
                            <a:latin typeface="Cambria Math" panose="02040503050406030204" pitchFamily="18" charset="0"/>
                          </a:rPr>
                          <m:t>𝑁</m:t>
                        </m:r>
                      </m:num>
                      <m:den>
                        <m:sSub>
                          <m:sSubPr>
                            <m:ctrlPr>
                              <a:rPr lang="el-GR" sz="2000" i="1">
                                <a:latin typeface="Cambria Math" panose="02040503050406030204" pitchFamily="18" charset="0"/>
                              </a:rPr>
                            </m:ctrlPr>
                          </m:sSubPr>
                          <m:e>
                            <m:r>
                              <a:rPr lang="el-GR" sz="2000" i="1">
                                <a:latin typeface="Cambria Math" panose="02040503050406030204" pitchFamily="18" charset="0"/>
                              </a:rPr>
                              <m:t>𝑇</m:t>
                            </m:r>
                          </m:e>
                          <m:sub>
                            <m:r>
                              <a:rPr lang="el-GR" sz="2000" i="1">
                                <a:latin typeface="Cambria Math" panose="02040503050406030204" pitchFamily="18" charset="0"/>
                              </a:rPr>
                              <m:t>𝑠</m:t>
                            </m:r>
                          </m:sub>
                        </m:sSub>
                        <m:r>
                          <a:rPr lang="el-GR" sz="2000">
                            <a:latin typeface="Cambria Math" panose="02040503050406030204" pitchFamily="18" charset="0"/>
                          </a:rPr>
                          <m:t>+</m:t>
                        </m:r>
                        <m:sSub>
                          <m:sSubPr>
                            <m:ctrlPr>
                              <a:rPr lang="el-GR" sz="2000" i="1">
                                <a:latin typeface="Cambria Math" panose="02040503050406030204" pitchFamily="18" charset="0"/>
                              </a:rPr>
                            </m:ctrlPr>
                          </m:sSubPr>
                          <m:e>
                            <m:r>
                              <a:rPr lang="el-GR" sz="2000" i="1">
                                <a:latin typeface="Cambria Math" panose="02040503050406030204" pitchFamily="18" charset="0"/>
                              </a:rPr>
                              <m:t>𝑇</m:t>
                            </m:r>
                          </m:e>
                          <m:sub>
                            <m:r>
                              <a:rPr lang="el-GR" sz="2000" i="1">
                                <a:latin typeface="Cambria Math" panose="02040503050406030204" pitchFamily="18" charset="0"/>
                              </a:rPr>
                              <m:t>𝑔</m:t>
                            </m:r>
                          </m:sub>
                        </m:sSub>
                      </m:den>
                    </m:f>
                    <m:r>
                      <a:rPr lang="el-GR" sz="2000">
                        <a:latin typeface="Cambria Math" panose="02040503050406030204" pitchFamily="18" charset="0"/>
                      </a:rPr>
                      <m:t>=</m:t>
                    </m:r>
                    <m:f>
                      <m:fPr>
                        <m:ctrlPr>
                          <a:rPr lang="el-GR" sz="2000" i="1">
                            <a:latin typeface="Cambria Math" panose="02040503050406030204" pitchFamily="18" charset="0"/>
                          </a:rPr>
                        </m:ctrlPr>
                      </m:fPr>
                      <m:num>
                        <m:r>
                          <a:rPr lang="el-GR" sz="2000" i="1">
                            <a:latin typeface="Cambria Math" panose="02040503050406030204" pitchFamily="18" charset="0"/>
                          </a:rPr>
                          <m:t>𝑁</m:t>
                        </m:r>
                      </m:num>
                      <m:den>
                        <m:r>
                          <a:rPr lang="el-GR" sz="2000" i="1">
                            <a:latin typeface="Cambria Math" panose="02040503050406030204" pitchFamily="18" charset="0"/>
                          </a:rPr>
                          <m:t>𝑇</m:t>
                        </m:r>
                      </m:den>
                    </m:f>
                    <m:r>
                      <a:rPr lang="el-GR" sz="2000">
                        <a:latin typeface="Cambria Math" panose="02040503050406030204" pitchFamily="18" charset="0"/>
                      </a:rPr>
                      <m:t>=</m:t>
                    </m:r>
                    <m:f>
                      <m:fPr>
                        <m:ctrlPr>
                          <a:rPr lang="el-GR" sz="2000" i="1">
                            <a:latin typeface="Cambria Math" panose="02040503050406030204" pitchFamily="18" charset="0"/>
                          </a:rPr>
                        </m:ctrlPr>
                      </m:fPr>
                      <m:num>
                        <m:r>
                          <a:rPr lang="el-GR" sz="2000">
                            <a:latin typeface="Cambria Math" panose="02040503050406030204" pitchFamily="18" charset="0"/>
                          </a:rPr>
                          <m:t>512</m:t>
                        </m:r>
                      </m:num>
                      <m:den>
                        <m:r>
                          <a:rPr lang="el-GR" sz="2000">
                            <a:latin typeface="Cambria Math" panose="02040503050406030204" pitchFamily="18" charset="0"/>
                          </a:rPr>
                          <m:t>(5+1) </m:t>
                        </m:r>
                        <m:r>
                          <a:rPr lang="el-GR" sz="2000" i="1">
                            <a:latin typeface="Cambria Math" panose="02040503050406030204" pitchFamily="18" charset="0"/>
                          </a:rPr>
                          <m:t>𝑚𝑠</m:t>
                        </m:r>
                      </m:den>
                    </m:f>
                    <m:r>
                      <a:rPr lang="el-GR" sz="2000">
                        <a:latin typeface="Cambria Math" panose="02040503050406030204" pitchFamily="18" charset="0"/>
                      </a:rPr>
                      <m:t>=85,33 </m:t>
                    </m:r>
                    <m:r>
                      <a:rPr lang="el-GR" sz="2000" i="1">
                        <a:latin typeface="Cambria Math" panose="02040503050406030204" pitchFamily="18" charset="0"/>
                      </a:rPr>
                      <m:t>𝐾𝐻𝑧</m:t>
                    </m:r>
                    <m:r>
                      <a:rPr lang="el-GR" sz="2000">
                        <a:latin typeface="Cambria Math" panose="02040503050406030204" pitchFamily="18" charset="0"/>
                      </a:rPr>
                      <m:t> </m:t>
                    </m:r>
                  </m:oMath>
                </a14:m>
                <a:endParaRPr lang="el-GR" sz="2000" dirty="0"/>
              </a:p>
              <a:p>
                <a:endParaRPr lang="el-GR" sz="2000" dirty="0"/>
              </a:p>
              <a:p>
                <a:r>
                  <a:rPr lang="el-GR" sz="2000" dirty="0" smtClean="0"/>
                  <a:t>Μήκος </a:t>
                </a:r>
                <a:r>
                  <a:rPr lang="en-US" sz="2000" dirty="0"/>
                  <a:t>FFT</a:t>
                </a:r>
                <a:r>
                  <a:rPr lang="el-GR" sz="2000" dirty="0"/>
                  <a:t>:			</a:t>
                </a:r>
                <a14:m>
                  <m:oMath xmlns:m="http://schemas.openxmlformats.org/officeDocument/2006/math">
                    <m:sSub>
                      <m:sSubPr>
                        <m:ctrlPr>
                          <a:rPr lang="el-GR" sz="2000" i="1">
                            <a:latin typeface="Cambria Math" panose="02040503050406030204" pitchFamily="18" charset="0"/>
                          </a:rPr>
                        </m:ctrlPr>
                      </m:sSubPr>
                      <m:e>
                        <m:r>
                          <a:rPr lang="en-US" sz="2000" i="1">
                            <a:latin typeface="Cambria Math" panose="02040503050406030204" pitchFamily="18" charset="0"/>
                          </a:rPr>
                          <m:t>𝑁</m:t>
                        </m:r>
                      </m:e>
                      <m:sub>
                        <m:r>
                          <a:rPr lang="en-US" sz="2000" i="1">
                            <a:latin typeface="Cambria Math" panose="02040503050406030204" pitchFamily="18" charset="0"/>
                          </a:rPr>
                          <m:t>𝑓</m:t>
                        </m:r>
                      </m:sub>
                    </m:sSub>
                    <m:r>
                      <a:rPr lang="el-GR" sz="2000" i="1">
                        <a:latin typeface="Cambria Math" panose="02040503050406030204" pitchFamily="18" charset="0"/>
                      </a:rPr>
                      <m:t>=1024</m:t>
                    </m:r>
                  </m:oMath>
                </a14:m>
                <a:endParaRPr lang="el-GR" sz="2000" dirty="0"/>
              </a:p>
              <a:p>
                <a:r>
                  <a:rPr lang="el-GR" sz="2000" dirty="0"/>
                  <a:t>Ρυθμός δειγματοληψίας:	</a:t>
                </a:r>
                <a14:m>
                  <m:oMath xmlns:m="http://schemas.openxmlformats.org/officeDocument/2006/math">
                    <m:sSub>
                      <m:sSubPr>
                        <m:ctrlPr>
                          <a:rPr lang="el-GR" sz="2000" i="1">
                            <a:latin typeface="Cambria Math" panose="02040503050406030204" pitchFamily="18" charset="0"/>
                          </a:rPr>
                        </m:ctrlPr>
                      </m:sSubPr>
                      <m:e>
                        <m:r>
                          <a:rPr lang="en-US" sz="2000" i="1">
                            <a:latin typeface="Cambria Math" panose="02040503050406030204" pitchFamily="18" charset="0"/>
                          </a:rPr>
                          <m:t>𝑓</m:t>
                        </m:r>
                      </m:e>
                      <m:sub>
                        <m:r>
                          <a:rPr lang="en-US" sz="2000" i="1">
                            <a:latin typeface="Cambria Math" panose="02040503050406030204" pitchFamily="18" charset="0"/>
                          </a:rPr>
                          <m:t>𝐴</m:t>
                        </m:r>
                      </m:sub>
                    </m:sSub>
                    <m:r>
                      <a:rPr lang="el-GR" sz="2000" i="1">
                        <a:latin typeface="Cambria Math" panose="02040503050406030204" pitchFamily="18" charset="0"/>
                      </a:rPr>
                      <m:t>=</m:t>
                    </m:r>
                    <m:f>
                      <m:fPr>
                        <m:ctrlPr>
                          <a:rPr lang="el-GR" sz="2000" i="1">
                            <a:latin typeface="Cambria Math" panose="02040503050406030204" pitchFamily="18" charset="0"/>
                          </a:rPr>
                        </m:ctrlPr>
                      </m:fPr>
                      <m:num>
                        <m:sSub>
                          <m:sSubPr>
                            <m:ctrlPr>
                              <a:rPr lang="el-GR" sz="2000" i="1">
                                <a:latin typeface="Cambria Math" panose="02040503050406030204" pitchFamily="18" charset="0"/>
                              </a:rPr>
                            </m:ctrlPr>
                          </m:sSubPr>
                          <m:e>
                            <m:r>
                              <a:rPr lang="en-US" sz="2000" i="1">
                                <a:latin typeface="Cambria Math" panose="02040503050406030204" pitchFamily="18" charset="0"/>
                              </a:rPr>
                              <m:t>𝑁</m:t>
                            </m:r>
                          </m:e>
                          <m:sub>
                            <m:r>
                              <a:rPr lang="en-US" sz="2000" i="1">
                                <a:latin typeface="Cambria Math" panose="02040503050406030204" pitchFamily="18" charset="0"/>
                              </a:rPr>
                              <m:t>𝑓</m:t>
                            </m:r>
                          </m:sub>
                        </m:sSub>
                      </m:num>
                      <m:den>
                        <m:sSub>
                          <m:sSubPr>
                            <m:ctrlPr>
                              <a:rPr lang="el-GR" sz="2000" i="1">
                                <a:latin typeface="Cambria Math" panose="02040503050406030204" pitchFamily="18" charset="0"/>
                              </a:rPr>
                            </m:ctrlPr>
                          </m:sSubPr>
                          <m:e>
                            <m:r>
                              <a:rPr lang="en-US" sz="2000" i="1">
                                <a:latin typeface="Cambria Math" panose="02040503050406030204" pitchFamily="18" charset="0"/>
                              </a:rPr>
                              <m:t>𝑇</m:t>
                            </m:r>
                          </m:e>
                          <m:sub>
                            <m:r>
                              <a:rPr lang="en-US" sz="2000" i="1">
                                <a:latin typeface="Cambria Math" panose="02040503050406030204" pitchFamily="18" charset="0"/>
                              </a:rPr>
                              <m:t>𝑠</m:t>
                            </m:r>
                          </m:sub>
                        </m:sSub>
                      </m:den>
                    </m:f>
                    <m:r>
                      <a:rPr lang="el-GR" sz="2000" i="1">
                        <a:latin typeface="Cambria Math" panose="02040503050406030204" pitchFamily="18" charset="0"/>
                      </a:rPr>
                      <m:t>=</m:t>
                    </m:r>
                    <m:f>
                      <m:fPr>
                        <m:ctrlPr>
                          <a:rPr lang="el-GR" sz="2000" i="1">
                            <a:latin typeface="Cambria Math" panose="02040503050406030204" pitchFamily="18" charset="0"/>
                          </a:rPr>
                        </m:ctrlPr>
                      </m:fPr>
                      <m:num>
                        <m:r>
                          <a:rPr lang="el-GR" sz="2000" i="1">
                            <a:latin typeface="Cambria Math" panose="02040503050406030204" pitchFamily="18" charset="0"/>
                          </a:rPr>
                          <m:t>1024</m:t>
                        </m:r>
                      </m:num>
                      <m:den>
                        <m:r>
                          <a:rPr lang="el-GR" sz="2000" i="1">
                            <a:latin typeface="Cambria Math" panose="02040503050406030204" pitchFamily="18" charset="0"/>
                          </a:rPr>
                          <m:t>5 </m:t>
                        </m:r>
                        <m:r>
                          <a:rPr lang="el-GR" sz="2000" i="1">
                            <a:latin typeface="Cambria Math" panose="02040503050406030204" pitchFamily="18" charset="0"/>
                          </a:rPr>
                          <m:t>𝑚𝑠</m:t>
                        </m:r>
                      </m:den>
                    </m:f>
                    <m:r>
                      <a:rPr lang="el-GR" sz="2000" i="1">
                        <a:latin typeface="Cambria Math" panose="02040503050406030204" pitchFamily="18" charset="0"/>
                      </a:rPr>
                      <m:t>=204,8 </m:t>
                    </m:r>
                    <m:r>
                      <a:rPr lang="el-GR" sz="2000" i="1">
                        <a:latin typeface="Cambria Math" panose="02040503050406030204" pitchFamily="18" charset="0"/>
                      </a:rPr>
                      <m:t>𝐾𝐻𝑧</m:t>
                    </m:r>
                  </m:oMath>
                </a14:m>
                <a:endParaRPr lang="el-GR" sz="2000" dirty="0"/>
              </a:p>
              <a:p>
                <a:r>
                  <a:rPr lang="el-GR" sz="2000" dirty="0"/>
                  <a:t>Δείγματα εντός διαστήματος προστασίας</a:t>
                </a:r>
                <a:r>
                  <a:rPr lang="el-GR" sz="2000" dirty="0" smtClean="0"/>
                  <a:t>:</a:t>
                </a:r>
                <a:r>
                  <a:rPr lang="en-US" sz="2000" dirty="0" smtClean="0"/>
                  <a:t> </a:t>
                </a:r>
                <a14:m>
                  <m:oMath xmlns:m="http://schemas.openxmlformats.org/officeDocument/2006/math">
                    <m:sSub>
                      <m:sSubPr>
                        <m:ctrlPr>
                          <a:rPr lang="el-GR" sz="2000" i="1">
                            <a:latin typeface="Cambria Math" panose="02040503050406030204" pitchFamily="18" charset="0"/>
                          </a:rPr>
                        </m:ctrlPr>
                      </m:sSubPr>
                      <m:e>
                        <m:r>
                          <a:rPr lang="en-US" sz="2000" i="1">
                            <a:latin typeface="Cambria Math" panose="02040503050406030204" pitchFamily="18" charset="0"/>
                          </a:rPr>
                          <m:t>𝑁</m:t>
                        </m:r>
                      </m:e>
                      <m:sub>
                        <m:r>
                          <a:rPr lang="en-US" sz="2000" i="1">
                            <a:latin typeface="Cambria Math" panose="02040503050406030204" pitchFamily="18" charset="0"/>
                          </a:rPr>
                          <m:t>𝑔</m:t>
                        </m:r>
                      </m:sub>
                    </m:sSub>
                    <m:r>
                      <a:rPr lang="el-GR" sz="2000" i="1">
                        <a:latin typeface="Cambria Math" panose="02040503050406030204" pitchFamily="18" charset="0"/>
                      </a:rPr>
                      <m:t>=</m:t>
                    </m:r>
                    <m:f>
                      <m:fPr>
                        <m:ctrlPr>
                          <a:rPr lang="el-GR" sz="2000" i="1">
                            <a:latin typeface="Cambria Math" panose="02040503050406030204" pitchFamily="18" charset="0"/>
                          </a:rPr>
                        </m:ctrlPr>
                      </m:fPr>
                      <m:num>
                        <m:sSub>
                          <m:sSubPr>
                            <m:ctrlPr>
                              <a:rPr lang="el-GR" sz="2000" i="1">
                                <a:latin typeface="Cambria Math" panose="02040503050406030204" pitchFamily="18" charset="0"/>
                              </a:rPr>
                            </m:ctrlPr>
                          </m:sSubPr>
                          <m:e>
                            <m:r>
                              <a:rPr lang="en-US" sz="2000" i="1">
                                <a:latin typeface="Cambria Math" panose="02040503050406030204" pitchFamily="18" charset="0"/>
                              </a:rPr>
                              <m:t>𝑁</m:t>
                            </m:r>
                          </m:e>
                          <m:sub>
                            <m:r>
                              <a:rPr lang="en-US" sz="2000" i="1">
                                <a:latin typeface="Cambria Math" panose="02040503050406030204" pitchFamily="18" charset="0"/>
                              </a:rPr>
                              <m:t>𝑓</m:t>
                            </m:r>
                            <m:r>
                              <a:rPr lang="en-US" sz="2000" i="1">
                                <a:latin typeface="Cambria Math" panose="02040503050406030204" pitchFamily="18" charset="0"/>
                              </a:rPr>
                              <m:t> </m:t>
                            </m:r>
                          </m:sub>
                        </m:sSub>
                        <m:sSub>
                          <m:sSubPr>
                            <m:ctrlPr>
                              <a:rPr lang="el-GR" sz="2000" i="1">
                                <a:latin typeface="Cambria Math" panose="02040503050406030204" pitchFamily="18" charset="0"/>
                              </a:rPr>
                            </m:ctrlPr>
                          </m:sSubPr>
                          <m:e>
                            <m:r>
                              <a:rPr lang="el-GR" sz="2000" i="1">
                                <a:latin typeface="Cambria Math" panose="02040503050406030204" pitchFamily="18" charset="0"/>
                              </a:rPr>
                              <m:t> </m:t>
                            </m:r>
                            <m:r>
                              <a:rPr lang="en-US" sz="2000" i="1">
                                <a:latin typeface="Cambria Math" panose="02040503050406030204" pitchFamily="18" charset="0"/>
                              </a:rPr>
                              <m:t>𝑇</m:t>
                            </m:r>
                          </m:e>
                          <m:sub>
                            <m:r>
                              <a:rPr lang="en-US" sz="2000" i="1">
                                <a:latin typeface="Cambria Math" panose="02040503050406030204" pitchFamily="18" charset="0"/>
                              </a:rPr>
                              <m:t>𝑔</m:t>
                            </m:r>
                          </m:sub>
                        </m:sSub>
                      </m:num>
                      <m:den>
                        <m:sSub>
                          <m:sSubPr>
                            <m:ctrlPr>
                              <a:rPr lang="el-GR" sz="2000" i="1">
                                <a:latin typeface="Cambria Math" panose="02040503050406030204" pitchFamily="18" charset="0"/>
                              </a:rPr>
                            </m:ctrlPr>
                          </m:sSubPr>
                          <m:e>
                            <m:r>
                              <a:rPr lang="en-US" sz="2000" i="1">
                                <a:latin typeface="Cambria Math" panose="02040503050406030204" pitchFamily="18" charset="0"/>
                              </a:rPr>
                              <m:t>𝑇</m:t>
                            </m:r>
                          </m:e>
                          <m:sub>
                            <m:r>
                              <a:rPr lang="en-US" sz="2000" i="1">
                                <a:latin typeface="Cambria Math" panose="02040503050406030204" pitchFamily="18" charset="0"/>
                              </a:rPr>
                              <m:t>𝑠</m:t>
                            </m:r>
                          </m:sub>
                        </m:sSub>
                      </m:den>
                    </m:f>
                    <m:r>
                      <a:rPr lang="el-GR" sz="2000" i="1">
                        <a:latin typeface="Cambria Math" panose="02040503050406030204" pitchFamily="18" charset="0"/>
                      </a:rPr>
                      <m:t>=</m:t>
                    </m:r>
                    <m:f>
                      <m:fPr>
                        <m:ctrlPr>
                          <a:rPr lang="el-GR" sz="2000" i="1">
                            <a:latin typeface="Cambria Math" panose="02040503050406030204" pitchFamily="18" charset="0"/>
                          </a:rPr>
                        </m:ctrlPr>
                      </m:fPr>
                      <m:num>
                        <m:r>
                          <a:rPr lang="el-GR" sz="2000" i="1">
                            <a:latin typeface="Cambria Math" panose="02040503050406030204" pitchFamily="18" charset="0"/>
                          </a:rPr>
                          <m:t>1024 . 1 </m:t>
                        </m:r>
                        <m:r>
                          <a:rPr lang="el-GR" sz="2000" i="1">
                            <a:latin typeface="Cambria Math" panose="02040503050406030204" pitchFamily="18" charset="0"/>
                          </a:rPr>
                          <m:t>𝑚𝑠</m:t>
                        </m:r>
                      </m:num>
                      <m:den>
                        <m:r>
                          <a:rPr lang="el-GR" sz="2000" i="1">
                            <a:latin typeface="Cambria Math" panose="02040503050406030204" pitchFamily="18" charset="0"/>
                          </a:rPr>
                          <m:t>5 </m:t>
                        </m:r>
                        <m:r>
                          <a:rPr lang="el-GR" sz="2000" i="1">
                            <a:latin typeface="Cambria Math" panose="02040503050406030204" pitchFamily="18" charset="0"/>
                          </a:rPr>
                          <m:t>𝑚𝑠</m:t>
                        </m:r>
                      </m:den>
                    </m:f>
                    <m:r>
                      <a:rPr lang="el-GR" sz="2000" i="1">
                        <a:latin typeface="Cambria Math" panose="02040503050406030204" pitchFamily="18" charset="0"/>
                      </a:rPr>
                      <m:t>=204</m:t>
                    </m:r>
                  </m:oMath>
                </a14:m>
                <a:endParaRPr lang="el-GR" sz="2000" dirty="0"/>
              </a:p>
              <a:p>
                <a:endParaRPr lang="el-GR"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667"/>
                </a:stretch>
              </a:blipFill>
            </p:spPr>
            <p:txBody>
              <a:bodyPr/>
              <a:lstStyle/>
              <a:p>
                <a:r>
                  <a:rPr lang="el-GR">
                    <a:noFill/>
                  </a:rPr>
                  <a:t> </a:t>
                </a:r>
              </a:p>
            </p:txBody>
          </p:sp>
        </mc:Fallback>
      </mc:AlternateContent>
      <p:sp>
        <p:nvSpPr>
          <p:cNvPr id="4" name="1 - Τίτλος"/>
          <p:cNvSpPr>
            <a:spLocks noGrp="1"/>
          </p:cNvSpPr>
          <p:nvPr>
            <p:ph type="title"/>
          </p:nvPr>
        </p:nvSpPr>
        <p:spPr>
          <a:xfrm>
            <a:off x="1546346" y="468418"/>
            <a:ext cx="6051308" cy="677108"/>
          </a:xfrm>
        </p:spPr>
        <p:txBody>
          <a:bodyPr vert="horz" lIns="91440" tIns="45720" rIns="91440" bIns="45720" rtlCol="0" anchor="ctr">
            <a:normAutofit fontScale="90000"/>
          </a:bodyPr>
          <a:lstStyle/>
          <a:p>
            <a:pPr algn="ctr" rtl="0">
              <a:spcBef>
                <a:spcPct val="0"/>
              </a:spcBef>
            </a:pPr>
            <a:r>
              <a:rPr lang="el-GR" sz="4400" b="1" kern="1200" dirty="0">
                <a:latin typeface="Cambria Math" pitchFamily="18" charset="0"/>
                <a:ea typeface="Cambria Math" pitchFamily="18" charset="0"/>
                <a:cs typeface="+mj-cs"/>
              </a:rPr>
              <a:t>Λύση</a:t>
            </a:r>
          </a:p>
        </p:txBody>
      </p:sp>
    </p:spTree>
    <p:extLst>
      <p:ext uri="{BB962C8B-B14F-4D97-AF65-F5344CB8AC3E}">
        <p14:creationId xmlns:p14="http://schemas.microsoft.com/office/powerpoint/2010/main" val="340835357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546346" y="468418"/>
            <a:ext cx="6051308" cy="677108"/>
          </a:xfrm>
        </p:spPr>
        <p:txBody>
          <a:bodyPr vert="horz" lIns="91440" tIns="45720" rIns="91440" bIns="45720" rtlCol="0" anchor="ctr">
            <a:normAutofit fontScale="90000"/>
          </a:bodyPr>
          <a:lstStyle/>
          <a:p>
            <a:pPr algn="ctr" rtl="0">
              <a:spcBef>
                <a:spcPct val="0"/>
              </a:spcBef>
            </a:pPr>
            <a:r>
              <a:rPr lang="el-GR" sz="4400" b="1" kern="1200" dirty="0">
                <a:latin typeface="Cambria Math" pitchFamily="18" charset="0"/>
                <a:ea typeface="Cambria Math" pitchFamily="18" charset="0"/>
                <a:cs typeface="+mj-cs"/>
              </a:rPr>
              <a:t>Άσκηση </a:t>
            </a:r>
            <a:r>
              <a:rPr lang="el-GR" sz="4400" b="1" kern="1200" dirty="0" smtClean="0">
                <a:latin typeface="Cambria Math" pitchFamily="18" charset="0"/>
                <a:ea typeface="Cambria Math" pitchFamily="18" charset="0"/>
                <a:cs typeface="+mj-cs"/>
              </a:rPr>
              <a:t>3</a:t>
            </a:r>
            <a:endParaRPr lang="el-GR" sz="4400" b="1" kern="1200" dirty="0">
              <a:latin typeface="Cambria Math" pitchFamily="18" charset="0"/>
              <a:ea typeface="Cambria Math" pitchFamily="18" charset="0"/>
              <a:cs typeface="+mj-cs"/>
            </a:endParaRPr>
          </a:p>
        </p:txBody>
      </p:sp>
      <p:sp>
        <p:nvSpPr>
          <p:cNvPr id="3" name="2 - Θέση κειμένου"/>
          <p:cNvSpPr>
            <a:spLocks noGrp="1"/>
          </p:cNvSpPr>
          <p:nvPr>
            <p:ph type="body" idx="1"/>
          </p:nvPr>
        </p:nvSpPr>
        <p:spPr>
          <a:xfrm>
            <a:off x="401815" y="1423468"/>
            <a:ext cx="8405530" cy="3631246"/>
          </a:xfrm>
        </p:spPr>
        <p:txBody>
          <a:bodyPr/>
          <a:lstStyle/>
          <a:p>
            <a:pPr marL="0" indent="0">
              <a:buNone/>
            </a:pPr>
            <a:r>
              <a:rPr lang="el-GR" sz="1800" b="0" dirty="0" smtClean="0">
                <a:latin typeface="Cambria Math" panose="02040503050406030204" pitchFamily="18" charset="0"/>
                <a:ea typeface="Cambria Math" panose="02040503050406030204" pitchFamily="18" charset="0"/>
              </a:rPr>
              <a:t>Ένα </a:t>
            </a:r>
            <a:r>
              <a:rPr lang="el-GR" sz="1800" b="0" dirty="0">
                <a:latin typeface="Cambria Math" panose="02040503050406030204" pitchFamily="18" charset="0"/>
                <a:ea typeface="Cambria Math" panose="02040503050406030204" pitchFamily="18" charset="0"/>
              </a:rPr>
              <a:t>ασύρματο </a:t>
            </a:r>
            <a:r>
              <a:rPr lang="en-US" sz="1800" b="0" dirty="0">
                <a:latin typeface="Cambria Math" panose="02040503050406030204" pitchFamily="18" charset="0"/>
                <a:ea typeface="Cambria Math" panose="02040503050406030204" pitchFamily="18" charset="0"/>
              </a:rPr>
              <a:t>OFDM </a:t>
            </a:r>
            <a:r>
              <a:rPr lang="el-GR" sz="1800" b="0" dirty="0">
                <a:latin typeface="Cambria Math" panose="02040503050406030204" pitchFamily="18" charset="0"/>
                <a:ea typeface="Cambria Math" panose="02040503050406030204" pitchFamily="18" charset="0"/>
              </a:rPr>
              <a:t>σύστημα χρησιμοποιείται για μετάδοση με ρυθμό </a:t>
            </a:r>
            <a:r>
              <a:rPr lang="en-US" sz="1800" b="0" dirty="0">
                <a:latin typeface="Cambria Math" panose="02040503050406030204" pitchFamily="18" charset="0"/>
                <a:ea typeface="Cambria Math" panose="02040503050406030204" pitchFamily="18" charset="0"/>
              </a:rPr>
              <a:t>32 </a:t>
            </a:r>
            <a:r>
              <a:rPr lang="en-US" sz="1800" b="0" dirty="0" err="1">
                <a:latin typeface="Cambria Math" panose="02040503050406030204" pitchFamily="18" charset="0"/>
                <a:ea typeface="Cambria Math" panose="02040503050406030204" pitchFamily="18" charset="0"/>
              </a:rPr>
              <a:t>Mbit</a:t>
            </a:r>
            <a:r>
              <a:rPr lang="en-US" sz="1800" b="0" dirty="0">
                <a:latin typeface="Cambria Math" panose="02040503050406030204" pitchFamily="18" charset="0"/>
                <a:ea typeface="Cambria Math" panose="02040503050406030204" pitchFamily="18" charset="0"/>
              </a:rPr>
              <a:t>/s</a:t>
            </a:r>
            <a:r>
              <a:rPr lang="el-GR" sz="1800" b="0" dirty="0">
                <a:latin typeface="Cambria Math" panose="02040503050406030204" pitchFamily="18" charset="0"/>
                <a:ea typeface="Cambria Math" panose="02040503050406030204" pitchFamily="18" charset="0"/>
              </a:rPr>
              <a:t>. Το μέγιστο μήκος της κρουστικής απόκρισης του καναλιού είναι 800 </a:t>
            </a:r>
            <a:r>
              <a:rPr lang="en-US" sz="1800" b="0" dirty="0">
                <a:latin typeface="Cambria Math" panose="02040503050406030204" pitchFamily="18" charset="0"/>
                <a:ea typeface="Cambria Math" panose="02040503050406030204" pitchFamily="18" charset="0"/>
              </a:rPr>
              <a:t>ns. </a:t>
            </a:r>
            <a:r>
              <a:rPr lang="el-GR" sz="1800" b="0" dirty="0">
                <a:latin typeface="Cambria Math" panose="02040503050406030204" pitchFamily="18" charset="0"/>
                <a:ea typeface="Cambria Math" panose="02040503050406030204" pitchFamily="18" charset="0"/>
              </a:rPr>
              <a:t> </a:t>
            </a:r>
            <a:endParaRPr lang="en-US" sz="1800" b="0" dirty="0">
              <a:latin typeface="Cambria Math" panose="02040503050406030204" pitchFamily="18" charset="0"/>
              <a:ea typeface="Cambria Math" panose="02040503050406030204" pitchFamily="18" charset="0"/>
            </a:endParaRPr>
          </a:p>
          <a:p>
            <a:endParaRPr lang="en-US" sz="1800" b="0" dirty="0">
              <a:latin typeface="Cambria Math" panose="02040503050406030204" pitchFamily="18" charset="0"/>
              <a:ea typeface="Cambria Math" panose="02040503050406030204" pitchFamily="18" charset="0"/>
            </a:endParaRPr>
          </a:p>
          <a:p>
            <a:pPr marL="200436" indent="-200436">
              <a:buAutoNum type="alphaLcParenR"/>
            </a:pPr>
            <a:r>
              <a:rPr lang="el-GR" sz="1800" b="0" dirty="0">
                <a:latin typeface="Cambria Math" panose="02040503050406030204" pitchFamily="18" charset="0"/>
                <a:ea typeface="Cambria Math" panose="02040503050406030204" pitchFamily="18" charset="0"/>
              </a:rPr>
              <a:t>Υπολογίστε την απόσταση των φερόντων αν το διάστημα προστασίας είναι το </a:t>
            </a:r>
            <a:r>
              <a:rPr lang="en-US" sz="1800" b="0" dirty="0">
                <a:latin typeface="Cambria Math" panose="02040503050406030204" pitchFamily="18" charset="0"/>
                <a:ea typeface="Cambria Math" panose="02040503050406030204" pitchFamily="18" charset="0"/>
              </a:rPr>
              <a:t>20% </a:t>
            </a:r>
            <a:r>
              <a:rPr lang="el-GR" sz="1800" b="0" dirty="0">
                <a:latin typeface="Cambria Math" panose="02040503050406030204" pitchFamily="18" charset="0"/>
                <a:ea typeface="Cambria Math" panose="02040503050406030204" pitchFamily="18" charset="0"/>
              </a:rPr>
              <a:t>της συνολικής διάρκειας συμβόλου.</a:t>
            </a:r>
          </a:p>
          <a:p>
            <a:pPr marL="200436" indent="-200436">
              <a:buAutoNum type="alphaLcParenR"/>
            </a:pPr>
            <a:endParaRPr lang="el-GR" sz="1800" b="0" dirty="0">
              <a:latin typeface="Cambria Math" panose="02040503050406030204" pitchFamily="18" charset="0"/>
              <a:ea typeface="Cambria Math" panose="02040503050406030204" pitchFamily="18" charset="0"/>
            </a:endParaRPr>
          </a:p>
          <a:p>
            <a:pPr marL="200436" indent="-200436">
              <a:buAutoNum type="alphaLcParenR"/>
            </a:pPr>
            <a:r>
              <a:rPr lang="el-GR" sz="1800" b="0" dirty="0">
                <a:latin typeface="Cambria Math" panose="02040503050406030204" pitchFamily="18" charset="0"/>
                <a:ea typeface="Cambria Math" panose="02040503050406030204" pitchFamily="18" charset="0"/>
              </a:rPr>
              <a:t>Υπολογίστε την απώλεια σε </a:t>
            </a:r>
            <a:r>
              <a:rPr lang="en-US" sz="1800" b="0" dirty="0">
                <a:latin typeface="Cambria Math" panose="02040503050406030204" pitchFamily="18" charset="0"/>
                <a:ea typeface="Cambria Math" panose="02040503050406030204" pitchFamily="18" charset="0"/>
              </a:rPr>
              <a:t>SNR </a:t>
            </a:r>
            <a:r>
              <a:rPr lang="el-GR" sz="1800" b="0" dirty="0">
                <a:latin typeface="Cambria Math" panose="02040503050406030204" pitchFamily="18" charset="0"/>
                <a:ea typeface="Cambria Math" panose="02040503050406030204" pitchFamily="18" charset="0"/>
              </a:rPr>
              <a:t>λόγω της εισαγωγής του διαστήματος προστασίας.</a:t>
            </a:r>
          </a:p>
          <a:p>
            <a:pPr marL="200436" indent="-200436">
              <a:buAutoNum type="alphaLcParenR"/>
            </a:pPr>
            <a:endParaRPr lang="el-GR" sz="1800" b="0" dirty="0">
              <a:latin typeface="Cambria Math" panose="02040503050406030204" pitchFamily="18" charset="0"/>
              <a:ea typeface="Cambria Math" panose="02040503050406030204" pitchFamily="18" charset="0"/>
            </a:endParaRPr>
          </a:p>
          <a:p>
            <a:pPr marL="200436" indent="-200436">
              <a:buAutoNum type="alphaLcParenR"/>
            </a:pPr>
            <a:r>
              <a:rPr lang="el-GR" sz="1800" b="0" dirty="0">
                <a:latin typeface="Cambria Math" panose="02040503050406030204" pitchFamily="18" charset="0"/>
                <a:ea typeface="Cambria Math" panose="02040503050406030204" pitchFamily="18" charset="0"/>
              </a:rPr>
              <a:t> Το εύρος ζώνης ρου καναλιού είναι </a:t>
            </a:r>
            <a:r>
              <a:rPr lang="en-US" sz="1800" b="0" dirty="0">
                <a:latin typeface="Cambria Math" panose="02040503050406030204" pitchFamily="18" charset="0"/>
                <a:ea typeface="Cambria Math" panose="02040503050406030204" pitchFamily="18" charset="0"/>
              </a:rPr>
              <a:t>20MHz</a:t>
            </a:r>
            <a:r>
              <a:rPr lang="el-GR" sz="1800" b="0" dirty="0">
                <a:latin typeface="Cambria Math" panose="02040503050406030204" pitchFamily="18" charset="0"/>
                <a:ea typeface="Cambria Math" panose="02040503050406030204" pitchFamily="18" charset="0"/>
              </a:rPr>
              <a:t>. Από πόσα φέροντα αποτελείται το μεταδιδόμενο σήμα</a:t>
            </a:r>
          </a:p>
          <a:p>
            <a:pPr marL="200436" indent="-200436">
              <a:buAutoNum type="alphaLcParenR"/>
            </a:pPr>
            <a:endParaRPr lang="el-GR" sz="1800" b="0" dirty="0">
              <a:latin typeface="Cambria Math" panose="02040503050406030204" pitchFamily="18" charset="0"/>
              <a:ea typeface="Cambria Math" panose="02040503050406030204" pitchFamily="18" charset="0"/>
            </a:endParaRPr>
          </a:p>
          <a:p>
            <a:pPr marL="200436" indent="-200436">
              <a:buAutoNum type="alphaLcParenR"/>
            </a:pPr>
            <a:r>
              <a:rPr lang="el-GR" sz="1800" b="0" dirty="0">
                <a:latin typeface="Cambria Math" panose="02040503050406030204" pitchFamily="18" charset="0"/>
                <a:ea typeface="Cambria Math" panose="02040503050406030204" pitchFamily="18" charset="0"/>
              </a:rPr>
              <a:t>Από τις διαμορφώσεις </a:t>
            </a:r>
            <a:r>
              <a:rPr lang="en-US" sz="1800" b="0" dirty="0">
                <a:latin typeface="Cambria Math" panose="02040503050406030204" pitchFamily="18" charset="0"/>
                <a:ea typeface="Cambria Math" panose="02040503050406030204" pitchFamily="18" charset="0"/>
              </a:rPr>
              <a:t>BPSK, QPSK, 8PSK, 16QAM, and 64QAM</a:t>
            </a:r>
            <a:r>
              <a:rPr lang="el-GR" sz="1800" b="0" dirty="0">
                <a:latin typeface="Cambria Math" panose="02040503050406030204" pitchFamily="18" charset="0"/>
                <a:ea typeface="Cambria Math" panose="02040503050406030204" pitchFamily="18" charset="0"/>
              </a:rPr>
              <a:t> διαλέξτε αυτή που επιτυγχάνει τον απαιτούμενο ρυθμό μετάδοσης. </a:t>
            </a:r>
          </a:p>
        </p:txBody>
      </p:sp>
    </p:spTree>
    <p:extLst>
      <p:ext uri="{BB962C8B-B14F-4D97-AF65-F5344CB8AC3E}">
        <p14:creationId xmlns:p14="http://schemas.microsoft.com/office/powerpoint/2010/main" val="53326175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546346" y="468418"/>
            <a:ext cx="6051308" cy="677108"/>
          </a:xfrm>
        </p:spPr>
        <p:txBody>
          <a:bodyPr vert="horz" lIns="91440" tIns="45720" rIns="91440" bIns="45720" rtlCol="0" anchor="ctr">
            <a:normAutofit fontScale="90000"/>
          </a:bodyPr>
          <a:lstStyle/>
          <a:p>
            <a:pPr algn="ctr" rtl="0">
              <a:spcBef>
                <a:spcPct val="0"/>
              </a:spcBef>
            </a:pPr>
            <a:r>
              <a:rPr lang="el-GR" sz="4400" b="1" kern="1200" dirty="0">
                <a:latin typeface="Cambria Math" pitchFamily="18" charset="0"/>
                <a:ea typeface="Cambria Math" pitchFamily="18" charset="0"/>
                <a:cs typeface="+mj-cs"/>
              </a:rPr>
              <a:t>Λύση</a:t>
            </a:r>
          </a:p>
        </p:txBody>
      </p:sp>
      <p:pic>
        <p:nvPicPr>
          <p:cNvPr id="4098"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332584" y="1855694"/>
            <a:ext cx="8478834" cy="3146612"/>
          </a:xfrm>
          <a:prstGeom prst="rect">
            <a:avLst/>
          </a:prstGeom>
          <a:noFill/>
          <a:ln w="9525">
            <a:noFill/>
            <a:miter lim="800000"/>
            <a:headEnd/>
            <a:tailEnd/>
          </a:ln>
        </p:spPr>
      </p:pic>
    </p:spTree>
    <p:extLst>
      <p:ext uri="{BB962C8B-B14F-4D97-AF65-F5344CB8AC3E}">
        <p14:creationId xmlns:p14="http://schemas.microsoft.com/office/powerpoint/2010/main" val="12177717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546346" y="468418"/>
            <a:ext cx="6051308" cy="677108"/>
          </a:xfrm>
        </p:spPr>
        <p:txBody>
          <a:bodyPr vert="horz" lIns="91440" tIns="45720" rIns="91440" bIns="45720" rtlCol="0" anchor="ctr">
            <a:normAutofit fontScale="90000"/>
          </a:bodyPr>
          <a:lstStyle/>
          <a:p>
            <a:pPr algn="ctr" rtl="0">
              <a:spcBef>
                <a:spcPct val="0"/>
              </a:spcBef>
            </a:pPr>
            <a:r>
              <a:rPr lang="el-GR" sz="4400" b="1" kern="1200" dirty="0">
                <a:latin typeface="Cambria Math" pitchFamily="18" charset="0"/>
                <a:ea typeface="Cambria Math" pitchFamily="18" charset="0"/>
                <a:cs typeface="+mj-cs"/>
              </a:rPr>
              <a:t>Λύση</a:t>
            </a:r>
          </a:p>
        </p:txBody>
      </p:sp>
      <p:pic>
        <p:nvPicPr>
          <p:cNvPr id="5122"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409960" y="2274955"/>
            <a:ext cx="8324081" cy="2308092"/>
          </a:xfrm>
          <a:prstGeom prst="rect">
            <a:avLst/>
          </a:prstGeom>
          <a:noFill/>
          <a:ln w="9525">
            <a:noFill/>
            <a:miter lim="800000"/>
            <a:headEnd/>
            <a:tailEnd/>
          </a:ln>
        </p:spPr>
      </p:pic>
    </p:spTree>
    <p:extLst>
      <p:ext uri="{BB962C8B-B14F-4D97-AF65-F5344CB8AC3E}">
        <p14:creationId xmlns:p14="http://schemas.microsoft.com/office/powerpoint/2010/main" val="194117501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 Τίτλος"/>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l-GR" altLang="el-GR" sz="4000" b="1">
                <a:latin typeface="Cambria Math" pitchFamily="18" charset="0"/>
                <a:ea typeface="Cambria Math" pitchFamily="18" charset="0"/>
                <a:cs typeface="Cambria Math" pitchFamily="18" charset="0"/>
              </a:rPr>
              <a:t>Προσομοίωση στο </a:t>
            </a:r>
            <a:r>
              <a:rPr lang="en-US" altLang="el-GR" sz="4000" b="1">
                <a:latin typeface="Cambria Math" pitchFamily="18" charset="0"/>
                <a:ea typeface="Cambria Math" pitchFamily="18" charset="0"/>
                <a:cs typeface="Cambria Math" pitchFamily="18" charset="0"/>
              </a:rPr>
              <a:t>AWR</a:t>
            </a:r>
            <a:endParaRPr lang="el-GR" altLang="el-GR" sz="4000" b="1">
              <a:latin typeface="Cambria Math" pitchFamily="18" charset="0"/>
              <a:ea typeface="Cambria Math" pitchFamily="18" charset="0"/>
              <a:cs typeface="Cambria Math" pitchFamily="18" charset="0"/>
            </a:endParaRPr>
          </a:p>
        </p:txBody>
      </p:sp>
      <p:pic>
        <p:nvPicPr>
          <p:cNvPr id="23555" name="3 - Θέση περιεχομένου"/>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250825" y="2613025"/>
            <a:ext cx="8507413" cy="2687638"/>
          </a:xfrm>
        </p:spPr>
      </p:pic>
      <p:sp>
        <p:nvSpPr>
          <p:cNvPr id="12" name="11 - Βέλος προς τα κάτω"/>
          <p:cNvSpPr/>
          <p:nvPr/>
        </p:nvSpPr>
        <p:spPr>
          <a:xfrm>
            <a:off x="2051050" y="2349500"/>
            <a:ext cx="433388" cy="13668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
        <p:nvSpPr>
          <p:cNvPr id="23557" name="12 - TextBox"/>
          <p:cNvSpPr txBox="1">
            <a:spLocks noChangeArrowheads="1"/>
          </p:cNvSpPr>
          <p:nvPr/>
        </p:nvSpPr>
        <p:spPr bwMode="auto">
          <a:xfrm>
            <a:off x="2627313" y="2133600"/>
            <a:ext cx="12239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l-GR" altLang="el-GR" sz="1800" b="1"/>
              <a:t>Αλλαγή</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 Τίτλος"/>
          <p:cNvSpPr>
            <a:spLocks noGrp="1"/>
          </p:cNvSpPr>
          <p:nvPr>
            <p:ph type="title"/>
          </p:nvPr>
        </p:nvSpPr>
        <p:spPr>
          <a:xfrm>
            <a:off x="457200" y="188913"/>
            <a:ext cx="8229600" cy="1143000"/>
          </a:xfrm>
        </p:spPr>
        <p:txBody>
          <a:bodyPr/>
          <a:lstStyle/>
          <a:p>
            <a:pPr eaLnBrk="1" hangingPunct="1"/>
            <a:r>
              <a:rPr lang="el-GR" altLang="el-GR" sz="3200" b="1" smtClean="0">
                <a:latin typeface="Cambria Math" pitchFamily="18" charset="0"/>
                <a:ea typeface="Cambria Math" pitchFamily="18" charset="0"/>
                <a:cs typeface="Cambria Math" pitchFamily="18" charset="0"/>
              </a:rPr>
              <a:t>Αποτελέσματα Μετρήσεων για 64</a:t>
            </a:r>
            <a:r>
              <a:rPr lang="en-US" altLang="el-GR" sz="3200" b="1" smtClean="0">
                <a:latin typeface="Cambria Math" pitchFamily="18" charset="0"/>
                <a:ea typeface="Cambria Math" pitchFamily="18" charset="0"/>
                <a:cs typeface="Cambria Math" pitchFamily="18" charset="0"/>
              </a:rPr>
              <a:t>QAM</a:t>
            </a:r>
            <a:r>
              <a:rPr lang="el-GR" altLang="el-GR" sz="3200" b="1" smtClean="0">
                <a:latin typeface="Cambria Math" pitchFamily="18" charset="0"/>
                <a:ea typeface="Cambria Math" pitchFamily="18" charset="0"/>
                <a:cs typeface="Cambria Math" pitchFamily="18" charset="0"/>
              </a:rPr>
              <a:t>(</a:t>
            </a:r>
            <a:r>
              <a:rPr lang="en-US" altLang="el-GR" sz="3200" b="1" smtClean="0">
                <a:latin typeface="Cambria Math" pitchFamily="18" charset="0"/>
                <a:ea typeface="Cambria Math" pitchFamily="18" charset="0"/>
                <a:cs typeface="Cambria Math" pitchFamily="18" charset="0"/>
              </a:rPr>
              <a:t>1/2</a:t>
            </a:r>
            <a:r>
              <a:rPr lang="el-GR" altLang="el-GR" sz="3200" b="1" smtClean="0">
                <a:latin typeface="Cambria Math" pitchFamily="18" charset="0"/>
                <a:ea typeface="Cambria Math" pitchFamily="18" charset="0"/>
                <a:cs typeface="Cambria Math" pitchFamily="18" charset="0"/>
              </a:rPr>
              <a:t>)</a:t>
            </a:r>
          </a:p>
        </p:txBody>
      </p:sp>
      <p:pic>
        <p:nvPicPr>
          <p:cNvPr id="24579" name="3 - Εικόν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800" y="1844675"/>
            <a:ext cx="8243888"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3 - Θέση περιεχομένου"/>
          <p:cNvPicPr>
            <a:picLocks noGrp="1"/>
          </p:cNvPicPr>
          <p:nvPr>
            <p:ph idx="1"/>
          </p:nvPr>
        </p:nvPicPr>
        <p:blipFill>
          <a:blip r:embed="rId2">
            <a:extLst>
              <a:ext uri="{28A0092B-C50C-407E-A947-70E740481C1C}">
                <a14:useLocalDpi xmlns:a14="http://schemas.microsoft.com/office/drawing/2010/main" val="0"/>
              </a:ext>
            </a:extLst>
          </a:blip>
          <a:srcRect t="2454" r="1544" b="3162"/>
          <a:stretch>
            <a:fillRect/>
          </a:stretch>
        </p:blipFill>
        <p:spPr>
          <a:xfrm>
            <a:off x="1116013" y="1773238"/>
            <a:ext cx="6789737" cy="4195762"/>
          </a:xfrm>
        </p:spPr>
      </p:pic>
      <p:sp>
        <p:nvSpPr>
          <p:cNvPr id="25603" name="1 - Τίτλος"/>
          <p:cNvSpPr>
            <a:spLocks noGrp="1"/>
          </p:cNvSpPr>
          <p:nvPr>
            <p:ph type="title"/>
          </p:nvPr>
        </p:nvSpPr>
        <p:spPr>
          <a:xfrm>
            <a:off x="457200" y="188913"/>
            <a:ext cx="8229600" cy="1143000"/>
          </a:xfrm>
        </p:spPr>
        <p:txBody>
          <a:bodyPr/>
          <a:lstStyle/>
          <a:p>
            <a:pPr eaLnBrk="1" hangingPunct="1"/>
            <a:r>
              <a:rPr lang="el-GR" altLang="el-GR" sz="3200" b="1" smtClean="0">
                <a:latin typeface="Cambria Math" pitchFamily="18" charset="0"/>
                <a:ea typeface="Cambria Math" pitchFamily="18" charset="0"/>
                <a:cs typeface="Cambria Math" pitchFamily="18" charset="0"/>
              </a:rPr>
              <a:t>Αποτελέσματα Μετρήσεων για 64</a:t>
            </a:r>
            <a:r>
              <a:rPr lang="en-US" altLang="el-GR" sz="3200" b="1" smtClean="0">
                <a:latin typeface="Cambria Math" pitchFamily="18" charset="0"/>
                <a:ea typeface="Cambria Math" pitchFamily="18" charset="0"/>
                <a:cs typeface="Cambria Math" pitchFamily="18" charset="0"/>
              </a:rPr>
              <a:t>QAM</a:t>
            </a:r>
            <a:r>
              <a:rPr lang="el-GR" altLang="el-GR" sz="3200" b="1" smtClean="0">
                <a:latin typeface="Cambria Math" pitchFamily="18" charset="0"/>
                <a:ea typeface="Cambria Math" pitchFamily="18" charset="0"/>
                <a:cs typeface="Cambria Math" pitchFamily="18" charset="0"/>
              </a:rPr>
              <a:t>(2</a:t>
            </a:r>
            <a:r>
              <a:rPr lang="en-US" altLang="el-GR" sz="3200" b="1" smtClean="0">
                <a:latin typeface="Cambria Math" pitchFamily="18" charset="0"/>
                <a:ea typeface="Cambria Math" pitchFamily="18" charset="0"/>
                <a:cs typeface="Cambria Math" pitchFamily="18" charset="0"/>
              </a:rPr>
              <a:t>/2</a:t>
            </a:r>
            <a:r>
              <a:rPr lang="el-GR" altLang="el-GR" sz="3200" b="1" smtClean="0">
                <a:latin typeface="Cambria Math" pitchFamily="18" charset="0"/>
                <a:ea typeface="Cambria Math" pitchFamily="18" charset="0"/>
                <a:cs typeface="Cambria Math" pitchFamily="18" charset="0"/>
              </a:rPr>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 Τίτλος"/>
          <p:cNvSpPr>
            <a:spLocks noGrp="1"/>
          </p:cNvSpPr>
          <p:nvPr>
            <p:ph type="title"/>
          </p:nvPr>
        </p:nvSpPr>
        <p:spPr>
          <a:xfrm>
            <a:off x="395288" y="0"/>
            <a:ext cx="7467600" cy="1143000"/>
          </a:xfrm>
        </p:spPr>
        <p:txBody>
          <a:bodyPr/>
          <a:lstStyle/>
          <a:p>
            <a:pPr eaLnBrk="1" hangingPunct="1"/>
            <a:r>
              <a:rPr lang="el-GR" altLang="el-GR" b="1" smtClean="0">
                <a:latin typeface="Cambria Math" pitchFamily="18" charset="0"/>
                <a:ea typeface="Cambria Math" pitchFamily="18" charset="0"/>
                <a:cs typeface="Cambria Math" pitchFamily="18" charset="0"/>
              </a:rPr>
              <a:t>Γενικά</a:t>
            </a:r>
            <a:endParaRPr lang="en-US" altLang="el-GR" b="1" smtClean="0">
              <a:latin typeface="Cambria Math" pitchFamily="18" charset="0"/>
              <a:ea typeface="Cambria Math" pitchFamily="18" charset="0"/>
              <a:cs typeface="Cambria Math" pitchFamily="18" charset="0"/>
            </a:endParaRPr>
          </a:p>
        </p:txBody>
      </p:sp>
      <p:pic>
        <p:nvPicPr>
          <p:cNvPr id="512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45320" y="3711575"/>
            <a:ext cx="4430712" cy="2808288"/>
          </a:xfrm>
        </p:spPr>
      </p:pic>
      <p:sp>
        <p:nvSpPr>
          <p:cNvPr id="5124" name="4 - Ορθογώνιο"/>
          <p:cNvSpPr>
            <a:spLocks noChangeArrowheads="1"/>
          </p:cNvSpPr>
          <p:nvPr/>
        </p:nvSpPr>
        <p:spPr bwMode="auto">
          <a:xfrm>
            <a:off x="539750" y="1125538"/>
            <a:ext cx="7777163" cy="258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pPr>
            <a:r>
              <a:rPr lang="el-GR" altLang="el-GR" sz="1800" dirty="0">
                <a:latin typeface="Cambria Math" pitchFamily="18" charset="0"/>
              </a:rPr>
              <a:t>Στο σύστημα OFDM τα φάσματα των υποφερουσών επικαλύπτονται και ταυτόχρονα να είναι δυνατός ο διαχωρισμός τους από τον δέκτη. Έτσι είναι δυνατή η καλύτερη αξιοποίηση του διαθέσιμου εύρους ζώνης(φάσματος), αφού στο ίδιο εύρος υπάρχει δυνατότητα να στείλουμε δύο σήματα την ίδια χρονική στιγμή που απέχουν ελάχιστα μεταξύ τους στον άξονα της συχνότητας με μηδενικές παρεμβολές εξοικονομώντας έτσι πολύτιμο φάσμα.</a:t>
            </a:r>
            <a:endParaRPr lang="en-US" altLang="el-GR" sz="1800" dirty="0">
              <a:latin typeface="Cambria Math" pitchFamily="18" charset="0"/>
            </a:endParaRPr>
          </a:p>
          <a:p>
            <a:pPr eaLnBrk="1" hangingPunct="1">
              <a:spcBef>
                <a:spcPct val="0"/>
              </a:spcBef>
            </a:pPr>
            <a:r>
              <a:rPr lang="el-GR" altLang="el-GR" sz="1800" dirty="0">
                <a:latin typeface="Cambria Math" pitchFamily="18" charset="0"/>
              </a:rPr>
              <a:t>Για να επιτευχθεί αυτό πρέπει οι υποφέρουσες να είναι μαθηματικά ορθογώνιες.</a:t>
            </a:r>
            <a:endParaRPr lang="en-US" altLang="el-GR" sz="1800" dirty="0">
              <a:latin typeface="Cambria Math" pitchFamily="18" charset="0"/>
            </a:endParaRPr>
          </a:p>
        </p:txBody>
      </p:sp>
      <p:pic>
        <p:nvPicPr>
          <p:cNvPr id="5125" name="Picture 6" descr="http://thefutureofthings.com/upload/image/articles/2009/the-future-of-wimax/wimax-wav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4626" y="3697288"/>
            <a:ext cx="3062287" cy="282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 Τίτλος"/>
          <p:cNvSpPr>
            <a:spLocks noGrp="1"/>
          </p:cNvSpPr>
          <p:nvPr>
            <p:ph type="title"/>
          </p:nvPr>
        </p:nvSpPr>
        <p:spPr>
          <a:xfrm>
            <a:off x="457200" y="115888"/>
            <a:ext cx="8229600" cy="1143000"/>
          </a:xfrm>
        </p:spPr>
        <p:txBody>
          <a:bodyPr/>
          <a:lstStyle/>
          <a:p>
            <a:pPr eaLnBrk="1" hangingPunct="1"/>
            <a:r>
              <a:rPr lang="el-GR" altLang="el-GR" sz="2800" b="1" smtClean="0">
                <a:latin typeface="Cambria Math" pitchFamily="18" charset="0"/>
                <a:ea typeface="Cambria Math" pitchFamily="18" charset="0"/>
                <a:cs typeface="Cambria Math" pitchFamily="18" charset="0"/>
              </a:rPr>
              <a:t>Αποτελέσματα Μετρήσεων για </a:t>
            </a:r>
            <a:r>
              <a:rPr lang="en-US" altLang="el-GR" sz="2800" b="1" smtClean="0">
                <a:latin typeface="Cambria Math" pitchFamily="18" charset="0"/>
                <a:ea typeface="Cambria Math" pitchFamily="18" charset="0"/>
                <a:cs typeface="Cambria Math" pitchFamily="18" charset="0"/>
              </a:rPr>
              <a:t>QPSK </a:t>
            </a:r>
            <a:r>
              <a:rPr lang="el-GR" altLang="el-GR" sz="2800" b="1" smtClean="0">
                <a:latin typeface="Cambria Math" pitchFamily="18" charset="0"/>
                <a:ea typeface="Cambria Math" pitchFamily="18" charset="0"/>
                <a:cs typeface="Cambria Math" pitchFamily="18" charset="0"/>
              </a:rPr>
              <a:t>με </a:t>
            </a:r>
            <a:r>
              <a:rPr lang="en-US" altLang="el-GR" sz="2800" b="1" smtClean="0">
                <a:latin typeface="Cambria Math" pitchFamily="18" charset="0"/>
                <a:ea typeface="Cambria Math" pitchFamily="18" charset="0"/>
                <a:cs typeface="Cambria Math" pitchFamily="18" charset="0"/>
              </a:rPr>
              <a:t>Loss 0.5 dB</a:t>
            </a:r>
            <a:endParaRPr lang="el-GR" altLang="el-GR" sz="2800" b="1" smtClean="0">
              <a:latin typeface="Cambria Math" pitchFamily="18" charset="0"/>
              <a:ea typeface="Cambria Math" pitchFamily="18" charset="0"/>
              <a:cs typeface="Cambria Math" pitchFamily="18" charset="0"/>
            </a:endParaRPr>
          </a:p>
        </p:txBody>
      </p:sp>
      <p:pic>
        <p:nvPicPr>
          <p:cNvPr id="26627" name="3 - Εικόν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1628775"/>
            <a:ext cx="7416800"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3 - Θέση περιεχομένου"/>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358900" y="1600200"/>
            <a:ext cx="6426200" cy="4525963"/>
          </a:xfrm>
        </p:spPr>
      </p:pic>
      <p:sp>
        <p:nvSpPr>
          <p:cNvPr id="27651" name="1 - Τίτλος"/>
          <p:cNvSpPr>
            <a:spLocks noGrp="1"/>
          </p:cNvSpPr>
          <p:nvPr>
            <p:ph type="title"/>
          </p:nvPr>
        </p:nvSpPr>
        <p:spPr>
          <a:xfrm>
            <a:off x="457200" y="115888"/>
            <a:ext cx="8229600" cy="1143000"/>
          </a:xfrm>
        </p:spPr>
        <p:txBody>
          <a:bodyPr/>
          <a:lstStyle/>
          <a:p>
            <a:pPr eaLnBrk="1" hangingPunct="1"/>
            <a:r>
              <a:rPr lang="el-GR" altLang="el-GR" sz="2800" b="1" smtClean="0">
                <a:latin typeface="Cambria Math" pitchFamily="18" charset="0"/>
                <a:ea typeface="Cambria Math" pitchFamily="18" charset="0"/>
                <a:cs typeface="Cambria Math" pitchFamily="18" charset="0"/>
              </a:rPr>
              <a:t>Αποτελέσματα Μετρήσεων για </a:t>
            </a:r>
            <a:r>
              <a:rPr lang="en-US" altLang="el-GR" sz="2800" b="1" smtClean="0">
                <a:latin typeface="Cambria Math" pitchFamily="18" charset="0"/>
                <a:ea typeface="Cambria Math" pitchFamily="18" charset="0"/>
                <a:cs typeface="Cambria Math" pitchFamily="18" charset="0"/>
              </a:rPr>
              <a:t>QPSK </a:t>
            </a:r>
            <a:r>
              <a:rPr lang="el-GR" altLang="el-GR" sz="2800" b="1" smtClean="0">
                <a:latin typeface="Cambria Math" pitchFamily="18" charset="0"/>
                <a:ea typeface="Cambria Math" pitchFamily="18" charset="0"/>
                <a:cs typeface="Cambria Math" pitchFamily="18" charset="0"/>
              </a:rPr>
              <a:t>με </a:t>
            </a:r>
            <a:r>
              <a:rPr lang="en-US" altLang="el-GR" sz="2800" b="1" smtClean="0">
                <a:latin typeface="Cambria Math" pitchFamily="18" charset="0"/>
                <a:ea typeface="Cambria Math" pitchFamily="18" charset="0"/>
                <a:cs typeface="Cambria Math" pitchFamily="18" charset="0"/>
              </a:rPr>
              <a:t>Loss 0.5 dB</a:t>
            </a:r>
            <a:endParaRPr lang="el-GR" altLang="el-GR" sz="2800" b="1" smtClean="0">
              <a:latin typeface="Cambria Math" pitchFamily="18" charset="0"/>
              <a:ea typeface="Cambria Math" pitchFamily="18" charset="0"/>
              <a:cs typeface="Cambria Math" pitchFamily="18"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3 - Θέση περιεχομένου"/>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308100" y="1527175"/>
            <a:ext cx="6491288" cy="4572000"/>
          </a:xfrm>
        </p:spPr>
      </p:pic>
      <p:sp>
        <p:nvSpPr>
          <p:cNvPr id="28675" name="1 - Τίτλος"/>
          <p:cNvSpPr>
            <a:spLocks noGrp="1"/>
          </p:cNvSpPr>
          <p:nvPr>
            <p:ph type="title"/>
          </p:nvPr>
        </p:nvSpPr>
        <p:spPr>
          <a:xfrm>
            <a:off x="457200" y="115888"/>
            <a:ext cx="8229600" cy="1143000"/>
          </a:xfrm>
        </p:spPr>
        <p:txBody>
          <a:bodyPr/>
          <a:lstStyle/>
          <a:p>
            <a:pPr eaLnBrk="1" hangingPunct="1"/>
            <a:r>
              <a:rPr lang="el-GR" altLang="el-GR" sz="2800" b="1" smtClean="0">
                <a:latin typeface="Cambria Math" pitchFamily="18" charset="0"/>
                <a:ea typeface="Cambria Math" pitchFamily="18" charset="0"/>
                <a:cs typeface="Cambria Math" pitchFamily="18" charset="0"/>
              </a:rPr>
              <a:t>Αποτελέσματα Μετρήσεων για Β</a:t>
            </a:r>
            <a:r>
              <a:rPr lang="en-US" altLang="el-GR" sz="2800" b="1" smtClean="0">
                <a:latin typeface="Cambria Math" pitchFamily="18" charset="0"/>
                <a:ea typeface="Cambria Math" pitchFamily="18" charset="0"/>
                <a:cs typeface="Cambria Math" pitchFamily="18" charset="0"/>
              </a:rPr>
              <a:t>PSK </a:t>
            </a:r>
            <a:r>
              <a:rPr lang="el-GR" altLang="el-GR" sz="2800" b="1" smtClean="0">
                <a:latin typeface="Cambria Math" pitchFamily="18" charset="0"/>
                <a:ea typeface="Cambria Math" pitchFamily="18" charset="0"/>
                <a:cs typeface="Cambria Math" pitchFamily="18" charset="0"/>
              </a:rPr>
              <a:t>με </a:t>
            </a:r>
            <a:r>
              <a:rPr lang="en-US" altLang="el-GR" sz="2800" b="1" smtClean="0">
                <a:latin typeface="Cambria Math" pitchFamily="18" charset="0"/>
                <a:ea typeface="Cambria Math" pitchFamily="18" charset="0"/>
                <a:cs typeface="Cambria Math" pitchFamily="18" charset="0"/>
              </a:rPr>
              <a:t>Loss 0.5 dB</a:t>
            </a:r>
            <a:endParaRPr lang="el-GR" altLang="el-GR" sz="2800" b="1" smtClean="0">
              <a:latin typeface="Cambria Math" pitchFamily="18" charset="0"/>
              <a:ea typeface="Cambria Math" pitchFamily="18" charset="0"/>
              <a:cs typeface="Cambria Math" pitchFamily="18"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3 - Θέση περιεχομένου"/>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308100" y="1527175"/>
            <a:ext cx="6491288" cy="4572000"/>
          </a:xfrm>
        </p:spPr>
      </p:pic>
      <p:sp>
        <p:nvSpPr>
          <p:cNvPr id="29699" name="1 - Τίτλος"/>
          <p:cNvSpPr>
            <a:spLocks noGrp="1"/>
          </p:cNvSpPr>
          <p:nvPr>
            <p:ph type="title"/>
          </p:nvPr>
        </p:nvSpPr>
        <p:spPr>
          <a:xfrm>
            <a:off x="457200" y="115888"/>
            <a:ext cx="8229600" cy="1143000"/>
          </a:xfrm>
        </p:spPr>
        <p:txBody>
          <a:bodyPr/>
          <a:lstStyle/>
          <a:p>
            <a:pPr eaLnBrk="1" hangingPunct="1"/>
            <a:r>
              <a:rPr lang="el-GR" altLang="el-GR" sz="2800" b="1" smtClean="0">
                <a:latin typeface="Cambria Math" pitchFamily="18" charset="0"/>
                <a:ea typeface="Cambria Math" pitchFamily="18" charset="0"/>
                <a:cs typeface="Cambria Math" pitchFamily="18" charset="0"/>
              </a:rPr>
              <a:t>Αποτελέσματα Μετρήσεων για </a:t>
            </a:r>
            <a:r>
              <a:rPr lang="en-US" altLang="el-GR" sz="2800" b="1" smtClean="0">
                <a:latin typeface="Cambria Math" pitchFamily="18" charset="0"/>
                <a:ea typeface="Cambria Math" pitchFamily="18" charset="0"/>
                <a:cs typeface="Cambria Math" pitchFamily="18" charset="0"/>
              </a:rPr>
              <a:t>QPSK </a:t>
            </a:r>
            <a:r>
              <a:rPr lang="el-GR" altLang="el-GR" sz="2800" b="1" smtClean="0">
                <a:latin typeface="Cambria Math" pitchFamily="18" charset="0"/>
                <a:ea typeface="Cambria Math" pitchFamily="18" charset="0"/>
                <a:cs typeface="Cambria Math" pitchFamily="18" charset="0"/>
              </a:rPr>
              <a:t>με</a:t>
            </a:r>
            <a:r>
              <a:rPr lang="en-US" altLang="el-GR" sz="2800" b="1" smtClean="0">
                <a:latin typeface="Cambria Math" pitchFamily="18" charset="0"/>
                <a:ea typeface="Cambria Math" pitchFamily="18" charset="0"/>
                <a:cs typeface="Cambria Math" pitchFamily="18" charset="0"/>
              </a:rPr>
              <a:t> Loss 0</a:t>
            </a:r>
            <a:r>
              <a:rPr lang="el-GR" altLang="el-GR" sz="2800" b="1" smtClean="0">
                <a:latin typeface="Cambria Math" pitchFamily="18" charset="0"/>
                <a:ea typeface="Cambria Math" pitchFamily="18" charset="0"/>
                <a:cs typeface="Cambria Math" pitchFamily="18" charset="0"/>
              </a:rPr>
              <a:t> </a:t>
            </a:r>
            <a:r>
              <a:rPr lang="en-US" altLang="el-GR" sz="2800" b="1" smtClean="0">
                <a:latin typeface="Cambria Math" pitchFamily="18" charset="0"/>
                <a:ea typeface="Cambria Math" pitchFamily="18" charset="0"/>
                <a:cs typeface="Cambria Math" pitchFamily="18" charset="0"/>
              </a:rPr>
              <a:t>dB</a:t>
            </a:r>
            <a:endParaRPr lang="el-GR" altLang="el-GR" sz="2800" b="1" smtClean="0">
              <a:latin typeface="Cambria Math" pitchFamily="18" charset="0"/>
              <a:ea typeface="Cambria Math" pitchFamily="18" charset="0"/>
              <a:cs typeface="Cambria Math" pitchFamily="18"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3 - Θέση περιεχομένου"/>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308100" y="1527175"/>
            <a:ext cx="6491288" cy="4572000"/>
          </a:xfrm>
        </p:spPr>
      </p:pic>
      <p:sp>
        <p:nvSpPr>
          <p:cNvPr id="30723" name="1 - Τίτλος"/>
          <p:cNvSpPr>
            <a:spLocks noGrp="1"/>
          </p:cNvSpPr>
          <p:nvPr>
            <p:ph type="title"/>
          </p:nvPr>
        </p:nvSpPr>
        <p:spPr>
          <a:xfrm>
            <a:off x="457200" y="115888"/>
            <a:ext cx="8229600" cy="1143000"/>
          </a:xfrm>
        </p:spPr>
        <p:txBody>
          <a:bodyPr/>
          <a:lstStyle/>
          <a:p>
            <a:pPr eaLnBrk="1" hangingPunct="1"/>
            <a:r>
              <a:rPr lang="el-GR" altLang="el-GR" sz="2800" b="1" smtClean="0">
                <a:latin typeface="Cambria Math" pitchFamily="18" charset="0"/>
                <a:ea typeface="Cambria Math" pitchFamily="18" charset="0"/>
                <a:cs typeface="Cambria Math" pitchFamily="18" charset="0"/>
              </a:rPr>
              <a:t>Αποτελέσματα Μετρήσεων για </a:t>
            </a:r>
            <a:r>
              <a:rPr lang="en-US" altLang="el-GR" sz="2800" b="1" smtClean="0">
                <a:latin typeface="Cambria Math" pitchFamily="18" charset="0"/>
                <a:ea typeface="Cambria Math" pitchFamily="18" charset="0"/>
                <a:cs typeface="Cambria Math" pitchFamily="18" charset="0"/>
              </a:rPr>
              <a:t>16PSK </a:t>
            </a:r>
            <a:r>
              <a:rPr lang="el-GR" altLang="el-GR" sz="2800" b="1" smtClean="0">
                <a:latin typeface="Cambria Math" pitchFamily="18" charset="0"/>
                <a:ea typeface="Cambria Math" pitchFamily="18" charset="0"/>
                <a:cs typeface="Cambria Math" pitchFamily="18" charset="0"/>
              </a:rPr>
              <a:t>με</a:t>
            </a:r>
            <a:r>
              <a:rPr lang="en-US" altLang="el-GR" sz="2800" b="1" smtClean="0">
                <a:latin typeface="Cambria Math" pitchFamily="18" charset="0"/>
                <a:ea typeface="Cambria Math" pitchFamily="18" charset="0"/>
                <a:cs typeface="Cambria Math" pitchFamily="18" charset="0"/>
              </a:rPr>
              <a:t> Loss 0.5 dB</a:t>
            </a:r>
            <a:endParaRPr lang="el-GR" altLang="el-GR" sz="2800" b="1" smtClean="0">
              <a:latin typeface="Cambria Math" pitchFamily="18" charset="0"/>
              <a:ea typeface="Cambria Math" pitchFamily="18" charset="0"/>
              <a:cs typeface="Cambria Math" pitchFamily="18"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3 - Θέση περιεχομένου"/>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308100" y="1527175"/>
            <a:ext cx="6491288" cy="4572000"/>
          </a:xfrm>
        </p:spPr>
      </p:pic>
      <p:sp>
        <p:nvSpPr>
          <p:cNvPr id="31747" name="1 - Τίτλος"/>
          <p:cNvSpPr>
            <a:spLocks noGrp="1"/>
          </p:cNvSpPr>
          <p:nvPr>
            <p:ph type="title"/>
          </p:nvPr>
        </p:nvSpPr>
        <p:spPr>
          <a:xfrm>
            <a:off x="457200" y="115888"/>
            <a:ext cx="8229600" cy="1143000"/>
          </a:xfrm>
        </p:spPr>
        <p:txBody>
          <a:bodyPr/>
          <a:lstStyle/>
          <a:p>
            <a:pPr eaLnBrk="1" hangingPunct="1"/>
            <a:r>
              <a:rPr lang="el-GR" altLang="el-GR" sz="2800" b="1" smtClean="0">
                <a:latin typeface="Cambria Math" pitchFamily="18" charset="0"/>
                <a:ea typeface="Cambria Math" pitchFamily="18" charset="0"/>
                <a:cs typeface="Cambria Math" pitchFamily="18" charset="0"/>
              </a:rPr>
              <a:t>Αποτελέσματα Μετρήσεων για </a:t>
            </a:r>
            <a:r>
              <a:rPr lang="en-US" altLang="el-GR" sz="2800" b="1" smtClean="0">
                <a:latin typeface="Cambria Math" pitchFamily="18" charset="0"/>
                <a:ea typeface="Cambria Math" pitchFamily="18" charset="0"/>
                <a:cs typeface="Cambria Math" pitchFamily="18" charset="0"/>
              </a:rPr>
              <a:t>16PSK </a:t>
            </a:r>
            <a:r>
              <a:rPr lang="el-GR" altLang="el-GR" sz="2800" b="1" smtClean="0">
                <a:latin typeface="Cambria Math" pitchFamily="18" charset="0"/>
                <a:ea typeface="Cambria Math" pitchFamily="18" charset="0"/>
                <a:cs typeface="Cambria Math" pitchFamily="18" charset="0"/>
              </a:rPr>
              <a:t>με</a:t>
            </a:r>
            <a:r>
              <a:rPr lang="en-US" altLang="el-GR" sz="2800" b="1" smtClean="0">
                <a:latin typeface="Cambria Math" pitchFamily="18" charset="0"/>
                <a:ea typeface="Cambria Math" pitchFamily="18" charset="0"/>
                <a:cs typeface="Cambria Math" pitchFamily="18" charset="0"/>
              </a:rPr>
              <a:t> Loss 0 dB</a:t>
            </a:r>
            <a:endParaRPr lang="el-GR" altLang="el-GR" sz="2800" b="1" smtClean="0">
              <a:latin typeface="Cambria Math" pitchFamily="18" charset="0"/>
              <a:ea typeface="Cambria Math" pitchFamily="18" charset="0"/>
              <a:cs typeface="Cambria Math" pitchFamily="18"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3 - Θέση περιεχομένου"/>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308100" y="1527175"/>
            <a:ext cx="6491288" cy="4572000"/>
          </a:xfrm>
        </p:spPr>
      </p:pic>
      <p:sp>
        <p:nvSpPr>
          <p:cNvPr id="32771" name="1 - Τίτλος"/>
          <p:cNvSpPr>
            <a:spLocks noGrp="1"/>
          </p:cNvSpPr>
          <p:nvPr>
            <p:ph type="title"/>
          </p:nvPr>
        </p:nvSpPr>
        <p:spPr>
          <a:xfrm>
            <a:off x="457200" y="115888"/>
            <a:ext cx="8229600" cy="1143000"/>
          </a:xfrm>
        </p:spPr>
        <p:txBody>
          <a:bodyPr/>
          <a:lstStyle/>
          <a:p>
            <a:pPr eaLnBrk="1" hangingPunct="1"/>
            <a:r>
              <a:rPr lang="el-GR" altLang="el-GR" sz="2800" b="1" smtClean="0">
                <a:latin typeface="Cambria Math" pitchFamily="18" charset="0"/>
                <a:ea typeface="Cambria Math" pitchFamily="18" charset="0"/>
                <a:cs typeface="Cambria Math" pitchFamily="18" charset="0"/>
              </a:rPr>
              <a:t>Αποτελέσματα Μετρήσεων για </a:t>
            </a:r>
            <a:r>
              <a:rPr lang="en-US" altLang="el-GR" sz="2800" b="1" smtClean="0">
                <a:latin typeface="Cambria Math" pitchFamily="18" charset="0"/>
                <a:ea typeface="Cambria Math" pitchFamily="18" charset="0"/>
                <a:cs typeface="Cambria Math" pitchFamily="18" charset="0"/>
              </a:rPr>
              <a:t>64PSK </a:t>
            </a:r>
            <a:r>
              <a:rPr lang="el-GR" altLang="el-GR" sz="2800" b="1" smtClean="0">
                <a:latin typeface="Cambria Math" pitchFamily="18" charset="0"/>
                <a:ea typeface="Cambria Math" pitchFamily="18" charset="0"/>
                <a:cs typeface="Cambria Math" pitchFamily="18" charset="0"/>
              </a:rPr>
              <a:t>με</a:t>
            </a:r>
            <a:r>
              <a:rPr lang="en-US" altLang="el-GR" sz="2800" b="1" smtClean="0">
                <a:latin typeface="Cambria Math" pitchFamily="18" charset="0"/>
                <a:ea typeface="Cambria Math" pitchFamily="18" charset="0"/>
                <a:cs typeface="Cambria Math" pitchFamily="18" charset="0"/>
              </a:rPr>
              <a:t> Loss 0.5 dB</a:t>
            </a:r>
            <a:endParaRPr lang="el-GR" altLang="el-GR" sz="2800" b="1" smtClean="0">
              <a:latin typeface="Cambria Math" pitchFamily="18" charset="0"/>
              <a:ea typeface="Cambria Math" pitchFamily="18" charset="0"/>
              <a:cs typeface="Cambria Math" pitchFamily="18"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3 - Θέση περιεχομένου"/>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308100" y="1527175"/>
            <a:ext cx="6491288" cy="4572000"/>
          </a:xfrm>
        </p:spPr>
      </p:pic>
      <p:sp>
        <p:nvSpPr>
          <p:cNvPr id="33795" name="1 - Τίτλος"/>
          <p:cNvSpPr>
            <a:spLocks noGrp="1"/>
          </p:cNvSpPr>
          <p:nvPr>
            <p:ph type="title"/>
          </p:nvPr>
        </p:nvSpPr>
        <p:spPr>
          <a:xfrm>
            <a:off x="457200" y="115888"/>
            <a:ext cx="8229600" cy="1143000"/>
          </a:xfrm>
        </p:spPr>
        <p:txBody>
          <a:bodyPr/>
          <a:lstStyle/>
          <a:p>
            <a:pPr eaLnBrk="1" hangingPunct="1"/>
            <a:r>
              <a:rPr lang="el-GR" altLang="el-GR" sz="2800" b="1" smtClean="0">
                <a:latin typeface="Cambria Math" pitchFamily="18" charset="0"/>
                <a:ea typeface="Cambria Math" pitchFamily="18" charset="0"/>
                <a:cs typeface="Cambria Math" pitchFamily="18" charset="0"/>
              </a:rPr>
              <a:t>Αποτελέσματα Μετρήσεων για </a:t>
            </a:r>
            <a:r>
              <a:rPr lang="en-US" altLang="el-GR" sz="2800" b="1" smtClean="0">
                <a:latin typeface="Cambria Math" pitchFamily="18" charset="0"/>
                <a:ea typeface="Cambria Math" pitchFamily="18" charset="0"/>
                <a:cs typeface="Cambria Math" pitchFamily="18" charset="0"/>
              </a:rPr>
              <a:t>64PSK </a:t>
            </a:r>
            <a:r>
              <a:rPr lang="el-GR" altLang="el-GR" sz="2800" b="1" smtClean="0">
                <a:latin typeface="Cambria Math" pitchFamily="18" charset="0"/>
                <a:ea typeface="Cambria Math" pitchFamily="18" charset="0"/>
                <a:cs typeface="Cambria Math" pitchFamily="18" charset="0"/>
              </a:rPr>
              <a:t>με</a:t>
            </a:r>
            <a:r>
              <a:rPr lang="en-US" altLang="el-GR" sz="2800" b="1" smtClean="0">
                <a:latin typeface="Cambria Math" pitchFamily="18" charset="0"/>
                <a:ea typeface="Cambria Math" pitchFamily="18" charset="0"/>
                <a:cs typeface="Cambria Math" pitchFamily="18" charset="0"/>
              </a:rPr>
              <a:t> Loss 0 dB</a:t>
            </a:r>
            <a:endParaRPr lang="el-GR" altLang="el-GR" sz="2800" b="1" smtClean="0">
              <a:latin typeface="Cambria Math" pitchFamily="18" charset="0"/>
              <a:ea typeface="Cambria Math" pitchFamily="18" charset="0"/>
              <a:cs typeface="Cambria Math" pitchFamily="18"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3 - Θέση περιεχομένου"/>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308100" y="1527175"/>
            <a:ext cx="6491288" cy="4572000"/>
          </a:xfrm>
        </p:spPr>
      </p:pic>
      <p:sp>
        <p:nvSpPr>
          <p:cNvPr id="34819" name="1 - Τίτλος"/>
          <p:cNvSpPr>
            <a:spLocks noGrp="1"/>
          </p:cNvSpPr>
          <p:nvPr>
            <p:ph type="title"/>
          </p:nvPr>
        </p:nvSpPr>
        <p:spPr>
          <a:xfrm>
            <a:off x="457200" y="115888"/>
            <a:ext cx="8229600" cy="1143000"/>
          </a:xfrm>
        </p:spPr>
        <p:txBody>
          <a:bodyPr/>
          <a:lstStyle/>
          <a:p>
            <a:pPr eaLnBrk="1" hangingPunct="1"/>
            <a:r>
              <a:rPr lang="el-GR" altLang="el-GR" sz="2800" b="1" smtClean="0">
                <a:latin typeface="Cambria Math" pitchFamily="18" charset="0"/>
                <a:ea typeface="Cambria Math" pitchFamily="18" charset="0"/>
                <a:cs typeface="Cambria Math" pitchFamily="18" charset="0"/>
              </a:rPr>
              <a:t>Αποτελέσματα Μετρήσεων για </a:t>
            </a:r>
            <a:r>
              <a:rPr lang="en-US" altLang="el-GR" sz="2800" b="1" smtClean="0">
                <a:latin typeface="Cambria Math" pitchFamily="18" charset="0"/>
                <a:ea typeface="Cambria Math" pitchFamily="18" charset="0"/>
                <a:cs typeface="Cambria Math" pitchFamily="18" charset="0"/>
              </a:rPr>
              <a:t>4QAM </a:t>
            </a:r>
            <a:r>
              <a:rPr lang="el-GR" altLang="el-GR" sz="2800" b="1" smtClean="0">
                <a:latin typeface="Cambria Math" pitchFamily="18" charset="0"/>
                <a:ea typeface="Cambria Math" pitchFamily="18" charset="0"/>
                <a:cs typeface="Cambria Math" pitchFamily="18" charset="0"/>
              </a:rPr>
              <a:t>με</a:t>
            </a:r>
            <a:r>
              <a:rPr lang="en-US" altLang="el-GR" sz="2800" b="1" smtClean="0">
                <a:latin typeface="Cambria Math" pitchFamily="18" charset="0"/>
                <a:ea typeface="Cambria Math" pitchFamily="18" charset="0"/>
                <a:cs typeface="Cambria Math" pitchFamily="18" charset="0"/>
              </a:rPr>
              <a:t> Loss 0.5 dB</a:t>
            </a:r>
            <a:endParaRPr lang="el-GR" altLang="el-GR" sz="2800" b="1" smtClean="0">
              <a:latin typeface="Cambria Math" pitchFamily="18" charset="0"/>
              <a:ea typeface="Cambria Math" pitchFamily="18" charset="0"/>
              <a:cs typeface="Cambria Math" pitchFamily="18"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3 - Θέση περιεχομένου"/>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308100" y="1527175"/>
            <a:ext cx="6491288" cy="4572000"/>
          </a:xfrm>
        </p:spPr>
      </p:pic>
      <p:sp>
        <p:nvSpPr>
          <p:cNvPr id="35843" name="1 - Τίτλος"/>
          <p:cNvSpPr>
            <a:spLocks noGrp="1"/>
          </p:cNvSpPr>
          <p:nvPr>
            <p:ph type="title"/>
          </p:nvPr>
        </p:nvSpPr>
        <p:spPr>
          <a:xfrm>
            <a:off x="457200" y="115888"/>
            <a:ext cx="8229600" cy="1143000"/>
          </a:xfrm>
        </p:spPr>
        <p:txBody>
          <a:bodyPr/>
          <a:lstStyle/>
          <a:p>
            <a:pPr eaLnBrk="1" hangingPunct="1"/>
            <a:r>
              <a:rPr lang="el-GR" altLang="el-GR" sz="2800" b="1" smtClean="0">
                <a:latin typeface="Cambria Math" pitchFamily="18" charset="0"/>
                <a:ea typeface="Cambria Math" pitchFamily="18" charset="0"/>
                <a:cs typeface="Cambria Math" pitchFamily="18" charset="0"/>
              </a:rPr>
              <a:t>Αποτελέσματα Μετρήσεων για </a:t>
            </a:r>
            <a:r>
              <a:rPr lang="en-US" altLang="el-GR" sz="2800" b="1" smtClean="0">
                <a:latin typeface="Cambria Math" pitchFamily="18" charset="0"/>
                <a:ea typeface="Cambria Math" pitchFamily="18" charset="0"/>
                <a:cs typeface="Cambria Math" pitchFamily="18" charset="0"/>
              </a:rPr>
              <a:t>4QAM </a:t>
            </a:r>
            <a:r>
              <a:rPr lang="el-GR" altLang="el-GR" sz="2800" b="1" smtClean="0">
                <a:latin typeface="Cambria Math" pitchFamily="18" charset="0"/>
                <a:ea typeface="Cambria Math" pitchFamily="18" charset="0"/>
                <a:cs typeface="Cambria Math" pitchFamily="18" charset="0"/>
              </a:rPr>
              <a:t>με</a:t>
            </a:r>
            <a:r>
              <a:rPr lang="en-US" altLang="el-GR" sz="2800" b="1" smtClean="0">
                <a:latin typeface="Cambria Math" pitchFamily="18" charset="0"/>
                <a:ea typeface="Cambria Math" pitchFamily="18" charset="0"/>
                <a:cs typeface="Cambria Math" pitchFamily="18" charset="0"/>
              </a:rPr>
              <a:t> Loss 0 dB</a:t>
            </a:r>
            <a:endParaRPr lang="el-GR" altLang="el-GR" sz="2800" b="1" smtClean="0">
              <a:latin typeface="Cambria Math" pitchFamily="18" charset="0"/>
              <a:ea typeface="Cambria Math" pitchFamily="18" charset="0"/>
              <a:cs typeface="Cambria Math"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 Τίτλος"/>
          <p:cNvSpPr>
            <a:spLocks noGrp="1"/>
          </p:cNvSpPr>
          <p:nvPr>
            <p:ph type="title"/>
          </p:nvPr>
        </p:nvSpPr>
        <p:spPr>
          <a:xfrm>
            <a:off x="457200" y="274638"/>
            <a:ext cx="8229600" cy="922337"/>
          </a:xfrm>
        </p:spPr>
        <p:txBody>
          <a:bodyPr/>
          <a:lstStyle/>
          <a:p>
            <a:pPr eaLnBrk="1" hangingPunct="1"/>
            <a:r>
              <a:rPr lang="el-GR" altLang="el-GR" b="1" dirty="0" err="1" smtClean="0">
                <a:latin typeface="Cambria Math" pitchFamily="18" charset="0"/>
                <a:ea typeface="Cambria Math" pitchFamily="18" charset="0"/>
                <a:cs typeface="Cambria Math" pitchFamily="18" charset="0"/>
              </a:rPr>
              <a:t>Ορθογωνιότητα</a:t>
            </a:r>
            <a:r>
              <a:rPr lang="el-GR" altLang="el-GR" b="1" dirty="0" smtClean="0">
                <a:latin typeface="Cambria Math" pitchFamily="18" charset="0"/>
                <a:ea typeface="Cambria Math" pitchFamily="18" charset="0"/>
                <a:cs typeface="Cambria Math" pitchFamily="18" charset="0"/>
              </a:rPr>
              <a:t> Φερόντων</a:t>
            </a:r>
            <a:endParaRPr lang="en-US" altLang="el-GR" b="1" dirty="0" smtClean="0">
              <a:latin typeface="Cambria Math" pitchFamily="18" charset="0"/>
              <a:ea typeface="Cambria Math" pitchFamily="18" charset="0"/>
              <a:cs typeface="Cambria Math" pitchFamily="18" charset="0"/>
            </a:endParaRPr>
          </a:p>
        </p:txBody>
      </p:sp>
      <mc:AlternateContent xmlns:mc="http://schemas.openxmlformats.org/markup-compatibility/2006" xmlns:a14="http://schemas.microsoft.com/office/drawing/2010/main">
        <mc:Choice Requires="a14">
          <p:sp>
            <p:nvSpPr>
              <p:cNvPr id="6147" name="2 - Θέση περιεχομένου"/>
              <p:cNvSpPr>
                <a:spLocks noGrp="1"/>
              </p:cNvSpPr>
              <p:nvPr>
                <p:ph idx="1"/>
              </p:nvPr>
            </p:nvSpPr>
            <p:spPr>
              <a:xfrm>
                <a:off x="457200" y="1341438"/>
                <a:ext cx="8229600" cy="4751387"/>
              </a:xfrm>
            </p:spPr>
            <p:txBody>
              <a:bodyPr/>
              <a:lstStyle/>
              <a:p>
                <a:pPr marL="0" indent="0" eaLnBrk="1" hangingPunct="1">
                  <a:buFont typeface="Arial" charset="0"/>
                  <a:buNone/>
                </a:pPr>
                <a:r>
                  <a:rPr lang="el-GR" altLang="el-GR" sz="2000" dirty="0" smtClean="0">
                    <a:latin typeface="Cambria Math" pitchFamily="18" charset="0"/>
                    <a:ea typeface="Cambria Math" pitchFamily="18" charset="0"/>
                    <a:cs typeface="Cambria Math" pitchFamily="18" charset="0"/>
                  </a:rPr>
                  <a:t>Για Κ </a:t>
                </a:r>
                <a:r>
                  <a:rPr lang="el-GR" altLang="el-GR" sz="2000" dirty="0" err="1" smtClean="0">
                    <a:latin typeface="Cambria Math" pitchFamily="18" charset="0"/>
                    <a:ea typeface="Cambria Math" pitchFamily="18" charset="0"/>
                    <a:cs typeface="Cambria Math" pitchFamily="18" charset="0"/>
                  </a:rPr>
                  <a:t>υποκανάλια</a:t>
                </a:r>
                <a:r>
                  <a:rPr lang="el-GR" altLang="el-GR" sz="2000" dirty="0" smtClean="0">
                    <a:latin typeface="Cambria Math" pitchFamily="18" charset="0"/>
                    <a:ea typeface="Cambria Math" pitchFamily="18" charset="0"/>
                    <a:cs typeface="Cambria Math" pitchFamily="18" charset="0"/>
                  </a:rPr>
                  <a:t>,</a:t>
                </a:r>
                <a:r>
                  <a:rPr lang="en-US" altLang="el-GR" sz="2000" dirty="0" smtClean="0">
                    <a:latin typeface="Cambria Math" pitchFamily="18" charset="0"/>
                    <a:ea typeface="Cambria Math" pitchFamily="18" charset="0"/>
                    <a:cs typeface="Cambria Math" pitchFamily="18" charset="0"/>
                  </a:rPr>
                  <a:t> </a:t>
                </a:r>
                <a:r>
                  <a:rPr lang="el-GR" altLang="el-GR" sz="2000" dirty="0" smtClean="0">
                    <a:latin typeface="Cambria Math" pitchFamily="18" charset="0"/>
                    <a:ea typeface="Cambria Math" pitchFamily="18" charset="0"/>
                    <a:cs typeface="Cambria Math" pitchFamily="18" charset="0"/>
                  </a:rPr>
                  <a:t>σε κάθε </a:t>
                </a:r>
                <a:r>
                  <a:rPr lang="el-GR" altLang="el-GR" sz="2000" dirty="0" err="1" smtClean="0">
                    <a:latin typeface="Cambria Math" pitchFamily="18" charset="0"/>
                    <a:ea typeface="Cambria Math" pitchFamily="18" charset="0"/>
                    <a:cs typeface="Cambria Math" pitchFamily="18" charset="0"/>
                  </a:rPr>
                  <a:t>υποκανάλι</a:t>
                </a:r>
                <a:r>
                  <a:rPr lang="el-GR" altLang="el-GR" sz="2000" dirty="0" smtClean="0">
                    <a:latin typeface="Cambria Math" pitchFamily="18" charset="0"/>
                    <a:ea typeface="Cambria Math" pitchFamily="18" charset="0"/>
                    <a:cs typeface="Cambria Math" pitchFamily="18" charset="0"/>
                  </a:rPr>
                  <a:t> k, χρησιμοποιείται διαφορετική φέρουσα:</a:t>
                </a:r>
              </a:p>
              <a:p>
                <a:pPr marL="0" indent="0" eaLnBrk="1" hangingPunct="1">
                  <a:buFont typeface="Arial" charset="0"/>
                  <a:buNone/>
                </a:pPr>
                <a:r>
                  <a:rPr lang="el-GR" altLang="el-GR" sz="2000" dirty="0" smtClean="0">
                    <a:latin typeface="Cambria Math" pitchFamily="18" charset="0"/>
                    <a:ea typeface="Cambria Math" pitchFamily="18" charset="0"/>
                    <a:cs typeface="Cambria Math" pitchFamily="18" charset="0"/>
                  </a:rPr>
                  <a:t>	</a:t>
                </a:r>
                <a14:m>
                  <m:oMath xmlns:m="http://schemas.openxmlformats.org/officeDocument/2006/math">
                    <m:sSub>
                      <m:sSubPr>
                        <m:ctrlPr>
                          <a:rPr lang="el-GR" altLang="el-GR" sz="2000" b="0" i="1" dirty="0" smtClean="0">
                            <a:latin typeface="Cambria Math" panose="02040503050406030204" pitchFamily="18" charset="0"/>
                            <a:ea typeface="Cambria Math" pitchFamily="18" charset="0"/>
                            <a:cs typeface="Cambria Math" pitchFamily="18" charset="0"/>
                          </a:rPr>
                        </m:ctrlPr>
                      </m:sSubPr>
                      <m:e>
                        <m:r>
                          <a:rPr lang="en-US" altLang="el-GR" sz="2000" i="1" dirty="0" smtClean="0">
                            <a:latin typeface="Cambria Math"/>
                            <a:ea typeface="Cambria Math" pitchFamily="18" charset="0"/>
                            <a:cs typeface="Cambria Math" pitchFamily="18" charset="0"/>
                          </a:rPr>
                          <m:t>𝑦</m:t>
                        </m:r>
                      </m:e>
                      <m:sub>
                        <m:r>
                          <a:rPr lang="en-US" altLang="el-GR" sz="2000" i="1" dirty="0" smtClean="0">
                            <a:latin typeface="Cambria Math"/>
                            <a:ea typeface="Cambria Math" pitchFamily="18" charset="0"/>
                            <a:cs typeface="Cambria Math" pitchFamily="18" charset="0"/>
                          </a:rPr>
                          <m:t>𝑘</m:t>
                        </m:r>
                      </m:sub>
                    </m:sSub>
                    <m:r>
                      <a:rPr lang="en-US" altLang="el-GR" sz="2000" i="1" dirty="0" smtClean="0">
                        <a:latin typeface="Cambria Math"/>
                        <a:ea typeface="Cambria Math" pitchFamily="18" charset="0"/>
                        <a:cs typeface="Cambria Math" pitchFamily="18" charset="0"/>
                      </a:rPr>
                      <m:t> = </m:t>
                    </m:r>
                    <m:r>
                      <m:rPr>
                        <m:sty m:val="p"/>
                      </m:rPr>
                      <a:rPr lang="en-US" altLang="el-GR" sz="2000" i="1" dirty="0" smtClean="0">
                        <a:latin typeface="Cambria Math"/>
                        <a:ea typeface="Cambria Math" pitchFamily="18" charset="0"/>
                        <a:cs typeface="Cambria Math" pitchFamily="18" charset="0"/>
                      </a:rPr>
                      <m:t>cos</m:t>
                    </m:r>
                    <m:r>
                      <a:rPr lang="el-GR" altLang="el-GR" sz="2000" b="0" i="1" dirty="0" smtClean="0">
                        <a:latin typeface="Cambria Math"/>
                        <a:ea typeface="Cambria Math" pitchFamily="18" charset="0"/>
                        <a:cs typeface="Cambria Math" pitchFamily="18" charset="0"/>
                      </a:rPr>
                      <m:t>(</m:t>
                    </m:r>
                    <m:r>
                      <a:rPr lang="en-US" altLang="el-GR" sz="2000" i="1" dirty="0" smtClean="0">
                        <a:latin typeface="Cambria Math"/>
                        <a:ea typeface="Cambria Math" pitchFamily="18" charset="0"/>
                        <a:cs typeface="Cambria Math" pitchFamily="18" charset="0"/>
                      </a:rPr>
                      <m:t>2</m:t>
                    </m:r>
                    <m:r>
                      <a:rPr lang="el-GR" altLang="el-GR" sz="2000" i="1" dirty="0" smtClean="0">
                        <a:latin typeface="Cambria Math"/>
                        <a:ea typeface="Cambria Math" pitchFamily="18" charset="0"/>
                        <a:cs typeface="Cambria Math" pitchFamily="18" charset="0"/>
                      </a:rPr>
                      <m:t>𝜋</m:t>
                    </m:r>
                    <m:sSub>
                      <m:sSubPr>
                        <m:ctrlPr>
                          <a:rPr lang="el-GR" altLang="el-GR" sz="2000" b="0" i="1" dirty="0" smtClean="0">
                            <a:latin typeface="Cambria Math" panose="02040503050406030204" pitchFamily="18" charset="0"/>
                            <a:ea typeface="Cambria Math" pitchFamily="18" charset="0"/>
                            <a:cs typeface="Cambria Math" pitchFamily="18" charset="0"/>
                          </a:rPr>
                        </m:ctrlPr>
                      </m:sSubPr>
                      <m:e>
                        <m:r>
                          <a:rPr lang="en-US" altLang="el-GR" sz="2000" i="1" dirty="0" err="1" smtClean="0">
                            <a:latin typeface="Cambria Math"/>
                            <a:ea typeface="Cambria Math" pitchFamily="18" charset="0"/>
                            <a:cs typeface="Cambria Math" pitchFamily="18" charset="0"/>
                          </a:rPr>
                          <m:t>𝑓</m:t>
                        </m:r>
                      </m:e>
                      <m:sub>
                        <m:r>
                          <a:rPr lang="en-US" altLang="el-GR" sz="2000" i="1" dirty="0" err="1" smtClean="0">
                            <a:latin typeface="Cambria Math"/>
                            <a:ea typeface="Cambria Math" pitchFamily="18" charset="0"/>
                            <a:cs typeface="Cambria Math" pitchFamily="18" charset="0"/>
                          </a:rPr>
                          <m:t>𝑘</m:t>
                        </m:r>
                      </m:sub>
                    </m:sSub>
                    <m:r>
                      <a:rPr lang="el-GR" altLang="el-GR" sz="2000" b="0" i="1" dirty="0" smtClean="0">
                        <a:latin typeface="Cambria Math"/>
                        <a:ea typeface="Cambria Math" pitchFamily="18" charset="0"/>
                        <a:cs typeface="Cambria Math" pitchFamily="18" charset="0"/>
                      </a:rPr>
                      <m:t> </m:t>
                    </m:r>
                    <m:r>
                      <a:rPr lang="en-US" altLang="el-GR" sz="2000" i="1" dirty="0" err="1" smtClean="0">
                        <a:latin typeface="Cambria Math"/>
                        <a:ea typeface="Cambria Math" pitchFamily="18" charset="0"/>
                        <a:cs typeface="Cambria Math" pitchFamily="18" charset="0"/>
                      </a:rPr>
                      <m:t>𝑡</m:t>
                    </m:r>
                    <m:r>
                      <a:rPr lang="el-GR" altLang="el-GR" sz="2000" b="0" i="1" dirty="0" smtClean="0">
                        <a:latin typeface="Cambria Math"/>
                        <a:ea typeface="Cambria Math" pitchFamily="18" charset="0"/>
                        <a:cs typeface="Cambria Math" pitchFamily="18" charset="0"/>
                      </a:rPr>
                      <m:t>)</m:t>
                    </m:r>
                  </m:oMath>
                </a14:m>
                <a:r>
                  <a:rPr lang="en-US" altLang="el-GR" sz="2000" i="1" dirty="0" smtClean="0">
                    <a:latin typeface="Cambria Math" pitchFamily="18" charset="0"/>
                    <a:ea typeface="Cambria Math" pitchFamily="18" charset="0"/>
                    <a:cs typeface="Cambria Math" pitchFamily="18" charset="0"/>
                  </a:rPr>
                  <a:t> , k=0,1..K-1</a:t>
                </a:r>
                <a:endParaRPr lang="el-GR" altLang="el-GR" sz="2000" i="1" dirty="0" smtClean="0">
                  <a:latin typeface="Cambria Math" pitchFamily="18" charset="0"/>
                  <a:ea typeface="Cambria Math" pitchFamily="18" charset="0"/>
                  <a:cs typeface="Cambria Math" pitchFamily="18" charset="0"/>
                </a:endParaRPr>
              </a:p>
              <a:p>
                <a:pPr marL="0" indent="0" eaLnBrk="1" hangingPunct="1">
                  <a:buFont typeface="Arial" charset="0"/>
                  <a:buNone/>
                </a:pPr>
                <a:r>
                  <a:rPr lang="el-GR" altLang="el-GR" sz="2000" dirty="0" smtClean="0">
                    <a:latin typeface="Cambria Math" pitchFamily="18" charset="0"/>
                    <a:ea typeface="Cambria Math" pitchFamily="18" charset="0"/>
                    <a:cs typeface="Cambria Math" pitchFamily="18" charset="0"/>
                  </a:rPr>
                  <a:t>	όπου </a:t>
                </a:r>
                <a14:m>
                  <m:oMath xmlns:m="http://schemas.openxmlformats.org/officeDocument/2006/math">
                    <m:sSub>
                      <m:sSubPr>
                        <m:ctrlPr>
                          <a:rPr lang="el-GR" altLang="el-GR" sz="2000" b="0" i="1" dirty="0" smtClean="0">
                            <a:latin typeface="Cambria Math" panose="02040503050406030204" pitchFamily="18" charset="0"/>
                            <a:ea typeface="Cambria Math" pitchFamily="18" charset="0"/>
                            <a:cs typeface="Cambria Math" pitchFamily="18" charset="0"/>
                          </a:rPr>
                        </m:ctrlPr>
                      </m:sSubPr>
                      <m:e>
                        <m:r>
                          <a:rPr lang="el-GR" altLang="el-GR" sz="2000" i="1" dirty="0" smtClean="0">
                            <a:latin typeface="Cambria Math"/>
                            <a:ea typeface="Cambria Math" pitchFamily="18" charset="0"/>
                            <a:cs typeface="Cambria Math" pitchFamily="18" charset="0"/>
                          </a:rPr>
                          <m:t>𝑓</m:t>
                        </m:r>
                      </m:e>
                      <m:sub>
                        <m:r>
                          <a:rPr lang="el-GR" altLang="el-GR" sz="2000" i="1" dirty="0" smtClean="0">
                            <a:latin typeface="Cambria Math"/>
                            <a:ea typeface="Cambria Math" pitchFamily="18" charset="0"/>
                            <a:cs typeface="Cambria Math" pitchFamily="18" charset="0"/>
                          </a:rPr>
                          <m:t>𝑘</m:t>
                        </m:r>
                      </m:sub>
                    </m:sSub>
                  </m:oMath>
                </a14:m>
                <a:r>
                  <a:rPr lang="el-GR" altLang="el-GR" sz="2000" dirty="0" smtClean="0">
                    <a:latin typeface="Cambria Math" pitchFamily="18" charset="0"/>
                    <a:ea typeface="Cambria Math" pitchFamily="18" charset="0"/>
                    <a:cs typeface="Cambria Math" pitchFamily="18" charset="0"/>
                  </a:rPr>
                  <a:t> η κεντρική συχνότητα του </a:t>
                </a:r>
                <a:r>
                  <a:rPr lang="el-GR" altLang="el-GR" sz="2000" dirty="0" err="1" smtClean="0">
                    <a:latin typeface="Cambria Math" pitchFamily="18" charset="0"/>
                    <a:ea typeface="Cambria Math" pitchFamily="18" charset="0"/>
                    <a:cs typeface="Cambria Math" pitchFamily="18" charset="0"/>
                  </a:rPr>
                  <a:t>υποκαναλιού</a:t>
                </a:r>
                <a:endParaRPr lang="el-GR" altLang="el-GR" sz="2000" dirty="0" smtClean="0">
                  <a:latin typeface="Cambria Math" pitchFamily="18" charset="0"/>
                  <a:ea typeface="Cambria Math" pitchFamily="18" charset="0"/>
                  <a:cs typeface="Cambria Math" pitchFamily="18" charset="0"/>
                </a:endParaRPr>
              </a:p>
              <a:p>
                <a:pPr marL="0" indent="0" eaLnBrk="1" hangingPunct="1">
                  <a:buFont typeface="Wingdings 2" pitchFamily="18" charset="2"/>
                  <a:buChar char=""/>
                </a:pPr>
                <a:endParaRPr lang="el-GR" altLang="el-GR" sz="2000" dirty="0" smtClean="0">
                  <a:latin typeface="Cambria Math" pitchFamily="18" charset="0"/>
                  <a:ea typeface="Cambria Math" pitchFamily="18" charset="0"/>
                  <a:cs typeface="Cambria Math" pitchFamily="18" charset="0"/>
                </a:endParaRPr>
              </a:p>
              <a:p>
                <a:pPr marL="0" indent="0" eaLnBrk="1" hangingPunct="1">
                  <a:buFont typeface="Arial" charset="0"/>
                  <a:buNone/>
                </a:pPr>
                <a:r>
                  <a:rPr lang="el-GR" altLang="el-GR" sz="2000" dirty="0" smtClean="0">
                    <a:latin typeface="Cambria Math" pitchFamily="18" charset="0"/>
                    <a:ea typeface="Cambria Math" pitchFamily="18" charset="0"/>
                    <a:cs typeface="Cambria Math" pitchFamily="18" charset="0"/>
                  </a:rPr>
                  <a:t>Αν η διαφορά συχνότητας μεταξύ διαδοχικών </a:t>
                </a:r>
                <a:r>
                  <a:rPr lang="el-GR" altLang="el-GR" sz="2000" dirty="0" err="1" smtClean="0">
                    <a:latin typeface="Cambria Math" pitchFamily="18" charset="0"/>
                    <a:ea typeface="Cambria Math" pitchFamily="18" charset="0"/>
                    <a:cs typeface="Cambria Math" pitchFamily="18" charset="0"/>
                  </a:rPr>
                  <a:t>υποκαναλιών</a:t>
                </a:r>
                <a:r>
                  <a:rPr lang="el-GR" altLang="el-GR" sz="2000" dirty="0" smtClean="0">
                    <a:latin typeface="Cambria Math" pitchFamily="18" charset="0"/>
                    <a:ea typeface="Cambria Math" pitchFamily="18" charset="0"/>
                    <a:cs typeface="Cambria Math" pitchFamily="18" charset="0"/>
                  </a:rPr>
                  <a:t> είναι </a:t>
                </a:r>
                <a:r>
                  <a:rPr lang="el-GR" altLang="el-GR" sz="2000" i="1" dirty="0" smtClean="0">
                    <a:latin typeface="Cambria Math" pitchFamily="18" charset="0"/>
                    <a:ea typeface="Cambria Math" pitchFamily="18" charset="0"/>
                    <a:cs typeface="Cambria Math" pitchFamily="18" charset="0"/>
                  </a:rPr>
                  <a:t>Δf=1/Τ</a:t>
                </a:r>
                <a:r>
                  <a:rPr lang="en-US" altLang="el-GR" sz="2000" i="1" dirty="0" smtClean="0">
                    <a:latin typeface="Cambria Math" pitchFamily="18" charset="0"/>
                    <a:ea typeface="Cambria Math" pitchFamily="18" charset="0"/>
                    <a:cs typeface="Cambria Math" pitchFamily="18" charset="0"/>
                  </a:rPr>
                  <a:t>s</a:t>
                </a:r>
                <a:r>
                  <a:rPr lang="el-GR" altLang="el-GR" sz="2000" dirty="0" smtClean="0">
                    <a:latin typeface="Cambria Math" pitchFamily="18" charset="0"/>
                    <a:ea typeface="Cambria Math" pitchFamily="18" charset="0"/>
                    <a:cs typeface="Cambria Math" pitchFamily="18" charset="0"/>
                  </a:rPr>
                  <a:t>, όπου Τ</a:t>
                </a:r>
                <a:r>
                  <a:rPr lang="en-US" altLang="el-GR" sz="2000" dirty="0" smtClean="0">
                    <a:latin typeface="Cambria Math" pitchFamily="18" charset="0"/>
                    <a:ea typeface="Cambria Math" pitchFamily="18" charset="0"/>
                    <a:cs typeface="Cambria Math" pitchFamily="18" charset="0"/>
                  </a:rPr>
                  <a:t>s</a:t>
                </a:r>
                <a:r>
                  <a:rPr lang="el-GR" altLang="el-GR" sz="2000" dirty="0" smtClean="0">
                    <a:latin typeface="Cambria Math" pitchFamily="18" charset="0"/>
                    <a:ea typeface="Cambria Math" pitchFamily="18" charset="0"/>
                    <a:cs typeface="Cambria Math" pitchFamily="18" charset="0"/>
                  </a:rPr>
                  <a:t> η διάρκεια του συμβόλου σε κάθε </a:t>
                </a:r>
                <a:r>
                  <a:rPr lang="el-GR" altLang="el-GR" sz="2000" dirty="0" err="1" smtClean="0">
                    <a:latin typeface="Cambria Math" pitchFamily="18" charset="0"/>
                    <a:ea typeface="Cambria Math" pitchFamily="18" charset="0"/>
                    <a:cs typeface="Cambria Math" pitchFamily="18" charset="0"/>
                  </a:rPr>
                  <a:t>υποκανάλι</a:t>
                </a:r>
                <a:r>
                  <a:rPr lang="el-GR" altLang="el-GR" sz="2000" dirty="0" smtClean="0">
                    <a:latin typeface="Cambria Math" pitchFamily="18" charset="0"/>
                    <a:ea typeface="Cambria Math" pitchFamily="18" charset="0"/>
                    <a:cs typeface="Cambria Math" pitchFamily="18" charset="0"/>
                  </a:rPr>
                  <a:t> και για </a:t>
                </a:r>
                <a:r>
                  <a:rPr lang="en-US" altLang="el-GR" sz="2000" dirty="0" err="1" smtClean="0">
                    <a:latin typeface="Cambria Math" pitchFamily="18" charset="0"/>
                    <a:ea typeface="Cambria Math" pitchFamily="18" charset="0"/>
                    <a:cs typeface="Cambria Math" pitchFamily="18" charset="0"/>
                  </a:rPr>
                  <a:t>k≠j</a:t>
                </a:r>
                <a:r>
                  <a:rPr lang="el-GR" altLang="el-GR" sz="2000" dirty="0" smtClean="0">
                    <a:latin typeface="Cambria Math" pitchFamily="18" charset="0"/>
                    <a:ea typeface="Cambria Math" pitchFamily="18" charset="0"/>
                    <a:cs typeface="Cambria Math" pitchFamily="18" charset="0"/>
                  </a:rPr>
                  <a:t> ισχύει:</a:t>
                </a:r>
              </a:p>
              <a:p>
                <a:pPr marL="0" indent="0" eaLnBrk="1" hangingPunct="1">
                  <a:buFont typeface="Arial" charset="0"/>
                  <a:buNone/>
                </a:pPr>
                <a:endParaRPr lang="el-GR" altLang="el-GR" sz="2000" dirty="0" smtClean="0">
                  <a:latin typeface="Cambria Math" pitchFamily="18" charset="0"/>
                  <a:ea typeface="Cambria Math" pitchFamily="18" charset="0"/>
                  <a:cs typeface="Cambria Math" pitchFamily="18" charset="0"/>
                </a:endParaRPr>
              </a:p>
              <a:p>
                <a:pPr marL="0" indent="0" eaLnBrk="1" hangingPunct="1">
                  <a:buFont typeface="Arial" charset="0"/>
                  <a:buNone/>
                </a:pPr>
                <a:r>
                  <a:rPr lang="el-GR" altLang="el-GR" sz="2000" dirty="0" smtClean="0">
                    <a:latin typeface="Cambria Math" pitchFamily="18" charset="0"/>
                    <a:ea typeface="Cambria Math" pitchFamily="18" charset="0"/>
                    <a:cs typeface="Cambria Math" pitchFamily="18" charset="0"/>
                  </a:rPr>
                  <a:t>	</a:t>
                </a:r>
              </a:p>
              <a:p>
                <a:pPr marL="0" indent="0" eaLnBrk="1" hangingPunct="1">
                  <a:buFont typeface="Arial" charset="0"/>
                  <a:buNone/>
                </a:pPr>
                <a:endParaRPr lang="el-GR" altLang="el-GR" sz="2000" dirty="0" smtClean="0">
                  <a:latin typeface="Cambria Math" pitchFamily="18" charset="0"/>
                  <a:ea typeface="Cambria Math" pitchFamily="18" charset="0"/>
                  <a:cs typeface="Cambria Math" pitchFamily="18" charset="0"/>
                </a:endParaRPr>
              </a:p>
              <a:p>
                <a:pPr marL="0" indent="0" eaLnBrk="1" hangingPunct="1">
                  <a:buFont typeface="Arial" charset="0"/>
                  <a:buNone/>
                </a:pPr>
                <a:r>
                  <a:rPr lang="el-GR" altLang="el-GR" sz="2000" dirty="0" smtClean="0">
                    <a:latin typeface="Cambria Math" pitchFamily="18" charset="0"/>
                    <a:ea typeface="Cambria Math" pitchFamily="18" charset="0"/>
                    <a:cs typeface="Cambria Math" pitchFamily="18" charset="0"/>
                  </a:rPr>
                  <a:t>τότε οι υποφέρουσες είναι </a:t>
                </a:r>
                <a:r>
                  <a:rPr lang="el-GR" altLang="el-GR" sz="2000" b="1" dirty="0" smtClean="0">
                    <a:latin typeface="Cambria Math" pitchFamily="18" charset="0"/>
                    <a:ea typeface="Cambria Math" pitchFamily="18" charset="0"/>
                    <a:cs typeface="Cambria Math" pitchFamily="18" charset="0"/>
                  </a:rPr>
                  <a:t>ορθογώνιες </a:t>
                </a:r>
                <a:r>
                  <a:rPr lang="el-GR" altLang="el-GR" sz="2000" dirty="0" smtClean="0">
                    <a:latin typeface="Cambria Math" pitchFamily="18" charset="0"/>
                    <a:ea typeface="Cambria Math" pitchFamily="18" charset="0"/>
                    <a:cs typeface="Cambria Math" pitchFamily="18" charset="0"/>
                  </a:rPr>
                  <a:t>μεταξύ τους ανεξάρτητα από τις φάσεις τους.</a:t>
                </a:r>
              </a:p>
            </p:txBody>
          </p:sp>
        </mc:Choice>
        <mc:Fallback xmlns="">
          <p:sp>
            <p:nvSpPr>
              <p:cNvPr id="6147" name="2 - Θέση περιεχομένου"/>
              <p:cNvSpPr>
                <a:spLocks noGrp="1" noRot="1" noChangeAspect="1" noMove="1" noResize="1" noEditPoints="1" noAdjustHandles="1" noChangeArrowheads="1" noChangeShapeType="1" noTextEdit="1"/>
              </p:cNvSpPr>
              <p:nvPr>
                <p:ph idx="1"/>
              </p:nvPr>
            </p:nvSpPr>
            <p:spPr>
              <a:xfrm>
                <a:off x="457200" y="1341438"/>
                <a:ext cx="8229600" cy="4751387"/>
              </a:xfrm>
              <a:blipFill rotWithShape="1">
                <a:blip r:embed="rId3"/>
                <a:stretch>
                  <a:fillRect l="-741" t="-642"/>
                </a:stretch>
              </a:blipFill>
            </p:spPr>
            <p:txBody>
              <a:bodyPr/>
              <a:lstStyle/>
              <a:p>
                <a:r>
                  <a:rPr lang="el-GR">
                    <a:noFill/>
                  </a:rPr>
                  <a:t> </a:t>
                </a:r>
              </a:p>
            </p:txBody>
          </p:sp>
        </mc:Fallback>
      </mc:AlternateContent>
      <p:graphicFrame>
        <p:nvGraphicFramePr>
          <p:cNvPr id="6148" name="Content Placeholder 4"/>
          <p:cNvGraphicFramePr>
            <a:graphicFrameLocks noChangeAspect="1"/>
          </p:cNvGraphicFramePr>
          <p:nvPr/>
        </p:nvGraphicFramePr>
        <p:xfrm>
          <a:off x="2411413" y="4149725"/>
          <a:ext cx="3765550" cy="752475"/>
        </p:xfrm>
        <a:graphic>
          <a:graphicData uri="http://schemas.openxmlformats.org/presentationml/2006/ole">
            <mc:AlternateContent xmlns:mc="http://schemas.openxmlformats.org/markup-compatibility/2006">
              <mc:Choice xmlns:v="urn:schemas-microsoft-com:vml" Requires="v">
                <p:oleObj spid="_x0000_s6161" name="Equation" r:id="rId4" imgW="2476500" imgH="495300" progId="Equation.DSMT4">
                  <p:embed/>
                </p:oleObj>
              </mc:Choice>
              <mc:Fallback>
                <p:oleObj name="Equation" r:id="rId4" imgW="2476500" imgH="495300" progId="Equation.DSMT4">
                  <p:embed/>
                  <p:pic>
                    <p:nvPicPr>
                      <p:cNvPr id="0" name="Content Placeholder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11413" y="4149725"/>
                        <a:ext cx="376555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3 - Θέση περιεχομένου"/>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308100" y="1527175"/>
            <a:ext cx="6491288" cy="4572000"/>
          </a:xfrm>
        </p:spPr>
      </p:pic>
      <p:sp>
        <p:nvSpPr>
          <p:cNvPr id="36867" name="1 - Τίτλος"/>
          <p:cNvSpPr>
            <a:spLocks noGrp="1"/>
          </p:cNvSpPr>
          <p:nvPr>
            <p:ph type="title"/>
          </p:nvPr>
        </p:nvSpPr>
        <p:spPr>
          <a:xfrm>
            <a:off x="457200" y="115888"/>
            <a:ext cx="8229600" cy="1143000"/>
          </a:xfrm>
        </p:spPr>
        <p:txBody>
          <a:bodyPr/>
          <a:lstStyle/>
          <a:p>
            <a:pPr eaLnBrk="1" hangingPunct="1"/>
            <a:r>
              <a:rPr lang="el-GR" altLang="el-GR" sz="2800" b="1" smtClean="0">
                <a:latin typeface="Cambria Math" pitchFamily="18" charset="0"/>
                <a:ea typeface="Cambria Math" pitchFamily="18" charset="0"/>
                <a:cs typeface="Cambria Math" pitchFamily="18" charset="0"/>
              </a:rPr>
              <a:t>Αποτελέσματα Μετρήσεων για </a:t>
            </a:r>
            <a:r>
              <a:rPr lang="en-US" altLang="el-GR" sz="2800" b="1" smtClean="0">
                <a:latin typeface="Cambria Math" pitchFamily="18" charset="0"/>
                <a:ea typeface="Cambria Math" pitchFamily="18" charset="0"/>
                <a:cs typeface="Cambria Math" pitchFamily="18" charset="0"/>
              </a:rPr>
              <a:t>16QAM </a:t>
            </a:r>
            <a:r>
              <a:rPr lang="el-GR" altLang="el-GR" sz="2800" b="1" smtClean="0">
                <a:latin typeface="Cambria Math" pitchFamily="18" charset="0"/>
                <a:ea typeface="Cambria Math" pitchFamily="18" charset="0"/>
                <a:cs typeface="Cambria Math" pitchFamily="18" charset="0"/>
              </a:rPr>
              <a:t>με</a:t>
            </a:r>
            <a:r>
              <a:rPr lang="en-US" altLang="el-GR" sz="2800" b="1" smtClean="0">
                <a:latin typeface="Cambria Math" pitchFamily="18" charset="0"/>
                <a:ea typeface="Cambria Math" pitchFamily="18" charset="0"/>
                <a:cs typeface="Cambria Math" pitchFamily="18" charset="0"/>
              </a:rPr>
              <a:t> Loss 0.5 dB</a:t>
            </a:r>
            <a:endParaRPr lang="el-GR" altLang="el-GR" sz="2800" b="1" smtClean="0">
              <a:latin typeface="Cambria Math" pitchFamily="18" charset="0"/>
              <a:ea typeface="Cambria Math" pitchFamily="18" charset="0"/>
              <a:cs typeface="Cambria Math" pitchFamily="18"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3 - Θέση περιεχομένου"/>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308100" y="1527175"/>
            <a:ext cx="6491288" cy="4572000"/>
          </a:xfrm>
        </p:spPr>
      </p:pic>
      <p:sp>
        <p:nvSpPr>
          <p:cNvPr id="37891" name="1 - Τίτλος"/>
          <p:cNvSpPr>
            <a:spLocks noGrp="1"/>
          </p:cNvSpPr>
          <p:nvPr>
            <p:ph type="title"/>
          </p:nvPr>
        </p:nvSpPr>
        <p:spPr>
          <a:xfrm>
            <a:off x="457200" y="115888"/>
            <a:ext cx="8229600" cy="1143000"/>
          </a:xfrm>
        </p:spPr>
        <p:txBody>
          <a:bodyPr/>
          <a:lstStyle/>
          <a:p>
            <a:pPr eaLnBrk="1" hangingPunct="1"/>
            <a:r>
              <a:rPr lang="el-GR" altLang="el-GR" sz="2800" b="1" smtClean="0">
                <a:latin typeface="Cambria Math" pitchFamily="18" charset="0"/>
                <a:ea typeface="Cambria Math" pitchFamily="18" charset="0"/>
                <a:cs typeface="Cambria Math" pitchFamily="18" charset="0"/>
              </a:rPr>
              <a:t>Αποτελέσματα Μετρήσεων για </a:t>
            </a:r>
            <a:r>
              <a:rPr lang="en-US" altLang="el-GR" sz="2800" b="1" smtClean="0">
                <a:latin typeface="Cambria Math" pitchFamily="18" charset="0"/>
                <a:ea typeface="Cambria Math" pitchFamily="18" charset="0"/>
                <a:cs typeface="Cambria Math" pitchFamily="18" charset="0"/>
              </a:rPr>
              <a:t>16QAM </a:t>
            </a:r>
            <a:r>
              <a:rPr lang="el-GR" altLang="el-GR" sz="2800" b="1" smtClean="0">
                <a:latin typeface="Cambria Math" pitchFamily="18" charset="0"/>
                <a:ea typeface="Cambria Math" pitchFamily="18" charset="0"/>
                <a:cs typeface="Cambria Math" pitchFamily="18" charset="0"/>
              </a:rPr>
              <a:t>με</a:t>
            </a:r>
            <a:r>
              <a:rPr lang="en-US" altLang="el-GR" sz="2800" b="1" smtClean="0">
                <a:latin typeface="Cambria Math" pitchFamily="18" charset="0"/>
                <a:ea typeface="Cambria Math" pitchFamily="18" charset="0"/>
                <a:cs typeface="Cambria Math" pitchFamily="18" charset="0"/>
              </a:rPr>
              <a:t> Loss 0 dB</a:t>
            </a:r>
            <a:endParaRPr lang="el-GR" altLang="el-GR" sz="2800" b="1" smtClean="0">
              <a:latin typeface="Cambria Math" pitchFamily="18" charset="0"/>
              <a:ea typeface="Cambria Math" pitchFamily="18" charset="0"/>
              <a:cs typeface="Cambria Math" pitchFamily="18"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3 - Θέση περιεχομένου"/>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308100" y="1527175"/>
            <a:ext cx="6491288" cy="4572000"/>
          </a:xfrm>
        </p:spPr>
      </p:pic>
      <p:sp>
        <p:nvSpPr>
          <p:cNvPr id="38915" name="1 - Τίτλος"/>
          <p:cNvSpPr>
            <a:spLocks noGrp="1"/>
          </p:cNvSpPr>
          <p:nvPr>
            <p:ph type="title"/>
          </p:nvPr>
        </p:nvSpPr>
        <p:spPr>
          <a:xfrm>
            <a:off x="250825" y="115888"/>
            <a:ext cx="8569325" cy="1143000"/>
          </a:xfrm>
        </p:spPr>
        <p:txBody>
          <a:bodyPr/>
          <a:lstStyle/>
          <a:p>
            <a:pPr eaLnBrk="1" hangingPunct="1"/>
            <a:r>
              <a:rPr lang="el-GR" altLang="el-GR" sz="2800" b="1" smtClean="0">
                <a:latin typeface="Cambria Math" pitchFamily="18" charset="0"/>
                <a:ea typeface="Cambria Math" pitchFamily="18" charset="0"/>
                <a:cs typeface="Cambria Math" pitchFamily="18" charset="0"/>
              </a:rPr>
              <a:t>Αποτελέσματα Μετρήσεων για </a:t>
            </a:r>
            <a:r>
              <a:rPr lang="en-US" altLang="el-GR" sz="2800" b="1" smtClean="0">
                <a:latin typeface="Cambria Math" pitchFamily="18" charset="0"/>
                <a:ea typeface="Cambria Math" pitchFamily="18" charset="0"/>
                <a:cs typeface="Cambria Math" pitchFamily="18" charset="0"/>
              </a:rPr>
              <a:t>256QAM </a:t>
            </a:r>
            <a:r>
              <a:rPr lang="el-GR" altLang="el-GR" sz="2800" b="1" smtClean="0">
                <a:latin typeface="Cambria Math" pitchFamily="18" charset="0"/>
                <a:ea typeface="Cambria Math" pitchFamily="18" charset="0"/>
                <a:cs typeface="Cambria Math" pitchFamily="18" charset="0"/>
              </a:rPr>
              <a:t>με</a:t>
            </a:r>
            <a:r>
              <a:rPr lang="en-US" altLang="el-GR" sz="2800" b="1" smtClean="0">
                <a:latin typeface="Cambria Math" pitchFamily="18" charset="0"/>
                <a:ea typeface="Cambria Math" pitchFamily="18" charset="0"/>
                <a:cs typeface="Cambria Math" pitchFamily="18" charset="0"/>
              </a:rPr>
              <a:t> Loss 0.5 dB</a:t>
            </a:r>
            <a:endParaRPr lang="el-GR" altLang="el-GR" sz="2800" b="1" smtClean="0">
              <a:latin typeface="Cambria Math" pitchFamily="18" charset="0"/>
              <a:ea typeface="Cambria Math" pitchFamily="18" charset="0"/>
              <a:cs typeface="Cambria Math" pitchFamily="18"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3 - Θέση περιεχομένου"/>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308100" y="1527175"/>
            <a:ext cx="6491288" cy="4572000"/>
          </a:xfrm>
        </p:spPr>
      </p:pic>
      <p:sp>
        <p:nvSpPr>
          <p:cNvPr id="39939" name="1 - Τίτλος"/>
          <p:cNvSpPr>
            <a:spLocks noGrp="1"/>
          </p:cNvSpPr>
          <p:nvPr>
            <p:ph type="title"/>
          </p:nvPr>
        </p:nvSpPr>
        <p:spPr>
          <a:xfrm>
            <a:off x="250825" y="115888"/>
            <a:ext cx="8569325" cy="1143000"/>
          </a:xfrm>
        </p:spPr>
        <p:txBody>
          <a:bodyPr/>
          <a:lstStyle/>
          <a:p>
            <a:pPr eaLnBrk="1" hangingPunct="1"/>
            <a:r>
              <a:rPr lang="el-GR" altLang="el-GR" sz="2800" b="1" smtClean="0">
                <a:latin typeface="Cambria Math" pitchFamily="18" charset="0"/>
                <a:ea typeface="Cambria Math" pitchFamily="18" charset="0"/>
                <a:cs typeface="Cambria Math" pitchFamily="18" charset="0"/>
              </a:rPr>
              <a:t>Αποτελέσματα Μετρήσεων για </a:t>
            </a:r>
            <a:r>
              <a:rPr lang="en-US" altLang="el-GR" sz="2800" b="1" smtClean="0">
                <a:latin typeface="Cambria Math" pitchFamily="18" charset="0"/>
                <a:ea typeface="Cambria Math" pitchFamily="18" charset="0"/>
                <a:cs typeface="Cambria Math" pitchFamily="18" charset="0"/>
              </a:rPr>
              <a:t>256QAM </a:t>
            </a:r>
            <a:r>
              <a:rPr lang="el-GR" altLang="el-GR" sz="2800" b="1" smtClean="0">
                <a:latin typeface="Cambria Math" pitchFamily="18" charset="0"/>
                <a:ea typeface="Cambria Math" pitchFamily="18" charset="0"/>
                <a:cs typeface="Cambria Math" pitchFamily="18" charset="0"/>
              </a:rPr>
              <a:t>με</a:t>
            </a:r>
            <a:r>
              <a:rPr lang="en-US" altLang="el-GR" sz="2800" b="1" smtClean="0">
                <a:latin typeface="Cambria Math" pitchFamily="18" charset="0"/>
                <a:ea typeface="Cambria Math" pitchFamily="18" charset="0"/>
                <a:cs typeface="Cambria Math" pitchFamily="18" charset="0"/>
              </a:rPr>
              <a:t> Loss 0 dB</a:t>
            </a:r>
            <a:endParaRPr lang="el-GR" altLang="el-GR" sz="2800" b="1" smtClean="0">
              <a:latin typeface="Cambria Math" pitchFamily="18" charset="0"/>
              <a:ea typeface="Cambria Math" pitchFamily="18" charset="0"/>
              <a:cs typeface="Cambria Math"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46346" y="228600"/>
            <a:ext cx="6051308" cy="990600"/>
          </a:xfrm>
          <a:prstGeom prst="rect">
            <a:avLst/>
          </a:prstGeom>
        </p:spPr>
        <p:txBody>
          <a:bodyPr vert="horz" wrap="square" lIns="91440" tIns="45720" rIns="91440" bIns="45720" rtlCol="0" anchor="ctr">
            <a:normAutofit/>
          </a:bodyPr>
          <a:lstStyle/>
          <a:p>
            <a:pPr algn="ctr" rtl="0">
              <a:spcBef>
                <a:spcPct val="0"/>
              </a:spcBef>
            </a:pPr>
            <a:r>
              <a:rPr lang="el-GR" sz="3200" b="1" kern="1200" dirty="0" err="1">
                <a:latin typeface="Cambria Math" pitchFamily="18" charset="0"/>
                <a:ea typeface="Cambria Math" pitchFamily="18" charset="0"/>
                <a:cs typeface="+mj-cs"/>
              </a:rPr>
              <a:t>Ορθογωνιότητα</a:t>
            </a:r>
            <a:r>
              <a:rPr lang="el-GR" sz="3200" b="1" kern="1200" dirty="0">
                <a:latin typeface="Cambria Math" pitchFamily="18" charset="0"/>
                <a:ea typeface="Cambria Math" pitchFamily="18" charset="0"/>
                <a:cs typeface="+mj-cs"/>
              </a:rPr>
              <a:t> Φερόντων</a:t>
            </a:r>
            <a:endParaRPr sz="3200" b="1" kern="1200" dirty="0">
              <a:latin typeface="Cambria Math" pitchFamily="18" charset="0"/>
              <a:ea typeface="Cambria Math" pitchFamily="18" charset="0"/>
              <a:cs typeface="+mj-cs"/>
            </a:endParaRPr>
          </a:p>
        </p:txBody>
      </p:sp>
      <p:grpSp>
        <p:nvGrpSpPr>
          <p:cNvPr id="3" name="Group 2"/>
          <p:cNvGrpSpPr/>
          <p:nvPr/>
        </p:nvGrpSpPr>
        <p:grpSpPr>
          <a:xfrm>
            <a:off x="2977679" y="1522719"/>
            <a:ext cx="3499321" cy="1220481"/>
            <a:chOff x="1378662" y="2668281"/>
            <a:chExt cx="1871703" cy="760718"/>
          </a:xfrm>
        </p:grpSpPr>
        <p:sp>
          <p:nvSpPr>
            <p:cNvPr id="8" name="object 8"/>
            <p:cNvSpPr/>
            <p:nvPr/>
          </p:nvSpPr>
          <p:spPr>
            <a:xfrm>
              <a:off x="1378662" y="3294605"/>
              <a:ext cx="1694138" cy="69156"/>
            </a:xfrm>
            <a:custGeom>
              <a:avLst/>
              <a:gdLst/>
              <a:ahLst/>
              <a:cxnLst/>
              <a:rect l="l" t="t" r="r" b="b"/>
              <a:pathLst>
                <a:path w="1981200" h="76200">
                  <a:moveTo>
                    <a:pt x="76199" y="32003"/>
                  </a:moveTo>
                  <a:lnTo>
                    <a:pt x="76199" y="0"/>
                  </a:lnTo>
                  <a:lnTo>
                    <a:pt x="0" y="38099"/>
                  </a:lnTo>
                  <a:lnTo>
                    <a:pt x="64007" y="70103"/>
                  </a:lnTo>
                  <a:lnTo>
                    <a:pt x="64007" y="32003"/>
                  </a:lnTo>
                  <a:lnTo>
                    <a:pt x="76199" y="32003"/>
                  </a:lnTo>
                  <a:close/>
                </a:path>
                <a:path w="1981200" h="76200">
                  <a:moveTo>
                    <a:pt x="1917191" y="44195"/>
                  </a:moveTo>
                  <a:lnTo>
                    <a:pt x="1917191" y="32003"/>
                  </a:lnTo>
                  <a:lnTo>
                    <a:pt x="64007" y="32003"/>
                  </a:lnTo>
                  <a:lnTo>
                    <a:pt x="64007" y="44195"/>
                  </a:lnTo>
                  <a:lnTo>
                    <a:pt x="1917191" y="44195"/>
                  </a:lnTo>
                  <a:close/>
                </a:path>
                <a:path w="1981200" h="76200">
                  <a:moveTo>
                    <a:pt x="76199" y="76199"/>
                  </a:moveTo>
                  <a:lnTo>
                    <a:pt x="76199" y="44195"/>
                  </a:lnTo>
                  <a:lnTo>
                    <a:pt x="64007" y="44195"/>
                  </a:lnTo>
                  <a:lnTo>
                    <a:pt x="64007" y="70103"/>
                  </a:lnTo>
                  <a:lnTo>
                    <a:pt x="76199" y="76199"/>
                  </a:lnTo>
                  <a:close/>
                </a:path>
                <a:path w="1981200" h="76200">
                  <a:moveTo>
                    <a:pt x="1981199" y="38099"/>
                  </a:moveTo>
                  <a:lnTo>
                    <a:pt x="1904999" y="0"/>
                  </a:lnTo>
                  <a:lnTo>
                    <a:pt x="1904999" y="32003"/>
                  </a:lnTo>
                  <a:lnTo>
                    <a:pt x="1917191" y="32003"/>
                  </a:lnTo>
                  <a:lnTo>
                    <a:pt x="1917191" y="70103"/>
                  </a:lnTo>
                  <a:lnTo>
                    <a:pt x="1981199" y="38099"/>
                  </a:lnTo>
                  <a:close/>
                </a:path>
                <a:path w="1981200" h="76200">
                  <a:moveTo>
                    <a:pt x="1917191" y="70103"/>
                  </a:moveTo>
                  <a:lnTo>
                    <a:pt x="1917191" y="44195"/>
                  </a:lnTo>
                  <a:lnTo>
                    <a:pt x="1904999" y="44195"/>
                  </a:lnTo>
                  <a:lnTo>
                    <a:pt x="1904999" y="76199"/>
                  </a:lnTo>
                  <a:lnTo>
                    <a:pt x="1917191" y="70103"/>
                  </a:lnTo>
                  <a:close/>
                </a:path>
              </a:pathLst>
            </a:custGeom>
            <a:solidFill>
              <a:srgbClr val="010101"/>
            </a:solidFill>
          </p:spPr>
          <p:txBody>
            <a:bodyPr wrap="square" lIns="0" tIns="0" rIns="0" bIns="0" rtlCol="0"/>
            <a:lstStyle/>
            <a:p>
              <a:endParaRPr/>
            </a:p>
          </p:txBody>
        </p:sp>
        <p:sp>
          <p:nvSpPr>
            <p:cNvPr id="9" name="object 9"/>
            <p:cNvSpPr/>
            <p:nvPr/>
          </p:nvSpPr>
          <p:spPr>
            <a:xfrm>
              <a:off x="1444361" y="2668281"/>
              <a:ext cx="1314042" cy="760718"/>
            </a:xfrm>
            <a:prstGeom prst="rect">
              <a:avLst/>
            </a:prstGeom>
            <a:blipFill>
              <a:blip r:embed="rId2" cstate="print"/>
              <a:stretch>
                <a:fillRect/>
              </a:stretch>
            </a:blipFill>
          </p:spPr>
          <p:txBody>
            <a:bodyPr wrap="square" lIns="0" tIns="0" rIns="0" bIns="0" rtlCol="0"/>
            <a:lstStyle/>
            <a:p>
              <a:endParaRPr/>
            </a:p>
          </p:txBody>
        </p:sp>
        <p:sp>
          <p:nvSpPr>
            <p:cNvPr id="10" name="object 10"/>
            <p:cNvSpPr txBox="1"/>
            <p:nvPr/>
          </p:nvSpPr>
          <p:spPr>
            <a:xfrm>
              <a:off x="3192265" y="3190870"/>
              <a:ext cx="58100" cy="169277"/>
            </a:xfrm>
            <a:prstGeom prst="rect">
              <a:avLst/>
            </a:prstGeom>
          </p:spPr>
          <p:txBody>
            <a:bodyPr vert="horz" wrap="square" lIns="0" tIns="0" rIns="0" bIns="0" rtlCol="0">
              <a:spAutoFit/>
            </a:bodyPr>
            <a:lstStyle/>
            <a:p>
              <a:pPr marL="11135"/>
              <a:r>
                <a:rPr sz="1100" dirty="0">
                  <a:latin typeface="Arial"/>
                  <a:cs typeface="Arial"/>
                </a:rPr>
                <a:t>f</a:t>
              </a:r>
              <a:endParaRPr sz="1100">
                <a:latin typeface="Arial"/>
                <a:cs typeface="Arial"/>
              </a:endParaRPr>
            </a:p>
          </p:txBody>
        </p:sp>
      </p:grpSp>
      <p:sp>
        <p:nvSpPr>
          <p:cNvPr id="11" name="object 11"/>
          <p:cNvSpPr txBox="1"/>
          <p:nvPr/>
        </p:nvSpPr>
        <p:spPr>
          <a:xfrm>
            <a:off x="457200" y="2921000"/>
            <a:ext cx="8458199" cy="615553"/>
          </a:xfrm>
          <a:prstGeom prst="rect">
            <a:avLst/>
          </a:prstGeom>
        </p:spPr>
        <p:txBody>
          <a:bodyPr vert="horz" wrap="square" lIns="0" tIns="0" rIns="0" bIns="0" rtlCol="0">
            <a:spAutoFit/>
          </a:bodyPr>
          <a:lstStyle/>
          <a:p>
            <a:pPr marL="11135" marR="4454"/>
            <a:r>
              <a:rPr lang="el-GR" sz="2000" dirty="0">
                <a:latin typeface="Cambria Math" panose="02040503050406030204" pitchFamily="18" charset="0"/>
                <a:ea typeface="Cambria Math" panose="02040503050406030204" pitchFamily="18" charset="0"/>
                <a:cs typeface="Arial"/>
              </a:rPr>
              <a:t>Χωρίς Επικάλυψη- Μη αποδοτική από </a:t>
            </a:r>
            <a:r>
              <a:rPr lang="el-GR" sz="2000" dirty="0" smtClean="0">
                <a:latin typeface="Cambria Math" panose="02040503050406030204" pitchFamily="18" charset="0"/>
                <a:ea typeface="Cambria Math" panose="02040503050406030204" pitchFamily="18" charset="0"/>
                <a:cs typeface="Arial"/>
              </a:rPr>
              <a:t>άποψη χρησιμοποίησης </a:t>
            </a:r>
            <a:r>
              <a:rPr lang="el-GR" sz="2000" dirty="0">
                <a:latin typeface="Cambria Math" panose="02040503050406030204" pitchFamily="18" charset="0"/>
                <a:ea typeface="Cambria Math" panose="02040503050406030204" pitchFamily="18" charset="0"/>
                <a:cs typeface="Arial"/>
              </a:rPr>
              <a:t>του διαθέσιμου εύρους ζώνης</a:t>
            </a:r>
          </a:p>
        </p:txBody>
      </p:sp>
      <p:sp>
        <p:nvSpPr>
          <p:cNvPr id="12" name="object 12"/>
          <p:cNvSpPr txBox="1"/>
          <p:nvPr/>
        </p:nvSpPr>
        <p:spPr>
          <a:xfrm>
            <a:off x="457200" y="6019800"/>
            <a:ext cx="8458199" cy="615553"/>
          </a:xfrm>
          <a:prstGeom prst="rect">
            <a:avLst/>
          </a:prstGeom>
        </p:spPr>
        <p:txBody>
          <a:bodyPr vert="horz" wrap="square" lIns="0" tIns="0" rIns="0" bIns="0" rtlCol="0">
            <a:spAutoFit/>
          </a:bodyPr>
          <a:lstStyle>
            <a:defPPr>
              <a:defRPr lang="el-GR"/>
            </a:defPPr>
            <a:lvl1pPr marL="11135" marR="4454">
              <a:defRPr sz="2400">
                <a:latin typeface="Cambria Math" panose="02040503050406030204" pitchFamily="18" charset="0"/>
                <a:ea typeface="Cambria Math" panose="02040503050406030204" pitchFamily="18" charset="0"/>
                <a:cs typeface="Arial"/>
              </a:defRPr>
            </a:lvl1pPr>
          </a:lstStyle>
          <a:p>
            <a:r>
              <a:rPr lang="el-GR" sz="2000" dirty="0"/>
              <a:t>Με επικάλυψη- Αποδοτική από άποψη χρησιμοποίησης του διαθέσιμου εύρους ζώνης</a:t>
            </a:r>
          </a:p>
        </p:txBody>
      </p:sp>
      <p:grpSp>
        <p:nvGrpSpPr>
          <p:cNvPr id="17" name="Group 16"/>
          <p:cNvGrpSpPr/>
          <p:nvPr/>
        </p:nvGrpSpPr>
        <p:grpSpPr>
          <a:xfrm>
            <a:off x="2937885" y="3810000"/>
            <a:ext cx="5638800" cy="1909482"/>
            <a:chOff x="5489658" y="2604887"/>
            <a:chExt cx="3317686" cy="766482"/>
          </a:xfrm>
        </p:grpSpPr>
        <p:sp>
          <p:nvSpPr>
            <p:cNvPr id="4" name="object 4"/>
            <p:cNvSpPr/>
            <p:nvPr/>
          </p:nvSpPr>
          <p:spPr>
            <a:xfrm>
              <a:off x="5489658" y="3192716"/>
              <a:ext cx="1694138" cy="69156"/>
            </a:xfrm>
            <a:custGeom>
              <a:avLst/>
              <a:gdLst/>
              <a:ahLst/>
              <a:cxnLst/>
              <a:rect l="l" t="t" r="r" b="b"/>
              <a:pathLst>
                <a:path w="1981200" h="76200">
                  <a:moveTo>
                    <a:pt x="76199" y="32003"/>
                  </a:moveTo>
                  <a:lnTo>
                    <a:pt x="76199" y="0"/>
                  </a:lnTo>
                  <a:lnTo>
                    <a:pt x="0" y="38099"/>
                  </a:lnTo>
                  <a:lnTo>
                    <a:pt x="64007" y="70103"/>
                  </a:lnTo>
                  <a:lnTo>
                    <a:pt x="64007" y="32003"/>
                  </a:lnTo>
                  <a:lnTo>
                    <a:pt x="76199" y="32003"/>
                  </a:lnTo>
                  <a:close/>
                </a:path>
                <a:path w="1981200" h="76200">
                  <a:moveTo>
                    <a:pt x="1917191" y="44195"/>
                  </a:moveTo>
                  <a:lnTo>
                    <a:pt x="1917191" y="32003"/>
                  </a:lnTo>
                  <a:lnTo>
                    <a:pt x="64007" y="32003"/>
                  </a:lnTo>
                  <a:lnTo>
                    <a:pt x="64007" y="44195"/>
                  </a:lnTo>
                  <a:lnTo>
                    <a:pt x="1917191" y="44195"/>
                  </a:lnTo>
                  <a:close/>
                </a:path>
                <a:path w="1981200" h="76200">
                  <a:moveTo>
                    <a:pt x="76199" y="76199"/>
                  </a:moveTo>
                  <a:lnTo>
                    <a:pt x="76199" y="44195"/>
                  </a:lnTo>
                  <a:lnTo>
                    <a:pt x="64007" y="44195"/>
                  </a:lnTo>
                  <a:lnTo>
                    <a:pt x="64007" y="70103"/>
                  </a:lnTo>
                  <a:lnTo>
                    <a:pt x="76199" y="76199"/>
                  </a:lnTo>
                  <a:close/>
                </a:path>
                <a:path w="1981200" h="76200">
                  <a:moveTo>
                    <a:pt x="1981199" y="38099"/>
                  </a:moveTo>
                  <a:lnTo>
                    <a:pt x="1904999" y="0"/>
                  </a:lnTo>
                  <a:lnTo>
                    <a:pt x="1904999" y="32003"/>
                  </a:lnTo>
                  <a:lnTo>
                    <a:pt x="1917191" y="32003"/>
                  </a:lnTo>
                  <a:lnTo>
                    <a:pt x="1917191" y="70103"/>
                  </a:lnTo>
                  <a:lnTo>
                    <a:pt x="1981199" y="38099"/>
                  </a:lnTo>
                  <a:close/>
                </a:path>
                <a:path w="1981200" h="76200">
                  <a:moveTo>
                    <a:pt x="1917191" y="70103"/>
                  </a:moveTo>
                  <a:lnTo>
                    <a:pt x="1917191" y="44195"/>
                  </a:lnTo>
                  <a:lnTo>
                    <a:pt x="1904999" y="44195"/>
                  </a:lnTo>
                  <a:lnTo>
                    <a:pt x="1904999" y="76199"/>
                  </a:lnTo>
                  <a:lnTo>
                    <a:pt x="1917191" y="70103"/>
                  </a:lnTo>
                  <a:close/>
                </a:path>
              </a:pathLst>
            </a:custGeom>
            <a:solidFill>
              <a:srgbClr val="010101"/>
            </a:solidFill>
          </p:spPr>
          <p:txBody>
            <a:bodyPr wrap="square" lIns="0" tIns="0" rIns="0" bIns="0" rtlCol="0"/>
            <a:lstStyle/>
            <a:p>
              <a:endParaRPr/>
            </a:p>
          </p:txBody>
        </p:sp>
        <p:sp>
          <p:nvSpPr>
            <p:cNvPr id="5" name="object 5"/>
            <p:cNvSpPr/>
            <p:nvPr/>
          </p:nvSpPr>
          <p:spPr>
            <a:xfrm>
              <a:off x="5679706" y="2737437"/>
              <a:ext cx="1183724" cy="633932"/>
            </a:xfrm>
            <a:prstGeom prst="rect">
              <a:avLst/>
            </a:prstGeom>
            <a:blipFill>
              <a:blip r:embed="rId3" cstate="print"/>
              <a:stretch>
                <a:fillRect/>
              </a:stretch>
            </a:blipFill>
          </p:spPr>
          <p:txBody>
            <a:bodyPr wrap="square" lIns="0" tIns="0" rIns="0" bIns="0" rtlCol="0"/>
            <a:lstStyle/>
            <a:p>
              <a:endParaRPr/>
            </a:p>
          </p:txBody>
        </p:sp>
        <p:sp>
          <p:nvSpPr>
            <p:cNvPr id="6" name="object 6"/>
            <p:cNvSpPr txBox="1"/>
            <p:nvPr/>
          </p:nvSpPr>
          <p:spPr>
            <a:xfrm>
              <a:off x="7303259" y="3088980"/>
              <a:ext cx="58100" cy="169277"/>
            </a:xfrm>
            <a:prstGeom prst="rect">
              <a:avLst/>
            </a:prstGeom>
          </p:spPr>
          <p:txBody>
            <a:bodyPr vert="horz" wrap="square" lIns="0" tIns="0" rIns="0" bIns="0" rtlCol="0">
              <a:spAutoFit/>
            </a:bodyPr>
            <a:lstStyle/>
            <a:p>
              <a:pPr marL="11135"/>
              <a:r>
                <a:rPr sz="1100" dirty="0">
                  <a:latin typeface="Arial"/>
                  <a:cs typeface="Arial"/>
                </a:rPr>
                <a:t>f</a:t>
              </a:r>
              <a:endParaRPr sz="1100">
                <a:latin typeface="Arial"/>
                <a:cs typeface="Arial"/>
              </a:endParaRPr>
            </a:p>
          </p:txBody>
        </p:sp>
        <p:sp>
          <p:nvSpPr>
            <p:cNvPr id="7" name="object 7"/>
            <p:cNvSpPr txBox="1"/>
            <p:nvPr/>
          </p:nvSpPr>
          <p:spPr>
            <a:xfrm>
              <a:off x="6912302" y="2604887"/>
              <a:ext cx="1895042" cy="169277"/>
            </a:xfrm>
            <a:prstGeom prst="rect">
              <a:avLst/>
            </a:prstGeom>
          </p:spPr>
          <p:txBody>
            <a:bodyPr vert="horz" wrap="square" lIns="0" tIns="0" rIns="0" bIns="0" rtlCol="0">
              <a:spAutoFit/>
            </a:bodyPr>
            <a:lstStyle/>
            <a:p>
              <a:pPr marL="11135"/>
              <a:r>
                <a:rPr sz="1100" dirty="0">
                  <a:latin typeface="Arial"/>
                  <a:cs typeface="Arial"/>
                </a:rPr>
                <a:t>I</a:t>
              </a:r>
              <a:r>
                <a:rPr sz="1100" spc="-4" dirty="0">
                  <a:latin typeface="Arial"/>
                  <a:cs typeface="Arial"/>
                </a:rPr>
                <a:t>C</a:t>
              </a:r>
              <a:r>
                <a:rPr sz="1100" dirty="0">
                  <a:latin typeface="Arial"/>
                  <a:cs typeface="Arial"/>
                </a:rPr>
                <a:t>I =</a:t>
              </a:r>
              <a:r>
                <a:rPr sz="1100" spc="-4" dirty="0">
                  <a:latin typeface="Arial"/>
                  <a:cs typeface="Arial"/>
                </a:rPr>
                <a:t> </a:t>
              </a:r>
              <a:r>
                <a:rPr sz="1100" dirty="0">
                  <a:latin typeface="Arial"/>
                  <a:cs typeface="Arial"/>
                </a:rPr>
                <a:t>0</a:t>
              </a:r>
              <a:r>
                <a:rPr sz="1100" spc="4" dirty="0">
                  <a:latin typeface="Arial"/>
                  <a:cs typeface="Arial"/>
                </a:rPr>
                <a:t> </a:t>
              </a:r>
              <a:r>
                <a:rPr sz="1100" dirty="0">
                  <a:latin typeface="Arial"/>
                  <a:cs typeface="Arial"/>
                </a:rPr>
                <a:t>at f</a:t>
              </a:r>
              <a:r>
                <a:rPr sz="1100" spc="13" dirty="0">
                  <a:latin typeface="Arial"/>
                  <a:cs typeface="Arial"/>
                </a:rPr>
                <a:t> </a:t>
              </a:r>
              <a:r>
                <a:rPr sz="1100" dirty="0">
                  <a:latin typeface="Arial"/>
                  <a:cs typeface="Arial"/>
                </a:rPr>
                <a:t>=</a:t>
              </a:r>
              <a:r>
                <a:rPr sz="1100" spc="-13" dirty="0">
                  <a:latin typeface="Arial"/>
                  <a:cs typeface="Arial"/>
                </a:rPr>
                <a:t> </a:t>
              </a:r>
              <a:r>
                <a:rPr sz="1100" dirty="0">
                  <a:latin typeface="Arial"/>
                  <a:cs typeface="Arial"/>
                </a:rPr>
                <a:t>n</a:t>
              </a:r>
              <a:r>
                <a:rPr sz="1100" spc="9" dirty="0">
                  <a:latin typeface="Arial"/>
                  <a:cs typeface="Arial"/>
                </a:rPr>
                <a:t>f</a:t>
              </a:r>
              <a:r>
                <a:rPr sz="1100" baseline="-20833" dirty="0">
                  <a:latin typeface="Arial"/>
                  <a:cs typeface="Arial"/>
                </a:rPr>
                <a:t>0</a:t>
              </a:r>
            </a:p>
          </p:txBody>
        </p:sp>
        <p:sp>
          <p:nvSpPr>
            <p:cNvPr id="13" name="object 13"/>
            <p:cNvSpPr/>
            <p:nvPr/>
          </p:nvSpPr>
          <p:spPr>
            <a:xfrm>
              <a:off x="5880613" y="2881512"/>
              <a:ext cx="195477" cy="345782"/>
            </a:xfrm>
            <a:custGeom>
              <a:avLst/>
              <a:gdLst/>
              <a:ahLst/>
              <a:cxnLst/>
              <a:rect l="l" t="t" r="r" b="b"/>
              <a:pathLst>
                <a:path w="228600" h="381000">
                  <a:moveTo>
                    <a:pt x="0" y="0"/>
                  </a:moveTo>
                  <a:lnTo>
                    <a:pt x="37961" y="5215"/>
                  </a:lnTo>
                  <a:lnTo>
                    <a:pt x="73894" y="20302"/>
                  </a:lnTo>
                  <a:lnTo>
                    <a:pt x="107298" y="44418"/>
                  </a:lnTo>
                  <a:lnTo>
                    <a:pt x="134466" y="72755"/>
                  </a:lnTo>
                  <a:lnTo>
                    <a:pt x="158891" y="106972"/>
                  </a:lnTo>
                  <a:lnTo>
                    <a:pt x="177739" y="141269"/>
                  </a:lnTo>
                  <a:lnTo>
                    <a:pt x="193984" y="179219"/>
                  </a:lnTo>
                  <a:lnTo>
                    <a:pt x="207392" y="220426"/>
                  </a:lnTo>
                  <a:lnTo>
                    <a:pt x="216448" y="258040"/>
                  </a:lnTo>
                  <a:lnTo>
                    <a:pt x="223100" y="297506"/>
                  </a:lnTo>
                  <a:lnTo>
                    <a:pt x="227200" y="338575"/>
                  </a:lnTo>
                  <a:lnTo>
                    <a:pt x="228560" y="373845"/>
                  </a:lnTo>
                  <a:lnTo>
                    <a:pt x="228599" y="380999"/>
                  </a:lnTo>
                </a:path>
              </a:pathLst>
            </a:custGeom>
            <a:ln w="12699">
              <a:solidFill>
                <a:srgbClr val="818181"/>
              </a:solidFill>
            </a:ln>
          </p:spPr>
          <p:txBody>
            <a:bodyPr wrap="square" lIns="0" tIns="0" rIns="0" bIns="0" rtlCol="0"/>
            <a:lstStyle/>
            <a:p>
              <a:endParaRPr/>
            </a:p>
          </p:txBody>
        </p:sp>
        <p:sp>
          <p:nvSpPr>
            <p:cNvPr id="14" name="object 14"/>
            <p:cNvSpPr/>
            <p:nvPr/>
          </p:nvSpPr>
          <p:spPr>
            <a:xfrm>
              <a:off x="6076090" y="2881512"/>
              <a:ext cx="195477" cy="345782"/>
            </a:xfrm>
            <a:custGeom>
              <a:avLst/>
              <a:gdLst/>
              <a:ahLst/>
              <a:cxnLst/>
              <a:rect l="l" t="t" r="r" b="b"/>
              <a:pathLst>
                <a:path w="228600" h="381000">
                  <a:moveTo>
                    <a:pt x="0" y="0"/>
                  </a:moveTo>
                  <a:lnTo>
                    <a:pt x="37961" y="5215"/>
                  </a:lnTo>
                  <a:lnTo>
                    <a:pt x="73894" y="20302"/>
                  </a:lnTo>
                  <a:lnTo>
                    <a:pt x="107298" y="44418"/>
                  </a:lnTo>
                  <a:lnTo>
                    <a:pt x="134466" y="72755"/>
                  </a:lnTo>
                  <a:lnTo>
                    <a:pt x="158891" y="106972"/>
                  </a:lnTo>
                  <a:lnTo>
                    <a:pt x="177739" y="141269"/>
                  </a:lnTo>
                  <a:lnTo>
                    <a:pt x="193984" y="179219"/>
                  </a:lnTo>
                  <a:lnTo>
                    <a:pt x="207392" y="220426"/>
                  </a:lnTo>
                  <a:lnTo>
                    <a:pt x="216448" y="258040"/>
                  </a:lnTo>
                  <a:lnTo>
                    <a:pt x="223100" y="297506"/>
                  </a:lnTo>
                  <a:lnTo>
                    <a:pt x="227200" y="338575"/>
                  </a:lnTo>
                  <a:lnTo>
                    <a:pt x="228560" y="373845"/>
                  </a:lnTo>
                  <a:lnTo>
                    <a:pt x="228599" y="380999"/>
                  </a:lnTo>
                </a:path>
              </a:pathLst>
            </a:custGeom>
            <a:ln w="12699">
              <a:solidFill>
                <a:srgbClr val="818181"/>
              </a:solidFill>
            </a:ln>
          </p:spPr>
          <p:txBody>
            <a:bodyPr wrap="square" lIns="0" tIns="0" rIns="0" bIns="0" rtlCol="0"/>
            <a:lstStyle/>
            <a:p>
              <a:endParaRPr/>
            </a:p>
          </p:txBody>
        </p:sp>
        <p:sp>
          <p:nvSpPr>
            <p:cNvPr id="15" name="object 15"/>
            <p:cNvSpPr/>
            <p:nvPr/>
          </p:nvSpPr>
          <p:spPr>
            <a:xfrm>
              <a:off x="6271568" y="2881512"/>
              <a:ext cx="195477" cy="345782"/>
            </a:xfrm>
            <a:custGeom>
              <a:avLst/>
              <a:gdLst/>
              <a:ahLst/>
              <a:cxnLst/>
              <a:rect l="l" t="t" r="r" b="b"/>
              <a:pathLst>
                <a:path w="228600" h="381000">
                  <a:moveTo>
                    <a:pt x="0" y="0"/>
                  </a:moveTo>
                  <a:lnTo>
                    <a:pt x="37961" y="5215"/>
                  </a:lnTo>
                  <a:lnTo>
                    <a:pt x="73894" y="20302"/>
                  </a:lnTo>
                  <a:lnTo>
                    <a:pt x="107298" y="44418"/>
                  </a:lnTo>
                  <a:lnTo>
                    <a:pt x="134466" y="72755"/>
                  </a:lnTo>
                  <a:lnTo>
                    <a:pt x="158891" y="106972"/>
                  </a:lnTo>
                  <a:lnTo>
                    <a:pt x="177739" y="141269"/>
                  </a:lnTo>
                  <a:lnTo>
                    <a:pt x="193984" y="179219"/>
                  </a:lnTo>
                  <a:lnTo>
                    <a:pt x="207392" y="220426"/>
                  </a:lnTo>
                  <a:lnTo>
                    <a:pt x="216448" y="258040"/>
                  </a:lnTo>
                  <a:lnTo>
                    <a:pt x="223100" y="297506"/>
                  </a:lnTo>
                  <a:lnTo>
                    <a:pt x="227200" y="338575"/>
                  </a:lnTo>
                  <a:lnTo>
                    <a:pt x="228560" y="373845"/>
                  </a:lnTo>
                  <a:lnTo>
                    <a:pt x="228599" y="380999"/>
                  </a:lnTo>
                </a:path>
              </a:pathLst>
            </a:custGeom>
            <a:ln w="12699">
              <a:solidFill>
                <a:srgbClr val="818181"/>
              </a:solidFill>
            </a:ln>
          </p:spPr>
          <p:txBody>
            <a:bodyPr wrap="square" lIns="0" tIns="0" rIns="0" bIns="0" rtlCol="0"/>
            <a:lstStyle/>
            <a:p>
              <a:endParaRPr/>
            </a:p>
          </p:txBody>
        </p:sp>
        <p:sp>
          <p:nvSpPr>
            <p:cNvPr id="16" name="object 16"/>
            <p:cNvSpPr/>
            <p:nvPr/>
          </p:nvSpPr>
          <p:spPr>
            <a:xfrm>
              <a:off x="6467045" y="2881512"/>
              <a:ext cx="195477" cy="345782"/>
            </a:xfrm>
            <a:custGeom>
              <a:avLst/>
              <a:gdLst/>
              <a:ahLst/>
              <a:cxnLst/>
              <a:rect l="l" t="t" r="r" b="b"/>
              <a:pathLst>
                <a:path w="228600" h="381000">
                  <a:moveTo>
                    <a:pt x="0" y="0"/>
                  </a:moveTo>
                  <a:lnTo>
                    <a:pt x="37961" y="5215"/>
                  </a:lnTo>
                  <a:lnTo>
                    <a:pt x="73894" y="20302"/>
                  </a:lnTo>
                  <a:lnTo>
                    <a:pt x="107298" y="44418"/>
                  </a:lnTo>
                  <a:lnTo>
                    <a:pt x="134466" y="72755"/>
                  </a:lnTo>
                  <a:lnTo>
                    <a:pt x="158891" y="106972"/>
                  </a:lnTo>
                  <a:lnTo>
                    <a:pt x="177739" y="141269"/>
                  </a:lnTo>
                  <a:lnTo>
                    <a:pt x="193984" y="179219"/>
                  </a:lnTo>
                  <a:lnTo>
                    <a:pt x="207392" y="220426"/>
                  </a:lnTo>
                  <a:lnTo>
                    <a:pt x="216448" y="258040"/>
                  </a:lnTo>
                  <a:lnTo>
                    <a:pt x="223100" y="297506"/>
                  </a:lnTo>
                  <a:lnTo>
                    <a:pt x="227200" y="338575"/>
                  </a:lnTo>
                  <a:lnTo>
                    <a:pt x="228560" y="373845"/>
                  </a:lnTo>
                  <a:lnTo>
                    <a:pt x="228599" y="380999"/>
                  </a:lnTo>
                </a:path>
              </a:pathLst>
            </a:custGeom>
            <a:ln w="12699">
              <a:solidFill>
                <a:srgbClr val="818181"/>
              </a:solidFill>
            </a:ln>
          </p:spPr>
          <p:txBody>
            <a:bodyPr wrap="square" lIns="0" tIns="0" rIns="0" bIns="0" rtlCol="0"/>
            <a:lstStyle/>
            <a:p>
              <a:endParaRPr/>
            </a:p>
          </p:txBody>
        </p:sp>
      </p:grpSp>
    </p:spTree>
    <p:extLst>
      <p:ext uri="{BB962C8B-B14F-4D97-AF65-F5344CB8AC3E}">
        <p14:creationId xmlns:p14="http://schemas.microsoft.com/office/powerpoint/2010/main" val="14124515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 Τίτλος"/>
          <p:cNvSpPr>
            <a:spLocks noGrp="1"/>
          </p:cNvSpPr>
          <p:nvPr>
            <p:ph type="title"/>
          </p:nvPr>
        </p:nvSpPr>
        <p:spPr>
          <a:xfrm>
            <a:off x="457200" y="44624"/>
            <a:ext cx="8229600" cy="1143000"/>
          </a:xfrm>
        </p:spPr>
        <p:txBody>
          <a:bodyPr/>
          <a:lstStyle/>
          <a:p>
            <a:pPr eaLnBrk="1" hangingPunct="1"/>
            <a:r>
              <a:rPr lang="el-GR" altLang="el-GR" sz="4000" b="1" dirty="0" smtClean="0">
                <a:latin typeface="Cambria Math" pitchFamily="18" charset="0"/>
                <a:ea typeface="Cambria Math" pitchFamily="18" charset="0"/>
                <a:cs typeface="Cambria Math" pitchFamily="18" charset="0"/>
              </a:rPr>
              <a:t>Διαμόρφωση </a:t>
            </a:r>
            <a:r>
              <a:rPr lang="el-GR" altLang="el-GR" sz="4000" b="1" dirty="0" err="1" smtClean="0">
                <a:latin typeface="Cambria Math" pitchFamily="18" charset="0"/>
                <a:ea typeface="Cambria Math" pitchFamily="18" charset="0"/>
                <a:cs typeface="Cambria Math" pitchFamily="18" charset="0"/>
              </a:rPr>
              <a:t>Υποκαναλιών</a:t>
            </a:r>
            <a:endParaRPr lang="en-US" altLang="el-GR" sz="4000" b="1" dirty="0" smtClean="0">
              <a:latin typeface="Cambria Math" pitchFamily="18" charset="0"/>
              <a:ea typeface="Cambria Math" pitchFamily="18" charset="0"/>
              <a:cs typeface="Cambria Math" pitchFamily="18" charset="0"/>
            </a:endParaRPr>
          </a:p>
        </p:txBody>
      </p:sp>
      <p:pic>
        <p:nvPicPr>
          <p:cNvPr id="4"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699792" y="2708920"/>
            <a:ext cx="6276975" cy="2886075"/>
          </a:xfrm>
        </p:spPr>
      </p:pic>
      <p:sp>
        <p:nvSpPr>
          <p:cNvPr id="7172" name="4 - TextBox"/>
          <p:cNvSpPr txBox="1">
            <a:spLocks noChangeArrowheads="1"/>
          </p:cNvSpPr>
          <p:nvPr/>
        </p:nvSpPr>
        <p:spPr bwMode="auto">
          <a:xfrm>
            <a:off x="539750" y="1268760"/>
            <a:ext cx="8135938"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l-GR" altLang="el-GR" sz="1800" dirty="0">
                <a:latin typeface="Cambria Math" pitchFamily="18" charset="0"/>
              </a:rPr>
              <a:t>Σε ένα </a:t>
            </a:r>
            <a:r>
              <a:rPr lang="en-US" altLang="el-GR" sz="1800" dirty="0">
                <a:latin typeface="Cambria Math" pitchFamily="18" charset="0"/>
              </a:rPr>
              <a:t>OFDM </a:t>
            </a:r>
            <a:r>
              <a:rPr lang="el-GR" altLang="el-GR" sz="1800" dirty="0">
                <a:latin typeface="Cambria Math" pitchFamily="18" charset="0"/>
              </a:rPr>
              <a:t>σύστημα με Κ </a:t>
            </a:r>
            <a:r>
              <a:rPr lang="el-GR" altLang="el-GR" sz="1800" dirty="0" err="1" smtClean="0">
                <a:latin typeface="Cambria Math" pitchFamily="18" charset="0"/>
              </a:rPr>
              <a:t>υποκανάλια</a:t>
            </a:r>
            <a:r>
              <a:rPr lang="el-GR" altLang="el-GR" sz="1800" dirty="0" smtClean="0">
                <a:latin typeface="Cambria Math" pitchFamily="18" charset="0"/>
              </a:rPr>
              <a:t>:</a:t>
            </a:r>
            <a:endParaRPr lang="el-GR" altLang="el-GR" sz="1800" dirty="0">
              <a:latin typeface="Cambria Math" pitchFamily="18" charset="0"/>
            </a:endParaRPr>
          </a:p>
          <a:p>
            <a:pPr marL="285750" indent="-285750" eaLnBrk="1" hangingPunct="1">
              <a:spcBef>
                <a:spcPct val="0"/>
              </a:spcBef>
            </a:pPr>
            <a:r>
              <a:rPr lang="el-GR" altLang="el-GR" sz="1800" dirty="0" smtClean="0">
                <a:latin typeface="Cambria Math" pitchFamily="18" charset="0"/>
              </a:rPr>
              <a:t>ο </a:t>
            </a:r>
            <a:r>
              <a:rPr lang="el-GR" altLang="el-GR" sz="1800" dirty="0">
                <a:latin typeface="Cambria Math" pitchFamily="18" charset="0"/>
              </a:rPr>
              <a:t>ρυθμός συμβόλων σε κάθε </a:t>
            </a:r>
            <a:r>
              <a:rPr lang="el-GR" altLang="el-GR" sz="1800" dirty="0" err="1">
                <a:latin typeface="Cambria Math" pitchFamily="18" charset="0"/>
              </a:rPr>
              <a:t>υποκανάλι</a:t>
            </a:r>
            <a:r>
              <a:rPr lang="el-GR" altLang="el-GR" sz="1800" dirty="0">
                <a:latin typeface="Cambria Math" pitchFamily="18" charset="0"/>
              </a:rPr>
              <a:t> μειώνεται κατά Κ σε σχέση με το σύστημα μιας </a:t>
            </a:r>
            <a:r>
              <a:rPr lang="el-GR" altLang="el-GR" sz="1800" dirty="0" smtClean="0">
                <a:latin typeface="Cambria Math" pitchFamily="18" charset="0"/>
              </a:rPr>
              <a:t>φέρουσας.</a:t>
            </a:r>
            <a:endParaRPr lang="el-GR" altLang="el-GR" sz="1800" dirty="0">
              <a:latin typeface="Cambria Math" pitchFamily="18" charset="0"/>
            </a:endParaRPr>
          </a:p>
          <a:p>
            <a:pPr marL="285750" indent="-285750" eaLnBrk="1" hangingPunct="1">
              <a:spcBef>
                <a:spcPct val="0"/>
              </a:spcBef>
            </a:pPr>
            <a:r>
              <a:rPr lang="el-GR" altLang="el-GR" sz="1800" dirty="0" smtClean="0">
                <a:latin typeface="Cambria Math" pitchFamily="18" charset="0"/>
              </a:rPr>
              <a:t>άρα</a:t>
            </a:r>
            <a:r>
              <a:rPr lang="el-GR" altLang="el-GR" sz="1800" dirty="0">
                <a:latin typeface="Cambria Math" pitchFamily="18" charset="0"/>
              </a:rPr>
              <a:t>, η περίοδος συμβόλου στο OFDM γίνεται </a:t>
            </a:r>
            <a:r>
              <a:rPr lang="el-GR" altLang="el-GR" sz="1800" i="1" dirty="0">
                <a:latin typeface="Cambria Math" pitchFamily="18" charset="0"/>
              </a:rPr>
              <a:t>T=K</a:t>
            </a:r>
            <a:r>
              <a:rPr lang="en-US" altLang="el-GR" sz="1800" i="1" dirty="0">
                <a:latin typeface="Cambria Math" pitchFamily="18" charset="0"/>
              </a:rPr>
              <a:t>∙</a:t>
            </a:r>
            <a:r>
              <a:rPr lang="el-GR" altLang="el-GR" sz="1800" i="1" dirty="0" err="1" smtClean="0">
                <a:latin typeface="Cambria Math" pitchFamily="18" charset="0"/>
              </a:rPr>
              <a:t>T</a:t>
            </a:r>
            <a:r>
              <a:rPr lang="el-GR" altLang="el-GR" sz="1400" i="1" dirty="0" err="1" smtClean="0">
                <a:latin typeface="Cambria Math" pitchFamily="18" charset="0"/>
              </a:rPr>
              <a:t>s</a:t>
            </a:r>
            <a:r>
              <a:rPr lang="el-GR" altLang="el-GR" sz="1400" i="1" dirty="0" smtClean="0">
                <a:latin typeface="Cambria Math" pitchFamily="18" charset="0"/>
              </a:rPr>
              <a:t> ,  </a:t>
            </a:r>
            <a:r>
              <a:rPr lang="el-GR" altLang="el-GR" sz="1800" dirty="0" smtClean="0">
                <a:latin typeface="Cambria Math" pitchFamily="18" charset="0"/>
              </a:rPr>
              <a:t>όπου </a:t>
            </a:r>
            <a:r>
              <a:rPr lang="el-GR" altLang="el-GR" sz="1800" i="1" dirty="0" err="1">
                <a:latin typeface="Cambria Math" pitchFamily="18" charset="0"/>
              </a:rPr>
              <a:t>T</a:t>
            </a:r>
            <a:r>
              <a:rPr lang="el-GR" altLang="el-GR" sz="1400" i="1" dirty="0" err="1">
                <a:latin typeface="Cambria Math" pitchFamily="18" charset="0"/>
              </a:rPr>
              <a:t>s</a:t>
            </a:r>
            <a:r>
              <a:rPr lang="el-GR" altLang="el-GR" sz="1800" dirty="0">
                <a:latin typeface="Cambria Math" pitchFamily="18" charset="0"/>
              </a:rPr>
              <a:t> </a:t>
            </a:r>
            <a:r>
              <a:rPr lang="el-GR" altLang="el-GR" sz="1800" dirty="0" smtClean="0">
                <a:latin typeface="Cambria Math" pitchFamily="18" charset="0"/>
              </a:rPr>
              <a:t> η περίοδος </a:t>
            </a:r>
            <a:r>
              <a:rPr lang="el-GR" altLang="el-GR" sz="1800" dirty="0">
                <a:latin typeface="Cambria Math" pitchFamily="18" charset="0"/>
              </a:rPr>
              <a:t>συμβόλου του κάθε </a:t>
            </a:r>
            <a:r>
              <a:rPr lang="el-GR" altLang="el-GR" sz="1800" dirty="0" err="1" smtClean="0">
                <a:latin typeface="Cambria Math" pitchFamily="18" charset="0"/>
              </a:rPr>
              <a:t>υποκαναλιού</a:t>
            </a:r>
            <a:r>
              <a:rPr lang="el-GR" altLang="el-GR" sz="1800" dirty="0" smtClean="0">
                <a:latin typeface="Cambria Math" pitchFamily="18" charset="0"/>
              </a:rPr>
              <a:t>.</a:t>
            </a:r>
            <a:endParaRPr lang="en-US" altLang="el-GR" sz="1800" dirty="0">
              <a:latin typeface="Cambria Math" pitchFamily="18" charset="0"/>
            </a:endParaRPr>
          </a:p>
          <a:p>
            <a:pPr eaLnBrk="1" hangingPunct="1">
              <a:spcBef>
                <a:spcPct val="0"/>
              </a:spcBef>
              <a:buFontTx/>
              <a:buNone/>
            </a:pPr>
            <a:endParaRPr lang="el-GR" altLang="el-GR" sz="1800" dirty="0" smtClean="0">
              <a:latin typeface="Cambria Math" pitchFamily="18" charset="0"/>
            </a:endParaRPr>
          </a:p>
          <a:p>
            <a:pPr eaLnBrk="1" hangingPunct="1">
              <a:spcBef>
                <a:spcPct val="0"/>
              </a:spcBef>
              <a:buFontTx/>
              <a:buNone/>
            </a:pPr>
            <a:endParaRPr lang="el-GR" altLang="el-GR" sz="1800" dirty="0">
              <a:latin typeface="Cambria Math" pitchFamily="18" charset="0"/>
            </a:endParaRPr>
          </a:p>
          <a:p>
            <a:pPr eaLnBrk="1" hangingPunct="1">
              <a:spcBef>
                <a:spcPct val="0"/>
              </a:spcBef>
              <a:buFontTx/>
              <a:buNone/>
            </a:pPr>
            <a:endParaRPr lang="el-GR" altLang="el-GR" sz="1800" dirty="0" smtClean="0">
              <a:latin typeface="Cambria Math" pitchFamily="18" charset="0"/>
            </a:endParaRPr>
          </a:p>
          <a:p>
            <a:pPr eaLnBrk="1" hangingPunct="1">
              <a:spcBef>
                <a:spcPct val="0"/>
              </a:spcBef>
              <a:buFontTx/>
              <a:buNone/>
            </a:pPr>
            <a:endParaRPr lang="el-GR" altLang="el-GR" sz="1800" dirty="0" smtClean="0">
              <a:latin typeface="Cambria Math" pitchFamily="18" charset="0"/>
            </a:endParaRPr>
          </a:p>
          <a:p>
            <a:pPr eaLnBrk="1" hangingPunct="1">
              <a:spcBef>
                <a:spcPct val="0"/>
              </a:spcBef>
              <a:buFontTx/>
              <a:buNone/>
            </a:pPr>
            <a:endParaRPr lang="el-GR" altLang="el-GR" sz="1800" dirty="0">
              <a:latin typeface="Cambria Math" pitchFamily="18" charset="0"/>
            </a:endParaRPr>
          </a:p>
          <a:p>
            <a:pPr eaLnBrk="1" hangingPunct="1">
              <a:spcBef>
                <a:spcPct val="0"/>
              </a:spcBef>
              <a:buFontTx/>
              <a:buNone/>
            </a:pPr>
            <a:endParaRPr lang="el-GR" altLang="el-GR" sz="1800" dirty="0" smtClean="0">
              <a:latin typeface="Cambria Math" pitchFamily="18" charset="0"/>
            </a:endParaRPr>
          </a:p>
          <a:p>
            <a:pPr eaLnBrk="1" hangingPunct="1">
              <a:spcBef>
                <a:spcPct val="0"/>
              </a:spcBef>
              <a:buFontTx/>
              <a:buNone/>
            </a:pPr>
            <a:endParaRPr lang="el-GR" altLang="el-GR" sz="1800" dirty="0">
              <a:latin typeface="Cambria Math" pitchFamily="18" charset="0"/>
            </a:endParaRPr>
          </a:p>
          <a:p>
            <a:pPr eaLnBrk="1" hangingPunct="1">
              <a:spcBef>
                <a:spcPct val="0"/>
              </a:spcBef>
              <a:buFontTx/>
              <a:buNone/>
            </a:pPr>
            <a:endParaRPr lang="el-GR" altLang="el-GR" sz="1800" dirty="0" smtClean="0">
              <a:latin typeface="Cambria Math" pitchFamily="18" charset="0"/>
            </a:endParaRPr>
          </a:p>
          <a:p>
            <a:pPr eaLnBrk="1" hangingPunct="1">
              <a:spcBef>
                <a:spcPct val="0"/>
              </a:spcBef>
              <a:buFontTx/>
              <a:buNone/>
            </a:pPr>
            <a:endParaRPr lang="el-GR" altLang="el-GR" sz="1800" dirty="0">
              <a:latin typeface="Cambria Math" pitchFamily="18" charset="0"/>
            </a:endParaRPr>
          </a:p>
          <a:p>
            <a:pPr eaLnBrk="1" hangingPunct="1">
              <a:spcBef>
                <a:spcPct val="0"/>
              </a:spcBef>
              <a:buFontTx/>
              <a:buNone/>
            </a:pPr>
            <a:endParaRPr lang="el-GR" altLang="el-GR" sz="1800" dirty="0" smtClean="0">
              <a:latin typeface="Cambria Math" pitchFamily="18" charset="0"/>
            </a:endParaRPr>
          </a:p>
          <a:p>
            <a:pPr eaLnBrk="1" hangingPunct="1">
              <a:spcBef>
                <a:spcPct val="0"/>
              </a:spcBef>
              <a:buFontTx/>
              <a:buNone/>
            </a:pPr>
            <a:endParaRPr lang="en-US" altLang="el-GR" sz="1800" dirty="0">
              <a:latin typeface="Cambria Math" pitchFamily="18" charset="0"/>
            </a:endParaRPr>
          </a:p>
          <a:p>
            <a:pPr eaLnBrk="1" hangingPunct="1">
              <a:spcBef>
                <a:spcPct val="0"/>
              </a:spcBef>
              <a:buFontTx/>
              <a:buNone/>
            </a:pPr>
            <a:r>
              <a:rPr lang="el-GR" altLang="el-GR" sz="1800" dirty="0">
                <a:latin typeface="Cambria Math" pitchFamily="18" charset="0"/>
              </a:rPr>
              <a:t>Κάθε υποφέρον διαμορφώνεται, σύμφωνα με κάποια από τις διαμορφώσεις (</a:t>
            </a:r>
            <a:r>
              <a:rPr lang="en-US" altLang="el-GR" sz="1800" dirty="0">
                <a:latin typeface="Cambria Math" pitchFamily="18" charset="0"/>
              </a:rPr>
              <a:t>BPSK</a:t>
            </a:r>
            <a:r>
              <a:rPr lang="el-GR" altLang="el-GR" sz="1800" dirty="0">
                <a:latin typeface="Cambria Math" pitchFamily="18" charset="0"/>
              </a:rPr>
              <a:t>, QPSK, 4-</a:t>
            </a:r>
            <a:r>
              <a:rPr lang="en-US" altLang="el-GR" sz="1800" dirty="0">
                <a:latin typeface="Cambria Math" pitchFamily="18" charset="0"/>
              </a:rPr>
              <a:t>QAM</a:t>
            </a:r>
            <a:r>
              <a:rPr lang="el-GR" altLang="el-GR" sz="1800" dirty="0">
                <a:latin typeface="Cambria Math" pitchFamily="18" charset="0"/>
              </a:rPr>
              <a:t>, 16‐QAM, 64‐QAM, 256‐QAM) και μεταφέρει μόνο ένα μέρος (μερικά </a:t>
            </a:r>
            <a:r>
              <a:rPr lang="el-GR" altLang="el-GR" sz="1800" dirty="0" err="1">
                <a:latin typeface="Cambria Math" pitchFamily="18" charset="0"/>
              </a:rPr>
              <a:t>bits</a:t>
            </a:r>
            <a:r>
              <a:rPr lang="el-GR" altLang="el-GR" sz="1800" dirty="0">
                <a:latin typeface="Cambria Math" pitchFamily="18" charset="0"/>
              </a:rPr>
              <a:t>) της πληροφορίας</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62451" y="116632"/>
            <a:ext cx="7753938" cy="1106269"/>
          </a:xfrm>
          <a:prstGeom prst="rect">
            <a:avLst/>
          </a:prstGeom>
        </p:spPr>
        <p:txBody>
          <a:bodyPr vert="horz" wrap="square" lIns="91440" tIns="45720" rIns="91440" bIns="45720" rtlCol="0" anchor="ctr">
            <a:normAutofit/>
          </a:bodyPr>
          <a:lstStyle/>
          <a:p>
            <a:pPr algn="ctr" rtl="0">
              <a:spcBef>
                <a:spcPct val="0"/>
              </a:spcBef>
            </a:pPr>
            <a:r>
              <a:rPr sz="2800" b="1" kern="1200" dirty="0">
                <a:latin typeface="Cambria Math" pitchFamily="18" charset="0"/>
                <a:ea typeface="Cambria Math" pitchFamily="18" charset="0"/>
                <a:cs typeface="+mj-cs"/>
              </a:rPr>
              <a:t>OFDM </a:t>
            </a:r>
            <a:r>
              <a:rPr lang="el-GR" sz="2800" b="1" kern="1200" dirty="0" smtClean="0">
                <a:latin typeface="Cambria Math" pitchFamily="18" charset="0"/>
                <a:ea typeface="Cambria Math" pitchFamily="18" charset="0"/>
                <a:cs typeface="+mj-cs"/>
              </a:rPr>
              <a:t>σήμα </a:t>
            </a:r>
            <a:r>
              <a:rPr lang="el-GR" sz="2800" b="1" kern="1200" dirty="0">
                <a:latin typeface="Cambria Math" pitchFamily="18" charset="0"/>
                <a:ea typeface="Cambria Math" pitchFamily="18" charset="0"/>
                <a:cs typeface="+mj-cs"/>
              </a:rPr>
              <a:t>στο Χρόνο και στη </a:t>
            </a:r>
            <a:r>
              <a:rPr lang="el-GR" sz="2800" b="1" kern="1200" dirty="0" smtClean="0">
                <a:latin typeface="Cambria Math" pitchFamily="18" charset="0"/>
                <a:ea typeface="Cambria Math" pitchFamily="18" charset="0"/>
                <a:cs typeface="+mj-cs"/>
              </a:rPr>
              <a:t>Συχνότητα</a:t>
            </a:r>
            <a:endParaRPr sz="2800" b="1" kern="1200" dirty="0">
              <a:latin typeface="Cambria Math" pitchFamily="18" charset="0"/>
              <a:ea typeface="Cambria Math" pitchFamily="18" charset="0"/>
              <a:cs typeface="+mj-cs"/>
            </a:endParaRPr>
          </a:p>
        </p:txBody>
      </p:sp>
      <p:sp>
        <p:nvSpPr>
          <p:cNvPr id="4" name="object 4"/>
          <p:cNvSpPr/>
          <p:nvPr/>
        </p:nvSpPr>
        <p:spPr>
          <a:xfrm>
            <a:off x="2273690" y="3932228"/>
            <a:ext cx="4724038" cy="1571577"/>
          </a:xfrm>
          <a:custGeom>
            <a:avLst/>
            <a:gdLst/>
            <a:ahLst/>
            <a:cxnLst/>
            <a:rect l="l" t="t" r="r" b="b"/>
            <a:pathLst>
              <a:path w="5524500" h="1731645">
                <a:moveTo>
                  <a:pt x="0" y="0"/>
                </a:moveTo>
                <a:lnTo>
                  <a:pt x="0" y="1731263"/>
                </a:lnTo>
                <a:lnTo>
                  <a:pt x="5524499" y="1731263"/>
                </a:lnTo>
                <a:lnTo>
                  <a:pt x="5524499" y="0"/>
                </a:lnTo>
                <a:lnTo>
                  <a:pt x="0" y="0"/>
                </a:lnTo>
                <a:close/>
              </a:path>
            </a:pathLst>
          </a:custGeom>
          <a:solidFill>
            <a:srgbClr val="FFFFFF"/>
          </a:solidFill>
        </p:spPr>
        <p:txBody>
          <a:bodyPr wrap="square" lIns="0" tIns="0" rIns="0" bIns="0" rtlCol="0"/>
          <a:lstStyle/>
          <a:p>
            <a:endParaRPr/>
          </a:p>
        </p:txBody>
      </p:sp>
      <p:sp>
        <p:nvSpPr>
          <p:cNvPr id="5" name="object 5"/>
          <p:cNvSpPr/>
          <p:nvPr/>
        </p:nvSpPr>
        <p:spPr>
          <a:xfrm>
            <a:off x="2273690" y="3932228"/>
            <a:ext cx="4724038" cy="1571577"/>
          </a:xfrm>
          <a:custGeom>
            <a:avLst/>
            <a:gdLst/>
            <a:ahLst/>
            <a:cxnLst/>
            <a:rect l="l" t="t" r="r" b="b"/>
            <a:pathLst>
              <a:path w="5524500" h="1731645">
                <a:moveTo>
                  <a:pt x="0" y="0"/>
                </a:moveTo>
                <a:lnTo>
                  <a:pt x="0" y="1731263"/>
                </a:lnTo>
                <a:lnTo>
                  <a:pt x="5524499" y="1731263"/>
                </a:lnTo>
                <a:lnTo>
                  <a:pt x="5524499" y="0"/>
                </a:lnTo>
                <a:lnTo>
                  <a:pt x="0" y="0"/>
                </a:lnTo>
                <a:close/>
              </a:path>
            </a:pathLst>
          </a:custGeom>
          <a:ln w="3175">
            <a:solidFill>
              <a:srgbClr val="FFFFFF"/>
            </a:solidFill>
          </a:ln>
        </p:spPr>
        <p:txBody>
          <a:bodyPr wrap="square" lIns="0" tIns="0" rIns="0" bIns="0" rtlCol="0"/>
          <a:lstStyle/>
          <a:p>
            <a:endParaRPr/>
          </a:p>
        </p:txBody>
      </p:sp>
      <p:sp>
        <p:nvSpPr>
          <p:cNvPr id="6" name="object 6"/>
          <p:cNvSpPr/>
          <p:nvPr/>
        </p:nvSpPr>
        <p:spPr>
          <a:xfrm>
            <a:off x="2274992" y="5461272"/>
            <a:ext cx="1629" cy="0"/>
          </a:xfrm>
          <a:custGeom>
            <a:avLst/>
            <a:gdLst/>
            <a:ahLst/>
            <a:cxnLst/>
            <a:rect l="l" t="t" r="r" b="b"/>
            <a:pathLst>
              <a:path w="1905">
                <a:moveTo>
                  <a:pt x="0" y="0"/>
                </a:moveTo>
                <a:lnTo>
                  <a:pt x="1523" y="0"/>
                </a:lnTo>
              </a:path>
            </a:pathLst>
          </a:custGeom>
          <a:ln w="3175">
            <a:solidFill>
              <a:srgbClr val="000000"/>
            </a:solidFill>
          </a:ln>
        </p:spPr>
        <p:txBody>
          <a:bodyPr wrap="square" lIns="0" tIns="0" rIns="0" bIns="0" rtlCol="0"/>
          <a:lstStyle/>
          <a:p>
            <a:endParaRPr/>
          </a:p>
        </p:txBody>
      </p:sp>
      <p:sp>
        <p:nvSpPr>
          <p:cNvPr id="7" name="object 7"/>
          <p:cNvSpPr/>
          <p:nvPr/>
        </p:nvSpPr>
        <p:spPr>
          <a:xfrm>
            <a:off x="2274992" y="3978561"/>
            <a:ext cx="1629" cy="0"/>
          </a:xfrm>
          <a:custGeom>
            <a:avLst/>
            <a:gdLst/>
            <a:ahLst/>
            <a:cxnLst/>
            <a:rect l="l" t="t" r="r" b="b"/>
            <a:pathLst>
              <a:path w="1905">
                <a:moveTo>
                  <a:pt x="0" y="0"/>
                </a:moveTo>
                <a:lnTo>
                  <a:pt x="1523" y="0"/>
                </a:lnTo>
              </a:path>
            </a:pathLst>
          </a:custGeom>
          <a:ln w="3175">
            <a:solidFill>
              <a:srgbClr val="000000"/>
            </a:solidFill>
          </a:ln>
        </p:spPr>
        <p:txBody>
          <a:bodyPr wrap="square" lIns="0" tIns="0" rIns="0" bIns="0" rtlCol="0"/>
          <a:lstStyle/>
          <a:p>
            <a:endParaRPr/>
          </a:p>
        </p:txBody>
      </p:sp>
      <p:sp>
        <p:nvSpPr>
          <p:cNvPr id="8" name="object 8"/>
          <p:cNvSpPr txBox="1"/>
          <p:nvPr/>
        </p:nvSpPr>
        <p:spPr>
          <a:xfrm>
            <a:off x="2239378" y="5527431"/>
            <a:ext cx="80906" cy="107722"/>
          </a:xfrm>
          <a:prstGeom prst="rect">
            <a:avLst/>
          </a:prstGeom>
        </p:spPr>
        <p:txBody>
          <a:bodyPr vert="horz" wrap="square" lIns="0" tIns="0" rIns="0" bIns="0" rtlCol="0">
            <a:spAutoFit/>
          </a:bodyPr>
          <a:lstStyle/>
          <a:p>
            <a:pPr marL="11135"/>
            <a:r>
              <a:rPr sz="700" spc="83" dirty="0">
                <a:latin typeface="Arial"/>
                <a:cs typeface="Arial"/>
              </a:rPr>
              <a:t>0</a:t>
            </a:r>
            <a:endParaRPr sz="700">
              <a:latin typeface="Arial"/>
              <a:cs typeface="Arial"/>
            </a:endParaRPr>
          </a:p>
        </p:txBody>
      </p:sp>
      <p:sp>
        <p:nvSpPr>
          <p:cNvPr id="9" name="object 9"/>
          <p:cNvSpPr txBox="1"/>
          <p:nvPr/>
        </p:nvSpPr>
        <p:spPr>
          <a:xfrm>
            <a:off x="3029107" y="5527431"/>
            <a:ext cx="80906" cy="107722"/>
          </a:xfrm>
          <a:prstGeom prst="rect">
            <a:avLst/>
          </a:prstGeom>
        </p:spPr>
        <p:txBody>
          <a:bodyPr vert="horz" wrap="square" lIns="0" tIns="0" rIns="0" bIns="0" rtlCol="0">
            <a:spAutoFit/>
          </a:bodyPr>
          <a:lstStyle/>
          <a:p>
            <a:pPr marL="11135"/>
            <a:r>
              <a:rPr sz="700" spc="83" dirty="0">
                <a:latin typeface="Arial"/>
                <a:cs typeface="Arial"/>
              </a:rPr>
              <a:t>2</a:t>
            </a:r>
            <a:endParaRPr sz="700">
              <a:latin typeface="Arial"/>
              <a:cs typeface="Arial"/>
            </a:endParaRPr>
          </a:p>
        </p:txBody>
      </p:sp>
      <p:sp>
        <p:nvSpPr>
          <p:cNvPr id="10" name="object 10"/>
          <p:cNvSpPr txBox="1"/>
          <p:nvPr/>
        </p:nvSpPr>
        <p:spPr>
          <a:xfrm>
            <a:off x="6141106" y="5527431"/>
            <a:ext cx="138463" cy="107722"/>
          </a:xfrm>
          <a:prstGeom prst="rect">
            <a:avLst/>
          </a:prstGeom>
        </p:spPr>
        <p:txBody>
          <a:bodyPr vert="horz" wrap="square" lIns="0" tIns="0" rIns="0" bIns="0" rtlCol="0">
            <a:spAutoFit/>
          </a:bodyPr>
          <a:lstStyle/>
          <a:p>
            <a:pPr marL="11135"/>
            <a:r>
              <a:rPr sz="700" spc="66" dirty="0">
                <a:latin typeface="Arial"/>
                <a:cs typeface="Arial"/>
              </a:rPr>
              <a:t>1</a:t>
            </a:r>
            <a:r>
              <a:rPr sz="700" spc="83" dirty="0">
                <a:latin typeface="Arial"/>
                <a:cs typeface="Arial"/>
              </a:rPr>
              <a:t>0</a:t>
            </a:r>
            <a:endParaRPr sz="700">
              <a:latin typeface="Arial"/>
              <a:cs typeface="Arial"/>
            </a:endParaRPr>
          </a:p>
        </p:txBody>
      </p:sp>
      <p:sp>
        <p:nvSpPr>
          <p:cNvPr id="11" name="object 11"/>
          <p:cNvSpPr/>
          <p:nvPr/>
        </p:nvSpPr>
        <p:spPr>
          <a:xfrm>
            <a:off x="6999030" y="5461272"/>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12" name="object 12"/>
          <p:cNvSpPr/>
          <p:nvPr/>
        </p:nvSpPr>
        <p:spPr>
          <a:xfrm>
            <a:off x="6999030" y="3978561"/>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13" name="object 13"/>
          <p:cNvSpPr txBox="1"/>
          <p:nvPr/>
        </p:nvSpPr>
        <p:spPr>
          <a:xfrm>
            <a:off x="6930835" y="5527431"/>
            <a:ext cx="138463" cy="107722"/>
          </a:xfrm>
          <a:prstGeom prst="rect">
            <a:avLst/>
          </a:prstGeom>
        </p:spPr>
        <p:txBody>
          <a:bodyPr vert="horz" wrap="square" lIns="0" tIns="0" rIns="0" bIns="0" rtlCol="0">
            <a:spAutoFit/>
          </a:bodyPr>
          <a:lstStyle/>
          <a:p>
            <a:pPr marL="11135"/>
            <a:r>
              <a:rPr sz="700" spc="66" dirty="0">
                <a:latin typeface="Arial"/>
                <a:cs typeface="Arial"/>
              </a:rPr>
              <a:t>1</a:t>
            </a:r>
            <a:r>
              <a:rPr sz="700" spc="83" dirty="0">
                <a:latin typeface="Arial"/>
                <a:cs typeface="Arial"/>
              </a:rPr>
              <a:t>2</a:t>
            </a:r>
            <a:endParaRPr sz="700">
              <a:latin typeface="Arial"/>
              <a:cs typeface="Arial"/>
            </a:endParaRPr>
          </a:p>
        </p:txBody>
      </p:sp>
      <p:sp>
        <p:nvSpPr>
          <p:cNvPr id="14" name="object 14"/>
          <p:cNvSpPr txBox="1"/>
          <p:nvPr/>
        </p:nvSpPr>
        <p:spPr>
          <a:xfrm>
            <a:off x="2051720" y="5438911"/>
            <a:ext cx="203622" cy="107722"/>
          </a:xfrm>
          <a:prstGeom prst="rect">
            <a:avLst/>
          </a:prstGeom>
        </p:spPr>
        <p:txBody>
          <a:bodyPr vert="horz" wrap="square" lIns="0" tIns="0" rIns="0" bIns="0" rtlCol="0">
            <a:spAutoFit/>
          </a:bodyPr>
          <a:lstStyle/>
          <a:p>
            <a:pPr marL="11135"/>
            <a:r>
              <a:rPr sz="700" spc="22" dirty="0">
                <a:latin typeface="Arial"/>
                <a:cs typeface="Arial"/>
              </a:rPr>
              <a:t>-</a:t>
            </a:r>
            <a:r>
              <a:rPr sz="700" spc="66" dirty="0">
                <a:latin typeface="Arial"/>
                <a:cs typeface="Arial"/>
              </a:rPr>
              <a:t>0</a:t>
            </a:r>
            <a:r>
              <a:rPr sz="700" spc="61" dirty="0">
                <a:latin typeface="Arial"/>
                <a:cs typeface="Arial"/>
              </a:rPr>
              <a:t>.</a:t>
            </a:r>
            <a:r>
              <a:rPr sz="700" spc="83" dirty="0">
                <a:latin typeface="Arial"/>
                <a:cs typeface="Arial"/>
              </a:rPr>
              <a:t>4</a:t>
            </a:r>
            <a:endParaRPr sz="700">
              <a:latin typeface="Arial"/>
              <a:cs typeface="Arial"/>
            </a:endParaRPr>
          </a:p>
        </p:txBody>
      </p:sp>
      <p:sp>
        <p:nvSpPr>
          <p:cNvPr id="16" name="object 16"/>
          <p:cNvSpPr/>
          <p:nvPr/>
        </p:nvSpPr>
        <p:spPr>
          <a:xfrm>
            <a:off x="2266673" y="3931536"/>
            <a:ext cx="4738033" cy="1573305"/>
          </a:xfrm>
          <a:prstGeom prst="rect">
            <a:avLst/>
          </a:prstGeom>
          <a:blipFill>
            <a:blip r:embed="rId2" cstate="print"/>
            <a:stretch>
              <a:fillRect/>
            </a:stretch>
          </a:blipFill>
        </p:spPr>
        <p:txBody>
          <a:bodyPr wrap="square" lIns="0" tIns="0" rIns="0" bIns="0" rtlCol="0"/>
          <a:lstStyle/>
          <a:p>
            <a:endParaRPr/>
          </a:p>
        </p:txBody>
      </p:sp>
      <p:sp>
        <p:nvSpPr>
          <p:cNvPr id="19" name="object 19"/>
          <p:cNvSpPr/>
          <p:nvPr/>
        </p:nvSpPr>
        <p:spPr>
          <a:xfrm>
            <a:off x="2273690" y="1767636"/>
            <a:ext cx="4724038" cy="1571577"/>
          </a:xfrm>
          <a:custGeom>
            <a:avLst/>
            <a:gdLst/>
            <a:ahLst/>
            <a:cxnLst/>
            <a:rect l="l" t="t" r="r" b="b"/>
            <a:pathLst>
              <a:path w="5524500" h="1731645">
                <a:moveTo>
                  <a:pt x="0" y="0"/>
                </a:moveTo>
                <a:lnTo>
                  <a:pt x="0" y="1731263"/>
                </a:lnTo>
                <a:lnTo>
                  <a:pt x="5524499" y="1731263"/>
                </a:lnTo>
                <a:lnTo>
                  <a:pt x="5524499" y="0"/>
                </a:lnTo>
                <a:lnTo>
                  <a:pt x="0" y="0"/>
                </a:lnTo>
                <a:close/>
              </a:path>
            </a:pathLst>
          </a:custGeom>
          <a:solidFill>
            <a:srgbClr val="FFFFFF"/>
          </a:solidFill>
        </p:spPr>
        <p:txBody>
          <a:bodyPr wrap="square" lIns="0" tIns="0" rIns="0" bIns="0" rtlCol="0"/>
          <a:lstStyle/>
          <a:p>
            <a:endParaRPr/>
          </a:p>
        </p:txBody>
      </p:sp>
      <p:sp>
        <p:nvSpPr>
          <p:cNvPr id="20" name="object 20"/>
          <p:cNvSpPr/>
          <p:nvPr/>
        </p:nvSpPr>
        <p:spPr>
          <a:xfrm>
            <a:off x="2273690" y="1767636"/>
            <a:ext cx="4724038" cy="1571577"/>
          </a:xfrm>
          <a:custGeom>
            <a:avLst/>
            <a:gdLst/>
            <a:ahLst/>
            <a:cxnLst/>
            <a:rect l="l" t="t" r="r" b="b"/>
            <a:pathLst>
              <a:path w="5524500" h="1731645">
                <a:moveTo>
                  <a:pt x="0" y="0"/>
                </a:moveTo>
                <a:lnTo>
                  <a:pt x="0" y="1731263"/>
                </a:lnTo>
                <a:lnTo>
                  <a:pt x="5524499" y="1731263"/>
                </a:lnTo>
                <a:lnTo>
                  <a:pt x="5524499" y="0"/>
                </a:lnTo>
                <a:lnTo>
                  <a:pt x="0" y="0"/>
                </a:lnTo>
                <a:close/>
              </a:path>
            </a:pathLst>
          </a:custGeom>
          <a:ln w="3175">
            <a:solidFill>
              <a:srgbClr val="FFFFFF"/>
            </a:solidFill>
          </a:ln>
        </p:spPr>
        <p:txBody>
          <a:bodyPr wrap="square" lIns="0" tIns="0" rIns="0" bIns="0" rtlCol="0"/>
          <a:lstStyle/>
          <a:p>
            <a:endParaRPr/>
          </a:p>
        </p:txBody>
      </p:sp>
      <p:sp>
        <p:nvSpPr>
          <p:cNvPr id="21" name="object 21"/>
          <p:cNvSpPr/>
          <p:nvPr/>
        </p:nvSpPr>
        <p:spPr>
          <a:xfrm>
            <a:off x="2273690" y="1767635"/>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22" name="object 22"/>
          <p:cNvSpPr/>
          <p:nvPr/>
        </p:nvSpPr>
        <p:spPr>
          <a:xfrm>
            <a:off x="2746745" y="1767635"/>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23" name="object 23"/>
          <p:cNvSpPr/>
          <p:nvPr/>
        </p:nvSpPr>
        <p:spPr>
          <a:xfrm>
            <a:off x="3218496" y="1767635"/>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24" name="object 24"/>
          <p:cNvSpPr/>
          <p:nvPr/>
        </p:nvSpPr>
        <p:spPr>
          <a:xfrm>
            <a:off x="3691552" y="1767635"/>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25" name="object 25"/>
          <p:cNvSpPr/>
          <p:nvPr/>
        </p:nvSpPr>
        <p:spPr>
          <a:xfrm>
            <a:off x="4163304" y="1767635"/>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26" name="object 26"/>
          <p:cNvSpPr/>
          <p:nvPr/>
        </p:nvSpPr>
        <p:spPr>
          <a:xfrm>
            <a:off x="4636359" y="1767635"/>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27" name="object 27"/>
          <p:cNvSpPr/>
          <p:nvPr/>
        </p:nvSpPr>
        <p:spPr>
          <a:xfrm>
            <a:off x="5108112" y="1767635"/>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28" name="object 28"/>
          <p:cNvSpPr/>
          <p:nvPr/>
        </p:nvSpPr>
        <p:spPr>
          <a:xfrm>
            <a:off x="5581167" y="1767635"/>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29" name="object 29"/>
          <p:cNvSpPr/>
          <p:nvPr/>
        </p:nvSpPr>
        <p:spPr>
          <a:xfrm>
            <a:off x="6052919" y="1767635"/>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30" name="object 30"/>
          <p:cNvSpPr/>
          <p:nvPr/>
        </p:nvSpPr>
        <p:spPr>
          <a:xfrm>
            <a:off x="6525975" y="1767635"/>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31" name="object 31"/>
          <p:cNvSpPr/>
          <p:nvPr/>
        </p:nvSpPr>
        <p:spPr>
          <a:xfrm>
            <a:off x="6997727" y="1767635"/>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32" name="object 32"/>
          <p:cNvSpPr/>
          <p:nvPr/>
        </p:nvSpPr>
        <p:spPr>
          <a:xfrm>
            <a:off x="2273690" y="3338865"/>
            <a:ext cx="4724038" cy="0"/>
          </a:xfrm>
          <a:custGeom>
            <a:avLst/>
            <a:gdLst/>
            <a:ahLst/>
            <a:cxnLst/>
            <a:rect l="l" t="t" r="r" b="b"/>
            <a:pathLst>
              <a:path w="5524500">
                <a:moveTo>
                  <a:pt x="0" y="0"/>
                </a:moveTo>
                <a:lnTo>
                  <a:pt x="5524499" y="0"/>
                </a:lnTo>
              </a:path>
            </a:pathLst>
          </a:custGeom>
          <a:ln w="3175">
            <a:solidFill>
              <a:srgbClr val="000000"/>
            </a:solidFill>
            <a:prstDash val="lgDash"/>
          </a:ln>
        </p:spPr>
        <p:txBody>
          <a:bodyPr wrap="square" lIns="0" tIns="0" rIns="0" bIns="0" rtlCol="0"/>
          <a:lstStyle/>
          <a:p>
            <a:endParaRPr/>
          </a:p>
        </p:txBody>
      </p:sp>
      <p:sp>
        <p:nvSpPr>
          <p:cNvPr id="33" name="object 33"/>
          <p:cNvSpPr/>
          <p:nvPr/>
        </p:nvSpPr>
        <p:spPr>
          <a:xfrm>
            <a:off x="6997727" y="3338865"/>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34" name="object 34"/>
          <p:cNvSpPr/>
          <p:nvPr/>
        </p:nvSpPr>
        <p:spPr>
          <a:xfrm>
            <a:off x="2273690" y="3074688"/>
            <a:ext cx="4724038" cy="0"/>
          </a:xfrm>
          <a:custGeom>
            <a:avLst/>
            <a:gdLst/>
            <a:ahLst/>
            <a:cxnLst/>
            <a:rect l="l" t="t" r="r" b="b"/>
            <a:pathLst>
              <a:path w="5524500">
                <a:moveTo>
                  <a:pt x="0" y="0"/>
                </a:moveTo>
                <a:lnTo>
                  <a:pt x="5524499" y="0"/>
                </a:lnTo>
              </a:path>
            </a:pathLst>
          </a:custGeom>
          <a:ln w="3175">
            <a:solidFill>
              <a:srgbClr val="000000"/>
            </a:solidFill>
            <a:prstDash val="lgDash"/>
          </a:ln>
        </p:spPr>
        <p:txBody>
          <a:bodyPr wrap="square" lIns="0" tIns="0" rIns="0" bIns="0" rtlCol="0"/>
          <a:lstStyle/>
          <a:p>
            <a:endParaRPr/>
          </a:p>
        </p:txBody>
      </p:sp>
      <p:sp>
        <p:nvSpPr>
          <p:cNvPr id="35" name="object 35"/>
          <p:cNvSpPr/>
          <p:nvPr/>
        </p:nvSpPr>
        <p:spPr>
          <a:xfrm>
            <a:off x="6997727" y="3074688"/>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36" name="object 36"/>
          <p:cNvSpPr/>
          <p:nvPr/>
        </p:nvSpPr>
        <p:spPr>
          <a:xfrm>
            <a:off x="2273690" y="2817427"/>
            <a:ext cx="4724038" cy="0"/>
          </a:xfrm>
          <a:custGeom>
            <a:avLst/>
            <a:gdLst/>
            <a:ahLst/>
            <a:cxnLst/>
            <a:rect l="l" t="t" r="r" b="b"/>
            <a:pathLst>
              <a:path w="5524500">
                <a:moveTo>
                  <a:pt x="0" y="0"/>
                </a:moveTo>
                <a:lnTo>
                  <a:pt x="5524499" y="0"/>
                </a:lnTo>
              </a:path>
            </a:pathLst>
          </a:custGeom>
          <a:ln w="3175">
            <a:solidFill>
              <a:srgbClr val="000000"/>
            </a:solidFill>
            <a:prstDash val="lgDash"/>
          </a:ln>
        </p:spPr>
        <p:txBody>
          <a:bodyPr wrap="square" lIns="0" tIns="0" rIns="0" bIns="0" rtlCol="0"/>
          <a:lstStyle/>
          <a:p>
            <a:endParaRPr/>
          </a:p>
        </p:txBody>
      </p:sp>
      <p:sp>
        <p:nvSpPr>
          <p:cNvPr id="37" name="object 37"/>
          <p:cNvSpPr/>
          <p:nvPr/>
        </p:nvSpPr>
        <p:spPr>
          <a:xfrm>
            <a:off x="6997727" y="2817427"/>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38" name="object 38"/>
          <p:cNvSpPr/>
          <p:nvPr/>
        </p:nvSpPr>
        <p:spPr>
          <a:xfrm>
            <a:off x="2273690" y="2553250"/>
            <a:ext cx="4724038" cy="0"/>
          </a:xfrm>
          <a:custGeom>
            <a:avLst/>
            <a:gdLst/>
            <a:ahLst/>
            <a:cxnLst/>
            <a:rect l="l" t="t" r="r" b="b"/>
            <a:pathLst>
              <a:path w="5524500">
                <a:moveTo>
                  <a:pt x="0" y="0"/>
                </a:moveTo>
                <a:lnTo>
                  <a:pt x="5524499" y="0"/>
                </a:lnTo>
              </a:path>
            </a:pathLst>
          </a:custGeom>
          <a:ln w="3175">
            <a:solidFill>
              <a:srgbClr val="000000"/>
            </a:solidFill>
            <a:prstDash val="lgDash"/>
          </a:ln>
        </p:spPr>
        <p:txBody>
          <a:bodyPr wrap="square" lIns="0" tIns="0" rIns="0" bIns="0" rtlCol="0"/>
          <a:lstStyle/>
          <a:p>
            <a:endParaRPr/>
          </a:p>
        </p:txBody>
      </p:sp>
      <p:sp>
        <p:nvSpPr>
          <p:cNvPr id="39" name="object 39"/>
          <p:cNvSpPr/>
          <p:nvPr/>
        </p:nvSpPr>
        <p:spPr>
          <a:xfrm>
            <a:off x="6997727" y="2553250"/>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40" name="object 40"/>
          <p:cNvSpPr/>
          <p:nvPr/>
        </p:nvSpPr>
        <p:spPr>
          <a:xfrm>
            <a:off x="2273690" y="2289073"/>
            <a:ext cx="4724038" cy="0"/>
          </a:xfrm>
          <a:custGeom>
            <a:avLst/>
            <a:gdLst/>
            <a:ahLst/>
            <a:cxnLst/>
            <a:rect l="l" t="t" r="r" b="b"/>
            <a:pathLst>
              <a:path w="5524500">
                <a:moveTo>
                  <a:pt x="0" y="0"/>
                </a:moveTo>
                <a:lnTo>
                  <a:pt x="5524499" y="0"/>
                </a:lnTo>
              </a:path>
            </a:pathLst>
          </a:custGeom>
          <a:ln w="3175">
            <a:solidFill>
              <a:srgbClr val="000000"/>
            </a:solidFill>
            <a:prstDash val="lgDash"/>
          </a:ln>
        </p:spPr>
        <p:txBody>
          <a:bodyPr wrap="square" lIns="0" tIns="0" rIns="0" bIns="0" rtlCol="0"/>
          <a:lstStyle/>
          <a:p>
            <a:endParaRPr/>
          </a:p>
        </p:txBody>
      </p:sp>
      <p:sp>
        <p:nvSpPr>
          <p:cNvPr id="41" name="object 41"/>
          <p:cNvSpPr/>
          <p:nvPr/>
        </p:nvSpPr>
        <p:spPr>
          <a:xfrm>
            <a:off x="6997727" y="2289073"/>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42" name="object 42"/>
          <p:cNvSpPr/>
          <p:nvPr/>
        </p:nvSpPr>
        <p:spPr>
          <a:xfrm>
            <a:off x="2273690" y="2031811"/>
            <a:ext cx="4724038" cy="0"/>
          </a:xfrm>
          <a:custGeom>
            <a:avLst/>
            <a:gdLst/>
            <a:ahLst/>
            <a:cxnLst/>
            <a:rect l="l" t="t" r="r" b="b"/>
            <a:pathLst>
              <a:path w="5524500">
                <a:moveTo>
                  <a:pt x="0" y="0"/>
                </a:moveTo>
                <a:lnTo>
                  <a:pt x="5524499" y="0"/>
                </a:lnTo>
              </a:path>
            </a:pathLst>
          </a:custGeom>
          <a:ln w="3175">
            <a:solidFill>
              <a:srgbClr val="000000"/>
            </a:solidFill>
            <a:prstDash val="lgDash"/>
          </a:ln>
        </p:spPr>
        <p:txBody>
          <a:bodyPr wrap="square" lIns="0" tIns="0" rIns="0" bIns="0" rtlCol="0"/>
          <a:lstStyle/>
          <a:p>
            <a:endParaRPr/>
          </a:p>
        </p:txBody>
      </p:sp>
      <p:sp>
        <p:nvSpPr>
          <p:cNvPr id="43" name="object 43"/>
          <p:cNvSpPr/>
          <p:nvPr/>
        </p:nvSpPr>
        <p:spPr>
          <a:xfrm>
            <a:off x="6997727" y="2031811"/>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44" name="object 44"/>
          <p:cNvSpPr/>
          <p:nvPr/>
        </p:nvSpPr>
        <p:spPr>
          <a:xfrm>
            <a:off x="2273690" y="1767635"/>
            <a:ext cx="4724038" cy="0"/>
          </a:xfrm>
          <a:custGeom>
            <a:avLst/>
            <a:gdLst/>
            <a:ahLst/>
            <a:cxnLst/>
            <a:rect l="l" t="t" r="r" b="b"/>
            <a:pathLst>
              <a:path w="5524500">
                <a:moveTo>
                  <a:pt x="0" y="0"/>
                </a:moveTo>
                <a:lnTo>
                  <a:pt x="5524499" y="0"/>
                </a:lnTo>
              </a:path>
            </a:pathLst>
          </a:custGeom>
          <a:ln w="3175">
            <a:solidFill>
              <a:srgbClr val="000000"/>
            </a:solidFill>
            <a:prstDash val="lgDash"/>
          </a:ln>
        </p:spPr>
        <p:txBody>
          <a:bodyPr wrap="square" lIns="0" tIns="0" rIns="0" bIns="0" rtlCol="0"/>
          <a:lstStyle/>
          <a:p>
            <a:endParaRPr/>
          </a:p>
        </p:txBody>
      </p:sp>
      <p:sp>
        <p:nvSpPr>
          <p:cNvPr id="45" name="object 45"/>
          <p:cNvSpPr/>
          <p:nvPr/>
        </p:nvSpPr>
        <p:spPr>
          <a:xfrm>
            <a:off x="6997727" y="1767635"/>
            <a:ext cx="0" cy="0"/>
          </a:xfrm>
          <a:custGeom>
            <a:avLst/>
            <a:gdLst/>
            <a:ahLst/>
            <a:cxnLst/>
            <a:rect l="l" t="t" r="r" b="b"/>
            <a:pathLst>
              <a:path>
                <a:moveTo>
                  <a:pt x="0" y="0"/>
                </a:moveTo>
                <a:lnTo>
                  <a:pt x="0" y="0"/>
                </a:lnTo>
              </a:path>
            </a:pathLst>
          </a:custGeom>
          <a:ln w="3175">
            <a:solidFill>
              <a:srgbClr val="000000"/>
            </a:solidFill>
            <a:prstDash val="lgDash"/>
          </a:ln>
        </p:spPr>
        <p:txBody>
          <a:bodyPr wrap="square" lIns="0" tIns="0" rIns="0" bIns="0" rtlCol="0"/>
          <a:lstStyle/>
          <a:p>
            <a:endParaRPr/>
          </a:p>
        </p:txBody>
      </p:sp>
      <p:sp>
        <p:nvSpPr>
          <p:cNvPr id="46" name="object 46"/>
          <p:cNvSpPr/>
          <p:nvPr/>
        </p:nvSpPr>
        <p:spPr>
          <a:xfrm>
            <a:off x="2273690" y="1767635"/>
            <a:ext cx="4724038" cy="0"/>
          </a:xfrm>
          <a:custGeom>
            <a:avLst/>
            <a:gdLst/>
            <a:ahLst/>
            <a:cxnLst/>
            <a:rect l="l" t="t" r="r" b="b"/>
            <a:pathLst>
              <a:path w="5524500">
                <a:moveTo>
                  <a:pt x="0" y="0"/>
                </a:moveTo>
                <a:lnTo>
                  <a:pt x="5524499" y="0"/>
                </a:lnTo>
              </a:path>
            </a:pathLst>
          </a:custGeom>
          <a:ln w="3175">
            <a:solidFill>
              <a:srgbClr val="000000"/>
            </a:solidFill>
          </a:ln>
        </p:spPr>
        <p:txBody>
          <a:bodyPr wrap="square" lIns="0" tIns="0" rIns="0" bIns="0" rtlCol="0"/>
          <a:lstStyle/>
          <a:p>
            <a:endParaRPr/>
          </a:p>
        </p:txBody>
      </p:sp>
      <p:sp>
        <p:nvSpPr>
          <p:cNvPr id="47" name="object 47"/>
          <p:cNvSpPr/>
          <p:nvPr/>
        </p:nvSpPr>
        <p:spPr>
          <a:xfrm>
            <a:off x="2273690" y="3338865"/>
            <a:ext cx="4724038" cy="0"/>
          </a:xfrm>
          <a:custGeom>
            <a:avLst/>
            <a:gdLst/>
            <a:ahLst/>
            <a:cxnLst/>
            <a:rect l="l" t="t" r="r" b="b"/>
            <a:pathLst>
              <a:path w="5524500">
                <a:moveTo>
                  <a:pt x="0" y="0"/>
                </a:moveTo>
                <a:lnTo>
                  <a:pt x="5524499" y="0"/>
                </a:lnTo>
              </a:path>
            </a:pathLst>
          </a:custGeom>
          <a:ln w="3175">
            <a:solidFill>
              <a:srgbClr val="000000"/>
            </a:solidFill>
          </a:ln>
        </p:spPr>
        <p:txBody>
          <a:bodyPr wrap="square" lIns="0" tIns="0" rIns="0" bIns="0" rtlCol="0"/>
          <a:lstStyle/>
          <a:p>
            <a:endParaRPr/>
          </a:p>
        </p:txBody>
      </p:sp>
      <p:sp>
        <p:nvSpPr>
          <p:cNvPr id="48" name="object 48"/>
          <p:cNvSpPr/>
          <p:nvPr/>
        </p:nvSpPr>
        <p:spPr>
          <a:xfrm>
            <a:off x="2273690" y="3338865"/>
            <a:ext cx="4724038" cy="0"/>
          </a:xfrm>
          <a:custGeom>
            <a:avLst/>
            <a:gdLst/>
            <a:ahLst/>
            <a:cxnLst/>
            <a:rect l="l" t="t" r="r" b="b"/>
            <a:pathLst>
              <a:path w="5524500">
                <a:moveTo>
                  <a:pt x="0" y="0"/>
                </a:moveTo>
                <a:lnTo>
                  <a:pt x="5524499" y="0"/>
                </a:lnTo>
              </a:path>
            </a:pathLst>
          </a:custGeom>
          <a:ln w="3175">
            <a:solidFill>
              <a:srgbClr val="000000"/>
            </a:solidFill>
          </a:ln>
        </p:spPr>
        <p:txBody>
          <a:bodyPr wrap="square" lIns="0" tIns="0" rIns="0" bIns="0" rtlCol="0"/>
          <a:lstStyle/>
          <a:p>
            <a:endParaRPr/>
          </a:p>
        </p:txBody>
      </p:sp>
      <p:sp>
        <p:nvSpPr>
          <p:cNvPr id="49" name="object 49"/>
          <p:cNvSpPr/>
          <p:nvPr/>
        </p:nvSpPr>
        <p:spPr>
          <a:xfrm>
            <a:off x="2274667" y="1767632"/>
            <a:ext cx="0" cy="1571577"/>
          </a:xfrm>
          <a:custGeom>
            <a:avLst/>
            <a:gdLst/>
            <a:ahLst/>
            <a:cxnLst/>
            <a:rect l="l" t="t" r="r" b="b"/>
            <a:pathLst>
              <a:path h="1731645">
                <a:moveTo>
                  <a:pt x="0" y="0"/>
                </a:moveTo>
                <a:lnTo>
                  <a:pt x="0" y="1731266"/>
                </a:lnTo>
              </a:path>
            </a:pathLst>
          </a:custGeom>
          <a:ln w="3809">
            <a:solidFill>
              <a:srgbClr val="000000"/>
            </a:solidFill>
          </a:ln>
        </p:spPr>
        <p:txBody>
          <a:bodyPr wrap="square" lIns="0" tIns="0" rIns="0" bIns="0" rtlCol="0"/>
          <a:lstStyle/>
          <a:p>
            <a:endParaRPr/>
          </a:p>
        </p:txBody>
      </p:sp>
      <p:sp>
        <p:nvSpPr>
          <p:cNvPr id="50" name="object 50"/>
          <p:cNvSpPr txBox="1"/>
          <p:nvPr/>
        </p:nvSpPr>
        <p:spPr>
          <a:xfrm>
            <a:off x="2239378" y="3361456"/>
            <a:ext cx="80906" cy="107722"/>
          </a:xfrm>
          <a:prstGeom prst="rect">
            <a:avLst/>
          </a:prstGeom>
        </p:spPr>
        <p:txBody>
          <a:bodyPr vert="horz" wrap="square" lIns="0" tIns="0" rIns="0" bIns="0" rtlCol="0">
            <a:spAutoFit/>
          </a:bodyPr>
          <a:lstStyle/>
          <a:p>
            <a:pPr marL="11135"/>
            <a:r>
              <a:rPr sz="700" spc="83" dirty="0">
                <a:latin typeface="Arial"/>
                <a:cs typeface="Arial"/>
              </a:rPr>
              <a:t>0</a:t>
            </a:r>
            <a:endParaRPr sz="700">
              <a:latin typeface="Arial"/>
              <a:cs typeface="Arial"/>
            </a:endParaRPr>
          </a:p>
        </p:txBody>
      </p:sp>
      <p:sp>
        <p:nvSpPr>
          <p:cNvPr id="51" name="object 51"/>
          <p:cNvSpPr/>
          <p:nvPr/>
        </p:nvSpPr>
        <p:spPr>
          <a:xfrm>
            <a:off x="2747071" y="1767634"/>
            <a:ext cx="0" cy="1571577"/>
          </a:xfrm>
          <a:custGeom>
            <a:avLst/>
            <a:gdLst/>
            <a:ahLst/>
            <a:cxnLst/>
            <a:rect l="l" t="t" r="r" b="b"/>
            <a:pathLst>
              <a:path h="1731645">
                <a:moveTo>
                  <a:pt x="0" y="0"/>
                </a:moveTo>
                <a:lnTo>
                  <a:pt x="0" y="1731264"/>
                </a:lnTo>
              </a:path>
            </a:pathLst>
          </a:custGeom>
          <a:ln w="3175">
            <a:solidFill>
              <a:srgbClr val="000000"/>
            </a:solidFill>
          </a:ln>
        </p:spPr>
        <p:txBody>
          <a:bodyPr wrap="square" lIns="0" tIns="0" rIns="0" bIns="0" rtlCol="0"/>
          <a:lstStyle/>
          <a:p>
            <a:endParaRPr/>
          </a:p>
        </p:txBody>
      </p:sp>
      <p:sp>
        <p:nvSpPr>
          <p:cNvPr id="52" name="object 52"/>
          <p:cNvSpPr txBox="1"/>
          <p:nvPr/>
        </p:nvSpPr>
        <p:spPr>
          <a:xfrm>
            <a:off x="2662912" y="3361456"/>
            <a:ext cx="171043" cy="107722"/>
          </a:xfrm>
          <a:prstGeom prst="rect">
            <a:avLst/>
          </a:prstGeom>
        </p:spPr>
        <p:txBody>
          <a:bodyPr vert="horz" wrap="square" lIns="0" tIns="0" rIns="0" bIns="0" rtlCol="0">
            <a:spAutoFit/>
          </a:bodyPr>
          <a:lstStyle/>
          <a:p>
            <a:pPr marL="11135"/>
            <a:r>
              <a:rPr sz="700" spc="66" dirty="0">
                <a:latin typeface="Arial"/>
                <a:cs typeface="Arial"/>
              </a:rPr>
              <a:t>0</a:t>
            </a:r>
            <a:r>
              <a:rPr sz="700" spc="61" dirty="0">
                <a:latin typeface="Arial"/>
                <a:cs typeface="Arial"/>
              </a:rPr>
              <a:t>.</a:t>
            </a:r>
            <a:r>
              <a:rPr sz="700" spc="83" dirty="0">
                <a:latin typeface="Arial"/>
                <a:cs typeface="Arial"/>
              </a:rPr>
              <a:t>2</a:t>
            </a:r>
            <a:endParaRPr sz="700">
              <a:latin typeface="Arial"/>
              <a:cs typeface="Arial"/>
            </a:endParaRPr>
          </a:p>
        </p:txBody>
      </p:sp>
      <p:sp>
        <p:nvSpPr>
          <p:cNvPr id="53" name="object 53"/>
          <p:cNvSpPr/>
          <p:nvPr/>
        </p:nvSpPr>
        <p:spPr>
          <a:xfrm>
            <a:off x="3219475" y="1767634"/>
            <a:ext cx="0" cy="1571577"/>
          </a:xfrm>
          <a:custGeom>
            <a:avLst/>
            <a:gdLst/>
            <a:ahLst/>
            <a:cxnLst/>
            <a:rect l="l" t="t" r="r" b="b"/>
            <a:pathLst>
              <a:path h="1731645">
                <a:moveTo>
                  <a:pt x="0" y="0"/>
                </a:moveTo>
                <a:lnTo>
                  <a:pt x="0" y="1731264"/>
                </a:lnTo>
              </a:path>
            </a:pathLst>
          </a:custGeom>
          <a:ln w="3809">
            <a:solidFill>
              <a:srgbClr val="000000"/>
            </a:solidFill>
          </a:ln>
        </p:spPr>
        <p:txBody>
          <a:bodyPr wrap="square" lIns="0" tIns="0" rIns="0" bIns="0" rtlCol="0"/>
          <a:lstStyle/>
          <a:p>
            <a:endParaRPr/>
          </a:p>
        </p:txBody>
      </p:sp>
      <p:sp>
        <p:nvSpPr>
          <p:cNvPr id="54" name="object 54"/>
          <p:cNvSpPr txBox="1"/>
          <p:nvPr/>
        </p:nvSpPr>
        <p:spPr>
          <a:xfrm>
            <a:off x="3134665" y="3361456"/>
            <a:ext cx="171043" cy="107722"/>
          </a:xfrm>
          <a:prstGeom prst="rect">
            <a:avLst/>
          </a:prstGeom>
        </p:spPr>
        <p:txBody>
          <a:bodyPr vert="horz" wrap="square" lIns="0" tIns="0" rIns="0" bIns="0" rtlCol="0">
            <a:spAutoFit/>
          </a:bodyPr>
          <a:lstStyle/>
          <a:p>
            <a:pPr marL="11135"/>
            <a:r>
              <a:rPr sz="700" spc="66" dirty="0">
                <a:latin typeface="Arial"/>
                <a:cs typeface="Arial"/>
              </a:rPr>
              <a:t>0</a:t>
            </a:r>
            <a:r>
              <a:rPr sz="700" spc="61" dirty="0">
                <a:latin typeface="Arial"/>
                <a:cs typeface="Arial"/>
              </a:rPr>
              <a:t>.</a:t>
            </a:r>
            <a:r>
              <a:rPr sz="700" spc="83" dirty="0">
                <a:latin typeface="Arial"/>
                <a:cs typeface="Arial"/>
              </a:rPr>
              <a:t>4</a:t>
            </a:r>
            <a:endParaRPr sz="700">
              <a:latin typeface="Arial"/>
              <a:cs typeface="Arial"/>
            </a:endParaRPr>
          </a:p>
        </p:txBody>
      </p:sp>
      <p:sp>
        <p:nvSpPr>
          <p:cNvPr id="55" name="object 55"/>
          <p:cNvSpPr/>
          <p:nvPr/>
        </p:nvSpPr>
        <p:spPr>
          <a:xfrm>
            <a:off x="3691878" y="1767634"/>
            <a:ext cx="0" cy="1571577"/>
          </a:xfrm>
          <a:custGeom>
            <a:avLst/>
            <a:gdLst/>
            <a:ahLst/>
            <a:cxnLst/>
            <a:rect l="l" t="t" r="r" b="b"/>
            <a:pathLst>
              <a:path h="1731645">
                <a:moveTo>
                  <a:pt x="0" y="0"/>
                </a:moveTo>
                <a:lnTo>
                  <a:pt x="0" y="1731264"/>
                </a:lnTo>
              </a:path>
            </a:pathLst>
          </a:custGeom>
          <a:ln w="3175">
            <a:solidFill>
              <a:srgbClr val="000000"/>
            </a:solidFill>
          </a:ln>
        </p:spPr>
        <p:txBody>
          <a:bodyPr wrap="square" lIns="0" tIns="0" rIns="0" bIns="0" rtlCol="0"/>
          <a:lstStyle/>
          <a:p>
            <a:endParaRPr/>
          </a:p>
        </p:txBody>
      </p:sp>
      <p:graphicFrame>
        <p:nvGraphicFramePr>
          <p:cNvPr id="15" name="object 15"/>
          <p:cNvGraphicFramePr>
            <a:graphicFrameLocks noGrp="1"/>
          </p:cNvGraphicFramePr>
          <p:nvPr>
            <p:extLst>
              <p:ext uri="{D42A27DB-BD31-4B8C-83A1-F6EECF244321}">
                <p14:modId xmlns:p14="http://schemas.microsoft.com/office/powerpoint/2010/main" val="2429467836"/>
              </p:ext>
            </p:extLst>
          </p:nvPr>
        </p:nvGraphicFramePr>
        <p:xfrm>
          <a:off x="2273039" y="3991378"/>
          <a:ext cx="4725015" cy="1571222"/>
        </p:xfrm>
        <a:graphic>
          <a:graphicData uri="http://schemas.openxmlformats.org/drawingml/2006/table">
            <a:tbl>
              <a:tblPr firstRow="1" bandRow="1">
                <a:tableStyleId>{2D5ABB26-0587-4C30-8999-92F81FD0307C}</a:tableStyleId>
              </a:tblPr>
              <a:tblGrid>
                <a:gridCol w="790706">
                  <a:extLst>
                    <a:ext uri="{9D8B030D-6E8A-4147-A177-3AD203B41FA5}">
                      <a16:colId xmlns:a16="http://schemas.microsoft.com/office/drawing/2014/main" val="20000"/>
                    </a:ext>
                  </a:extLst>
                </a:gridCol>
                <a:gridCol w="781910">
                  <a:extLst>
                    <a:ext uri="{9D8B030D-6E8A-4147-A177-3AD203B41FA5}">
                      <a16:colId xmlns:a16="http://schemas.microsoft.com/office/drawing/2014/main" val="20001"/>
                    </a:ext>
                  </a:extLst>
                </a:gridCol>
                <a:gridCol w="790380">
                  <a:extLst>
                    <a:ext uri="{9D8B030D-6E8A-4147-A177-3AD203B41FA5}">
                      <a16:colId xmlns:a16="http://schemas.microsoft.com/office/drawing/2014/main" val="20002"/>
                    </a:ext>
                  </a:extLst>
                </a:gridCol>
                <a:gridCol w="789729">
                  <a:extLst>
                    <a:ext uri="{9D8B030D-6E8A-4147-A177-3AD203B41FA5}">
                      <a16:colId xmlns:a16="http://schemas.microsoft.com/office/drawing/2014/main" val="20003"/>
                    </a:ext>
                  </a:extLst>
                </a:gridCol>
                <a:gridCol w="782561">
                  <a:extLst>
                    <a:ext uri="{9D8B030D-6E8A-4147-A177-3AD203B41FA5}">
                      <a16:colId xmlns:a16="http://schemas.microsoft.com/office/drawing/2014/main" val="20004"/>
                    </a:ext>
                  </a:extLst>
                </a:gridCol>
                <a:gridCol w="789729">
                  <a:extLst>
                    <a:ext uri="{9D8B030D-6E8A-4147-A177-3AD203B41FA5}">
                      <a16:colId xmlns:a16="http://schemas.microsoft.com/office/drawing/2014/main" val="20005"/>
                    </a:ext>
                  </a:extLst>
                </a:gridCol>
              </a:tblGrid>
              <a:tr h="199169">
                <a:tc>
                  <a:txBody>
                    <a:bodyPr/>
                    <a:lstStyle/>
                    <a:p>
                      <a:endParaRPr sz="700" dirty="0">
                        <a:latin typeface="Arial"/>
                        <a:cs typeface="Arial"/>
                      </a:endParaRPr>
                    </a:p>
                  </a:txBody>
                  <a:tcPr marL="0" marR="0" marT="0" marB="0">
                    <a:lnL w="1523">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extLst>
                  <a:ext uri="{0D108BD9-81ED-4DB2-BD59-A6C34878D82A}">
                    <a16:rowId xmlns:a16="http://schemas.microsoft.com/office/drawing/2014/main" val="10000"/>
                  </a:ext>
                </a:extLst>
              </a:tr>
              <a:tr h="197786">
                <a:tc>
                  <a:txBody>
                    <a:bodyPr/>
                    <a:lstStyle/>
                    <a:p>
                      <a:endParaRPr sz="700">
                        <a:latin typeface="Arial"/>
                        <a:cs typeface="Arial"/>
                      </a:endParaRPr>
                    </a:p>
                  </a:txBody>
                  <a:tcPr marL="0" marR="0" marT="0" marB="0">
                    <a:lnL w="1523">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dirty="0">
                        <a:latin typeface="Arial"/>
                        <a:cs typeface="Arial"/>
                      </a:endParaRPr>
                    </a:p>
                  </a:txBody>
                  <a:tcPr marL="0" marR="0" marT="0" marB="0">
                    <a:lnL w="3809">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extLst>
                  <a:ext uri="{0D108BD9-81ED-4DB2-BD59-A6C34878D82A}">
                    <a16:rowId xmlns:a16="http://schemas.microsoft.com/office/drawing/2014/main" val="10001"/>
                  </a:ext>
                </a:extLst>
              </a:tr>
              <a:tr h="190870">
                <a:tc>
                  <a:txBody>
                    <a:bodyPr/>
                    <a:lstStyle/>
                    <a:p>
                      <a:endParaRPr sz="700">
                        <a:latin typeface="Arial"/>
                        <a:cs typeface="Arial"/>
                      </a:endParaRPr>
                    </a:p>
                  </a:txBody>
                  <a:tcPr marL="0" marR="0" marT="0" marB="0">
                    <a:lnL w="1523">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dirty="0">
                        <a:latin typeface="Arial"/>
                        <a:cs typeface="Arial"/>
                      </a:endParaRPr>
                    </a:p>
                  </a:txBody>
                  <a:tcPr marL="0" marR="0" marT="0" marB="0">
                    <a:lnL w="3809">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extLst>
                  <a:ext uri="{0D108BD9-81ED-4DB2-BD59-A6C34878D82A}">
                    <a16:rowId xmlns:a16="http://schemas.microsoft.com/office/drawing/2014/main" val="10002"/>
                  </a:ext>
                </a:extLst>
              </a:tr>
              <a:tr h="197786">
                <a:tc>
                  <a:txBody>
                    <a:bodyPr/>
                    <a:lstStyle/>
                    <a:p>
                      <a:endParaRPr sz="700">
                        <a:latin typeface="Arial"/>
                        <a:cs typeface="Arial"/>
                      </a:endParaRPr>
                    </a:p>
                  </a:txBody>
                  <a:tcPr marL="0" marR="0" marT="0" marB="0">
                    <a:lnL w="1523">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dirty="0">
                        <a:latin typeface="Arial"/>
                        <a:cs typeface="Arial"/>
                      </a:endParaRPr>
                    </a:p>
                  </a:txBody>
                  <a:tcPr marL="0" marR="0" marT="0" marB="0">
                    <a:lnL w="2285">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extLst>
                  <a:ext uri="{0D108BD9-81ED-4DB2-BD59-A6C34878D82A}">
                    <a16:rowId xmlns:a16="http://schemas.microsoft.com/office/drawing/2014/main" val="10003"/>
                  </a:ext>
                </a:extLst>
              </a:tr>
              <a:tr h="197786">
                <a:tc>
                  <a:txBody>
                    <a:bodyPr/>
                    <a:lstStyle/>
                    <a:p>
                      <a:endParaRPr sz="700">
                        <a:latin typeface="Arial"/>
                        <a:cs typeface="Arial"/>
                      </a:endParaRPr>
                    </a:p>
                  </a:txBody>
                  <a:tcPr marL="0" marR="0" marT="0" marB="0">
                    <a:lnL w="1523">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extLst>
                  <a:ext uri="{0D108BD9-81ED-4DB2-BD59-A6C34878D82A}">
                    <a16:rowId xmlns:a16="http://schemas.microsoft.com/office/drawing/2014/main" val="10004"/>
                  </a:ext>
                </a:extLst>
              </a:tr>
              <a:tr h="199169">
                <a:tc>
                  <a:txBody>
                    <a:bodyPr/>
                    <a:lstStyle/>
                    <a:p>
                      <a:endParaRPr sz="700">
                        <a:latin typeface="Arial"/>
                        <a:cs typeface="Arial"/>
                      </a:endParaRPr>
                    </a:p>
                  </a:txBody>
                  <a:tcPr marL="0" marR="0" marT="0" marB="0">
                    <a:lnL w="1523">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extLst>
                  <a:ext uri="{0D108BD9-81ED-4DB2-BD59-A6C34878D82A}">
                    <a16:rowId xmlns:a16="http://schemas.microsoft.com/office/drawing/2014/main" val="10005"/>
                  </a:ext>
                </a:extLst>
              </a:tr>
              <a:tr h="190870">
                <a:tc>
                  <a:txBody>
                    <a:bodyPr/>
                    <a:lstStyle/>
                    <a:p>
                      <a:endParaRPr sz="700">
                        <a:latin typeface="Arial"/>
                        <a:cs typeface="Arial"/>
                      </a:endParaRPr>
                    </a:p>
                  </a:txBody>
                  <a:tcPr marL="0" marR="0" marT="0" marB="0">
                    <a:lnL w="1523">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extLst>
                  <a:ext uri="{0D108BD9-81ED-4DB2-BD59-A6C34878D82A}">
                    <a16:rowId xmlns:a16="http://schemas.microsoft.com/office/drawing/2014/main" val="10006"/>
                  </a:ext>
                </a:extLst>
              </a:tr>
              <a:tr h="197786">
                <a:tc>
                  <a:txBody>
                    <a:bodyPr/>
                    <a:lstStyle/>
                    <a:p>
                      <a:endParaRPr sz="700">
                        <a:latin typeface="Arial"/>
                        <a:cs typeface="Arial"/>
                      </a:endParaRPr>
                    </a:p>
                  </a:txBody>
                  <a:tcPr marL="0" marR="0" marT="0" marB="0">
                    <a:lnL w="1523">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3809">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2285">
                      <a:solidFill>
                        <a:srgbClr val="000000"/>
                      </a:solidFill>
                      <a:prstDash val="solid"/>
                    </a:lnR>
                    <a:lnT w="1523">
                      <a:solidFill>
                        <a:srgbClr val="000000"/>
                      </a:solidFill>
                      <a:prstDash val="solid"/>
                    </a:lnT>
                    <a:lnB w="1523">
                      <a:solidFill>
                        <a:srgbClr val="000000"/>
                      </a:solidFill>
                      <a:prstDash val="solid"/>
                    </a:lnB>
                  </a:tcPr>
                </a:tc>
                <a:tc>
                  <a:txBody>
                    <a:bodyPr/>
                    <a:lstStyle/>
                    <a:p>
                      <a:endParaRPr sz="700">
                        <a:latin typeface="Arial"/>
                        <a:cs typeface="Arial"/>
                      </a:endParaRPr>
                    </a:p>
                  </a:txBody>
                  <a:tcPr marL="0" marR="0" marT="0" marB="0">
                    <a:lnL w="2285">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tc>
                  <a:txBody>
                    <a:bodyPr/>
                    <a:lstStyle/>
                    <a:p>
                      <a:endParaRPr sz="700" dirty="0">
                        <a:latin typeface="Arial"/>
                        <a:cs typeface="Arial"/>
                      </a:endParaRPr>
                    </a:p>
                  </a:txBody>
                  <a:tcPr marL="0" marR="0" marT="0" marB="0">
                    <a:lnL w="3809">
                      <a:solidFill>
                        <a:srgbClr val="000000"/>
                      </a:solidFill>
                      <a:prstDash val="solid"/>
                    </a:lnL>
                    <a:lnR w="3809">
                      <a:solidFill>
                        <a:srgbClr val="000000"/>
                      </a:solidFill>
                      <a:prstDash val="solid"/>
                    </a:lnR>
                    <a:lnT w="1523">
                      <a:solidFill>
                        <a:srgbClr val="000000"/>
                      </a:solidFill>
                      <a:prstDash val="solid"/>
                    </a:lnT>
                    <a:lnB w="1523">
                      <a:solidFill>
                        <a:srgbClr val="000000"/>
                      </a:solidFill>
                      <a:prstDash val="solid"/>
                    </a:lnB>
                  </a:tcPr>
                </a:tc>
                <a:extLst>
                  <a:ext uri="{0D108BD9-81ED-4DB2-BD59-A6C34878D82A}">
                    <a16:rowId xmlns:a16="http://schemas.microsoft.com/office/drawing/2014/main" val="10007"/>
                  </a:ext>
                </a:extLst>
              </a:tr>
            </a:tbl>
          </a:graphicData>
        </a:graphic>
      </p:graphicFrame>
      <p:sp>
        <p:nvSpPr>
          <p:cNvPr id="56" name="object 56"/>
          <p:cNvSpPr txBox="1"/>
          <p:nvPr/>
        </p:nvSpPr>
        <p:spPr>
          <a:xfrm>
            <a:off x="3607719" y="3361456"/>
            <a:ext cx="171043" cy="107722"/>
          </a:xfrm>
          <a:prstGeom prst="rect">
            <a:avLst/>
          </a:prstGeom>
        </p:spPr>
        <p:txBody>
          <a:bodyPr vert="horz" wrap="square" lIns="0" tIns="0" rIns="0" bIns="0" rtlCol="0">
            <a:spAutoFit/>
          </a:bodyPr>
          <a:lstStyle/>
          <a:p>
            <a:pPr marL="11135"/>
            <a:r>
              <a:rPr sz="700" spc="66" dirty="0">
                <a:latin typeface="Arial"/>
                <a:cs typeface="Arial"/>
              </a:rPr>
              <a:t>0</a:t>
            </a:r>
            <a:r>
              <a:rPr sz="700" spc="61" dirty="0">
                <a:latin typeface="Arial"/>
                <a:cs typeface="Arial"/>
              </a:rPr>
              <a:t>.</a:t>
            </a:r>
            <a:r>
              <a:rPr sz="700" spc="83" dirty="0">
                <a:latin typeface="Arial"/>
                <a:cs typeface="Arial"/>
              </a:rPr>
              <a:t>6</a:t>
            </a:r>
            <a:endParaRPr sz="700">
              <a:latin typeface="Arial"/>
              <a:cs typeface="Arial"/>
            </a:endParaRPr>
          </a:p>
        </p:txBody>
      </p:sp>
      <p:sp>
        <p:nvSpPr>
          <p:cNvPr id="57" name="object 57"/>
          <p:cNvSpPr/>
          <p:nvPr/>
        </p:nvSpPr>
        <p:spPr>
          <a:xfrm>
            <a:off x="4164282" y="1767634"/>
            <a:ext cx="0" cy="1571577"/>
          </a:xfrm>
          <a:custGeom>
            <a:avLst/>
            <a:gdLst/>
            <a:ahLst/>
            <a:cxnLst/>
            <a:rect l="l" t="t" r="r" b="b"/>
            <a:pathLst>
              <a:path h="1731645">
                <a:moveTo>
                  <a:pt x="0" y="0"/>
                </a:moveTo>
                <a:lnTo>
                  <a:pt x="0" y="1731264"/>
                </a:lnTo>
              </a:path>
            </a:pathLst>
          </a:custGeom>
          <a:ln w="3809">
            <a:solidFill>
              <a:srgbClr val="000000"/>
            </a:solidFill>
          </a:ln>
        </p:spPr>
        <p:txBody>
          <a:bodyPr wrap="square" lIns="0" tIns="0" rIns="0" bIns="0" rtlCol="0"/>
          <a:lstStyle/>
          <a:p>
            <a:endParaRPr/>
          </a:p>
        </p:txBody>
      </p:sp>
      <p:sp>
        <p:nvSpPr>
          <p:cNvPr id="58" name="object 58"/>
          <p:cNvSpPr/>
          <p:nvPr/>
        </p:nvSpPr>
        <p:spPr>
          <a:xfrm>
            <a:off x="4636686" y="1767634"/>
            <a:ext cx="0" cy="1571577"/>
          </a:xfrm>
          <a:custGeom>
            <a:avLst/>
            <a:gdLst/>
            <a:ahLst/>
            <a:cxnLst/>
            <a:rect l="l" t="t" r="r" b="b"/>
            <a:pathLst>
              <a:path h="1731645">
                <a:moveTo>
                  <a:pt x="0" y="0"/>
                </a:moveTo>
                <a:lnTo>
                  <a:pt x="0" y="1731264"/>
                </a:lnTo>
              </a:path>
            </a:pathLst>
          </a:custGeom>
          <a:ln w="3175">
            <a:solidFill>
              <a:srgbClr val="000000"/>
            </a:solidFill>
          </a:ln>
        </p:spPr>
        <p:txBody>
          <a:bodyPr wrap="square" lIns="0" tIns="0" rIns="0" bIns="0" rtlCol="0"/>
          <a:lstStyle/>
          <a:p>
            <a:endParaRPr/>
          </a:p>
        </p:txBody>
      </p:sp>
      <p:sp>
        <p:nvSpPr>
          <p:cNvPr id="59" name="object 59"/>
          <p:cNvSpPr/>
          <p:nvPr/>
        </p:nvSpPr>
        <p:spPr>
          <a:xfrm>
            <a:off x="5109090" y="1767634"/>
            <a:ext cx="0" cy="1571577"/>
          </a:xfrm>
          <a:custGeom>
            <a:avLst/>
            <a:gdLst/>
            <a:ahLst/>
            <a:cxnLst/>
            <a:rect l="l" t="t" r="r" b="b"/>
            <a:pathLst>
              <a:path h="1731645">
                <a:moveTo>
                  <a:pt x="0" y="0"/>
                </a:moveTo>
                <a:lnTo>
                  <a:pt x="0" y="1731264"/>
                </a:lnTo>
              </a:path>
            </a:pathLst>
          </a:custGeom>
          <a:ln w="3809">
            <a:solidFill>
              <a:srgbClr val="000000"/>
            </a:solidFill>
          </a:ln>
        </p:spPr>
        <p:txBody>
          <a:bodyPr wrap="square" lIns="0" tIns="0" rIns="0" bIns="0" rtlCol="0"/>
          <a:lstStyle/>
          <a:p>
            <a:endParaRPr/>
          </a:p>
        </p:txBody>
      </p:sp>
      <p:sp>
        <p:nvSpPr>
          <p:cNvPr id="60" name="object 60"/>
          <p:cNvSpPr/>
          <p:nvPr/>
        </p:nvSpPr>
        <p:spPr>
          <a:xfrm>
            <a:off x="5581494" y="1767634"/>
            <a:ext cx="0" cy="1571577"/>
          </a:xfrm>
          <a:custGeom>
            <a:avLst/>
            <a:gdLst/>
            <a:ahLst/>
            <a:cxnLst/>
            <a:rect l="l" t="t" r="r" b="b"/>
            <a:pathLst>
              <a:path h="1731645">
                <a:moveTo>
                  <a:pt x="0" y="0"/>
                </a:moveTo>
                <a:lnTo>
                  <a:pt x="0" y="1731264"/>
                </a:lnTo>
              </a:path>
            </a:pathLst>
          </a:custGeom>
          <a:ln w="3175">
            <a:solidFill>
              <a:srgbClr val="000000"/>
            </a:solidFill>
          </a:ln>
        </p:spPr>
        <p:txBody>
          <a:bodyPr wrap="square" lIns="0" tIns="0" rIns="0" bIns="0" rtlCol="0"/>
          <a:lstStyle/>
          <a:p>
            <a:endParaRPr/>
          </a:p>
        </p:txBody>
      </p:sp>
      <p:sp>
        <p:nvSpPr>
          <p:cNvPr id="61" name="object 61"/>
          <p:cNvSpPr txBox="1"/>
          <p:nvPr/>
        </p:nvSpPr>
        <p:spPr>
          <a:xfrm>
            <a:off x="5497334" y="3361456"/>
            <a:ext cx="171043" cy="107722"/>
          </a:xfrm>
          <a:prstGeom prst="rect">
            <a:avLst/>
          </a:prstGeom>
        </p:spPr>
        <p:txBody>
          <a:bodyPr vert="horz" wrap="square" lIns="0" tIns="0" rIns="0" bIns="0" rtlCol="0">
            <a:spAutoFit/>
          </a:bodyPr>
          <a:lstStyle/>
          <a:p>
            <a:pPr marL="11135"/>
            <a:r>
              <a:rPr sz="700" spc="66" dirty="0">
                <a:latin typeface="Arial"/>
                <a:cs typeface="Arial"/>
              </a:rPr>
              <a:t>1</a:t>
            </a:r>
            <a:r>
              <a:rPr sz="700" spc="61" dirty="0">
                <a:latin typeface="Arial"/>
                <a:cs typeface="Arial"/>
              </a:rPr>
              <a:t>.</a:t>
            </a:r>
            <a:r>
              <a:rPr sz="700" spc="83" dirty="0">
                <a:latin typeface="Arial"/>
                <a:cs typeface="Arial"/>
              </a:rPr>
              <a:t>4</a:t>
            </a:r>
            <a:endParaRPr sz="700">
              <a:latin typeface="Arial"/>
              <a:cs typeface="Arial"/>
            </a:endParaRPr>
          </a:p>
        </p:txBody>
      </p:sp>
      <p:sp>
        <p:nvSpPr>
          <p:cNvPr id="62" name="object 62"/>
          <p:cNvSpPr/>
          <p:nvPr/>
        </p:nvSpPr>
        <p:spPr>
          <a:xfrm>
            <a:off x="6053897" y="1767634"/>
            <a:ext cx="0" cy="1571577"/>
          </a:xfrm>
          <a:custGeom>
            <a:avLst/>
            <a:gdLst/>
            <a:ahLst/>
            <a:cxnLst/>
            <a:rect l="l" t="t" r="r" b="b"/>
            <a:pathLst>
              <a:path h="1731645">
                <a:moveTo>
                  <a:pt x="0" y="0"/>
                </a:moveTo>
                <a:lnTo>
                  <a:pt x="0" y="1731264"/>
                </a:lnTo>
              </a:path>
            </a:pathLst>
          </a:custGeom>
          <a:ln w="3809">
            <a:solidFill>
              <a:srgbClr val="000000"/>
            </a:solidFill>
          </a:ln>
        </p:spPr>
        <p:txBody>
          <a:bodyPr wrap="square" lIns="0" tIns="0" rIns="0" bIns="0" rtlCol="0"/>
          <a:lstStyle/>
          <a:p>
            <a:endParaRPr/>
          </a:p>
        </p:txBody>
      </p:sp>
      <p:sp>
        <p:nvSpPr>
          <p:cNvPr id="63" name="object 63"/>
          <p:cNvSpPr txBox="1"/>
          <p:nvPr/>
        </p:nvSpPr>
        <p:spPr>
          <a:xfrm>
            <a:off x="5970388" y="3361456"/>
            <a:ext cx="169414" cy="107722"/>
          </a:xfrm>
          <a:prstGeom prst="rect">
            <a:avLst/>
          </a:prstGeom>
        </p:spPr>
        <p:txBody>
          <a:bodyPr vert="horz" wrap="square" lIns="0" tIns="0" rIns="0" bIns="0" rtlCol="0">
            <a:spAutoFit/>
          </a:bodyPr>
          <a:lstStyle/>
          <a:p>
            <a:pPr marL="11135"/>
            <a:r>
              <a:rPr sz="700" spc="57" dirty="0">
                <a:latin typeface="Arial"/>
                <a:cs typeface="Arial"/>
              </a:rPr>
              <a:t>1</a:t>
            </a:r>
            <a:r>
              <a:rPr sz="700" spc="61" dirty="0">
                <a:latin typeface="Arial"/>
                <a:cs typeface="Arial"/>
              </a:rPr>
              <a:t>.</a:t>
            </a:r>
            <a:r>
              <a:rPr sz="700" spc="83" dirty="0">
                <a:latin typeface="Arial"/>
                <a:cs typeface="Arial"/>
              </a:rPr>
              <a:t>6</a:t>
            </a:r>
            <a:endParaRPr sz="700">
              <a:latin typeface="Arial"/>
              <a:cs typeface="Arial"/>
            </a:endParaRPr>
          </a:p>
        </p:txBody>
      </p:sp>
      <p:sp>
        <p:nvSpPr>
          <p:cNvPr id="64" name="object 64"/>
          <p:cNvSpPr/>
          <p:nvPr/>
        </p:nvSpPr>
        <p:spPr>
          <a:xfrm>
            <a:off x="6526301" y="1767634"/>
            <a:ext cx="0" cy="1571577"/>
          </a:xfrm>
          <a:custGeom>
            <a:avLst/>
            <a:gdLst/>
            <a:ahLst/>
            <a:cxnLst/>
            <a:rect l="l" t="t" r="r" b="b"/>
            <a:pathLst>
              <a:path h="1731645">
                <a:moveTo>
                  <a:pt x="0" y="0"/>
                </a:moveTo>
                <a:lnTo>
                  <a:pt x="0" y="1731264"/>
                </a:lnTo>
              </a:path>
            </a:pathLst>
          </a:custGeom>
          <a:ln w="3175">
            <a:solidFill>
              <a:srgbClr val="000000"/>
            </a:solidFill>
          </a:ln>
        </p:spPr>
        <p:txBody>
          <a:bodyPr wrap="square" lIns="0" tIns="0" rIns="0" bIns="0" rtlCol="0"/>
          <a:lstStyle/>
          <a:p>
            <a:endParaRPr/>
          </a:p>
        </p:txBody>
      </p:sp>
      <p:sp>
        <p:nvSpPr>
          <p:cNvPr id="65" name="object 65"/>
          <p:cNvSpPr txBox="1"/>
          <p:nvPr/>
        </p:nvSpPr>
        <p:spPr>
          <a:xfrm>
            <a:off x="6442141" y="3361456"/>
            <a:ext cx="171043" cy="107722"/>
          </a:xfrm>
          <a:prstGeom prst="rect">
            <a:avLst/>
          </a:prstGeom>
        </p:spPr>
        <p:txBody>
          <a:bodyPr vert="horz" wrap="square" lIns="0" tIns="0" rIns="0" bIns="0" rtlCol="0">
            <a:spAutoFit/>
          </a:bodyPr>
          <a:lstStyle/>
          <a:p>
            <a:pPr marL="11135"/>
            <a:r>
              <a:rPr sz="700" spc="66" dirty="0">
                <a:latin typeface="Arial"/>
                <a:cs typeface="Arial"/>
              </a:rPr>
              <a:t>1</a:t>
            </a:r>
            <a:r>
              <a:rPr sz="700" spc="61" dirty="0">
                <a:latin typeface="Arial"/>
                <a:cs typeface="Arial"/>
              </a:rPr>
              <a:t>.</a:t>
            </a:r>
            <a:r>
              <a:rPr sz="700" spc="83" dirty="0">
                <a:latin typeface="Arial"/>
                <a:cs typeface="Arial"/>
              </a:rPr>
              <a:t>8</a:t>
            </a:r>
            <a:endParaRPr sz="700">
              <a:latin typeface="Arial"/>
              <a:cs typeface="Arial"/>
            </a:endParaRPr>
          </a:p>
        </p:txBody>
      </p:sp>
      <p:sp>
        <p:nvSpPr>
          <p:cNvPr id="66" name="object 66"/>
          <p:cNvSpPr/>
          <p:nvPr/>
        </p:nvSpPr>
        <p:spPr>
          <a:xfrm>
            <a:off x="6998714" y="1767627"/>
            <a:ext cx="0" cy="1572729"/>
          </a:xfrm>
          <a:custGeom>
            <a:avLst/>
            <a:gdLst/>
            <a:ahLst/>
            <a:cxnLst/>
            <a:rect l="l" t="t" r="r" b="b"/>
            <a:pathLst>
              <a:path h="1732914">
                <a:moveTo>
                  <a:pt x="0" y="0"/>
                </a:moveTo>
                <a:lnTo>
                  <a:pt x="0" y="1732796"/>
                </a:lnTo>
              </a:path>
            </a:pathLst>
          </a:custGeom>
          <a:ln w="3809">
            <a:solidFill>
              <a:srgbClr val="000000"/>
            </a:solidFill>
          </a:ln>
        </p:spPr>
        <p:txBody>
          <a:bodyPr wrap="square" lIns="0" tIns="0" rIns="0" bIns="0" rtlCol="0"/>
          <a:lstStyle/>
          <a:p>
            <a:endParaRPr/>
          </a:p>
        </p:txBody>
      </p:sp>
      <p:sp>
        <p:nvSpPr>
          <p:cNvPr id="67" name="object 67"/>
          <p:cNvSpPr txBox="1"/>
          <p:nvPr/>
        </p:nvSpPr>
        <p:spPr>
          <a:xfrm>
            <a:off x="6963414" y="3361456"/>
            <a:ext cx="80906" cy="107722"/>
          </a:xfrm>
          <a:prstGeom prst="rect">
            <a:avLst/>
          </a:prstGeom>
        </p:spPr>
        <p:txBody>
          <a:bodyPr vert="horz" wrap="square" lIns="0" tIns="0" rIns="0" bIns="0" rtlCol="0">
            <a:spAutoFit/>
          </a:bodyPr>
          <a:lstStyle/>
          <a:p>
            <a:pPr marL="11135"/>
            <a:r>
              <a:rPr sz="700" spc="83" dirty="0">
                <a:latin typeface="Arial"/>
                <a:cs typeface="Arial"/>
              </a:rPr>
              <a:t>2</a:t>
            </a:r>
            <a:endParaRPr sz="700">
              <a:latin typeface="Arial"/>
              <a:cs typeface="Arial"/>
            </a:endParaRPr>
          </a:p>
        </p:txBody>
      </p:sp>
      <p:sp>
        <p:nvSpPr>
          <p:cNvPr id="68" name="object 68"/>
          <p:cNvSpPr/>
          <p:nvPr/>
        </p:nvSpPr>
        <p:spPr>
          <a:xfrm>
            <a:off x="2273690" y="3338865"/>
            <a:ext cx="49954" cy="0"/>
          </a:xfrm>
          <a:custGeom>
            <a:avLst/>
            <a:gdLst/>
            <a:ahLst/>
            <a:cxnLst/>
            <a:rect l="l" t="t" r="r" b="b"/>
            <a:pathLst>
              <a:path w="58419">
                <a:moveTo>
                  <a:pt x="0" y="0"/>
                </a:moveTo>
                <a:lnTo>
                  <a:pt x="57911" y="0"/>
                </a:lnTo>
              </a:path>
            </a:pathLst>
          </a:custGeom>
          <a:ln w="3175">
            <a:solidFill>
              <a:srgbClr val="000000"/>
            </a:solidFill>
          </a:ln>
        </p:spPr>
        <p:txBody>
          <a:bodyPr wrap="square" lIns="0" tIns="0" rIns="0" bIns="0" rtlCol="0"/>
          <a:lstStyle/>
          <a:p>
            <a:endParaRPr/>
          </a:p>
        </p:txBody>
      </p:sp>
      <p:sp>
        <p:nvSpPr>
          <p:cNvPr id="69" name="object 69"/>
          <p:cNvSpPr/>
          <p:nvPr/>
        </p:nvSpPr>
        <p:spPr>
          <a:xfrm>
            <a:off x="2323210" y="3339557"/>
            <a:ext cx="1629" cy="0"/>
          </a:xfrm>
          <a:custGeom>
            <a:avLst/>
            <a:gdLst/>
            <a:ahLst/>
            <a:cxnLst/>
            <a:rect l="l" t="t" r="r" b="b"/>
            <a:pathLst>
              <a:path w="1905">
                <a:moveTo>
                  <a:pt x="0" y="0"/>
                </a:moveTo>
                <a:lnTo>
                  <a:pt x="1523" y="0"/>
                </a:lnTo>
              </a:path>
            </a:pathLst>
          </a:custGeom>
          <a:ln w="3175">
            <a:solidFill>
              <a:srgbClr val="000000"/>
            </a:solidFill>
          </a:ln>
        </p:spPr>
        <p:txBody>
          <a:bodyPr wrap="square" lIns="0" tIns="0" rIns="0" bIns="0" rtlCol="0"/>
          <a:lstStyle/>
          <a:p>
            <a:endParaRPr/>
          </a:p>
        </p:txBody>
      </p:sp>
      <p:sp>
        <p:nvSpPr>
          <p:cNvPr id="70" name="object 70"/>
          <p:cNvSpPr/>
          <p:nvPr/>
        </p:nvSpPr>
        <p:spPr>
          <a:xfrm>
            <a:off x="6949510" y="3338865"/>
            <a:ext cx="48326" cy="0"/>
          </a:xfrm>
          <a:custGeom>
            <a:avLst/>
            <a:gdLst/>
            <a:ahLst/>
            <a:cxnLst/>
            <a:rect l="l" t="t" r="r" b="b"/>
            <a:pathLst>
              <a:path w="56515">
                <a:moveTo>
                  <a:pt x="56387" y="0"/>
                </a:moveTo>
                <a:lnTo>
                  <a:pt x="0" y="0"/>
                </a:lnTo>
              </a:path>
            </a:pathLst>
          </a:custGeom>
          <a:ln w="3175">
            <a:solidFill>
              <a:srgbClr val="000000"/>
            </a:solidFill>
          </a:ln>
        </p:spPr>
        <p:txBody>
          <a:bodyPr wrap="square" lIns="0" tIns="0" rIns="0" bIns="0" rtlCol="0"/>
          <a:lstStyle/>
          <a:p>
            <a:endParaRPr/>
          </a:p>
        </p:txBody>
      </p:sp>
      <p:sp>
        <p:nvSpPr>
          <p:cNvPr id="71" name="object 71"/>
          <p:cNvSpPr/>
          <p:nvPr/>
        </p:nvSpPr>
        <p:spPr>
          <a:xfrm>
            <a:off x="6949509" y="3339557"/>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72" name="object 72"/>
          <p:cNvSpPr txBox="1"/>
          <p:nvPr/>
        </p:nvSpPr>
        <p:spPr>
          <a:xfrm>
            <a:off x="2051720" y="3274319"/>
            <a:ext cx="203622" cy="107722"/>
          </a:xfrm>
          <a:prstGeom prst="rect">
            <a:avLst/>
          </a:prstGeom>
        </p:spPr>
        <p:txBody>
          <a:bodyPr vert="horz" wrap="square" lIns="0" tIns="0" rIns="0" bIns="0" rtlCol="0">
            <a:spAutoFit/>
          </a:bodyPr>
          <a:lstStyle/>
          <a:p>
            <a:pPr marL="11135"/>
            <a:r>
              <a:rPr sz="700" spc="22" dirty="0">
                <a:latin typeface="Arial"/>
                <a:cs typeface="Arial"/>
              </a:rPr>
              <a:t>-</a:t>
            </a:r>
            <a:r>
              <a:rPr sz="700" spc="66" dirty="0">
                <a:latin typeface="Arial"/>
                <a:cs typeface="Arial"/>
              </a:rPr>
              <a:t>1</a:t>
            </a:r>
            <a:r>
              <a:rPr sz="700" spc="61" dirty="0">
                <a:latin typeface="Arial"/>
                <a:cs typeface="Arial"/>
              </a:rPr>
              <a:t>.</a:t>
            </a:r>
            <a:r>
              <a:rPr sz="700" spc="83" dirty="0">
                <a:latin typeface="Arial"/>
                <a:cs typeface="Arial"/>
              </a:rPr>
              <a:t>5</a:t>
            </a:r>
            <a:endParaRPr sz="700">
              <a:latin typeface="Arial"/>
              <a:cs typeface="Arial"/>
            </a:endParaRPr>
          </a:p>
        </p:txBody>
      </p:sp>
      <p:sp>
        <p:nvSpPr>
          <p:cNvPr id="73" name="object 73"/>
          <p:cNvSpPr/>
          <p:nvPr/>
        </p:nvSpPr>
        <p:spPr>
          <a:xfrm>
            <a:off x="2273690" y="3074688"/>
            <a:ext cx="49954" cy="0"/>
          </a:xfrm>
          <a:custGeom>
            <a:avLst/>
            <a:gdLst/>
            <a:ahLst/>
            <a:cxnLst/>
            <a:rect l="l" t="t" r="r" b="b"/>
            <a:pathLst>
              <a:path w="58419">
                <a:moveTo>
                  <a:pt x="0" y="0"/>
                </a:moveTo>
                <a:lnTo>
                  <a:pt x="57911" y="0"/>
                </a:lnTo>
              </a:path>
            </a:pathLst>
          </a:custGeom>
          <a:ln w="3175">
            <a:solidFill>
              <a:srgbClr val="000000"/>
            </a:solidFill>
          </a:ln>
        </p:spPr>
        <p:txBody>
          <a:bodyPr wrap="square" lIns="0" tIns="0" rIns="0" bIns="0" rtlCol="0"/>
          <a:lstStyle/>
          <a:p>
            <a:endParaRPr/>
          </a:p>
        </p:txBody>
      </p:sp>
      <p:sp>
        <p:nvSpPr>
          <p:cNvPr id="74" name="object 74"/>
          <p:cNvSpPr/>
          <p:nvPr/>
        </p:nvSpPr>
        <p:spPr>
          <a:xfrm>
            <a:off x="2323210" y="3075380"/>
            <a:ext cx="1629" cy="0"/>
          </a:xfrm>
          <a:custGeom>
            <a:avLst/>
            <a:gdLst/>
            <a:ahLst/>
            <a:cxnLst/>
            <a:rect l="l" t="t" r="r" b="b"/>
            <a:pathLst>
              <a:path w="1905">
                <a:moveTo>
                  <a:pt x="0" y="0"/>
                </a:moveTo>
                <a:lnTo>
                  <a:pt x="1523" y="0"/>
                </a:lnTo>
              </a:path>
            </a:pathLst>
          </a:custGeom>
          <a:ln w="3175">
            <a:solidFill>
              <a:srgbClr val="000000"/>
            </a:solidFill>
          </a:ln>
        </p:spPr>
        <p:txBody>
          <a:bodyPr wrap="square" lIns="0" tIns="0" rIns="0" bIns="0" rtlCol="0"/>
          <a:lstStyle/>
          <a:p>
            <a:endParaRPr/>
          </a:p>
        </p:txBody>
      </p:sp>
      <p:sp>
        <p:nvSpPr>
          <p:cNvPr id="75" name="object 75"/>
          <p:cNvSpPr/>
          <p:nvPr/>
        </p:nvSpPr>
        <p:spPr>
          <a:xfrm>
            <a:off x="6949510" y="3074688"/>
            <a:ext cx="48326" cy="0"/>
          </a:xfrm>
          <a:custGeom>
            <a:avLst/>
            <a:gdLst/>
            <a:ahLst/>
            <a:cxnLst/>
            <a:rect l="l" t="t" r="r" b="b"/>
            <a:pathLst>
              <a:path w="56515">
                <a:moveTo>
                  <a:pt x="56387" y="0"/>
                </a:moveTo>
                <a:lnTo>
                  <a:pt x="0" y="0"/>
                </a:lnTo>
              </a:path>
            </a:pathLst>
          </a:custGeom>
          <a:ln w="3175">
            <a:solidFill>
              <a:srgbClr val="000000"/>
            </a:solidFill>
          </a:ln>
        </p:spPr>
        <p:txBody>
          <a:bodyPr wrap="square" lIns="0" tIns="0" rIns="0" bIns="0" rtlCol="0"/>
          <a:lstStyle/>
          <a:p>
            <a:endParaRPr/>
          </a:p>
        </p:txBody>
      </p:sp>
      <p:sp>
        <p:nvSpPr>
          <p:cNvPr id="76" name="object 76"/>
          <p:cNvSpPr/>
          <p:nvPr/>
        </p:nvSpPr>
        <p:spPr>
          <a:xfrm>
            <a:off x="6949509" y="3075380"/>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77" name="object 77"/>
          <p:cNvSpPr/>
          <p:nvPr/>
        </p:nvSpPr>
        <p:spPr>
          <a:xfrm>
            <a:off x="2273690" y="2817427"/>
            <a:ext cx="49954" cy="0"/>
          </a:xfrm>
          <a:custGeom>
            <a:avLst/>
            <a:gdLst/>
            <a:ahLst/>
            <a:cxnLst/>
            <a:rect l="l" t="t" r="r" b="b"/>
            <a:pathLst>
              <a:path w="58419">
                <a:moveTo>
                  <a:pt x="0" y="0"/>
                </a:moveTo>
                <a:lnTo>
                  <a:pt x="57911" y="0"/>
                </a:lnTo>
              </a:path>
            </a:pathLst>
          </a:custGeom>
          <a:ln w="3175">
            <a:solidFill>
              <a:srgbClr val="000000"/>
            </a:solidFill>
          </a:ln>
        </p:spPr>
        <p:txBody>
          <a:bodyPr wrap="square" lIns="0" tIns="0" rIns="0" bIns="0" rtlCol="0"/>
          <a:lstStyle/>
          <a:p>
            <a:endParaRPr/>
          </a:p>
        </p:txBody>
      </p:sp>
      <p:sp>
        <p:nvSpPr>
          <p:cNvPr id="78" name="object 78"/>
          <p:cNvSpPr/>
          <p:nvPr/>
        </p:nvSpPr>
        <p:spPr>
          <a:xfrm>
            <a:off x="2323210" y="2818118"/>
            <a:ext cx="1629" cy="0"/>
          </a:xfrm>
          <a:custGeom>
            <a:avLst/>
            <a:gdLst/>
            <a:ahLst/>
            <a:cxnLst/>
            <a:rect l="l" t="t" r="r" b="b"/>
            <a:pathLst>
              <a:path w="1905">
                <a:moveTo>
                  <a:pt x="0" y="0"/>
                </a:moveTo>
                <a:lnTo>
                  <a:pt x="1523" y="0"/>
                </a:lnTo>
              </a:path>
            </a:pathLst>
          </a:custGeom>
          <a:ln w="3175">
            <a:solidFill>
              <a:srgbClr val="000000"/>
            </a:solidFill>
          </a:ln>
        </p:spPr>
        <p:txBody>
          <a:bodyPr wrap="square" lIns="0" tIns="0" rIns="0" bIns="0" rtlCol="0"/>
          <a:lstStyle/>
          <a:p>
            <a:endParaRPr/>
          </a:p>
        </p:txBody>
      </p:sp>
      <p:sp>
        <p:nvSpPr>
          <p:cNvPr id="79" name="object 79"/>
          <p:cNvSpPr/>
          <p:nvPr/>
        </p:nvSpPr>
        <p:spPr>
          <a:xfrm>
            <a:off x="6949510" y="2817427"/>
            <a:ext cx="48326" cy="0"/>
          </a:xfrm>
          <a:custGeom>
            <a:avLst/>
            <a:gdLst/>
            <a:ahLst/>
            <a:cxnLst/>
            <a:rect l="l" t="t" r="r" b="b"/>
            <a:pathLst>
              <a:path w="56515">
                <a:moveTo>
                  <a:pt x="56387" y="0"/>
                </a:moveTo>
                <a:lnTo>
                  <a:pt x="0" y="0"/>
                </a:lnTo>
              </a:path>
            </a:pathLst>
          </a:custGeom>
          <a:ln w="3175">
            <a:solidFill>
              <a:srgbClr val="000000"/>
            </a:solidFill>
          </a:ln>
        </p:spPr>
        <p:txBody>
          <a:bodyPr wrap="square" lIns="0" tIns="0" rIns="0" bIns="0" rtlCol="0"/>
          <a:lstStyle/>
          <a:p>
            <a:endParaRPr/>
          </a:p>
        </p:txBody>
      </p:sp>
      <p:sp>
        <p:nvSpPr>
          <p:cNvPr id="80" name="object 80"/>
          <p:cNvSpPr/>
          <p:nvPr/>
        </p:nvSpPr>
        <p:spPr>
          <a:xfrm>
            <a:off x="6949509" y="2818118"/>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81" name="object 81"/>
          <p:cNvSpPr/>
          <p:nvPr/>
        </p:nvSpPr>
        <p:spPr>
          <a:xfrm>
            <a:off x="2273690" y="2553250"/>
            <a:ext cx="49954" cy="0"/>
          </a:xfrm>
          <a:custGeom>
            <a:avLst/>
            <a:gdLst/>
            <a:ahLst/>
            <a:cxnLst/>
            <a:rect l="l" t="t" r="r" b="b"/>
            <a:pathLst>
              <a:path w="58419">
                <a:moveTo>
                  <a:pt x="0" y="0"/>
                </a:moveTo>
                <a:lnTo>
                  <a:pt x="57911" y="0"/>
                </a:lnTo>
              </a:path>
            </a:pathLst>
          </a:custGeom>
          <a:ln w="3175">
            <a:solidFill>
              <a:srgbClr val="000000"/>
            </a:solidFill>
          </a:ln>
        </p:spPr>
        <p:txBody>
          <a:bodyPr wrap="square" lIns="0" tIns="0" rIns="0" bIns="0" rtlCol="0"/>
          <a:lstStyle/>
          <a:p>
            <a:endParaRPr/>
          </a:p>
        </p:txBody>
      </p:sp>
      <p:sp>
        <p:nvSpPr>
          <p:cNvPr id="82" name="object 82"/>
          <p:cNvSpPr/>
          <p:nvPr/>
        </p:nvSpPr>
        <p:spPr>
          <a:xfrm>
            <a:off x="2323210" y="2553941"/>
            <a:ext cx="1629" cy="0"/>
          </a:xfrm>
          <a:custGeom>
            <a:avLst/>
            <a:gdLst/>
            <a:ahLst/>
            <a:cxnLst/>
            <a:rect l="l" t="t" r="r" b="b"/>
            <a:pathLst>
              <a:path w="1905">
                <a:moveTo>
                  <a:pt x="0" y="0"/>
                </a:moveTo>
                <a:lnTo>
                  <a:pt x="1523" y="0"/>
                </a:lnTo>
              </a:path>
            </a:pathLst>
          </a:custGeom>
          <a:ln w="3175">
            <a:solidFill>
              <a:srgbClr val="000000"/>
            </a:solidFill>
          </a:ln>
        </p:spPr>
        <p:txBody>
          <a:bodyPr wrap="square" lIns="0" tIns="0" rIns="0" bIns="0" rtlCol="0"/>
          <a:lstStyle/>
          <a:p>
            <a:endParaRPr/>
          </a:p>
        </p:txBody>
      </p:sp>
      <p:sp>
        <p:nvSpPr>
          <p:cNvPr id="83" name="object 83"/>
          <p:cNvSpPr/>
          <p:nvPr/>
        </p:nvSpPr>
        <p:spPr>
          <a:xfrm>
            <a:off x="6949510" y="2553250"/>
            <a:ext cx="48326" cy="0"/>
          </a:xfrm>
          <a:custGeom>
            <a:avLst/>
            <a:gdLst/>
            <a:ahLst/>
            <a:cxnLst/>
            <a:rect l="l" t="t" r="r" b="b"/>
            <a:pathLst>
              <a:path w="56515">
                <a:moveTo>
                  <a:pt x="56387" y="0"/>
                </a:moveTo>
                <a:lnTo>
                  <a:pt x="0" y="0"/>
                </a:lnTo>
              </a:path>
            </a:pathLst>
          </a:custGeom>
          <a:ln w="3175">
            <a:solidFill>
              <a:srgbClr val="000000"/>
            </a:solidFill>
          </a:ln>
        </p:spPr>
        <p:txBody>
          <a:bodyPr wrap="square" lIns="0" tIns="0" rIns="0" bIns="0" rtlCol="0"/>
          <a:lstStyle/>
          <a:p>
            <a:endParaRPr/>
          </a:p>
        </p:txBody>
      </p:sp>
      <p:sp>
        <p:nvSpPr>
          <p:cNvPr id="84" name="object 84"/>
          <p:cNvSpPr/>
          <p:nvPr/>
        </p:nvSpPr>
        <p:spPr>
          <a:xfrm>
            <a:off x="6949509" y="2553941"/>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85" name="object 85"/>
          <p:cNvSpPr/>
          <p:nvPr/>
        </p:nvSpPr>
        <p:spPr>
          <a:xfrm>
            <a:off x="2273690" y="2289073"/>
            <a:ext cx="49954" cy="0"/>
          </a:xfrm>
          <a:custGeom>
            <a:avLst/>
            <a:gdLst/>
            <a:ahLst/>
            <a:cxnLst/>
            <a:rect l="l" t="t" r="r" b="b"/>
            <a:pathLst>
              <a:path w="58419">
                <a:moveTo>
                  <a:pt x="0" y="0"/>
                </a:moveTo>
                <a:lnTo>
                  <a:pt x="57911" y="0"/>
                </a:lnTo>
              </a:path>
            </a:pathLst>
          </a:custGeom>
          <a:ln w="3175">
            <a:solidFill>
              <a:srgbClr val="000000"/>
            </a:solidFill>
          </a:ln>
        </p:spPr>
        <p:txBody>
          <a:bodyPr wrap="square" lIns="0" tIns="0" rIns="0" bIns="0" rtlCol="0"/>
          <a:lstStyle/>
          <a:p>
            <a:endParaRPr/>
          </a:p>
        </p:txBody>
      </p:sp>
      <p:sp>
        <p:nvSpPr>
          <p:cNvPr id="86" name="object 86"/>
          <p:cNvSpPr/>
          <p:nvPr/>
        </p:nvSpPr>
        <p:spPr>
          <a:xfrm>
            <a:off x="2323210" y="2289764"/>
            <a:ext cx="1629" cy="0"/>
          </a:xfrm>
          <a:custGeom>
            <a:avLst/>
            <a:gdLst/>
            <a:ahLst/>
            <a:cxnLst/>
            <a:rect l="l" t="t" r="r" b="b"/>
            <a:pathLst>
              <a:path w="1905">
                <a:moveTo>
                  <a:pt x="0" y="0"/>
                </a:moveTo>
                <a:lnTo>
                  <a:pt x="1523" y="0"/>
                </a:lnTo>
              </a:path>
            </a:pathLst>
          </a:custGeom>
          <a:ln w="3175">
            <a:solidFill>
              <a:srgbClr val="000000"/>
            </a:solidFill>
          </a:ln>
        </p:spPr>
        <p:txBody>
          <a:bodyPr wrap="square" lIns="0" tIns="0" rIns="0" bIns="0" rtlCol="0"/>
          <a:lstStyle/>
          <a:p>
            <a:endParaRPr/>
          </a:p>
        </p:txBody>
      </p:sp>
      <p:sp>
        <p:nvSpPr>
          <p:cNvPr id="87" name="object 87"/>
          <p:cNvSpPr/>
          <p:nvPr/>
        </p:nvSpPr>
        <p:spPr>
          <a:xfrm>
            <a:off x="6949510" y="2289073"/>
            <a:ext cx="48326" cy="0"/>
          </a:xfrm>
          <a:custGeom>
            <a:avLst/>
            <a:gdLst/>
            <a:ahLst/>
            <a:cxnLst/>
            <a:rect l="l" t="t" r="r" b="b"/>
            <a:pathLst>
              <a:path w="56515">
                <a:moveTo>
                  <a:pt x="56387" y="0"/>
                </a:moveTo>
                <a:lnTo>
                  <a:pt x="0" y="0"/>
                </a:lnTo>
              </a:path>
            </a:pathLst>
          </a:custGeom>
          <a:ln w="3175">
            <a:solidFill>
              <a:srgbClr val="000000"/>
            </a:solidFill>
          </a:ln>
        </p:spPr>
        <p:txBody>
          <a:bodyPr wrap="square" lIns="0" tIns="0" rIns="0" bIns="0" rtlCol="0"/>
          <a:lstStyle/>
          <a:p>
            <a:endParaRPr/>
          </a:p>
        </p:txBody>
      </p:sp>
      <p:sp>
        <p:nvSpPr>
          <p:cNvPr id="88" name="object 88"/>
          <p:cNvSpPr/>
          <p:nvPr/>
        </p:nvSpPr>
        <p:spPr>
          <a:xfrm>
            <a:off x="6949509" y="2289764"/>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89" name="object 89"/>
          <p:cNvSpPr/>
          <p:nvPr/>
        </p:nvSpPr>
        <p:spPr>
          <a:xfrm>
            <a:off x="2273690" y="2031811"/>
            <a:ext cx="49954" cy="0"/>
          </a:xfrm>
          <a:custGeom>
            <a:avLst/>
            <a:gdLst/>
            <a:ahLst/>
            <a:cxnLst/>
            <a:rect l="l" t="t" r="r" b="b"/>
            <a:pathLst>
              <a:path w="58419">
                <a:moveTo>
                  <a:pt x="0" y="0"/>
                </a:moveTo>
                <a:lnTo>
                  <a:pt x="57911" y="0"/>
                </a:lnTo>
              </a:path>
            </a:pathLst>
          </a:custGeom>
          <a:ln w="3175">
            <a:solidFill>
              <a:srgbClr val="000000"/>
            </a:solidFill>
          </a:ln>
        </p:spPr>
        <p:txBody>
          <a:bodyPr wrap="square" lIns="0" tIns="0" rIns="0" bIns="0" rtlCol="0"/>
          <a:lstStyle/>
          <a:p>
            <a:endParaRPr/>
          </a:p>
        </p:txBody>
      </p:sp>
      <p:sp>
        <p:nvSpPr>
          <p:cNvPr id="90" name="object 90"/>
          <p:cNvSpPr/>
          <p:nvPr/>
        </p:nvSpPr>
        <p:spPr>
          <a:xfrm>
            <a:off x="2323210" y="2032503"/>
            <a:ext cx="1629" cy="0"/>
          </a:xfrm>
          <a:custGeom>
            <a:avLst/>
            <a:gdLst/>
            <a:ahLst/>
            <a:cxnLst/>
            <a:rect l="l" t="t" r="r" b="b"/>
            <a:pathLst>
              <a:path w="1905">
                <a:moveTo>
                  <a:pt x="0" y="0"/>
                </a:moveTo>
                <a:lnTo>
                  <a:pt x="1523" y="0"/>
                </a:lnTo>
              </a:path>
            </a:pathLst>
          </a:custGeom>
          <a:ln w="3175">
            <a:solidFill>
              <a:srgbClr val="000000"/>
            </a:solidFill>
          </a:ln>
        </p:spPr>
        <p:txBody>
          <a:bodyPr wrap="square" lIns="0" tIns="0" rIns="0" bIns="0" rtlCol="0"/>
          <a:lstStyle/>
          <a:p>
            <a:endParaRPr/>
          </a:p>
        </p:txBody>
      </p:sp>
      <p:sp>
        <p:nvSpPr>
          <p:cNvPr id="91" name="object 91"/>
          <p:cNvSpPr/>
          <p:nvPr/>
        </p:nvSpPr>
        <p:spPr>
          <a:xfrm>
            <a:off x="6949510" y="2031811"/>
            <a:ext cx="48326" cy="0"/>
          </a:xfrm>
          <a:custGeom>
            <a:avLst/>
            <a:gdLst/>
            <a:ahLst/>
            <a:cxnLst/>
            <a:rect l="l" t="t" r="r" b="b"/>
            <a:pathLst>
              <a:path w="56515">
                <a:moveTo>
                  <a:pt x="56387" y="0"/>
                </a:moveTo>
                <a:lnTo>
                  <a:pt x="0" y="0"/>
                </a:lnTo>
              </a:path>
            </a:pathLst>
          </a:custGeom>
          <a:ln w="3175">
            <a:solidFill>
              <a:srgbClr val="000000"/>
            </a:solidFill>
          </a:ln>
        </p:spPr>
        <p:txBody>
          <a:bodyPr wrap="square" lIns="0" tIns="0" rIns="0" bIns="0" rtlCol="0"/>
          <a:lstStyle/>
          <a:p>
            <a:endParaRPr/>
          </a:p>
        </p:txBody>
      </p:sp>
      <p:sp>
        <p:nvSpPr>
          <p:cNvPr id="92" name="object 92"/>
          <p:cNvSpPr/>
          <p:nvPr/>
        </p:nvSpPr>
        <p:spPr>
          <a:xfrm>
            <a:off x="6949509" y="2032503"/>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93" name="object 93"/>
          <p:cNvSpPr/>
          <p:nvPr/>
        </p:nvSpPr>
        <p:spPr>
          <a:xfrm>
            <a:off x="2273690" y="1767635"/>
            <a:ext cx="49954" cy="0"/>
          </a:xfrm>
          <a:custGeom>
            <a:avLst/>
            <a:gdLst/>
            <a:ahLst/>
            <a:cxnLst/>
            <a:rect l="l" t="t" r="r" b="b"/>
            <a:pathLst>
              <a:path w="58419">
                <a:moveTo>
                  <a:pt x="0" y="0"/>
                </a:moveTo>
                <a:lnTo>
                  <a:pt x="57911" y="0"/>
                </a:lnTo>
              </a:path>
            </a:pathLst>
          </a:custGeom>
          <a:ln w="3175">
            <a:solidFill>
              <a:srgbClr val="000000"/>
            </a:solidFill>
          </a:ln>
        </p:spPr>
        <p:txBody>
          <a:bodyPr wrap="square" lIns="0" tIns="0" rIns="0" bIns="0" rtlCol="0"/>
          <a:lstStyle/>
          <a:p>
            <a:endParaRPr/>
          </a:p>
        </p:txBody>
      </p:sp>
      <p:sp>
        <p:nvSpPr>
          <p:cNvPr id="94" name="object 94"/>
          <p:cNvSpPr/>
          <p:nvPr/>
        </p:nvSpPr>
        <p:spPr>
          <a:xfrm>
            <a:off x="2323210" y="1768326"/>
            <a:ext cx="1629" cy="0"/>
          </a:xfrm>
          <a:custGeom>
            <a:avLst/>
            <a:gdLst/>
            <a:ahLst/>
            <a:cxnLst/>
            <a:rect l="l" t="t" r="r" b="b"/>
            <a:pathLst>
              <a:path w="1905">
                <a:moveTo>
                  <a:pt x="0" y="0"/>
                </a:moveTo>
                <a:lnTo>
                  <a:pt x="1523" y="0"/>
                </a:lnTo>
              </a:path>
            </a:pathLst>
          </a:custGeom>
          <a:ln w="3175">
            <a:solidFill>
              <a:srgbClr val="000000"/>
            </a:solidFill>
          </a:ln>
        </p:spPr>
        <p:txBody>
          <a:bodyPr wrap="square" lIns="0" tIns="0" rIns="0" bIns="0" rtlCol="0"/>
          <a:lstStyle/>
          <a:p>
            <a:endParaRPr/>
          </a:p>
        </p:txBody>
      </p:sp>
      <p:sp>
        <p:nvSpPr>
          <p:cNvPr id="95" name="object 95"/>
          <p:cNvSpPr/>
          <p:nvPr/>
        </p:nvSpPr>
        <p:spPr>
          <a:xfrm>
            <a:off x="6949510" y="1767635"/>
            <a:ext cx="48326" cy="0"/>
          </a:xfrm>
          <a:custGeom>
            <a:avLst/>
            <a:gdLst/>
            <a:ahLst/>
            <a:cxnLst/>
            <a:rect l="l" t="t" r="r" b="b"/>
            <a:pathLst>
              <a:path w="56515">
                <a:moveTo>
                  <a:pt x="56387" y="0"/>
                </a:moveTo>
                <a:lnTo>
                  <a:pt x="0" y="0"/>
                </a:lnTo>
              </a:path>
            </a:pathLst>
          </a:custGeom>
          <a:ln w="3175">
            <a:solidFill>
              <a:srgbClr val="000000"/>
            </a:solidFill>
          </a:ln>
        </p:spPr>
        <p:txBody>
          <a:bodyPr wrap="square" lIns="0" tIns="0" rIns="0" bIns="0" rtlCol="0"/>
          <a:lstStyle/>
          <a:p>
            <a:endParaRPr/>
          </a:p>
        </p:txBody>
      </p:sp>
      <p:sp>
        <p:nvSpPr>
          <p:cNvPr id="96" name="object 96"/>
          <p:cNvSpPr/>
          <p:nvPr/>
        </p:nvSpPr>
        <p:spPr>
          <a:xfrm>
            <a:off x="6949509" y="1768326"/>
            <a:ext cx="1629" cy="0"/>
          </a:xfrm>
          <a:custGeom>
            <a:avLst/>
            <a:gdLst/>
            <a:ahLst/>
            <a:cxnLst/>
            <a:rect l="l" t="t" r="r" b="b"/>
            <a:pathLst>
              <a:path w="1904">
                <a:moveTo>
                  <a:pt x="0" y="0"/>
                </a:moveTo>
                <a:lnTo>
                  <a:pt x="1523" y="0"/>
                </a:lnTo>
              </a:path>
            </a:pathLst>
          </a:custGeom>
          <a:ln w="3175">
            <a:solidFill>
              <a:srgbClr val="000000"/>
            </a:solidFill>
          </a:ln>
        </p:spPr>
        <p:txBody>
          <a:bodyPr wrap="square" lIns="0" tIns="0" rIns="0" bIns="0" rtlCol="0"/>
          <a:lstStyle/>
          <a:p>
            <a:endParaRPr/>
          </a:p>
        </p:txBody>
      </p:sp>
      <p:sp>
        <p:nvSpPr>
          <p:cNvPr id="97" name="object 97"/>
          <p:cNvSpPr/>
          <p:nvPr/>
        </p:nvSpPr>
        <p:spPr>
          <a:xfrm>
            <a:off x="2273690" y="1767635"/>
            <a:ext cx="4724038" cy="0"/>
          </a:xfrm>
          <a:custGeom>
            <a:avLst/>
            <a:gdLst/>
            <a:ahLst/>
            <a:cxnLst/>
            <a:rect l="l" t="t" r="r" b="b"/>
            <a:pathLst>
              <a:path w="5524500">
                <a:moveTo>
                  <a:pt x="0" y="0"/>
                </a:moveTo>
                <a:lnTo>
                  <a:pt x="5524499" y="0"/>
                </a:lnTo>
              </a:path>
            </a:pathLst>
          </a:custGeom>
          <a:ln w="3175">
            <a:solidFill>
              <a:srgbClr val="000000"/>
            </a:solidFill>
          </a:ln>
        </p:spPr>
        <p:txBody>
          <a:bodyPr wrap="square" lIns="0" tIns="0" rIns="0" bIns="0" rtlCol="0"/>
          <a:lstStyle/>
          <a:p>
            <a:endParaRPr/>
          </a:p>
        </p:txBody>
      </p:sp>
      <p:sp>
        <p:nvSpPr>
          <p:cNvPr id="98" name="object 98"/>
          <p:cNvSpPr/>
          <p:nvPr/>
        </p:nvSpPr>
        <p:spPr>
          <a:xfrm>
            <a:off x="2273690" y="3338865"/>
            <a:ext cx="4724038" cy="0"/>
          </a:xfrm>
          <a:custGeom>
            <a:avLst/>
            <a:gdLst/>
            <a:ahLst/>
            <a:cxnLst/>
            <a:rect l="l" t="t" r="r" b="b"/>
            <a:pathLst>
              <a:path w="5524500">
                <a:moveTo>
                  <a:pt x="0" y="0"/>
                </a:moveTo>
                <a:lnTo>
                  <a:pt x="5524499" y="0"/>
                </a:lnTo>
              </a:path>
            </a:pathLst>
          </a:custGeom>
          <a:ln w="3175">
            <a:solidFill>
              <a:srgbClr val="000000"/>
            </a:solidFill>
          </a:ln>
        </p:spPr>
        <p:txBody>
          <a:bodyPr wrap="square" lIns="0" tIns="0" rIns="0" bIns="0" rtlCol="0"/>
          <a:lstStyle/>
          <a:p>
            <a:endParaRPr/>
          </a:p>
        </p:txBody>
      </p:sp>
      <p:sp>
        <p:nvSpPr>
          <p:cNvPr id="99" name="object 99"/>
          <p:cNvSpPr/>
          <p:nvPr/>
        </p:nvSpPr>
        <p:spPr>
          <a:xfrm>
            <a:off x="2273690" y="2031811"/>
            <a:ext cx="4716436" cy="1043108"/>
          </a:xfrm>
          <a:custGeom>
            <a:avLst/>
            <a:gdLst/>
            <a:ahLst/>
            <a:cxnLst/>
            <a:rect l="l" t="t" r="r" b="b"/>
            <a:pathLst>
              <a:path w="5515609" h="1149350">
                <a:moveTo>
                  <a:pt x="0" y="574547"/>
                </a:moveTo>
                <a:lnTo>
                  <a:pt x="9143" y="557783"/>
                </a:lnTo>
                <a:lnTo>
                  <a:pt x="9143" y="542543"/>
                </a:lnTo>
                <a:lnTo>
                  <a:pt x="19811" y="533399"/>
                </a:lnTo>
                <a:lnTo>
                  <a:pt x="19811" y="518159"/>
                </a:lnTo>
                <a:lnTo>
                  <a:pt x="28955" y="501395"/>
                </a:lnTo>
                <a:lnTo>
                  <a:pt x="28955" y="484631"/>
                </a:lnTo>
                <a:lnTo>
                  <a:pt x="38099" y="477011"/>
                </a:lnTo>
                <a:lnTo>
                  <a:pt x="47243" y="460247"/>
                </a:lnTo>
                <a:lnTo>
                  <a:pt x="47243" y="445007"/>
                </a:lnTo>
                <a:lnTo>
                  <a:pt x="57911" y="428243"/>
                </a:lnTo>
                <a:lnTo>
                  <a:pt x="57911" y="420623"/>
                </a:lnTo>
                <a:lnTo>
                  <a:pt x="67055" y="403859"/>
                </a:lnTo>
                <a:lnTo>
                  <a:pt x="76199" y="388619"/>
                </a:lnTo>
                <a:lnTo>
                  <a:pt x="76199" y="371855"/>
                </a:lnTo>
                <a:lnTo>
                  <a:pt x="85343" y="364235"/>
                </a:lnTo>
                <a:lnTo>
                  <a:pt x="85343" y="347471"/>
                </a:lnTo>
                <a:lnTo>
                  <a:pt x="96011" y="332231"/>
                </a:lnTo>
                <a:lnTo>
                  <a:pt x="96011" y="323087"/>
                </a:lnTo>
                <a:lnTo>
                  <a:pt x="105155" y="307847"/>
                </a:lnTo>
                <a:lnTo>
                  <a:pt x="114299" y="298703"/>
                </a:lnTo>
                <a:lnTo>
                  <a:pt x="114299" y="283463"/>
                </a:lnTo>
                <a:lnTo>
                  <a:pt x="123443" y="274319"/>
                </a:lnTo>
                <a:lnTo>
                  <a:pt x="123443" y="259079"/>
                </a:lnTo>
                <a:lnTo>
                  <a:pt x="134111" y="249935"/>
                </a:lnTo>
                <a:lnTo>
                  <a:pt x="143255" y="234695"/>
                </a:lnTo>
                <a:lnTo>
                  <a:pt x="143255" y="227075"/>
                </a:lnTo>
                <a:lnTo>
                  <a:pt x="152399" y="210311"/>
                </a:lnTo>
                <a:lnTo>
                  <a:pt x="152399" y="202691"/>
                </a:lnTo>
                <a:lnTo>
                  <a:pt x="161543" y="185927"/>
                </a:lnTo>
                <a:lnTo>
                  <a:pt x="161543" y="178307"/>
                </a:lnTo>
                <a:lnTo>
                  <a:pt x="172211" y="169163"/>
                </a:lnTo>
                <a:lnTo>
                  <a:pt x="181355" y="161543"/>
                </a:lnTo>
                <a:lnTo>
                  <a:pt x="181355" y="144779"/>
                </a:lnTo>
                <a:lnTo>
                  <a:pt x="190499" y="137159"/>
                </a:lnTo>
                <a:lnTo>
                  <a:pt x="190499" y="129539"/>
                </a:lnTo>
                <a:lnTo>
                  <a:pt x="199643" y="121919"/>
                </a:lnTo>
                <a:lnTo>
                  <a:pt x="199643" y="112775"/>
                </a:lnTo>
                <a:lnTo>
                  <a:pt x="210311" y="105155"/>
                </a:lnTo>
                <a:lnTo>
                  <a:pt x="219455" y="97535"/>
                </a:lnTo>
                <a:lnTo>
                  <a:pt x="219455" y="88391"/>
                </a:lnTo>
                <a:lnTo>
                  <a:pt x="228599" y="80771"/>
                </a:lnTo>
                <a:lnTo>
                  <a:pt x="228599" y="73151"/>
                </a:lnTo>
                <a:lnTo>
                  <a:pt x="237743" y="64007"/>
                </a:lnTo>
                <a:lnTo>
                  <a:pt x="248411" y="56387"/>
                </a:lnTo>
                <a:lnTo>
                  <a:pt x="257555" y="48767"/>
                </a:lnTo>
                <a:lnTo>
                  <a:pt x="257555" y="41147"/>
                </a:lnTo>
                <a:lnTo>
                  <a:pt x="266699" y="32003"/>
                </a:lnTo>
                <a:lnTo>
                  <a:pt x="275843" y="24383"/>
                </a:lnTo>
                <a:lnTo>
                  <a:pt x="286511" y="16763"/>
                </a:lnTo>
                <a:lnTo>
                  <a:pt x="295655" y="7619"/>
                </a:lnTo>
                <a:lnTo>
                  <a:pt x="304799" y="7619"/>
                </a:lnTo>
                <a:lnTo>
                  <a:pt x="313943" y="0"/>
                </a:lnTo>
                <a:lnTo>
                  <a:pt x="371855" y="0"/>
                </a:lnTo>
                <a:lnTo>
                  <a:pt x="380999" y="7619"/>
                </a:lnTo>
                <a:lnTo>
                  <a:pt x="390143" y="7619"/>
                </a:lnTo>
                <a:lnTo>
                  <a:pt x="400811" y="16763"/>
                </a:lnTo>
                <a:lnTo>
                  <a:pt x="409955" y="24383"/>
                </a:lnTo>
                <a:lnTo>
                  <a:pt x="419099" y="32003"/>
                </a:lnTo>
                <a:lnTo>
                  <a:pt x="428243" y="41147"/>
                </a:lnTo>
                <a:lnTo>
                  <a:pt x="438911" y="48767"/>
                </a:lnTo>
                <a:lnTo>
                  <a:pt x="448055" y="56387"/>
                </a:lnTo>
                <a:lnTo>
                  <a:pt x="457199" y="64007"/>
                </a:lnTo>
                <a:lnTo>
                  <a:pt x="457199" y="73151"/>
                </a:lnTo>
                <a:lnTo>
                  <a:pt x="466343" y="80771"/>
                </a:lnTo>
                <a:lnTo>
                  <a:pt x="466343" y="88391"/>
                </a:lnTo>
                <a:lnTo>
                  <a:pt x="477011" y="97535"/>
                </a:lnTo>
                <a:lnTo>
                  <a:pt x="477011" y="105155"/>
                </a:lnTo>
                <a:lnTo>
                  <a:pt x="486155" y="112775"/>
                </a:lnTo>
                <a:lnTo>
                  <a:pt x="495299" y="121919"/>
                </a:lnTo>
                <a:lnTo>
                  <a:pt x="495299" y="129539"/>
                </a:lnTo>
                <a:lnTo>
                  <a:pt x="504443" y="137159"/>
                </a:lnTo>
                <a:lnTo>
                  <a:pt x="504443" y="144779"/>
                </a:lnTo>
                <a:lnTo>
                  <a:pt x="515111" y="161543"/>
                </a:lnTo>
                <a:lnTo>
                  <a:pt x="524255" y="169163"/>
                </a:lnTo>
                <a:lnTo>
                  <a:pt x="524255" y="178307"/>
                </a:lnTo>
                <a:lnTo>
                  <a:pt x="533399" y="185927"/>
                </a:lnTo>
                <a:lnTo>
                  <a:pt x="533399" y="202691"/>
                </a:lnTo>
                <a:lnTo>
                  <a:pt x="542543" y="210311"/>
                </a:lnTo>
                <a:lnTo>
                  <a:pt x="542543" y="227075"/>
                </a:lnTo>
                <a:lnTo>
                  <a:pt x="553211" y="234695"/>
                </a:lnTo>
                <a:lnTo>
                  <a:pt x="562355" y="249935"/>
                </a:lnTo>
                <a:lnTo>
                  <a:pt x="562355" y="259079"/>
                </a:lnTo>
                <a:lnTo>
                  <a:pt x="571499" y="274319"/>
                </a:lnTo>
                <a:lnTo>
                  <a:pt x="571499" y="283463"/>
                </a:lnTo>
                <a:lnTo>
                  <a:pt x="580643" y="298703"/>
                </a:lnTo>
                <a:lnTo>
                  <a:pt x="580643" y="307847"/>
                </a:lnTo>
                <a:lnTo>
                  <a:pt x="591311" y="323087"/>
                </a:lnTo>
                <a:lnTo>
                  <a:pt x="600455" y="332231"/>
                </a:lnTo>
                <a:lnTo>
                  <a:pt x="600455" y="347471"/>
                </a:lnTo>
                <a:lnTo>
                  <a:pt x="609599" y="364235"/>
                </a:lnTo>
                <a:lnTo>
                  <a:pt x="609599" y="371855"/>
                </a:lnTo>
                <a:lnTo>
                  <a:pt x="618743" y="388619"/>
                </a:lnTo>
                <a:lnTo>
                  <a:pt x="629411" y="403859"/>
                </a:lnTo>
                <a:lnTo>
                  <a:pt x="629411" y="420623"/>
                </a:lnTo>
                <a:lnTo>
                  <a:pt x="638555" y="428243"/>
                </a:lnTo>
                <a:lnTo>
                  <a:pt x="638555" y="445007"/>
                </a:lnTo>
                <a:lnTo>
                  <a:pt x="647699" y="460247"/>
                </a:lnTo>
                <a:lnTo>
                  <a:pt x="647699" y="477011"/>
                </a:lnTo>
                <a:lnTo>
                  <a:pt x="656843" y="484631"/>
                </a:lnTo>
                <a:lnTo>
                  <a:pt x="667511" y="501395"/>
                </a:lnTo>
                <a:lnTo>
                  <a:pt x="667511" y="518159"/>
                </a:lnTo>
                <a:lnTo>
                  <a:pt x="676655" y="533399"/>
                </a:lnTo>
                <a:lnTo>
                  <a:pt x="676655" y="542543"/>
                </a:lnTo>
                <a:lnTo>
                  <a:pt x="685799" y="557783"/>
                </a:lnTo>
                <a:lnTo>
                  <a:pt x="694943" y="574547"/>
                </a:lnTo>
                <a:lnTo>
                  <a:pt x="694943" y="589787"/>
                </a:lnTo>
                <a:lnTo>
                  <a:pt x="705611" y="606551"/>
                </a:lnTo>
                <a:lnTo>
                  <a:pt x="705611" y="614171"/>
                </a:lnTo>
                <a:lnTo>
                  <a:pt x="714755" y="630935"/>
                </a:lnTo>
                <a:lnTo>
                  <a:pt x="714755" y="647699"/>
                </a:lnTo>
                <a:lnTo>
                  <a:pt x="723899" y="662939"/>
                </a:lnTo>
                <a:lnTo>
                  <a:pt x="733043" y="670559"/>
                </a:lnTo>
                <a:lnTo>
                  <a:pt x="733043" y="687323"/>
                </a:lnTo>
                <a:lnTo>
                  <a:pt x="743711" y="704087"/>
                </a:lnTo>
                <a:lnTo>
                  <a:pt x="743711" y="719327"/>
                </a:lnTo>
                <a:lnTo>
                  <a:pt x="752855" y="728471"/>
                </a:lnTo>
                <a:lnTo>
                  <a:pt x="752855" y="743711"/>
                </a:lnTo>
                <a:lnTo>
                  <a:pt x="761999" y="760475"/>
                </a:lnTo>
                <a:lnTo>
                  <a:pt x="771143" y="775715"/>
                </a:lnTo>
                <a:lnTo>
                  <a:pt x="771143" y="784859"/>
                </a:lnTo>
                <a:lnTo>
                  <a:pt x="781811" y="800099"/>
                </a:lnTo>
                <a:lnTo>
                  <a:pt x="781811" y="816863"/>
                </a:lnTo>
                <a:lnTo>
                  <a:pt x="790955" y="824483"/>
                </a:lnTo>
                <a:lnTo>
                  <a:pt x="800099" y="841247"/>
                </a:lnTo>
                <a:lnTo>
                  <a:pt x="800099" y="848867"/>
                </a:lnTo>
                <a:lnTo>
                  <a:pt x="809243" y="865631"/>
                </a:lnTo>
                <a:lnTo>
                  <a:pt x="809243" y="873251"/>
                </a:lnTo>
                <a:lnTo>
                  <a:pt x="819911" y="890015"/>
                </a:lnTo>
                <a:lnTo>
                  <a:pt x="819911" y="897635"/>
                </a:lnTo>
                <a:lnTo>
                  <a:pt x="829055" y="914399"/>
                </a:lnTo>
                <a:lnTo>
                  <a:pt x="838199" y="922019"/>
                </a:lnTo>
                <a:lnTo>
                  <a:pt x="838199" y="938783"/>
                </a:lnTo>
                <a:lnTo>
                  <a:pt x="847343" y="946403"/>
                </a:lnTo>
                <a:lnTo>
                  <a:pt x="847343" y="961643"/>
                </a:lnTo>
                <a:lnTo>
                  <a:pt x="858011" y="970787"/>
                </a:lnTo>
                <a:lnTo>
                  <a:pt x="858011" y="978407"/>
                </a:lnTo>
                <a:lnTo>
                  <a:pt x="867155" y="986027"/>
                </a:lnTo>
                <a:lnTo>
                  <a:pt x="876299" y="1002791"/>
                </a:lnTo>
                <a:lnTo>
                  <a:pt x="876299" y="1010411"/>
                </a:lnTo>
                <a:lnTo>
                  <a:pt x="885443" y="1019555"/>
                </a:lnTo>
                <a:lnTo>
                  <a:pt x="885443" y="1027175"/>
                </a:lnTo>
                <a:lnTo>
                  <a:pt x="896111" y="1034795"/>
                </a:lnTo>
                <a:lnTo>
                  <a:pt x="905255" y="1043939"/>
                </a:lnTo>
                <a:lnTo>
                  <a:pt x="905255" y="1051559"/>
                </a:lnTo>
                <a:lnTo>
                  <a:pt x="914399" y="1059179"/>
                </a:lnTo>
                <a:lnTo>
                  <a:pt x="914399" y="1066799"/>
                </a:lnTo>
                <a:lnTo>
                  <a:pt x="923543" y="1075943"/>
                </a:lnTo>
                <a:lnTo>
                  <a:pt x="923543" y="1083563"/>
                </a:lnTo>
                <a:lnTo>
                  <a:pt x="934211" y="1091183"/>
                </a:lnTo>
                <a:lnTo>
                  <a:pt x="943355" y="1100327"/>
                </a:lnTo>
                <a:lnTo>
                  <a:pt x="952499" y="1107947"/>
                </a:lnTo>
                <a:lnTo>
                  <a:pt x="961643" y="1115567"/>
                </a:lnTo>
                <a:lnTo>
                  <a:pt x="972311" y="1124711"/>
                </a:lnTo>
                <a:lnTo>
                  <a:pt x="981455" y="1132331"/>
                </a:lnTo>
                <a:lnTo>
                  <a:pt x="990599" y="1139951"/>
                </a:lnTo>
                <a:lnTo>
                  <a:pt x="999743" y="1139951"/>
                </a:lnTo>
                <a:lnTo>
                  <a:pt x="1010411" y="1149095"/>
                </a:lnTo>
                <a:lnTo>
                  <a:pt x="1066799" y="1149095"/>
                </a:lnTo>
                <a:lnTo>
                  <a:pt x="1075943" y="1139951"/>
                </a:lnTo>
                <a:lnTo>
                  <a:pt x="1086611" y="1132331"/>
                </a:lnTo>
                <a:lnTo>
                  <a:pt x="1095755" y="1124711"/>
                </a:lnTo>
                <a:lnTo>
                  <a:pt x="1104899" y="1124711"/>
                </a:lnTo>
                <a:lnTo>
                  <a:pt x="1114043" y="1115567"/>
                </a:lnTo>
                <a:lnTo>
                  <a:pt x="1124711" y="1107947"/>
                </a:lnTo>
                <a:lnTo>
                  <a:pt x="1133855" y="1100327"/>
                </a:lnTo>
                <a:lnTo>
                  <a:pt x="1133855" y="1091183"/>
                </a:lnTo>
                <a:lnTo>
                  <a:pt x="1142999" y="1083563"/>
                </a:lnTo>
                <a:lnTo>
                  <a:pt x="1152143" y="1075943"/>
                </a:lnTo>
                <a:lnTo>
                  <a:pt x="1152143" y="1066799"/>
                </a:lnTo>
                <a:lnTo>
                  <a:pt x="1162811" y="1059179"/>
                </a:lnTo>
                <a:lnTo>
                  <a:pt x="1162811" y="1051559"/>
                </a:lnTo>
                <a:lnTo>
                  <a:pt x="1171955" y="1043939"/>
                </a:lnTo>
                <a:lnTo>
                  <a:pt x="1181099" y="1034795"/>
                </a:lnTo>
                <a:lnTo>
                  <a:pt x="1181099" y="1027175"/>
                </a:lnTo>
                <a:lnTo>
                  <a:pt x="1190243" y="1019555"/>
                </a:lnTo>
                <a:lnTo>
                  <a:pt x="1190243" y="1010411"/>
                </a:lnTo>
                <a:lnTo>
                  <a:pt x="1200911" y="1002791"/>
                </a:lnTo>
                <a:lnTo>
                  <a:pt x="1200911" y="986027"/>
                </a:lnTo>
                <a:lnTo>
                  <a:pt x="1210055" y="978407"/>
                </a:lnTo>
                <a:lnTo>
                  <a:pt x="1219199" y="970787"/>
                </a:lnTo>
                <a:lnTo>
                  <a:pt x="1219199" y="961643"/>
                </a:lnTo>
                <a:lnTo>
                  <a:pt x="1228343" y="946403"/>
                </a:lnTo>
                <a:lnTo>
                  <a:pt x="1228343" y="938783"/>
                </a:lnTo>
                <a:lnTo>
                  <a:pt x="1239011" y="922019"/>
                </a:lnTo>
                <a:lnTo>
                  <a:pt x="1248155" y="914399"/>
                </a:lnTo>
                <a:lnTo>
                  <a:pt x="1248155" y="897635"/>
                </a:lnTo>
                <a:lnTo>
                  <a:pt x="1257299" y="890015"/>
                </a:lnTo>
                <a:lnTo>
                  <a:pt x="1257299" y="873251"/>
                </a:lnTo>
                <a:lnTo>
                  <a:pt x="1266443" y="865631"/>
                </a:lnTo>
                <a:lnTo>
                  <a:pt x="1266443" y="848867"/>
                </a:lnTo>
                <a:lnTo>
                  <a:pt x="1277111" y="841247"/>
                </a:lnTo>
                <a:lnTo>
                  <a:pt x="1286255" y="824483"/>
                </a:lnTo>
                <a:lnTo>
                  <a:pt x="1286255" y="816863"/>
                </a:lnTo>
                <a:lnTo>
                  <a:pt x="1295399" y="800099"/>
                </a:lnTo>
                <a:lnTo>
                  <a:pt x="1295399" y="784859"/>
                </a:lnTo>
                <a:lnTo>
                  <a:pt x="1304543" y="775715"/>
                </a:lnTo>
                <a:lnTo>
                  <a:pt x="1304543" y="760475"/>
                </a:lnTo>
                <a:lnTo>
                  <a:pt x="1315211" y="743711"/>
                </a:lnTo>
                <a:lnTo>
                  <a:pt x="1324355" y="728471"/>
                </a:lnTo>
                <a:lnTo>
                  <a:pt x="1324355" y="719327"/>
                </a:lnTo>
                <a:lnTo>
                  <a:pt x="1333499" y="704087"/>
                </a:lnTo>
                <a:lnTo>
                  <a:pt x="1333499" y="687323"/>
                </a:lnTo>
                <a:lnTo>
                  <a:pt x="1342643" y="670559"/>
                </a:lnTo>
                <a:lnTo>
                  <a:pt x="1353311" y="662939"/>
                </a:lnTo>
                <a:lnTo>
                  <a:pt x="1353311" y="647699"/>
                </a:lnTo>
                <a:lnTo>
                  <a:pt x="1362455" y="630935"/>
                </a:lnTo>
                <a:lnTo>
                  <a:pt x="1362455" y="614171"/>
                </a:lnTo>
                <a:lnTo>
                  <a:pt x="1371599" y="606551"/>
                </a:lnTo>
                <a:lnTo>
                  <a:pt x="1371599" y="589787"/>
                </a:lnTo>
                <a:lnTo>
                  <a:pt x="1380743" y="574547"/>
                </a:lnTo>
                <a:lnTo>
                  <a:pt x="1391411" y="557783"/>
                </a:lnTo>
                <a:lnTo>
                  <a:pt x="1391411" y="542543"/>
                </a:lnTo>
                <a:lnTo>
                  <a:pt x="1400555" y="533399"/>
                </a:lnTo>
                <a:lnTo>
                  <a:pt x="1400555" y="518159"/>
                </a:lnTo>
                <a:lnTo>
                  <a:pt x="1409699" y="501395"/>
                </a:lnTo>
                <a:lnTo>
                  <a:pt x="1409699" y="484631"/>
                </a:lnTo>
                <a:lnTo>
                  <a:pt x="1418843" y="477011"/>
                </a:lnTo>
                <a:lnTo>
                  <a:pt x="1429511" y="460247"/>
                </a:lnTo>
                <a:lnTo>
                  <a:pt x="1429511" y="445007"/>
                </a:lnTo>
                <a:lnTo>
                  <a:pt x="1438655" y="428243"/>
                </a:lnTo>
                <a:lnTo>
                  <a:pt x="1438655" y="420623"/>
                </a:lnTo>
                <a:lnTo>
                  <a:pt x="1447799" y="403859"/>
                </a:lnTo>
                <a:lnTo>
                  <a:pt x="1456943" y="388619"/>
                </a:lnTo>
                <a:lnTo>
                  <a:pt x="1456943" y="371855"/>
                </a:lnTo>
                <a:lnTo>
                  <a:pt x="1467611" y="364235"/>
                </a:lnTo>
                <a:lnTo>
                  <a:pt x="1467611" y="347471"/>
                </a:lnTo>
                <a:lnTo>
                  <a:pt x="1476755" y="332231"/>
                </a:lnTo>
                <a:lnTo>
                  <a:pt x="1476755" y="323087"/>
                </a:lnTo>
                <a:lnTo>
                  <a:pt x="1485899" y="307847"/>
                </a:lnTo>
                <a:lnTo>
                  <a:pt x="1495043" y="298703"/>
                </a:lnTo>
                <a:lnTo>
                  <a:pt x="1495043" y="283463"/>
                </a:lnTo>
                <a:lnTo>
                  <a:pt x="1505711" y="274319"/>
                </a:lnTo>
                <a:lnTo>
                  <a:pt x="1505711" y="259079"/>
                </a:lnTo>
                <a:lnTo>
                  <a:pt x="1514855" y="249935"/>
                </a:lnTo>
                <a:lnTo>
                  <a:pt x="1523999" y="234695"/>
                </a:lnTo>
                <a:lnTo>
                  <a:pt x="1523999" y="227075"/>
                </a:lnTo>
                <a:lnTo>
                  <a:pt x="1533143" y="210311"/>
                </a:lnTo>
                <a:lnTo>
                  <a:pt x="1533143" y="202691"/>
                </a:lnTo>
                <a:lnTo>
                  <a:pt x="1543811" y="185927"/>
                </a:lnTo>
                <a:lnTo>
                  <a:pt x="1543811" y="178307"/>
                </a:lnTo>
                <a:lnTo>
                  <a:pt x="1552955" y="169163"/>
                </a:lnTo>
                <a:lnTo>
                  <a:pt x="1562099" y="161543"/>
                </a:lnTo>
                <a:lnTo>
                  <a:pt x="1562099" y="144779"/>
                </a:lnTo>
                <a:lnTo>
                  <a:pt x="1571243" y="137159"/>
                </a:lnTo>
                <a:lnTo>
                  <a:pt x="1571243" y="129539"/>
                </a:lnTo>
                <a:lnTo>
                  <a:pt x="1581911" y="121919"/>
                </a:lnTo>
                <a:lnTo>
                  <a:pt x="1581911" y="112775"/>
                </a:lnTo>
                <a:lnTo>
                  <a:pt x="1591055" y="105155"/>
                </a:lnTo>
                <a:lnTo>
                  <a:pt x="1600199" y="97535"/>
                </a:lnTo>
                <a:lnTo>
                  <a:pt x="1600199" y="88391"/>
                </a:lnTo>
                <a:lnTo>
                  <a:pt x="1609343" y="80771"/>
                </a:lnTo>
                <a:lnTo>
                  <a:pt x="1609343" y="73151"/>
                </a:lnTo>
                <a:lnTo>
                  <a:pt x="1620011" y="64007"/>
                </a:lnTo>
                <a:lnTo>
                  <a:pt x="1629155" y="56387"/>
                </a:lnTo>
                <a:lnTo>
                  <a:pt x="1638299" y="48767"/>
                </a:lnTo>
                <a:lnTo>
                  <a:pt x="1638299" y="41147"/>
                </a:lnTo>
                <a:lnTo>
                  <a:pt x="1647443" y="32003"/>
                </a:lnTo>
                <a:lnTo>
                  <a:pt x="1658111" y="24383"/>
                </a:lnTo>
                <a:lnTo>
                  <a:pt x="1667255" y="16763"/>
                </a:lnTo>
                <a:lnTo>
                  <a:pt x="1676399" y="7619"/>
                </a:lnTo>
                <a:lnTo>
                  <a:pt x="1685543" y="7619"/>
                </a:lnTo>
                <a:lnTo>
                  <a:pt x="1696211" y="0"/>
                </a:lnTo>
                <a:lnTo>
                  <a:pt x="1752599" y="0"/>
                </a:lnTo>
                <a:lnTo>
                  <a:pt x="1761743" y="7619"/>
                </a:lnTo>
                <a:lnTo>
                  <a:pt x="1772411" y="7619"/>
                </a:lnTo>
                <a:lnTo>
                  <a:pt x="1781555" y="16763"/>
                </a:lnTo>
                <a:lnTo>
                  <a:pt x="1790699" y="24383"/>
                </a:lnTo>
                <a:lnTo>
                  <a:pt x="1799843" y="32003"/>
                </a:lnTo>
                <a:lnTo>
                  <a:pt x="1810511" y="41147"/>
                </a:lnTo>
                <a:lnTo>
                  <a:pt x="1819655" y="48767"/>
                </a:lnTo>
                <a:lnTo>
                  <a:pt x="1828799" y="56387"/>
                </a:lnTo>
                <a:lnTo>
                  <a:pt x="1837943" y="64007"/>
                </a:lnTo>
                <a:lnTo>
                  <a:pt x="1837943" y="73151"/>
                </a:lnTo>
                <a:lnTo>
                  <a:pt x="1848611" y="80771"/>
                </a:lnTo>
                <a:lnTo>
                  <a:pt x="1848611" y="88391"/>
                </a:lnTo>
                <a:lnTo>
                  <a:pt x="1857755" y="97535"/>
                </a:lnTo>
                <a:lnTo>
                  <a:pt x="1857755" y="105155"/>
                </a:lnTo>
                <a:lnTo>
                  <a:pt x="1866899" y="112775"/>
                </a:lnTo>
                <a:lnTo>
                  <a:pt x="1876043" y="121919"/>
                </a:lnTo>
                <a:lnTo>
                  <a:pt x="1876043" y="129539"/>
                </a:lnTo>
                <a:lnTo>
                  <a:pt x="1886711" y="137159"/>
                </a:lnTo>
                <a:lnTo>
                  <a:pt x="1886711" y="144779"/>
                </a:lnTo>
                <a:lnTo>
                  <a:pt x="1895855" y="161543"/>
                </a:lnTo>
                <a:lnTo>
                  <a:pt x="1904999" y="169163"/>
                </a:lnTo>
                <a:lnTo>
                  <a:pt x="1904999" y="178307"/>
                </a:lnTo>
                <a:lnTo>
                  <a:pt x="1914143" y="185927"/>
                </a:lnTo>
                <a:lnTo>
                  <a:pt x="1914143" y="202691"/>
                </a:lnTo>
                <a:lnTo>
                  <a:pt x="1924811" y="210311"/>
                </a:lnTo>
                <a:lnTo>
                  <a:pt x="1924811" y="227075"/>
                </a:lnTo>
                <a:lnTo>
                  <a:pt x="1933955" y="234695"/>
                </a:lnTo>
                <a:lnTo>
                  <a:pt x="1943099" y="249935"/>
                </a:lnTo>
                <a:lnTo>
                  <a:pt x="1943099" y="259079"/>
                </a:lnTo>
                <a:lnTo>
                  <a:pt x="1952243" y="274319"/>
                </a:lnTo>
                <a:lnTo>
                  <a:pt x="1952243" y="283463"/>
                </a:lnTo>
                <a:lnTo>
                  <a:pt x="1962911" y="298703"/>
                </a:lnTo>
                <a:lnTo>
                  <a:pt x="1962911" y="307847"/>
                </a:lnTo>
                <a:lnTo>
                  <a:pt x="1972055" y="323087"/>
                </a:lnTo>
                <a:lnTo>
                  <a:pt x="1981199" y="332231"/>
                </a:lnTo>
                <a:lnTo>
                  <a:pt x="1981199" y="347471"/>
                </a:lnTo>
                <a:lnTo>
                  <a:pt x="1990343" y="364235"/>
                </a:lnTo>
                <a:lnTo>
                  <a:pt x="1990343" y="371855"/>
                </a:lnTo>
                <a:lnTo>
                  <a:pt x="2001011" y="388619"/>
                </a:lnTo>
                <a:lnTo>
                  <a:pt x="2010155" y="403859"/>
                </a:lnTo>
                <a:lnTo>
                  <a:pt x="2010155" y="420623"/>
                </a:lnTo>
                <a:lnTo>
                  <a:pt x="2019299" y="428243"/>
                </a:lnTo>
                <a:lnTo>
                  <a:pt x="2019299" y="445007"/>
                </a:lnTo>
                <a:lnTo>
                  <a:pt x="2028443" y="460247"/>
                </a:lnTo>
                <a:lnTo>
                  <a:pt x="2028443" y="477011"/>
                </a:lnTo>
                <a:lnTo>
                  <a:pt x="2039111" y="484631"/>
                </a:lnTo>
                <a:lnTo>
                  <a:pt x="2048255" y="501395"/>
                </a:lnTo>
                <a:lnTo>
                  <a:pt x="2048255" y="518159"/>
                </a:lnTo>
                <a:lnTo>
                  <a:pt x="2057399" y="533399"/>
                </a:lnTo>
                <a:lnTo>
                  <a:pt x="2057399" y="542543"/>
                </a:lnTo>
                <a:lnTo>
                  <a:pt x="2066543" y="557783"/>
                </a:lnTo>
                <a:lnTo>
                  <a:pt x="2077211" y="574547"/>
                </a:lnTo>
                <a:lnTo>
                  <a:pt x="2077211" y="589787"/>
                </a:lnTo>
                <a:lnTo>
                  <a:pt x="2086355" y="606551"/>
                </a:lnTo>
                <a:lnTo>
                  <a:pt x="2086355" y="614171"/>
                </a:lnTo>
                <a:lnTo>
                  <a:pt x="2095499" y="630935"/>
                </a:lnTo>
                <a:lnTo>
                  <a:pt x="2095499" y="647699"/>
                </a:lnTo>
                <a:lnTo>
                  <a:pt x="2104643" y="662939"/>
                </a:lnTo>
                <a:lnTo>
                  <a:pt x="2115311" y="670559"/>
                </a:lnTo>
                <a:lnTo>
                  <a:pt x="2115311" y="687323"/>
                </a:lnTo>
                <a:lnTo>
                  <a:pt x="2124455" y="704087"/>
                </a:lnTo>
                <a:lnTo>
                  <a:pt x="2124455" y="719327"/>
                </a:lnTo>
                <a:lnTo>
                  <a:pt x="2133599" y="728471"/>
                </a:lnTo>
                <a:lnTo>
                  <a:pt x="2133599" y="743711"/>
                </a:lnTo>
                <a:lnTo>
                  <a:pt x="2142743" y="760475"/>
                </a:lnTo>
                <a:lnTo>
                  <a:pt x="2153411" y="775715"/>
                </a:lnTo>
                <a:lnTo>
                  <a:pt x="2153411" y="784859"/>
                </a:lnTo>
                <a:lnTo>
                  <a:pt x="2162555" y="800099"/>
                </a:lnTo>
                <a:lnTo>
                  <a:pt x="2162555" y="816863"/>
                </a:lnTo>
                <a:lnTo>
                  <a:pt x="2171699" y="824483"/>
                </a:lnTo>
                <a:lnTo>
                  <a:pt x="2180843" y="841247"/>
                </a:lnTo>
                <a:lnTo>
                  <a:pt x="2180843" y="848867"/>
                </a:lnTo>
                <a:lnTo>
                  <a:pt x="2191511" y="865631"/>
                </a:lnTo>
                <a:lnTo>
                  <a:pt x="2191511" y="873251"/>
                </a:lnTo>
                <a:lnTo>
                  <a:pt x="2200655" y="890015"/>
                </a:lnTo>
                <a:lnTo>
                  <a:pt x="2200655" y="897635"/>
                </a:lnTo>
                <a:lnTo>
                  <a:pt x="2209799" y="914399"/>
                </a:lnTo>
                <a:lnTo>
                  <a:pt x="2218943" y="922019"/>
                </a:lnTo>
                <a:lnTo>
                  <a:pt x="2218943" y="938783"/>
                </a:lnTo>
                <a:lnTo>
                  <a:pt x="2229611" y="946403"/>
                </a:lnTo>
                <a:lnTo>
                  <a:pt x="2229611" y="961643"/>
                </a:lnTo>
                <a:lnTo>
                  <a:pt x="2238755" y="970787"/>
                </a:lnTo>
                <a:lnTo>
                  <a:pt x="2238755" y="978407"/>
                </a:lnTo>
                <a:lnTo>
                  <a:pt x="2247899" y="986027"/>
                </a:lnTo>
                <a:lnTo>
                  <a:pt x="2257043" y="1002791"/>
                </a:lnTo>
                <a:lnTo>
                  <a:pt x="2257043" y="1010411"/>
                </a:lnTo>
                <a:lnTo>
                  <a:pt x="2267711" y="1019555"/>
                </a:lnTo>
                <a:lnTo>
                  <a:pt x="2267711" y="1027175"/>
                </a:lnTo>
                <a:lnTo>
                  <a:pt x="2276855" y="1034795"/>
                </a:lnTo>
                <a:lnTo>
                  <a:pt x="2285999" y="1043939"/>
                </a:lnTo>
                <a:lnTo>
                  <a:pt x="2285999" y="1051559"/>
                </a:lnTo>
                <a:lnTo>
                  <a:pt x="2295143" y="1059179"/>
                </a:lnTo>
                <a:lnTo>
                  <a:pt x="2295143" y="1066799"/>
                </a:lnTo>
                <a:lnTo>
                  <a:pt x="2305811" y="1075943"/>
                </a:lnTo>
                <a:lnTo>
                  <a:pt x="2305811" y="1083563"/>
                </a:lnTo>
                <a:lnTo>
                  <a:pt x="2314955" y="1091183"/>
                </a:lnTo>
                <a:lnTo>
                  <a:pt x="2324099" y="1100327"/>
                </a:lnTo>
                <a:lnTo>
                  <a:pt x="2333243" y="1107947"/>
                </a:lnTo>
                <a:lnTo>
                  <a:pt x="2343911" y="1115567"/>
                </a:lnTo>
                <a:lnTo>
                  <a:pt x="2353055" y="1124711"/>
                </a:lnTo>
                <a:lnTo>
                  <a:pt x="2362199" y="1132331"/>
                </a:lnTo>
                <a:lnTo>
                  <a:pt x="2371343" y="1139951"/>
                </a:lnTo>
                <a:lnTo>
                  <a:pt x="2382011" y="1139951"/>
                </a:lnTo>
                <a:lnTo>
                  <a:pt x="2391155" y="1149095"/>
                </a:lnTo>
                <a:lnTo>
                  <a:pt x="2447543" y="1149095"/>
                </a:lnTo>
                <a:lnTo>
                  <a:pt x="2458211" y="1139951"/>
                </a:lnTo>
                <a:lnTo>
                  <a:pt x="2467355" y="1132331"/>
                </a:lnTo>
                <a:lnTo>
                  <a:pt x="2476499" y="1124711"/>
                </a:lnTo>
                <a:lnTo>
                  <a:pt x="2485643" y="1124711"/>
                </a:lnTo>
                <a:lnTo>
                  <a:pt x="2496311" y="1115567"/>
                </a:lnTo>
                <a:lnTo>
                  <a:pt x="2505455" y="1107947"/>
                </a:lnTo>
                <a:lnTo>
                  <a:pt x="2514599" y="1100327"/>
                </a:lnTo>
                <a:lnTo>
                  <a:pt x="2514599" y="1091183"/>
                </a:lnTo>
                <a:lnTo>
                  <a:pt x="2523743" y="1083563"/>
                </a:lnTo>
                <a:lnTo>
                  <a:pt x="2534411" y="1075943"/>
                </a:lnTo>
                <a:lnTo>
                  <a:pt x="2534411" y="1066799"/>
                </a:lnTo>
                <a:lnTo>
                  <a:pt x="2543555" y="1059179"/>
                </a:lnTo>
                <a:lnTo>
                  <a:pt x="2543555" y="1051559"/>
                </a:lnTo>
                <a:lnTo>
                  <a:pt x="2552699" y="1043939"/>
                </a:lnTo>
                <a:lnTo>
                  <a:pt x="2561843" y="1034795"/>
                </a:lnTo>
                <a:lnTo>
                  <a:pt x="2561843" y="1027175"/>
                </a:lnTo>
                <a:lnTo>
                  <a:pt x="2572511" y="1019555"/>
                </a:lnTo>
                <a:lnTo>
                  <a:pt x="2572511" y="1010411"/>
                </a:lnTo>
                <a:lnTo>
                  <a:pt x="2581655" y="1002791"/>
                </a:lnTo>
                <a:lnTo>
                  <a:pt x="2581655" y="986027"/>
                </a:lnTo>
                <a:lnTo>
                  <a:pt x="2590799" y="978407"/>
                </a:lnTo>
                <a:lnTo>
                  <a:pt x="2599943" y="970787"/>
                </a:lnTo>
                <a:lnTo>
                  <a:pt x="2599943" y="961643"/>
                </a:lnTo>
                <a:lnTo>
                  <a:pt x="2610611" y="946403"/>
                </a:lnTo>
                <a:lnTo>
                  <a:pt x="2610611" y="938783"/>
                </a:lnTo>
                <a:lnTo>
                  <a:pt x="2619755" y="922019"/>
                </a:lnTo>
                <a:lnTo>
                  <a:pt x="2628899" y="914399"/>
                </a:lnTo>
                <a:lnTo>
                  <a:pt x="2628899" y="897635"/>
                </a:lnTo>
                <a:lnTo>
                  <a:pt x="2638043" y="890015"/>
                </a:lnTo>
                <a:lnTo>
                  <a:pt x="2638043" y="873251"/>
                </a:lnTo>
                <a:lnTo>
                  <a:pt x="2648711" y="865631"/>
                </a:lnTo>
                <a:lnTo>
                  <a:pt x="2648711" y="848867"/>
                </a:lnTo>
                <a:lnTo>
                  <a:pt x="2657855" y="841247"/>
                </a:lnTo>
                <a:lnTo>
                  <a:pt x="2666999" y="824483"/>
                </a:lnTo>
                <a:lnTo>
                  <a:pt x="2666999" y="816863"/>
                </a:lnTo>
                <a:lnTo>
                  <a:pt x="2676143" y="800099"/>
                </a:lnTo>
                <a:lnTo>
                  <a:pt x="2676143" y="784859"/>
                </a:lnTo>
                <a:lnTo>
                  <a:pt x="2686811" y="775715"/>
                </a:lnTo>
                <a:lnTo>
                  <a:pt x="2686811" y="760475"/>
                </a:lnTo>
                <a:lnTo>
                  <a:pt x="2695955" y="743711"/>
                </a:lnTo>
                <a:lnTo>
                  <a:pt x="2705099" y="728471"/>
                </a:lnTo>
                <a:lnTo>
                  <a:pt x="2705099" y="719327"/>
                </a:lnTo>
                <a:lnTo>
                  <a:pt x="2714243" y="704087"/>
                </a:lnTo>
                <a:lnTo>
                  <a:pt x="2714243" y="687323"/>
                </a:lnTo>
                <a:lnTo>
                  <a:pt x="2724911" y="670559"/>
                </a:lnTo>
                <a:lnTo>
                  <a:pt x="2734055" y="662939"/>
                </a:lnTo>
                <a:lnTo>
                  <a:pt x="2734055" y="647699"/>
                </a:lnTo>
                <a:lnTo>
                  <a:pt x="2743199" y="630935"/>
                </a:lnTo>
                <a:lnTo>
                  <a:pt x="2743199" y="614171"/>
                </a:lnTo>
                <a:lnTo>
                  <a:pt x="2752343" y="606551"/>
                </a:lnTo>
                <a:lnTo>
                  <a:pt x="2752343" y="589787"/>
                </a:lnTo>
                <a:lnTo>
                  <a:pt x="2763011" y="574547"/>
                </a:lnTo>
                <a:lnTo>
                  <a:pt x="2772155" y="557783"/>
                </a:lnTo>
                <a:lnTo>
                  <a:pt x="2772155" y="542543"/>
                </a:lnTo>
                <a:lnTo>
                  <a:pt x="2781299" y="533399"/>
                </a:lnTo>
                <a:lnTo>
                  <a:pt x="2781299" y="518159"/>
                </a:lnTo>
                <a:lnTo>
                  <a:pt x="2790443" y="501395"/>
                </a:lnTo>
                <a:lnTo>
                  <a:pt x="2790443" y="484631"/>
                </a:lnTo>
                <a:lnTo>
                  <a:pt x="2801111" y="477011"/>
                </a:lnTo>
                <a:lnTo>
                  <a:pt x="2810255" y="460247"/>
                </a:lnTo>
                <a:lnTo>
                  <a:pt x="2810255" y="445007"/>
                </a:lnTo>
                <a:lnTo>
                  <a:pt x="2819399" y="428243"/>
                </a:lnTo>
                <a:lnTo>
                  <a:pt x="2819399" y="420623"/>
                </a:lnTo>
                <a:lnTo>
                  <a:pt x="2828543" y="403859"/>
                </a:lnTo>
                <a:lnTo>
                  <a:pt x="2839211" y="388619"/>
                </a:lnTo>
                <a:lnTo>
                  <a:pt x="2839211" y="371855"/>
                </a:lnTo>
                <a:lnTo>
                  <a:pt x="2848355" y="364235"/>
                </a:lnTo>
                <a:lnTo>
                  <a:pt x="2848355" y="347471"/>
                </a:lnTo>
                <a:lnTo>
                  <a:pt x="2857499" y="332231"/>
                </a:lnTo>
                <a:lnTo>
                  <a:pt x="2857499" y="323087"/>
                </a:lnTo>
                <a:lnTo>
                  <a:pt x="2866643" y="307847"/>
                </a:lnTo>
                <a:lnTo>
                  <a:pt x="2877311" y="298703"/>
                </a:lnTo>
                <a:lnTo>
                  <a:pt x="2877311" y="283463"/>
                </a:lnTo>
                <a:lnTo>
                  <a:pt x="2886455" y="274319"/>
                </a:lnTo>
                <a:lnTo>
                  <a:pt x="2886455" y="259079"/>
                </a:lnTo>
                <a:lnTo>
                  <a:pt x="2895599" y="249935"/>
                </a:lnTo>
                <a:lnTo>
                  <a:pt x="2895599" y="234695"/>
                </a:lnTo>
                <a:lnTo>
                  <a:pt x="2904743" y="227075"/>
                </a:lnTo>
                <a:lnTo>
                  <a:pt x="2915411" y="210311"/>
                </a:lnTo>
                <a:lnTo>
                  <a:pt x="2915411" y="202691"/>
                </a:lnTo>
                <a:lnTo>
                  <a:pt x="2924555" y="185927"/>
                </a:lnTo>
                <a:lnTo>
                  <a:pt x="2924555" y="178307"/>
                </a:lnTo>
                <a:lnTo>
                  <a:pt x="2933699" y="169163"/>
                </a:lnTo>
                <a:lnTo>
                  <a:pt x="2942843" y="161543"/>
                </a:lnTo>
                <a:lnTo>
                  <a:pt x="2942843" y="144779"/>
                </a:lnTo>
                <a:lnTo>
                  <a:pt x="2953511" y="137159"/>
                </a:lnTo>
                <a:lnTo>
                  <a:pt x="2953511" y="129539"/>
                </a:lnTo>
                <a:lnTo>
                  <a:pt x="2962655" y="121919"/>
                </a:lnTo>
                <a:lnTo>
                  <a:pt x="2962655" y="112775"/>
                </a:lnTo>
                <a:lnTo>
                  <a:pt x="2971799" y="105155"/>
                </a:lnTo>
                <a:lnTo>
                  <a:pt x="2980943" y="97535"/>
                </a:lnTo>
                <a:lnTo>
                  <a:pt x="2980943" y="88391"/>
                </a:lnTo>
                <a:lnTo>
                  <a:pt x="2991611" y="80771"/>
                </a:lnTo>
                <a:lnTo>
                  <a:pt x="2991611" y="73151"/>
                </a:lnTo>
                <a:lnTo>
                  <a:pt x="3000755" y="64007"/>
                </a:lnTo>
                <a:lnTo>
                  <a:pt x="3009899" y="56387"/>
                </a:lnTo>
                <a:lnTo>
                  <a:pt x="3019043" y="48767"/>
                </a:lnTo>
                <a:lnTo>
                  <a:pt x="3019043" y="41147"/>
                </a:lnTo>
                <a:lnTo>
                  <a:pt x="3029711" y="32003"/>
                </a:lnTo>
                <a:lnTo>
                  <a:pt x="3038855" y="24383"/>
                </a:lnTo>
                <a:lnTo>
                  <a:pt x="3047999" y="16763"/>
                </a:lnTo>
                <a:lnTo>
                  <a:pt x="3057143" y="7619"/>
                </a:lnTo>
                <a:lnTo>
                  <a:pt x="3067811" y="7619"/>
                </a:lnTo>
                <a:lnTo>
                  <a:pt x="3076955" y="0"/>
                </a:lnTo>
                <a:lnTo>
                  <a:pt x="3133343" y="0"/>
                </a:lnTo>
                <a:lnTo>
                  <a:pt x="3144011" y="7619"/>
                </a:lnTo>
                <a:lnTo>
                  <a:pt x="3153155" y="7619"/>
                </a:lnTo>
                <a:lnTo>
                  <a:pt x="3162299" y="16763"/>
                </a:lnTo>
                <a:lnTo>
                  <a:pt x="3171443" y="24383"/>
                </a:lnTo>
                <a:lnTo>
                  <a:pt x="3182111" y="32003"/>
                </a:lnTo>
                <a:lnTo>
                  <a:pt x="3191255" y="41147"/>
                </a:lnTo>
                <a:lnTo>
                  <a:pt x="3200399" y="48767"/>
                </a:lnTo>
                <a:lnTo>
                  <a:pt x="3209543" y="56387"/>
                </a:lnTo>
                <a:lnTo>
                  <a:pt x="3220211" y="64007"/>
                </a:lnTo>
                <a:lnTo>
                  <a:pt x="3220211" y="73151"/>
                </a:lnTo>
                <a:lnTo>
                  <a:pt x="3229355" y="80771"/>
                </a:lnTo>
                <a:lnTo>
                  <a:pt x="3229355" y="88391"/>
                </a:lnTo>
                <a:lnTo>
                  <a:pt x="3238499" y="97535"/>
                </a:lnTo>
                <a:lnTo>
                  <a:pt x="3238499" y="105155"/>
                </a:lnTo>
                <a:lnTo>
                  <a:pt x="3247643" y="112775"/>
                </a:lnTo>
                <a:lnTo>
                  <a:pt x="3258311" y="121919"/>
                </a:lnTo>
                <a:lnTo>
                  <a:pt x="3258311" y="129539"/>
                </a:lnTo>
                <a:lnTo>
                  <a:pt x="3267455" y="137159"/>
                </a:lnTo>
                <a:lnTo>
                  <a:pt x="3267455" y="144779"/>
                </a:lnTo>
                <a:lnTo>
                  <a:pt x="3276599" y="161543"/>
                </a:lnTo>
                <a:lnTo>
                  <a:pt x="3285743" y="169163"/>
                </a:lnTo>
                <a:lnTo>
                  <a:pt x="3285743" y="178307"/>
                </a:lnTo>
                <a:lnTo>
                  <a:pt x="3296411" y="185927"/>
                </a:lnTo>
                <a:lnTo>
                  <a:pt x="3296411" y="202691"/>
                </a:lnTo>
                <a:lnTo>
                  <a:pt x="3305555" y="210311"/>
                </a:lnTo>
                <a:lnTo>
                  <a:pt x="3305555" y="227075"/>
                </a:lnTo>
                <a:lnTo>
                  <a:pt x="3314699" y="234695"/>
                </a:lnTo>
                <a:lnTo>
                  <a:pt x="3323843" y="249935"/>
                </a:lnTo>
                <a:lnTo>
                  <a:pt x="3323843" y="259079"/>
                </a:lnTo>
                <a:lnTo>
                  <a:pt x="3334511" y="274319"/>
                </a:lnTo>
                <a:lnTo>
                  <a:pt x="3334511" y="283463"/>
                </a:lnTo>
                <a:lnTo>
                  <a:pt x="3343655" y="298703"/>
                </a:lnTo>
                <a:lnTo>
                  <a:pt x="3343655" y="307847"/>
                </a:lnTo>
                <a:lnTo>
                  <a:pt x="3352799" y="323087"/>
                </a:lnTo>
                <a:lnTo>
                  <a:pt x="3361943" y="332231"/>
                </a:lnTo>
                <a:lnTo>
                  <a:pt x="3361943" y="347471"/>
                </a:lnTo>
                <a:lnTo>
                  <a:pt x="3372611" y="364235"/>
                </a:lnTo>
                <a:lnTo>
                  <a:pt x="3372611" y="371855"/>
                </a:lnTo>
                <a:lnTo>
                  <a:pt x="3381755" y="388619"/>
                </a:lnTo>
                <a:lnTo>
                  <a:pt x="3390899" y="403859"/>
                </a:lnTo>
                <a:lnTo>
                  <a:pt x="3390899" y="420623"/>
                </a:lnTo>
                <a:lnTo>
                  <a:pt x="3400043" y="428243"/>
                </a:lnTo>
                <a:lnTo>
                  <a:pt x="3400043" y="445007"/>
                </a:lnTo>
                <a:lnTo>
                  <a:pt x="3410711" y="460247"/>
                </a:lnTo>
                <a:lnTo>
                  <a:pt x="3410711" y="477011"/>
                </a:lnTo>
                <a:lnTo>
                  <a:pt x="3419855" y="484631"/>
                </a:lnTo>
                <a:lnTo>
                  <a:pt x="3428999" y="501395"/>
                </a:lnTo>
                <a:lnTo>
                  <a:pt x="3428999" y="518159"/>
                </a:lnTo>
                <a:lnTo>
                  <a:pt x="3438143" y="533399"/>
                </a:lnTo>
                <a:lnTo>
                  <a:pt x="3438143" y="542543"/>
                </a:lnTo>
                <a:lnTo>
                  <a:pt x="3448811" y="557783"/>
                </a:lnTo>
                <a:lnTo>
                  <a:pt x="3457955" y="574547"/>
                </a:lnTo>
                <a:lnTo>
                  <a:pt x="3457955" y="589787"/>
                </a:lnTo>
                <a:lnTo>
                  <a:pt x="3467099" y="606551"/>
                </a:lnTo>
                <a:lnTo>
                  <a:pt x="3467099" y="614171"/>
                </a:lnTo>
                <a:lnTo>
                  <a:pt x="3477767" y="630935"/>
                </a:lnTo>
                <a:lnTo>
                  <a:pt x="3477767" y="647699"/>
                </a:lnTo>
                <a:lnTo>
                  <a:pt x="3486911" y="662939"/>
                </a:lnTo>
                <a:lnTo>
                  <a:pt x="3496055" y="670559"/>
                </a:lnTo>
                <a:lnTo>
                  <a:pt x="3496055" y="687323"/>
                </a:lnTo>
                <a:lnTo>
                  <a:pt x="3505199" y="704087"/>
                </a:lnTo>
                <a:lnTo>
                  <a:pt x="3505199" y="719327"/>
                </a:lnTo>
                <a:lnTo>
                  <a:pt x="3515867" y="728471"/>
                </a:lnTo>
                <a:lnTo>
                  <a:pt x="3515867" y="743711"/>
                </a:lnTo>
                <a:lnTo>
                  <a:pt x="3525011" y="760475"/>
                </a:lnTo>
                <a:lnTo>
                  <a:pt x="3534155" y="775715"/>
                </a:lnTo>
                <a:lnTo>
                  <a:pt x="3534155" y="784859"/>
                </a:lnTo>
                <a:lnTo>
                  <a:pt x="3543299" y="800099"/>
                </a:lnTo>
                <a:lnTo>
                  <a:pt x="3543299" y="816863"/>
                </a:lnTo>
                <a:lnTo>
                  <a:pt x="3553967" y="824483"/>
                </a:lnTo>
                <a:lnTo>
                  <a:pt x="3563111" y="841247"/>
                </a:lnTo>
                <a:lnTo>
                  <a:pt x="3563111" y="848867"/>
                </a:lnTo>
                <a:lnTo>
                  <a:pt x="3572255" y="865631"/>
                </a:lnTo>
                <a:lnTo>
                  <a:pt x="3572255" y="873251"/>
                </a:lnTo>
                <a:lnTo>
                  <a:pt x="3581399" y="890015"/>
                </a:lnTo>
                <a:lnTo>
                  <a:pt x="3581399" y="897635"/>
                </a:lnTo>
                <a:lnTo>
                  <a:pt x="3592067" y="914399"/>
                </a:lnTo>
                <a:lnTo>
                  <a:pt x="3601211" y="922019"/>
                </a:lnTo>
                <a:lnTo>
                  <a:pt x="3601211" y="938783"/>
                </a:lnTo>
                <a:lnTo>
                  <a:pt x="3610355" y="946403"/>
                </a:lnTo>
                <a:lnTo>
                  <a:pt x="3610355" y="961643"/>
                </a:lnTo>
                <a:lnTo>
                  <a:pt x="3619499" y="970787"/>
                </a:lnTo>
                <a:lnTo>
                  <a:pt x="3619499" y="978407"/>
                </a:lnTo>
                <a:lnTo>
                  <a:pt x="3630167" y="986027"/>
                </a:lnTo>
                <a:lnTo>
                  <a:pt x="3639311" y="1002791"/>
                </a:lnTo>
                <a:lnTo>
                  <a:pt x="3639311" y="1010411"/>
                </a:lnTo>
                <a:lnTo>
                  <a:pt x="3648455" y="1019555"/>
                </a:lnTo>
                <a:lnTo>
                  <a:pt x="3648455" y="1027175"/>
                </a:lnTo>
                <a:lnTo>
                  <a:pt x="3657599" y="1034795"/>
                </a:lnTo>
                <a:lnTo>
                  <a:pt x="3668267" y="1043939"/>
                </a:lnTo>
                <a:lnTo>
                  <a:pt x="3668267" y="1051559"/>
                </a:lnTo>
                <a:lnTo>
                  <a:pt x="3677411" y="1059179"/>
                </a:lnTo>
                <a:lnTo>
                  <a:pt x="3677411" y="1066799"/>
                </a:lnTo>
                <a:lnTo>
                  <a:pt x="3686555" y="1075943"/>
                </a:lnTo>
                <a:lnTo>
                  <a:pt x="3686555" y="1083563"/>
                </a:lnTo>
                <a:lnTo>
                  <a:pt x="3695699" y="1091183"/>
                </a:lnTo>
                <a:lnTo>
                  <a:pt x="3706367" y="1100327"/>
                </a:lnTo>
                <a:lnTo>
                  <a:pt x="3715511" y="1107947"/>
                </a:lnTo>
                <a:lnTo>
                  <a:pt x="3724655" y="1115567"/>
                </a:lnTo>
                <a:lnTo>
                  <a:pt x="3733799" y="1124711"/>
                </a:lnTo>
                <a:lnTo>
                  <a:pt x="3744467" y="1132331"/>
                </a:lnTo>
                <a:lnTo>
                  <a:pt x="3753611" y="1139951"/>
                </a:lnTo>
                <a:lnTo>
                  <a:pt x="3762755" y="1139951"/>
                </a:lnTo>
                <a:lnTo>
                  <a:pt x="3771899" y="1149095"/>
                </a:lnTo>
                <a:lnTo>
                  <a:pt x="3829811" y="1149095"/>
                </a:lnTo>
                <a:lnTo>
                  <a:pt x="3838955" y="1139951"/>
                </a:lnTo>
                <a:lnTo>
                  <a:pt x="3848099" y="1132331"/>
                </a:lnTo>
                <a:lnTo>
                  <a:pt x="3858767" y="1124711"/>
                </a:lnTo>
                <a:lnTo>
                  <a:pt x="3867911" y="1124711"/>
                </a:lnTo>
                <a:lnTo>
                  <a:pt x="3877055" y="1115567"/>
                </a:lnTo>
                <a:lnTo>
                  <a:pt x="3886199" y="1107947"/>
                </a:lnTo>
                <a:lnTo>
                  <a:pt x="3896867" y="1100327"/>
                </a:lnTo>
                <a:lnTo>
                  <a:pt x="3896867" y="1091183"/>
                </a:lnTo>
                <a:lnTo>
                  <a:pt x="3906011" y="1083563"/>
                </a:lnTo>
                <a:lnTo>
                  <a:pt x="3915155" y="1075943"/>
                </a:lnTo>
                <a:lnTo>
                  <a:pt x="3915155" y="1066799"/>
                </a:lnTo>
                <a:lnTo>
                  <a:pt x="3924299" y="1059179"/>
                </a:lnTo>
                <a:lnTo>
                  <a:pt x="3924299" y="1051559"/>
                </a:lnTo>
                <a:lnTo>
                  <a:pt x="3934967" y="1043939"/>
                </a:lnTo>
                <a:lnTo>
                  <a:pt x="3944111" y="1034795"/>
                </a:lnTo>
                <a:lnTo>
                  <a:pt x="3944111" y="1027175"/>
                </a:lnTo>
                <a:lnTo>
                  <a:pt x="3953255" y="1019555"/>
                </a:lnTo>
                <a:lnTo>
                  <a:pt x="3953255" y="1010411"/>
                </a:lnTo>
                <a:lnTo>
                  <a:pt x="3962399" y="1002791"/>
                </a:lnTo>
                <a:lnTo>
                  <a:pt x="3962399" y="986027"/>
                </a:lnTo>
                <a:lnTo>
                  <a:pt x="3973067" y="978407"/>
                </a:lnTo>
                <a:lnTo>
                  <a:pt x="3982211" y="970787"/>
                </a:lnTo>
                <a:lnTo>
                  <a:pt x="3982211" y="961643"/>
                </a:lnTo>
                <a:lnTo>
                  <a:pt x="3991355" y="946403"/>
                </a:lnTo>
                <a:lnTo>
                  <a:pt x="3991355" y="938783"/>
                </a:lnTo>
                <a:lnTo>
                  <a:pt x="4000499" y="922019"/>
                </a:lnTo>
                <a:lnTo>
                  <a:pt x="4011167" y="914399"/>
                </a:lnTo>
                <a:lnTo>
                  <a:pt x="4011167" y="897635"/>
                </a:lnTo>
                <a:lnTo>
                  <a:pt x="4020311" y="890015"/>
                </a:lnTo>
                <a:lnTo>
                  <a:pt x="4020311" y="873251"/>
                </a:lnTo>
                <a:lnTo>
                  <a:pt x="4029455" y="865631"/>
                </a:lnTo>
                <a:lnTo>
                  <a:pt x="4029455" y="848867"/>
                </a:lnTo>
                <a:lnTo>
                  <a:pt x="4038599" y="841247"/>
                </a:lnTo>
                <a:lnTo>
                  <a:pt x="4049267" y="824483"/>
                </a:lnTo>
                <a:lnTo>
                  <a:pt x="4049267" y="816863"/>
                </a:lnTo>
                <a:lnTo>
                  <a:pt x="4058411" y="800099"/>
                </a:lnTo>
                <a:lnTo>
                  <a:pt x="4058411" y="784859"/>
                </a:lnTo>
                <a:lnTo>
                  <a:pt x="4067555" y="775715"/>
                </a:lnTo>
                <a:lnTo>
                  <a:pt x="4067555" y="760475"/>
                </a:lnTo>
                <a:lnTo>
                  <a:pt x="4076699" y="743711"/>
                </a:lnTo>
                <a:lnTo>
                  <a:pt x="4087367" y="728471"/>
                </a:lnTo>
                <a:lnTo>
                  <a:pt x="4087367" y="719327"/>
                </a:lnTo>
                <a:lnTo>
                  <a:pt x="4096511" y="704087"/>
                </a:lnTo>
                <a:lnTo>
                  <a:pt x="4096511" y="687323"/>
                </a:lnTo>
                <a:lnTo>
                  <a:pt x="4105655" y="670559"/>
                </a:lnTo>
                <a:lnTo>
                  <a:pt x="4114799" y="662939"/>
                </a:lnTo>
                <a:lnTo>
                  <a:pt x="4114799" y="647699"/>
                </a:lnTo>
                <a:lnTo>
                  <a:pt x="4125467" y="630935"/>
                </a:lnTo>
                <a:lnTo>
                  <a:pt x="4125467" y="614171"/>
                </a:lnTo>
                <a:lnTo>
                  <a:pt x="4134611" y="606551"/>
                </a:lnTo>
                <a:lnTo>
                  <a:pt x="4134611" y="589787"/>
                </a:lnTo>
                <a:lnTo>
                  <a:pt x="4143755" y="574547"/>
                </a:lnTo>
                <a:lnTo>
                  <a:pt x="4152899" y="557783"/>
                </a:lnTo>
                <a:lnTo>
                  <a:pt x="4152899" y="542543"/>
                </a:lnTo>
                <a:lnTo>
                  <a:pt x="4163567" y="533399"/>
                </a:lnTo>
                <a:lnTo>
                  <a:pt x="4163567" y="518159"/>
                </a:lnTo>
                <a:lnTo>
                  <a:pt x="4172711" y="501395"/>
                </a:lnTo>
                <a:lnTo>
                  <a:pt x="4172711" y="484631"/>
                </a:lnTo>
                <a:lnTo>
                  <a:pt x="4181855" y="477011"/>
                </a:lnTo>
                <a:lnTo>
                  <a:pt x="4190999" y="460247"/>
                </a:lnTo>
                <a:lnTo>
                  <a:pt x="4190999" y="445007"/>
                </a:lnTo>
                <a:lnTo>
                  <a:pt x="4201667" y="428243"/>
                </a:lnTo>
                <a:lnTo>
                  <a:pt x="4201667" y="420623"/>
                </a:lnTo>
                <a:lnTo>
                  <a:pt x="4210811" y="403859"/>
                </a:lnTo>
                <a:lnTo>
                  <a:pt x="4219955" y="388619"/>
                </a:lnTo>
                <a:lnTo>
                  <a:pt x="4219955" y="371855"/>
                </a:lnTo>
                <a:lnTo>
                  <a:pt x="4229099" y="364235"/>
                </a:lnTo>
                <a:lnTo>
                  <a:pt x="4229099" y="347471"/>
                </a:lnTo>
                <a:lnTo>
                  <a:pt x="4239767" y="332231"/>
                </a:lnTo>
                <a:lnTo>
                  <a:pt x="4239767" y="323087"/>
                </a:lnTo>
                <a:lnTo>
                  <a:pt x="4248911" y="307847"/>
                </a:lnTo>
                <a:lnTo>
                  <a:pt x="4258055" y="298703"/>
                </a:lnTo>
                <a:lnTo>
                  <a:pt x="4258055" y="283463"/>
                </a:lnTo>
                <a:lnTo>
                  <a:pt x="4267199" y="274319"/>
                </a:lnTo>
                <a:lnTo>
                  <a:pt x="4267199" y="259079"/>
                </a:lnTo>
                <a:lnTo>
                  <a:pt x="4277867" y="249935"/>
                </a:lnTo>
                <a:lnTo>
                  <a:pt x="4287011" y="234695"/>
                </a:lnTo>
                <a:lnTo>
                  <a:pt x="4287011" y="227075"/>
                </a:lnTo>
                <a:lnTo>
                  <a:pt x="4296155" y="210311"/>
                </a:lnTo>
                <a:lnTo>
                  <a:pt x="4296155" y="202691"/>
                </a:lnTo>
                <a:lnTo>
                  <a:pt x="4305299" y="185927"/>
                </a:lnTo>
                <a:lnTo>
                  <a:pt x="4305299" y="178307"/>
                </a:lnTo>
                <a:lnTo>
                  <a:pt x="4315967" y="169163"/>
                </a:lnTo>
                <a:lnTo>
                  <a:pt x="4325111" y="161543"/>
                </a:lnTo>
                <a:lnTo>
                  <a:pt x="4325111" y="144779"/>
                </a:lnTo>
                <a:lnTo>
                  <a:pt x="4334255" y="137159"/>
                </a:lnTo>
                <a:lnTo>
                  <a:pt x="4334255" y="129539"/>
                </a:lnTo>
                <a:lnTo>
                  <a:pt x="4343399" y="121919"/>
                </a:lnTo>
                <a:lnTo>
                  <a:pt x="4343399" y="112775"/>
                </a:lnTo>
                <a:lnTo>
                  <a:pt x="4354067" y="105155"/>
                </a:lnTo>
                <a:lnTo>
                  <a:pt x="4363211" y="97535"/>
                </a:lnTo>
                <a:lnTo>
                  <a:pt x="4363211" y="88391"/>
                </a:lnTo>
                <a:lnTo>
                  <a:pt x="4372355" y="80771"/>
                </a:lnTo>
                <a:lnTo>
                  <a:pt x="4372355" y="73151"/>
                </a:lnTo>
                <a:lnTo>
                  <a:pt x="4381499" y="64007"/>
                </a:lnTo>
                <a:lnTo>
                  <a:pt x="4392167" y="56387"/>
                </a:lnTo>
                <a:lnTo>
                  <a:pt x="4401311" y="48767"/>
                </a:lnTo>
                <a:lnTo>
                  <a:pt x="4401311" y="41147"/>
                </a:lnTo>
                <a:lnTo>
                  <a:pt x="4410455" y="32003"/>
                </a:lnTo>
                <a:lnTo>
                  <a:pt x="4419599" y="24383"/>
                </a:lnTo>
                <a:lnTo>
                  <a:pt x="4430267" y="16763"/>
                </a:lnTo>
                <a:lnTo>
                  <a:pt x="4439411" y="7619"/>
                </a:lnTo>
                <a:lnTo>
                  <a:pt x="4448555" y="7619"/>
                </a:lnTo>
                <a:lnTo>
                  <a:pt x="4457699" y="0"/>
                </a:lnTo>
                <a:lnTo>
                  <a:pt x="4515611" y="0"/>
                </a:lnTo>
                <a:lnTo>
                  <a:pt x="4524755" y="7619"/>
                </a:lnTo>
                <a:lnTo>
                  <a:pt x="4533899" y="7619"/>
                </a:lnTo>
                <a:lnTo>
                  <a:pt x="4544567" y="16763"/>
                </a:lnTo>
                <a:lnTo>
                  <a:pt x="4553711" y="24383"/>
                </a:lnTo>
                <a:lnTo>
                  <a:pt x="4562855" y="32003"/>
                </a:lnTo>
                <a:lnTo>
                  <a:pt x="4571999" y="41147"/>
                </a:lnTo>
                <a:lnTo>
                  <a:pt x="4582667" y="48767"/>
                </a:lnTo>
                <a:lnTo>
                  <a:pt x="4591811" y="56387"/>
                </a:lnTo>
                <a:lnTo>
                  <a:pt x="4600955" y="64007"/>
                </a:lnTo>
                <a:lnTo>
                  <a:pt x="4600955" y="73151"/>
                </a:lnTo>
                <a:lnTo>
                  <a:pt x="4610099" y="80771"/>
                </a:lnTo>
                <a:lnTo>
                  <a:pt x="4610099" y="88391"/>
                </a:lnTo>
                <a:lnTo>
                  <a:pt x="4620767" y="97535"/>
                </a:lnTo>
                <a:lnTo>
                  <a:pt x="4620767" y="105155"/>
                </a:lnTo>
                <a:lnTo>
                  <a:pt x="4629911" y="112775"/>
                </a:lnTo>
                <a:lnTo>
                  <a:pt x="4639055" y="121919"/>
                </a:lnTo>
                <a:lnTo>
                  <a:pt x="4639055" y="129539"/>
                </a:lnTo>
                <a:lnTo>
                  <a:pt x="4648199" y="137159"/>
                </a:lnTo>
                <a:lnTo>
                  <a:pt x="4648199" y="144779"/>
                </a:lnTo>
                <a:lnTo>
                  <a:pt x="4658867" y="161543"/>
                </a:lnTo>
                <a:lnTo>
                  <a:pt x="4668011" y="169163"/>
                </a:lnTo>
                <a:lnTo>
                  <a:pt x="4668011" y="178307"/>
                </a:lnTo>
                <a:lnTo>
                  <a:pt x="4677155" y="185927"/>
                </a:lnTo>
                <a:lnTo>
                  <a:pt x="4677155" y="202691"/>
                </a:lnTo>
                <a:lnTo>
                  <a:pt x="4686299" y="210311"/>
                </a:lnTo>
                <a:lnTo>
                  <a:pt x="4686299" y="227075"/>
                </a:lnTo>
                <a:lnTo>
                  <a:pt x="4696967" y="234695"/>
                </a:lnTo>
                <a:lnTo>
                  <a:pt x="4706111" y="249935"/>
                </a:lnTo>
                <a:lnTo>
                  <a:pt x="4706111" y="259079"/>
                </a:lnTo>
                <a:lnTo>
                  <a:pt x="4715255" y="274319"/>
                </a:lnTo>
                <a:lnTo>
                  <a:pt x="4715255" y="283463"/>
                </a:lnTo>
                <a:lnTo>
                  <a:pt x="4724399" y="298703"/>
                </a:lnTo>
                <a:lnTo>
                  <a:pt x="4724399" y="307847"/>
                </a:lnTo>
                <a:lnTo>
                  <a:pt x="4735067" y="323087"/>
                </a:lnTo>
                <a:lnTo>
                  <a:pt x="4744211" y="332231"/>
                </a:lnTo>
                <a:lnTo>
                  <a:pt x="4744211" y="347471"/>
                </a:lnTo>
                <a:lnTo>
                  <a:pt x="4753355" y="364235"/>
                </a:lnTo>
                <a:lnTo>
                  <a:pt x="4753355" y="371855"/>
                </a:lnTo>
                <a:lnTo>
                  <a:pt x="4762499" y="388619"/>
                </a:lnTo>
                <a:lnTo>
                  <a:pt x="4773167" y="403859"/>
                </a:lnTo>
                <a:lnTo>
                  <a:pt x="4773167" y="420623"/>
                </a:lnTo>
                <a:lnTo>
                  <a:pt x="4782311" y="428243"/>
                </a:lnTo>
                <a:lnTo>
                  <a:pt x="4782311" y="445007"/>
                </a:lnTo>
                <a:lnTo>
                  <a:pt x="4791455" y="460247"/>
                </a:lnTo>
                <a:lnTo>
                  <a:pt x="4791455" y="477011"/>
                </a:lnTo>
                <a:lnTo>
                  <a:pt x="4800599" y="484631"/>
                </a:lnTo>
                <a:lnTo>
                  <a:pt x="4811267" y="501395"/>
                </a:lnTo>
                <a:lnTo>
                  <a:pt x="4811267" y="518159"/>
                </a:lnTo>
                <a:lnTo>
                  <a:pt x="4820411" y="533399"/>
                </a:lnTo>
                <a:lnTo>
                  <a:pt x="4820411" y="542543"/>
                </a:lnTo>
                <a:lnTo>
                  <a:pt x="4829555" y="557783"/>
                </a:lnTo>
                <a:lnTo>
                  <a:pt x="4838699" y="574547"/>
                </a:lnTo>
                <a:lnTo>
                  <a:pt x="4838699" y="589787"/>
                </a:lnTo>
                <a:lnTo>
                  <a:pt x="4849367" y="606551"/>
                </a:lnTo>
                <a:lnTo>
                  <a:pt x="4849367" y="614171"/>
                </a:lnTo>
                <a:lnTo>
                  <a:pt x="4858511" y="630935"/>
                </a:lnTo>
                <a:lnTo>
                  <a:pt x="4858511" y="647699"/>
                </a:lnTo>
                <a:lnTo>
                  <a:pt x="4867655" y="662939"/>
                </a:lnTo>
                <a:lnTo>
                  <a:pt x="4876799" y="670559"/>
                </a:lnTo>
                <a:lnTo>
                  <a:pt x="4876799" y="687323"/>
                </a:lnTo>
                <a:lnTo>
                  <a:pt x="4887467" y="704087"/>
                </a:lnTo>
                <a:lnTo>
                  <a:pt x="4887467" y="719327"/>
                </a:lnTo>
                <a:lnTo>
                  <a:pt x="4896611" y="728471"/>
                </a:lnTo>
                <a:lnTo>
                  <a:pt x="4896611" y="743711"/>
                </a:lnTo>
                <a:lnTo>
                  <a:pt x="4905755" y="760475"/>
                </a:lnTo>
                <a:lnTo>
                  <a:pt x="4914899" y="775715"/>
                </a:lnTo>
                <a:lnTo>
                  <a:pt x="4914899" y="784859"/>
                </a:lnTo>
                <a:lnTo>
                  <a:pt x="4925567" y="800099"/>
                </a:lnTo>
                <a:lnTo>
                  <a:pt x="4925567" y="816863"/>
                </a:lnTo>
                <a:lnTo>
                  <a:pt x="4934711" y="824483"/>
                </a:lnTo>
                <a:lnTo>
                  <a:pt x="4943855" y="841247"/>
                </a:lnTo>
                <a:lnTo>
                  <a:pt x="4943855" y="848867"/>
                </a:lnTo>
                <a:lnTo>
                  <a:pt x="4952999" y="865631"/>
                </a:lnTo>
                <a:lnTo>
                  <a:pt x="4952999" y="873251"/>
                </a:lnTo>
                <a:lnTo>
                  <a:pt x="4963667" y="890015"/>
                </a:lnTo>
                <a:lnTo>
                  <a:pt x="4963667" y="897635"/>
                </a:lnTo>
                <a:lnTo>
                  <a:pt x="4972811" y="914399"/>
                </a:lnTo>
                <a:lnTo>
                  <a:pt x="4981955" y="922019"/>
                </a:lnTo>
                <a:lnTo>
                  <a:pt x="4981955" y="938783"/>
                </a:lnTo>
                <a:lnTo>
                  <a:pt x="4991099" y="946403"/>
                </a:lnTo>
                <a:lnTo>
                  <a:pt x="4991099" y="961643"/>
                </a:lnTo>
                <a:lnTo>
                  <a:pt x="5001767" y="970787"/>
                </a:lnTo>
                <a:lnTo>
                  <a:pt x="5001767" y="978407"/>
                </a:lnTo>
                <a:lnTo>
                  <a:pt x="5010911" y="986027"/>
                </a:lnTo>
                <a:lnTo>
                  <a:pt x="5020055" y="1002791"/>
                </a:lnTo>
                <a:lnTo>
                  <a:pt x="5020055" y="1010411"/>
                </a:lnTo>
                <a:lnTo>
                  <a:pt x="5029199" y="1019555"/>
                </a:lnTo>
                <a:lnTo>
                  <a:pt x="5029199" y="1027175"/>
                </a:lnTo>
                <a:lnTo>
                  <a:pt x="5039867" y="1034795"/>
                </a:lnTo>
                <a:lnTo>
                  <a:pt x="5049011" y="1043939"/>
                </a:lnTo>
                <a:lnTo>
                  <a:pt x="5049011" y="1051559"/>
                </a:lnTo>
                <a:lnTo>
                  <a:pt x="5058155" y="1059179"/>
                </a:lnTo>
                <a:lnTo>
                  <a:pt x="5058155" y="1066799"/>
                </a:lnTo>
                <a:lnTo>
                  <a:pt x="5067299" y="1075943"/>
                </a:lnTo>
                <a:lnTo>
                  <a:pt x="5067299" y="1083563"/>
                </a:lnTo>
                <a:lnTo>
                  <a:pt x="5077967" y="1091183"/>
                </a:lnTo>
                <a:lnTo>
                  <a:pt x="5087111" y="1100327"/>
                </a:lnTo>
                <a:lnTo>
                  <a:pt x="5096255" y="1107947"/>
                </a:lnTo>
                <a:lnTo>
                  <a:pt x="5105399" y="1115567"/>
                </a:lnTo>
                <a:lnTo>
                  <a:pt x="5116067" y="1124711"/>
                </a:lnTo>
                <a:lnTo>
                  <a:pt x="5125211" y="1132331"/>
                </a:lnTo>
                <a:lnTo>
                  <a:pt x="5134355" y="1139951"/>
                </a:lnTo>
                <a:lnTo>
                  <a:pt x="5143499" y="1139951"/>
                </a:lnTo>
                <a:lnTo>
                  <a:pt x="5154167" y="1149095"/>
                </a:lnTo>
                <a:lnTo>
                  <a:pt x="5210555" y="1149095"/>
                </a:lnTo>
                <a:lnTo>
                  <a:pt x="5219699" y="1139951"/>
                </a:lnTo>
                <a:lnTo>
                  <a:pt x="5230367" y="1132331"/>
                </a:lnTo>
                <a:lnTo>
                  <a:pt x="5239511" y="1124711"/>
                </a:lnTo>
                <a:lnTo>
                  <a:pt x="5248655" y="1124711"/>
                </a:lnTo>
                <a:lnTo>
                  <a:pt x="5257799" y="1115567"/>
                </a:lnTo>
                <a:lnTo>
                  <a:pt x="5268467" y="1107947"/>
                </a:lnTo>
                <a:lnTo>
                  <a:pt x="5277611" y="1100327"/>
                </a:lnTo>
                <a:lnTo>
                  <a:pt x="5277611" y="1091183"/>
                </a:lnTo>
                <a:lnTo>
                  <a:pt x="5286755" y="1083563"/>
                </a:lnTo>
                <a:lnTo>
                  <a:pt x="5295899" y="1075943"/>
                </a:lnTo>
                <a:lnTo>
                  <a:pt x="5295899" y="1066799"/>
                </a:lnTo>
                <a:lnTo>
                  <a:pt x="5306567" y="1059179"/>
                </a:lnTo>
                <a:lnTo>
                  <a:pt x="5306567" y="1051559"/>
                </a:lnTo>
                <a:lnTo>
                  <a:pt x="5315711" y="1043939"/>
                </a:lnTo>
                <a:lnTo>
                  <a:pt x="5324855" y="1034795"/>
                </a:lnTo>
                <a:lnTo>
                  <a:pt x="5324855" y="1027175"/>
                </a:lnTo>
                <a:lnTo>
                  <a:pt x="5333999" y="1019555"/>
                </a:lnTo>
                <a:lnTo>
                  <a:pt x="5333999" y="1010411"/>
                </a:lnTo>
                <a:lnTo>
                  <a:pt x="5344667" y="1002791"/>
                </a:lnTo>
                <a:lnTo>
                  <a:pt x="5344667" y="986027"/>
                </a:lnTo>
                <a:lnTo>
                  <a:pt x="5353811" y="978407"/>
                </a:lnTo>
                <a:lnTo>
                  <a:pt x="5362955" y="970787"/>
                </a:lnTo>
                <a:lnTo>
                  <a:pt x="5362955" y="961643"/>
                </a:lnTo>
                <a:lnTo>
                  <a:pt x="5372099" y="946403"/>
                </a:lnTo>
                <a:lnTo>
                  <a:pt x="5372099" y="938783"/>
                </a:lnTo>
                <a:lnTo>
                  <a:pt x="5382767" y="922019"/>
                </a:lnTo>
                <a:lnTo>
                  <a:pt x="5391911" y="914399"/>
                </a:lnTo>
                <a:lnTo>
                  <a:pt x="5391911" y="897635"/>
                </a:lnTo>
                <a:lnTo>
                  <a:pt x="5401055" y="890015"/>
                </a:lnTo>
                <a:lnTo>
                  <a:pt x="5401055" y="873251"/>
                </a:lnTo>
                <a:lnTo>
                  <a:pt x="5410199" y="865631"/>
                </a:lnTo>
                <a:lnTo>
                  <a:pt x="5410199" y="848867"/>
                </a:lnTo>
                <a:lnTo>
                  <a:pt x="5420867" y="841247"/>
                </a:lnTo>
                <a:lnTo>
                  <a:pt x="5430011" y="824483"/>
                </a:lnTo>
                <a:lnTo>
                  <a:pt x="5430011" y="816863"/>
                </a:lnTo>
                <a:lnTo>
                  <a:pt x="5439155" y="800099"/>
                </a:lnTo>
                <a:lnTo>
                  <a:pt x="5439155" y="784859"/>
                </a:lnTo>
                <a:lnTo>
                  <a:pt x="5448299" y="775715"/>
                </a:lnTo>
                <a:lnTo>
                  <a:pt x="5448299" y="760475"/>
                </a:lnTo>
                <a:lnTo>
                  <a:pt x="5458967" y="743711"/>
                </a:lnTo>
                <a:lnTo>
                  <a:pt x="5468111" y="728471"/>
                </a:lnTo>
                <a:lnTo>
                  <a:pt x="5468111" y="719327"/>
                </a:lnTo>
                <a:lnTo>
                  <a:pt x="5477255" y="704087"/>
                </a:lnTo>
                <a:lnTo>
                  <a:pt x="5477255" y="687323"/>
                </a:lnTo>
                <a:lnTo>
                  <a:pt x="5486399" y="670559"/>
                </a:lnTo>
                <a:lnTo>
                  <a:pt x="5497067" y="662939"/>
                </a:lnTo>
                <a:lnTo>
                  <a:pt x="5497067" y="647699"/>
                </a:lnTo>
                <a:lnTo>
                  <a:pt x="5506211" y="630935"/>
                </a:lnTo>
                <a:lnTo>
                  <a:pt x="5506211" y="614171"/>
                </a:lnTo>
                <a:lnTo>
                  <a:pt x="5515355" y="606551"/>
                </a:lnTo>
                <a:lnTo>
                  <a:pt x="5515355" y="589787"/>
                </a:lnTo>
              </a:path>
            </a:pathLst>
          </a:custGeom>
          <a:ln w="3175">
            <a:solidFill>
              <a:srgbClr val="0000FF"/>
            </a:solidFill>
          </a:ln>
        </p:spPr>
        <p:txBody>
          <a:bodyPr wrap="square" lIns="0" tIns="0" rIns="0" bIns="0" rtlCol="0"/>
          <a:lstStyle/>
          <a:p>
            <a:endParaRPr/>
          </a:p>
        </p:txBody>
      </p:sp>
      <p:sp>
        <p:nvSpPr>
          <p:cNvPr id="100" name="object 100"/>
          <p:cNvSpPr/>
          <p:nvPr/>
        </p:nvSpPr>
        <p:spPr>
          <a:xfrm>
            <a:off x="2273690" y="2031811"/>
            <a:ext cx="4716436" cy="1043108"/>
          </a:xfrm>
          <a:custGeom>
            <a:avLst/>
            <a:gdLst/>
            <a:ahLst/>
            <a:cxnLst/>
            <a:rect l="l" t="t" r="r" b="b"/>
            <a:pathLst>
              <a:path w="5515609" h="1149350">
                <a:moveTo>
                  <a:pt x="0" y="574547"/>
                </a:moveTo>
                <a:lnTo>
                  <a:pt x="9143" y="550163"/>
                </a:lnTo>
                <a:lnTo>
                  <a:pt x="9143" y="533399"/>
                </a:lnTo>
                <a:lnTo>
                  <a:pt x="19811" y="509015"/>
                </a:lnTo>
                <a:lnTo>
                  <a:pt x="19811" y="484631"/>
                </a:lnTo>
                <a:lnTo>
                  <a:pt x="28955" y="469391"/>
                </a:lnTo>
                <a:lnTo>
                  <a:pt x="28955" y="445007"/>
                </a:lnTo>
                <a:lnTo>
                  <a:pt x="38099" y="420623"/>
                </a:lnTo>
                <a:lnTo>
                  <a:pt x="47243" y="403859"/>
                </a:lnTo>
                <a:lnTo>
                  <a:pt x="47243" y="379475"/>
                </a:lnTo>
                <a:lnTo>
                  <a:pt x="57911" y="364235"/>
                </a:lnTo>
                <a:lnTo>
                  <a:pt x="57911" y="339851"/>
                </a:lnTo>
                <a:lnTo>
                  <a:pt x="67055" y="323087"/>
                </a:lnTo>
                <a:lnTo>
                  <a:pt x="76199" y="298703"/>
                </a:lnTo>
                <a:lnTo>
                  <a:pt x="76199" y="283463"/>
                </a:lnTo>
                <a:lnTo>
                  <a:pt x="85343" y="266699"/>
                </a:lnTo>
                <a:lnTo>
                  <a:pt x="85343" y="249935"/>
                </a:lnTo>
                <a:lnTo>
                  <a:pt x="96011" y="227075"/>
                </a:lnTo>
                <a:lnTo>
                  <a:pt x="96011" y="210311"/>
                </a:lnTo>
                <a:lnTo>
                  <a:pt x="105155" y="193547"/>
                </a:lnTo>
                <a:lnTo>
                  <a:pt x="114299" y="178307"/>
                </a:lnTo>
                <a:lnTo>
                  <a:pt x="114299" y="161543"/>
                </a:lnTo>
                <a:lnTo>
                  <a:pt x="123443" y="144779"/>
                </a:lnTo>
                <a:lnTo>
                  <a:pt x="123443" y="137159"/>
                </a:lnTo>
                <a:lnTo>
                  <a:pt x="134111" y="121919"/>
                </a:lnTo>
                <a:lnTo>
                  <a:pt x="143255" y="105155"/>
                </a:lnTo>
                <a:lnTo>
                  <a:pt x="143255" y="97535"/>
                </a:lnTo>
                <a:lnTo>
                  <a:pt x="152399" y="80771"/>
                </a:lnTo>
                <a:lnTo>
                  <a:pt x="152399" y="73151"/>
                </a:lnTo>
                <a:lnTo>
                  <a:pt x="161543" y="64007"/>
                </a:lnTo>
                <a:lnTo>
                  <a:pt x="161543" y="48767"/>
                </a:lnTo>
                <a:lnTo>
                  <a:pt x="172211" y="41147"/>
                </a:lnTo>
                <a:lnTo>
                  <a:pt x="181355" y="32003"/>
                </a:lnTo>
                <a:lnTo>
                  <a:pt x="190499" y="24383"/>
                </a:lnTo>
                <a:lnTo>
                  <a:pt x="190499" y="16763"/>
                </a:lnTo>
                <a:lnTo>
                  <a:pt x="199643" y="7619"/>
                </a:lnTo>
                <a:lnTo>
                  <a:pt x="210311" y="0"/>
                </a:lnTo>
                <a:lnTo>
                  <a:pt x="248411" y="0"/>
                </a:lnTo>
                <a:lnTo>
                  <a:pt x="257555" y="7619"/>
                </a:lnTo>
                <a:lnTo>
                  <a:pt x="266699" y="16763"/>
                </a:lnTo>
                <a:lnTo>
                  <a:pt x="275843" y="24383"/>
                </a:lnTo>
                <a:lnTo>
                  <a:pt x="286511" y="32003"/>
                </a:lnTo>
                <a:lnTo>
                  <a:pt x="286511" y="41147"/>
                </a:lnTo>
                <a:lnTo>
                  <a:pt x="295655" y="48767"/>
                </a:lnTo>
                <a:lnTo>
                  <a:pt x="295655" y="56387"/>
                </a:lnTo>
                <a:lnTo>
                  <a:pt x="304799" y="64007"/>
                </a:lnTo>
                <a:lnTo>
                  <a:pt x="304799" y="80771"/>
                </a:lnTo>
                <a:lnTo>
                  <a:pt x="313943" y="88391"/>
                </a:lnTo>
                <a:lnTo>
                  <a:pt x="324611" y="105155"/>
                </a:lnTo>
                <a:lnTo>
                  <a:pt x="324611" y="112775"/>
                </a:lnTo>
                <a:lnTo>
                  <a:pt x="333755" y="129539"/>
                </a:lnTo>
                <a:lnTo>
                  <a:pt x="333755" y="144779"/>
                </a:lnTo>
                <a:lnTo>
                  <a:pt x="342899" y="161543"/>
                </a:lnTo>
                <a:lnTo>
                  <a:pt x="352043" y="178307"/>
                </a:lnTo>
                <a:lnTo>
                  <a:pt x="352043" y="185927"/>
                </a:lnTo>
                <a:lnTo>
                  <a:pt x="362711" y="210311"/>
                </a:lnTo>
                <a:lnTo>
                  <a:pt x="362711" y="227075"/>
                </a:lnTo>
                <a:lnTo>
                  <a:pt x="371855" y="242315"/>
                </a:lnTo>
                <a:lnTo>
                  <a:pt x="371855" y="259079"/>
                </a:lnTo>
                <a:lnTo>
                  <a:pt x="380999" y="274319"/>
                </a:lnTo>
                <a:lnTo>
                  <a:pt x="390143" y="298703"/>
                </a:lnTo>
                <a:lnTo>
                  <a:pt x="390143" y="315467"/>
                </a:lnTo>
                <a:lnTo>
                  <a:pt x="400811" y="332231"/>
                </a:lnTo>
                <a:lnTo>
                  <a:pt x="400811" y="355091"/>
                </a:lnTo>
                <a:lnTo>
                  <a:pt x="409955" y="371855"/>
                </a:lnTo>
                <a:lnTo>
                  <a:pt x="419099" y="396239"/>
                </a:lnTo>
                <a:lnTo>
                  <a:pt x="419099" y="420623"/>
                </a:lnTo>
                <a:lnTo>
                  <a:pt x="428243" y="437387"/>
                </a:lnTo>
                <a:lnTo>
                  <a:pt x="428243" y="460247"/>
                </a:lnTo>
                <a:lnTo>
                  <a:pt x="438911" y="477011"/>
                </a:lnTo>
                <a:lnTo>
                  <a:pt x="438911" y="501395"/>
                </a:lnTo>
                <a:lnTo>
                  <a:pt x="448055" y="525779"/>
                </a:lnTo>
                <a:lnTo>
                  <a:pt x="457199" y="542543"/>
                </a:lnTo>
                <a:lnTo>
                  <a:pt x="457199" y="565403"/>
                </a:lnTo>
                <a:lnTo>
                  <a:pt x="466343" y="589787"/>
                </a:lnTo>
                <a:lnTo>
                  <a:pt x="466343" y="606551"/>
                </a:lnTo>
                <a:lnTo>
                  <a:pt x="477011" y="630935"/>
                </a:lnTo>
                <a:lnTo>
                  <a:pt x="477011" y="655319"/>
                </a:lnTo>
                <a:lnTo>
                  <a:pt x="486155" y="670559"/>
                </a:lnTo>
                <a:lnTo>
                  <a:pt x="495299" y="694943"/>
                </a:lnTo>
                <a:lnTo>
                  <a:pt x="495299" y="719327"/>
                </a:lnTo>
                <a:lnTo>
                  <a:pt x="504443" y="736091"/>
                </a:lnTo>
                <a:lnTo>
                  <a:pt x="504443" y="760475"/>
                </a:lnTo>
                <a:lnTo>
                  <a:pt x="515111" y="775715"/>
                </a:lnTo>
                <a:lnTo>
                  <a:pt x="524255" y="800099"/>
                </a:lnTo>
                <a:lnTo>
                  <a:pt x="524255" y="816863"/>
                </a:lnTo>
                <a:lnTo>
                  <a:pt x="533399" y="841247"/>
                </a:lnTo>
                <a:lnTo>
                  <a:pt x="533399" y="856487"/>
                </a:lnTo>
                <a:lnTo>
                  <a:pt x="542543" y="873251"/>
                </a:lnTo>
                <a:lnTo>
                  <a:pt x="542543" y="897635"/>
                </a:lnTo>
                <a:lnTo>
                  <a:pt x="553211" y="914399"/>
                </a:lnTo>
                <a:lnTo>
                  <a:pt x="562355" y="929639"/>
                </a:lnTo>
                <a:lnTo>
                  <a:pt x="562355" y="946403"/>
                </a:lnTo>
                <a:lnTo>
                  <a:pt x="571499" y="961643"/>
                </a:lnTo>
                <a:lnTo>
                  <a:pt x="571499" y="978407"/>
                </a:lnTo>
                <a:lnTo>
                  <a:pt x="580643" y="995171"/>
                </a:lnTo>
                <a:lnTo>
                  <a:pt x="580643" y="1010411"/>
                </a:lnTo>
                <a:lnTo>
                  <a:pt x="591311" y="1027175"/>
                </a:lnTo>
                <a:lnTo>
                  <a:pt x="600455" y="1034795"/>
                </a:lnTo>
                <a:lnTo>
                  <a:pt x="600455" y="1051559"/>
                </a:lnTo>
                <a:lnTo>
                  <a:pt x="609599" y="1059179"/>
                </a:lnTo>
                <a:lnTo>
                  <a:pt x="609599" y="1075943"/>
                </a:lnTo>
                <a:lnTo>
                  <a:pt x="618743" y="1083563"/>
                </a:lnTo>
                <a:lnTo>
                  <a:pt x="629411" y="1091183"/>
                </a:lnTo>
                <a:lnTo>
                  <a:pt x="629411" y="1100327"/>
                </a:lnTo>
                <a:lnTo>
                  <a:pt x="638555" y="1107947"/>
                </a:lnTo>
                <a:lnTo>
                  <a:pt x="638555" y="1115567"/>
                </a:lnTo>
                <a:lnTo>
                  <a:pt x="647699" y="1124711"/>
                </a:lnTo>
                <a:lnTo>
                  <a:pt x="647699" y="1132331"/>
                </a:lnTo>
                <a:lnTo>
                  <a:pt x="656843" y="1139951"/>
                </a:lnTo>
                <a:lnTo>
                  <a:pt x="667511" y="1149095"/>
                </a:lnTo>
                <a:lnTo>
                  <a:pt x="705611" y="1149095"/>
                </a:lnTo>
                <a:lnTo>
                  <a:pt x="714755" y="1139951"/>
                </a:lnTo>
                <a:lnTo>
                  <a:pt x="723899" y="1139951"/>
                </a:lnTo>
                <a:lnTo>
                  <a:pt x="733043" y="1132331"/>
                </a:lnTo>
                <a:lnTo>
                  <a:pt x="733043" y="1124711"/>
                </a:lnTo>
                <a:lnTo>
                  <a:pt x="743711" y="1115567"/>
                </a:lnTo>
                <a:lnTo>
                  <a:pt x="743711" y="1107947"/>
                </a:lnTo>
                <a:lnTo>
                  <a:pt x="752855" y="1100327"/>
                </a:lnTo>
                <a:lnTo>
                  <a:pt x="752855" y="1091183"/>
                </a:lnTo>
                <a:lnTo>
                  <a:pt x="761999" y="1083563"/>
                </a:lnTo>
                <a:lnTo>
                  <a:pt x="771143" y="1075943"/>
                </a:lnTo>
                <a:lnTo>
                  <a:pt x="771143" y="1059179"/>
                </a:lnTo>
                <a:lnTo>
                  <a:pt x="781811" y="1051559"/>
                </a:lnTo>
                <a:lnTo>
                  <a:pt x="781811" y="1034795"/>
                </a:lnTo>
                <a:lnTo>
                  <a:pt x="790955" y="1027175"/>
                </a:lnTo>
                <a:lnTo>
                  <a:pt x="800099" y="1010411"/>
                </a:lnTo>
                <a:lnTo>
                  <a:pt x="800099" y="995171"/>
                </a:lnTo>
                <a:lnTo>
                  <a:pt x="809243" y="978407"/>
                </a:lnTo>
                <a:lnTo>
                  <a:pt x="809243" y="961643"/>
                </a:lnTo>
                <a:lnTo>
                  <a:pt x="819911" y="946403"/>
                </a:lnTo>
                <a:lnTo>
                  <a:pt x="819911" y="929639"/>
                </a:lnTo>
                <a:lnTo>
                  <a:pt x="829055" y="914399"/>
                </a:lnTo>
                <a:lnTo>
                  <a:pt x="838199" y="897635"/>
                </a:lnTo>
                <a:lnTo>
                  <a:pt x="838199" y="873251"/>
                </a:lnTo>
                <a:lnTo>
                  <a:pt x="847343" y="856487"/>
                </a:lnTo>
                <a:lnTo>
                  <a:pt x="847343" y="841247"/>
                </a:lnTo>
                <a:lnTo>
                  <a:pt x="858011" y="816863"/>
                </a:lnTo>
                <a:lnTo>
                  <a:pt x="858011" y="800099"/>
                </a:lnTo>
                <a:lnTo>
                  <a:pt x="867155" y="775715"/>
                </a:lnTo>
                <a:lnTo>
                  <a:pt x="876299" y="760475"/>
                </a:lnTo>
                <a:lnTo>
                  <a:pt x="876299" y="736091"/>
                </a:lnTo>
                <a:lnTo>
                  <a:pt x="885443" y="719327"/>
                </a:lnTo>
                <a:lnTo>
                  <a:pt x="885443" y="694943"/>
                </a:lnTo>
                <a:lnTo>
                  <a:pt x="896111" y="670559"/>
                </a:lnTo>
                <a:lnTo>
                  <a:pt x="905255" y="655319"/>
                </a:lnTo>
                <a:lnTo>
                  <a:pt x="905255" y="630935"/>
                </a:lnTo>
                <a:lnTo>
                  <a:pt x="914399" y="606551"/>
                </a:lnTo>
                <a:lnTo>
                  <a:pt x="914399" y="589787"/>
                </a:lnTo>
                <a:lnTo>
                  <a:pt x="923543" y="565403"/>
                </a:lnTo>
                <a:lnTo>
                  <a:pt x="923543" y="542543"/>
                </a:lnTo>
                <a:lnTo>
                  <a:pt x="934211" y="525779"/>
                </a:lnTo>
                <a:lnTo>
                  <a:pt x="943355" y="501395"/>
                </a:lnTo>
                <a:lnTo>
                  <a:pt x="943355" y="477011"/>
                </a:lnTo>
                <a:lnTo>
                  <a:pt x="952499" y="460247"/>
                </a:lnTo>
                <a:lnTo>
                  <a:pt x="952499" y="437387"/>
                </a:lnTo>
                <a:lnTo>
                  <a:pt x="961643" y="420623"/>
                </a:lnTo>
                <a:lnTo>
                  <a:pt x="972311" y="396239"/>
                </a:lnTo>
                <a:lnTo>
                  <a:pt x="972311" y="371855"/>
                </a:lnTo>
                <a:lnTo>
                  <a:pt x="981455" y="355091"/>
                </a:lnTo>
                <a:lnTo>
                  <a:pt x="981455" y="332231"/>
                </a:lnTo>
                <a:lnTo>
                  <a:pt x="990599" y="315467"/>
                </a:lnTo>
                <a:lnTo>
                  <a:pt x="990599" y="298703"/>
                </a:lnTo>
                <a:lnTo>
                  <a:pt x="999743" y="274319"/>
                </a:lnTo>
                <a:lnTo>
                  <a:pt x="1010411" y="259079"/>
                </a:lnTo>
                <a:lnTo>
                  <a:pt x="1010411" y="242315"/>
                </a:lnTo>
                <a:lnTo>
                  <a:pt x="1019555" y="227075"/>
                </a:lnTo>
                <a:lnTo>
                  <a:pt x="1019555" y="210311"/>
                </a:lnTo>
                <a:lnTo>
                  <a:pt x="1028699" y="185927"/>
                </a:lnTo>
                <a:lnTo>
                  <a:pt x="1028699" y="178307"/>
                </a:lnTo>
                <a:lnTo>
                  <a:pt x="1037843" y="161543"/>
                </a:lnTo>
                <a:lnTo>
                  <a:pt x="1048511" y="144779"/>
                </a:lnTo>
                <a:lnTo>
                  <a:pt x="1048511" y="129539"/>
                </a:lnTo>
                <a:lnTo>
                  <a:pt x="1057655" y="112775"/>
                </a:lnTo>
                <a:lnTo>
                  <a:pt x="1057655" y="105155"/>
                </a:lnTo>
                <a:lnTo>
                  <a:pt x="1066799" y="88391"/>
                </a:lnTo>
                <a:lnTo>
                  <a:pt x="1075943" y="80771"/>
                </a:lnTo>
                <a:lnTo>
                  <a:pt x="1075943" y="64007"/>
                </a:lnTo>
                <a:lnTo>
                  <a:pt x="1086611" y="56387"/>
                </a:lnTo>
                <a:lnTo>
                  <a:pt x="1086611" y="48767"/>
                </a:lnTo>
                <a:lnTo>
                  <a:pt x="1095755" y="41147"/>
                </a:lnTo>
                <a:lnTo>
                  <a:pt x="1095755" y="32003"/>
                </a:lnTo>
                <a:lnTo>
                  <a:pt x="1104899" y="24383"/>
                </a:lnTo>
                <a:lnTo>
                  <a:pt x="1114043" y="16763"/>
                </a:lnTo>
                <a:lnTo>
                  <a:pt x="1124711" y="7619"/>
                </a:lnTo>
                <a:lnTo>
                  <a:pt x="1133855" y="0"/>
                </a:lnTo>
                <a:lnTo>
                  <a:pt x="1171955" y="0"/>
                </a:lnTo>
                <a:lnTo>
                  <a:pt x="1181099" y="7619"/>
                </a:lnTo>
                <a:lnTo>
                  <a:pt x="1190243" y="16763"/>
                </a:lnTo>
                <a:lnTo>
                  <a:pt x="1200911" y="24383"/>
                </a:lnTo>
                <a:lnTo>
                  <a:pt x="1200911" y="32003"/>
                </a:lnTo>
                <a:lnTo>
                  <a:pt x="1210055" y="41147"/>
                </a:lnTo>
                <a:lnTo>
                  <a:pt x="1219199" y="48767"/>
                </a:lnTo>
                <a:lnTo>
                  <a:pt x="1219199" y="64007"/>
                </a:lnTo>
                <a:lnTo>
                  <a:pt x="1228343" y="73151"/>
                </a:lnTo>
                <a:lnTo>
                  <a:pt x="1228343" y="80771"/>
                </a:lnTo>
                <a:lnTo>
                  <a:pt x="1239011" y="97535"/>
                </a:lnTo>
                <a:lnTo>
                  <a:pt x="1248155" y="105155"/>
                </a:lnTo>
                <a:lnTo>
                  <a:pt x="1248155" y="121919"/>
                </a:lnTo>
                <a:lnTo>
                  <a:pt x="1257299" y="137159"/>
                </a:lnTo>
                <a:lnTo>
                  <a:pt x="1257299" y="144779"/>
                </a:lnTo>
                <a:lnTo>
                  <a:pt x="1266443" y="161543"/>
                </a:lnTo>
                <a:lnTo>
                  <a:pt x="1266443" y="178307"/>
                </a:lnTo>
                <a:lnTo>
                  <a:pt x="1277111" y="193547"/>
                </a:lnTo>
                <a:lnTo>
                  <a:pt x="1286255" y="210311"/>
                </a:lnTo>
                <a:lnTo>
                  <a:pt x="1286255" y="227075"/>
                </a:lnTo>
                <a:lnTo>
                  <a:pt x="1295399" y="249935"/>
                </a:lnTo>
                <a:lnTo>
                  <a:pt x="1295399" y="266699"/>
                </a:lnTo>
                <a:lnTo>
                  <a:pt x="1304543" y="283463"/>
                </a:lnTo>
                <a:lnTo>
                  <a:pt x="1304543" y="298703"/>
                </a:lnTo>
                <a:lnTo>
                  <a:pt x="1315211" y="323087"/>
                </a:lnTo>
                <a:lnTo>
                  <a:pt x="1324355" y="339851"/>
                </a:lnTo>
                <a:lnTo>
                  <a:pt x="1324355" y="364235"/>
                </a:lnTo>
                <a:lnTo>
                  <a:pt x="1333499" y="379475"/>
                </a:lnTo>
                <a:lnTo>
                  <a:pt x="1333499" y="403859"/>
                </a:lnTo>
                <a:lnTo>
                  <a:pt x="1342643" y="420623"/>
                </a:lnTo>
                <a:lnTo>
                  <a:pt x="1353311" y="445007"/>
                </a:lnTo>
                <a:lnTo>
                  <a:pt x="1353311" y="469391"/>
                </a:lnTo>
                <a:lnTo>
                  <a:pt x="1362455" y="484631"/>
                </a:lnTo>
                <a:lnTo>
                  <a:pt x="1362455" y="509015"/>
                </a:lnTo>
                <a:lnTo>
                  <a:pt x="1371599" y="533399"/>
                </a:lnTo>
                <a:lnTo>
                  <a:pt x="1371599" y="550163"/>
                </a:lnTo>
                <a:lnTo>
                  <a:pt x="1380743" y="574547"/>
                </a:lnTo>
                <a:lnTo>
                  <a:pt x="1391411" y="598931"/>
                </a:lnTo>
                <a:lnTo>
                  <a:pt x="1391411" y="614171"/>
                </a:lnTo>
                <a:lnTo>
                  <a:pt x="1400555" y="638555"/>
                </a:lnTo>
                <a:lnTo>
                  <a:pt x="1400555" y="662939"/>
                </a:lnTo>
                <a:lnTo>
                  <a:pt x="1409699" y="679703"/>
                </a:lnTo>
                <a:lnTo>
                  <a:pt x="1409699" y="704087"/>
                </a:lnTo>
                <a:lnTo>
                  <a:pt x="1418843" y="728471"/>
                </a:lnTo>
                <a:lnTo>
                  <a:pt x="1429511" y="743711"/>
                </a:lnTo>
                <a:lnTo>
                  <a:pt x="1429511" y="768095"/>
                </a:lnTo>
                <a:lnTo>
                  <a:pt x="1438655" y="784859"/>
                </a:lnTo>
                <a:lnTo>
                  <a:pt x="1438655" y="809243"/>
                </a:lnTo>
                <a:lnTo>
                  <a:pt x="1447799" y="824483"/>
                </a:lnTo>
                <a:lnTo>
                  <a:pt x="1456943" y="848867"/>
                </a:lnTo>
                <a:lnTo>
                  <a:pt x="1456943" y="865631"/>
                </a:lnTo>
                <a:lnTo>
                  <a:pt x="1467611" y="880871"/>
                </a:lnTo>
                <a:lnTo>
                  <a:pt x="1467611" y="897635"/>
                </a:lnTo>
                <a:lnTo>
                  <a:pt x="1476755" y="922019"/>
                </a:lnTo>
                <a:lnTo>
                  <a:pt x="1476755" y="938783"/>
                </a:lnTo>
                <a:lnTo>
                  <a:pt x="1485899" y="954023"/>
                </a:lnTo>
                <a:lnTo>
                  <a:pt x="1495043" y="970787"/>
                </a:lnTo>
                <a:lnTo>
                  <a:pt x="1495043" y="986027"/>
                </a:lnTo>
                <a:lnTo>
                  <a:pt x="1505711" y="1002791"/>
                </a:lnTo>
                <a:lnTo>
                  <a:pt x="1505711" y="1010411"/>
                </a:lnTo>
                <a:lnTo>
                  <a:pt x="1514855" y="1027175"/>
                </a:lnTo>
                <a:lnTo>
                  <a:pt x="1523999" y="1043939"/>
                </a:lnTo>
                <a:lnTo>
                  <a:pt x="1523999" y="1051559"/>
                </a:lnTo>
                <a:lnTo>
                  <a:pt x="1533143" y="1066799"/>
                </a:lnTo>
                <a:lnTo>
                  <a:pt x="1533143" y="1075943"/>
                </a:lnTo>
                <a:lnTo>
                  <a:pt x="1543811" y="1083563"/>
                </a:lnTo>
                <a:lnTo>
                  <a:pt x="1543811" y="1100327"/>
                </a:lnTo>
                <a:lnTo>
                  <a:pt x="1552955" y="1107947"/>
                </a:lnTo>
                <a:lnTo>
                  <a:pt x="1562099" y="1115567"/>
                </a:lnTo>
                <a:lnTo>
                  <a:pt x="1571243" y="1124711"/>
                </a:lnTo>
                <a:lnTo>
                  <a:pt x="1571243" y="1132331"/>
                </a:lnTo>
                <a:lnTo>
                  <a:pt x="1581911" y="1139951"/>
                </a:lnTo>
                <a:lnTo>
                  <a:pt x="1591055" y="1149095"/>
                </a:lnTo>
                <a:lnTo>
                  <a:pt x="1629155" y="1149095"/>
                </a:lnTo>
                <a:lnTo>
                  <a:pt x="1638299" y="1139951"/>
                </a:lnTo>
                <a:lnTo>
                  <a:pt x="1647443" y="1132331"/>
                </a:lnTo>
                <a:lnTo>
                  <a:pt x="1658111" y="1124711"/>
                </a:lnTo>
                <a:lnTo>
                  <a:pt x="1667255" y="1115567"/>
                </a:lnTo>
                <a:lnTo>
                  <a:pt x="1667255" y="1107947"/>
                </a:lnTo>
                <a:lnTo>
                  <a:pt x="1676399" y="1100327"/>
                </a:lnTo>
                <a:lnTo>
                  <a:pt x="1676399" y="1091183"/>
                </a:lnTo>
                <a:lnTo>
                  <a:pt x="1685543" y="1083563"/>
                </a:lnTo>
                <a:lnTo>
                  <a:pt x="1685543" y="1066799"/>
                </a:lnTo>
                <a:lnTo>
                  <a:pt x="1696211" y="1059179"/>
                </a:lnTo>
                <a:lnTo>
                  <a:pt x="1705355" y="1043939"/>
                </a:lnTo>
                <a:lnTo>
                  <a:pt x="1705355" y="1034795"/>
                </a:lnTo>
                <a:lnTo>
                  <a:pt x="1714499" y="1019555"/>
                </a:lnTo>
                <a:lnTo>
                  <a:pt x="1714499" y="1002791"/>
                </a:lnTo>
                <a:lnTo>
                  <a:pt x="1723643" y="986027"/>
                </a:lnTo>
                <a:lnTo>
                  <a:pt x="1734311" y="970787"/>
                </a:lnTo>
                <a:lnTo>
                  <a:pt x="1734311" y="961643"/>
                </a:lnTo>
                <a:lnTo>
                  <a:pt x="1743455" y="938783"/>
                </a:lnTo>
                <a:lnTo>
                  <a:pt x="1743455" y="922019"/>
                </a:lnTo>
                <a:lnTo>
                  <a:pt x="1752599" y="905255"/>
                </a:lnTo>
                <a:lnTo>
                  <a:pt x="1752599" y="890015"/>
                </a:lnTo>
                <a:lnTo>
                  <a:pt x="1761743" y="873251"/>
                </a:lnTo>
                <a:lnTo>
                  <a:pt x="1772411" y="848867"/>
                </a:lnTo>
                <a:lnTo>
                  <a:pt x="1772411" y="833627"/>
                </a:lnTo>
                <a:lnTo>
                  <a:pt x="1781555" y="816863"/>
                </a:lnTo>
                <a:lnTo>
                  <a:pt x="1781555" y="792479"/>
                </a:lnTo>
                <a:lnTo>
                  <a:pt x="1790699" y="775715"/>
                </a:lnTo>
                <a:lnTo>
                  <a:pt x="1799843" y="751331"/>
                </a:lnTo>
                <a:lnTo>
                  <a:pt x="1799843" y="728471"/>
                </a:lnTo>
                <a:lnTo>
                  <a:pt x="1810511" y="711707"/>
                </a:lnTo>
                <a:lnTo>
                  <a:pt x="1810511" y="687323"/>
                </a:lnTo>
                <a:lnTo>
                  <a:pt x="1819655" y="670559"/>
                </a:lnTo>
                <a:lnTo>
                  <a:pt x="1819655" y="647699"/>
                </a:lnTo>
                <a:lnTo>
                  <a:pt x="1828799" y="623315"/>
                </a:lnTo>
                <a:lnTo>
                  <a:pt x="1837943" y="606551"/>
                </a:lnTo>
                <a:lnTo>
                  <a:pt x="1837943" y="582167"/>
                </a:lnTo>
                <a:lnTo>
                  <a:pt x="1848611" y="557783"/>
                </a:lnTo>
                <a:lnTo>
                  <a:pt x="1848611" y="542543"/>
                </a:lnTo>
                <a:lnTo>
                  <a:pt x="1857755" y="518159"/>
                </a:lnTo>
                <a:lnTo>
                  <a:pt x="1857755" y="493775"/>
                </a:lnTo>
                <a:lnTo>
                  <a:pt x="1866899" y="477011"/>
                </a:lnTo>
                <a:lnTo>
                  <a:pt x="1876043" y="452627"/>
                </a:lnTo>
                <a:lnTo>
                  <a:pt x="1876043" y="428243"/>
                </a:lnTo>
                <a:lnTo>
                  <a:pt x="1886711" y="413003"/>
                </a:lnTo>
                <a:lnTo>
                  <a:pt x="1886711" y="388619"/>
                </a:lnTo>
                <a:lnTo>
                  <a:pt x="1895855" y="371855"/>
                </a:lnTo>
                <a:lnTo>
                  <a:pt x="1904999" y="347471"/>
                </a:lnTo>
                <a:lnTo>
                  <a:pt x="1904999" y="332231"/>
                </a:lnTo>
                <a:lnTo>
                  <a:pt x="1914143" y="307847"/>
                </a:lnTo>
                <a:lnTo>
                  <a:pt x="1914143" y="291083"/>
                </a:lnTo>
                <a:lnTo>
                  <a:pt x="1924811" y="274319"/>
                </a:lnTo>
                <a:lnTo>
                  <a:pt x="1924811" y="249935"/>
                </a:lnTo>
                <a:lnTo>
                  <a:pt x="1933955" y="234695"/>
                </a:lnTo>
                <a:lnTo>
                  <a:pt x="1943099" y="217931"/>
                </a:lnTo>
                <a:lnTo>
                  <a:pt x="1943099" y="202691"/>
                </a:lnTo>
                <a:lnTo>
                  <a:pt x="1952243" y="185927"/>
                </a:lnTo>
                <a:lnTo>
                  <a:pt x="1952243" y="169163"/>
                </a:lnTo>
                <a:lnTo>
                  <a:pt x="1962911" y="153923"/>
                </a:lnTo>
                <a:lnTo>
                  <a:pt x="1962911" y="137159"/>
                </a:lnTo>
                <a:lnTo>
                  <a:pt x="1972055" y="121919"/>
                </a:lnTo>
                <a:lnTo>
                  <a:pt x="1981199" y="112775"/>
                </a:lnTo>
                <a:lnTo>
                  <a:pt x="1981199" y="97535"/>
                </a:lnTo>
                <a:lnTo>
                  <a:pt x="1990343" y="88391"/>
                </a:lnTo>
                <a:lnTo>
                  <a:pt x="1990343" y="73151"/>
                </a:lnTo>
                <a:lnTo>
                  <a:pt x="2001011" y="64007"/>
                </a:lnTo>
                <a:lnTo>
                  <a:pt x="2010155" y="56387"/>
                </a:lnTo>
                <a:lnTo>
                  <a:pt x="2010155" y="48767"/>
                </a:lnTo>
                <a:lnTo>
                  <a:pt x="2019299" y="41147"/>
                </a:lnTo>
                <a:lnTo>
                  <a:pt x="2019299" y="32003"/>
                </a:lnTo>
                <a:lnTo>
                  <a:pt x="2028443" y="24383"/>
                </a:lnTo>
                <a:lnTo>
                  <a:pt x="2028443" y="16763"/>
                </a:lnTo>
                <a:lnTo>
                  <a:pt x="2039111" y="7619"/>
                </a:lnTo>
                <a:lnTo>
                  <a:pt x="2048255" y="0"/>
                </a:lnTo>
                <a:lnTo>
                  <a:pt x="2086355" y="0"/>
                </a:lnTo>
                <a:lnTo>
                  <a:pt x="2095499" y="7619"/>
                </a:lnTo>
                <a:lnTo>
                  <a:pt x="2104643" y="7619"/>
                </a:lnTo>
                <a:lnTo>
                  <a:pt x="2115311" y="16763"/>
                </a:lnTo>
                <a:lnTo>
                  <a:pt x="2115311" y="24383"/>
                </a:lnTo>
                <a:lnTo>
                  <a:pt x="2124455" y="32003"/>
                </a:lnTo>
                <a:lnTo>
                  <a:pt x="2124455" y="41147"/>
                </a:lnTo>
                <a:lnTo>
                  <a:pt x="2133599" y="48767"/>
                </a:lnTo>
                <a:lnTo>
                  <a:pt x="2133599" y="56387"/>
                </a:lnTo>
                <a:lnTo>
                  <a:pt x="2142743" y="64007"/>
                </a:lnTo>
                <a:lnTo>
                  <a:pt x="2153411" y="73151"/>
                </a:lnTo>
                <a:lnTo>
                  <a:pt x="2153411" y="88391"/>
                </a:lnTo>
                <a:lnTo>
                  <a:pt x="2162555" y="97535"/>
                </a:lnTo>
                <a:lnTo>
                  <a:pt x="2162555" y="112775"/>
                </a:lnTo>
                <a:lnTo>
                  <a:pt x="2171699" y="121919"/>
                </a:lnTo>
                <a:lnTo>
                  <a:pt x="2180843" y="137159"/>
                </a:lnTo>
                <a:lnTo>
                  <a:pt x="2180843" y="153923"/>
                </a:lnTo>
                <a:lnTo>
                  <a:pt x="2191511" y="169163"/>
                </a:lnTo>
                <a:lnTo>
                  <a:pt x="2191511" y="185927"/>
                </a:lnTo>
                <a:lnTo>
                  <a:pt x="2200655" y="202691"/>
                </a:lnTo>
                <a:lnTo>
                  <a:pt x="2200655" y="217931"/>
                </a:lnTo>
                <a:lnTo>
                  <a:pt x="2209799" y="234695"/>
                </a:lnTo>
                <a:lnTo>
                  <a:pt x="2218943" y="249935"/>
                </a:lnTo>
                <a:lnTo>
                  <a:pt x="2218943" y="274319"/>
                </a:lnTo>
                <a:lnTo>
                  <a:pt x="2229611" y="291083"/>
                </a:lnTo>
                <a:lnTo>
                  <a:pt x="2229611" y="307847"/>
                </a:lnTo>
                <a:lnTo>
                  <a:pt x="2238755" y="332231"/>
                </a:lnTo>
                <a:lnTo>
                  <a:pt x="2238755" y="347471"/>
                </a:lnTo>
                <a:lnTo>
                  <a:pt x="2247899" y="371855"/>
                </a:lnTo>
                <a:lnTo>
                  <a:pt x="2257043" y="388619"/>
                </a:lnTo>
                <a:lnTo>
                  <a:pt x="2257043" y="413003"/>
                </a:lnTo>
                <a:lnTo>
                  <a:pt x="2267711" y="428243"/>
                </a:lnTo>
                <a:lnTo>
                  <a:pt x="2267711" y="452627"/>
                </a:lnTo>
                <a:lnTo>
                  <a:pt x="2276855" y="477011"/>
                </a:lnTo>
                <a:lnTo>
                  <a:pt x="2285999" y="493775"/>
                </a:lnTo>
                <a:lnTo>
                  <a:pt x="2285999" y="518159"/>
                </a:lnTo>
                <a:lnTo>
                  <a:pt x="2295143" y="542543"/>
                </a:lnTo>
                <a:lnTo>
                  <a:pt x="2295143" y="557783"/>
                </a:lnTo>
                <a:lnTo>
                  <a:pt x="2305811" y="582167"/>
                </a:lnTo>
                <a:lnTo>
                  <a:pt x="2305811" y="606551"/>
                </a:lnTo>
                <a:lnTo>
                  <a:pt x="2314955" y="623315"/>
                </a:lnTo>
                <a:lnTo>
                  <a:pt x="2324099" y="647699"/>
                </a:lnTo>
                <a:lnTo>
                  <a:pt x="2324099" y="670559"/>
                </a:lnTo>
                <a:lnTo>
                  <a:pt x="2333243" y="687323"/>
                </a:lnTo>
                <a:lnTo>
                  <a:pt x="2333243" y="711707"/>
                </a:lnTo>
                <a:lnTo>
                  <a:pt x="2343911" y="728471"/>
                </a:lnTo>
                <a:lnTo>
                  <a:pt x="2353055" y="751331"/>
                </a:lnTo>
                <a:lnTo>
                  <a:pt x="2353055" y="775715"/>
                </a:lnTo>
                <a:lnTo>
                  <a:pt x="2362199" y="792479"/>
                </a:lnTo>
                <a:lnTo>
                  <a:pt x="2362199" y="816863"/>
                </a:lnTo>
                <a:lnTo>
                  <a:pt x="2371343" y="833627"/>
                </a:lnTo>
                <a:lnTo>
                  <a:pt x="2371343" y="848867"/>
                </a:lnTo>
                <a:lnTo>
                  <a:pt x="2382011" y="873251"/>
                </a:lnTo>
                <a:lnTo>
                  <a:pt x="2391155" y="890015"/>
                </a:lnTo>
                <a:lnTo>
                  <a:pt x="2391155" y="905255"/>
                </a:lnTo>
                <a:lnTo>
                  <a:pt x="2400299" y="922019"/>
                </a:lnTo>
                <a:lnTo>
                  <a:pt x="2400299" y="938783"/>
                </a:lnTo>
                <a:lnTo>
                  <a:pt x="2409443" y="961643"/>
                </a:lnTo>
                <a:lnTo>
                  <a:pt x="2409443" y="970787"/>
                </a:lnTo>
                <a:lnTo>
                  <a:pt x="2420111" y="986027"/>
                </a:lnTo>
                <a:lnTo>
                  <a:pt x="2429255" y="1002791"/>
                </a:lnTo>
                <a:lnTo>
                  <a:pt x="2429255" y="1019555"/>
                </a:lnTo>
                <a:lnTo>
                  <a:pt x="2438399" y="1034795"/>
                </a:lnTo>
                <a:lnTo>
                  <a:pt x="2438399" y="1043939"/>
                </a:lnTo>
                <a:lnTo>
                  <a:pt x="2447543" y="1059179"/>
                </a:lnTo>
                <a:lnTo>
                  <a:pt x="2458211" y="1066799"/>
                </a:lnTo>
                <a:lnTo>
                  <a:pt x="2458211" y="1083563"/>
                </a:lnTo>
                <a:lnTo>
                  <a:pt x="2467355" y="1091183"/>
                </a:lnTo>
                <a:lnTo>
                  <a:pt x="2467355" y="1100327"/>
                </a:lnTo>
                <a:lnTo>
                  <a:pt x="2476499" y="1107947"/>
                </a:lnTo>
                <a:lnTo>
                  <a:pt x="2476499" y="1115567"/>
                </a:lnTo>
                <a:lnTo>
                  <a:pt x="2485643" y="1124711"/>
                </a:lnTo>
                <a:lnTo>
                  <a:pt x="2496311" y="1132331"/>
                </a:lnTo>
                <a:lnTo>
                  <a:pt x="2505455" y="1139951"/>
                </a:lnTo>
                <a:lnTo>
                  <a:pt x="2514599" y="1149095"/>
                </a:lnTo>
                <a:lnTo>
                  <a:pt x="2552699" y="1149095"/>
                </a:lnTo>
                <a:lnTo>
                  <a:pt x="2561843" y="1139951"/>
                </a:lnTo>
                <a:lnTo>
                  <a:pt x="2572511" y="1132331"/>
                </a:lnTo>
                <a:lnTo>
                  <a:pt x="2581655" y="1124711"/>
                </a:lnTo>
                <a:lnTo>
                  <a:pt x="2581655" y="1115567"/>
                </a:lnTo>
                <a:lnTo>
                  <a:pt x="2590799" y="1107947"/>
                </a:lnTo>
                <a:lnTo>
                  <a:pt x="2599943" y="1100327"/>
                </a:lnTo>
                <a:lnTo>
                  <a:pt x="2599943" y="1083563"/>
                </a:lnTo>
                <a:lnTo>
                  <a:pt x="2610611" y="1075943"/>
                </a:lnTo>
                <a:lnTo>
                  <a:pt x="2610611" y="1066799"/>
                </a:lnTo>
                <a:lnTo>
                  <a:pt x="2619755" y="1051559"/>
                </a:lnTo>
                <a:lnTo>
                  <a:pt x="2628899" y="1043939"/>
                </a:lnTo>
                <a:lnTo>
                  <a:pt x="2628899" y="1027175"/>
                </a:lnTo>
                <a:lnTo>
                  <a:pt x="2638043" y="1010411"/>
                </a:lnTo>
                <a:lnTo>
                  <a:pt x="2638043" y="1002791"/>
                </a:lnTo>
                <a:lnTo>
                  <a:pt x="2648711" y="986027"/>
                </a:lnTo>
                <a:lnTo>
                  <a:pt x="2648711" y="970787"/>
                </a:lnTo>
                <a:lnTo>
                  <a:pt x="2657855" y="954023"/>
                </a:lnTo>
                <a:lnTo>
                  <a:pt x="2666999" y="938783"/>
                </a:lnTo>
                <a:lnTo>
                  <a:pt x="2666999" y="922019"/>
                </a:lnTo>
                <a:lnTo>
                  <a:pt x="2676143" y="897635"/>
                </a:lnTo>
                <a:lnTo>
                  <a:pt x="2676143" y="880871"/>
                </a:lnTo>
                <a:lnTo>
                  <a:pt x="2686811" y="865631"/>
                </a:lnTo>
                <a:lnTo>
                  <a:pt x="2686811" y="848867"/>
                </a:lnTo>
                <a:lnTo>
                  <a:pt x="2695955" y="824483"/>
                </a:lnTo>
                <a:lnTo>
                  <a:pt x="2705099" y="809243"/>
                </a:lnTo>
                <a:lnTo>
                  <a:pt x="2705099" y="784859"/>
                </a:lnTo>
                <a:lnTo>
                  <a:pt x="2714243" y="768095"/>
                </a:lnTo>
                <a:lnTo>
                  <a:pt x="2714243" y="743711"/>
                </a:lnTo>
                <a:lnTo>
                  <a:pt x="2724911" y="728471"/>
                </a:lnTo>
                <a:lnTo>
                  <a:pt x="2734055" y="704087"/>
                </a:lnTo>
                <a:lnTo>
                  <a:pt x="2734055" y="679703"/>
                </a:lnTo>
                <a:lnTo>
                  <a:pt x="2743199" y="662939"/>
                </a:lnTo>
                <a:lnTo>
                  <a:pt x="2743199" y="638555"/>
                </a:lnTo>
                <a:lnTo>
                  <a:pt x="2752343" y="614171"/>
                </a:lnTo>
                <a:lnTo>
                  <a:pt x="2752343" y="598931"/>
                </a:lnTo>
                <a:lnTo>
                  <a:pt x="2763011" y="574547"/>
                </a:lnTo>
                <a:lnTo>
                  <a:pt x="2772155" y="598931"/>
                </a:lnTo>
                <a:lnTo>
                  <a:pt x="2772155" y="614171"/>
                </a:lnTo>
                <a:lnTo>
                  <a:pt x="2781299" y="638555"/>
                </a:lnTo>
                <a:lnTo>
                  <a:pt x="2781299" y="662939"/>
                </a:lnTo>
                <a:lnTo>
                  <a:pt x="2790443" y="679703"/>
                </a:lnTo>
                <a:lnTo>
                  <a:pt x="2790443" y="704087"/>
                </a:lnTo>
                <a:lnTo>
                  <a:pt x="2801111" y="728471"/>
                </a:lnTo>
                <a:lnTo>
                  <a:pt x="2810255" y="743711"/>
                </a:lnTo>
                <a:lnTo>
                  <a:pt x="2810255" y="768095"/>
                </a:lnTo>
                <a:lnTo>
                  <a:pt x="2819399" y="784859"/>
                </a:lnTo>
                <a:lnTo>
                  <a:pt x="2819399" y="809243"/>
                </a:lnTo>
                <a:lnTo>
                  <a:pt x="2828543" y="824483"/>
                </a:lnTo>
                <a:lnTo>
                  <a:pt x="2839211" y="848867"/>
                </a:lnTo>
                <a:lnTo>
                  <a:pt x="2839211" y="865631"/>
                </a:lnTo>
                <a:lnTo>
                  <a:pt x="2848355" y="880871"/>
                </a:lnTo>
                <a:lnTo>
                  <a:pt x="2848355" y="897635"/>
                </a:lnTo>
                <a:lnTo>
                  <a:pt x="2857499" y="922019"/>
                </a:lnTo>
                <a:lnTo>
                  <a:pt x="2857499" y="938783"/>
                </a:lnTo>
                <a:lnTo>
                  <a:pt x="2866643" y="954023"/>
                </a:lnTo>
                <a:lnTo>
                  <a:pt x="2877311" y="970787"/>
                </a:lnTo>
                <a:lnTo>
                  <a:pt x="2877311" y="986027"/>
                </a:lnTo>
                <a:lnTo>
                  <a:pt x="2886455" y="1002791"/>
                </a:lnTo>
                <a:lnTo>
                  <a:pt x="2886455" y="1010411"/>
                </a:lnTo>
                <a:lnTo>
                  <a:pt x="2895599" y="1027175"/>
                </a:lnTo>
                <a:lnTo>
                  <a:pt x="2895599" y="1043939"/>
                </a:lnTo>
                <a:lnTo>
                  <a:pt x="2904743" y="1051559"/>
                </a:lnTo>
                <a:lnTo>
                  <a:pt x="2915411" y="1066799"/>
                </a:lnTo>
                <a:lnTo>
                  <a:pt x="2915411" y="1075943"/>
                </a:lnTo>
                <a:lnTo>
                  <a:pt x="2924555" y="1083563"/>
                </a:lnTo>
                <a:lnTo>
                  <a:pt x="2924555" y="1100327"/>
                </a:lnTo>
                <a:lnTo>
                  <a:pt x="2933699" y="1107947"/>
                </a:lnTo>
                <a:lnTo>
                  <a:pt x="2942843" y="1115567"/>
                </a:lnTo>
                <a:lnTo>
                  <a:pt x="2953511" y="1124711"/>
                </a:lnTo>
                <a:lnTo>
                  <a:pt x="2953511" y="1132331"/>
                </a:lnTo>
                <a:lnTo>
                  <a:pt x="2962655" y="1139951"/>
                </a:lnTo>
                <a:lnTo>
                  <a:pt x="2971799" y="1149095"/>
                </a:lnTo>
                <a:lnTo>
                  <a:pt x="3009899" y="1149095"/>
                </a:lnTo>
                <a:lnTo>
                  <a:pt x="3019043" y="1139951"/>
                </a:lnTo>
                <a:lnTo>
                  <a:pt x="3029711" y="1132331"/>
                </a:lnTo>
                <a:lnTo>
                  <a:pt x="3038855" y="1124711"/>
                </a:lnTo>
                <a:lnTo>
                  <a:pt x="3047999" y="1115567"/>
                </a:lnTo>
                <a:lnTo>
                  <a:pt x="3047999" y="1107947"/>
                </a:lnTo>
                <a:lnTo>
                  <a:pt x="3057143" y="1100327"/>
                </a:lnTo>
                <a:lnTo>
                  <a:pt x="3057143" y="1091183"/>
                </a:lnTo>
                <a:lnTo>
                  <a:pt x="3067811" y="1083563"/>
                </a:lnTo>
                <a:lnTo>
                  <a:pt x="3067811" y="1066799"/>
                </a:lnTo>
                <a:lnTo>
                  <a:pt x="3076955" y="1059179"/>
                </a:lnTo>
                <a:lnTo>
                  <a:pt x="3086099" y="1043939"/>
                </a:lnTo>
                <a:lnTo>
                  <a:pt x="3086099" y="1034795"/>
                </a:lnTo>
                <a:lnTo>
                  <a:pt x="3095243" y="1019555"/>
                </a:lnTo>
                <a:lnTo>
                  <a:pt x="3095243" y="1002791"/>
                </a:lnTo>
                <a:lnTo>
                  <a:pt x="3105911" y="986027"/>
                </a:lnTo>
                <a:lnTo>
                  <a:pt x="3115055" y="970787"/>
                </a:lnTo>
                <a:lnTo>
                  <a:pt x="3115055" y="961643"/>
                </a:lnTo>
                <a:lnTo>
                  <a:pt x="3124199" y="938783"/>
                </a:lnTo>
                <a:lnTo>
                  <a:pt x="3124199" y="922019"/>
                </a:lnTo>
                <a:lnTo>
                  <a:pt x="3133343" y="905255"/>
                </a:lnTo>
                <a:lnTo>
                  <a:pt x="3133343" y="890015"/>
                </a:lnTo>
                <a:lnTo>
                  <a:pt x="3144011" y="873251"/>
                </a:lnTo>
                <a:lnTo>
                  <a:pt x="3153155" y="848867"/>
                </a:lnTo>
                <a:lnTo>
                  <a:pt x="3153155" y="833627"/>
                </a:lnTo>
                <a:lnTo>
                  <a:pt x="3162299" y="816863"/>
                </a:lnTo>
                <a:lnTo>
                  <a:pt x="3162299" y="792479"/>
                </a:lnTo>
                <a:lnTo>
                  <a:pt x="3171443" y="775715"/>
                </a:lnTo>
                <a:lnTo>
                  <a:pt x="3182111" y="751331"/>
                </a:lnTo>
                <a:lnTo>
                  <a:pt x="3182111" y="728471"/>
                </a:lnTo>
                <a:lnTo>
                  <a:pt x="3191255" y="711707"/>
                </a:lnTo>
                <a:lnTo>
                  <a:pt x="3191255" y="687323"/>
                </a:lnTo>
                <a:lnTo>
                  <a:pt x="3200399" y="670559"/>
                </a:lnTo>
                <a:lnTo>
                  <a:pt x="3200399" y="647699"/>
                </a:lnTo>
                <a:lnTo>
                  <a:pt x="3209543" y="623315"/>
                </a:lnTo>
                <a:lnTo>
                  <a:pt x="3220211" y="606551"/>
                </a:lnTo>
                <a:lnTo>
                  <a:pt x="3220211" y="582167"/>
                </a:lnTo>
                <a:lnTo>
                  <a:pt x="3229355" y="557783"/>
                </a:lnTo>
                <a:lnTo>
                  <a:pt x="3229355" y="542543"/>
                </a:lnTo>
                <a:lnTo>
                  <a:pt x="3238499" y="518159"/>
                </a:lnTo>
                <a:lnTo>
                  <a:pt x="3238499" y="493775"/>
                </a:lnTo>
                <a:lnTo>
                  <a:pt x="3247643" y="477011"/>
                </a:lnTo>
                <a:lnTo>
                  <a:pt x="3258311" y="452627"/>
                </a:lnTo>
                <a:lnTo>
                  <a:pt x="3258311" y="428243"/>
                </a:lnTo>
                <a:lnTo>
                  <a:pt x="3267455" y="413003"/>
                </a:lnTo>
                <a:lnTo>
                  <a:pt x="3267455" y="388619"/>
                </a:lnTo>
                <a:lnTo>
                  <a:pt x="3276599" y="371855"/>
                </a:lnTo>
                <a:lnTo>
                  <a:pt x="3285743" y="347471"/>
                </a:lnTo>
                <a:lnTo>
                  <a:pt x="3285743" y="332231"/>
                </a:lnTo>
                <a:lnTo>
                  <a:pt x="3296411" y="307847"/>
                </a:lnTo>
                <a:lnTo>
                  <a:pt x="3296411" y="291083"/>
                </a:lnTo>
                <a:lnTo>
                  <a:pt x="3305555" y="274319"/>
                </a:lnTo>
                <a:lnTo>
                  <a:pt x="3305555" y="249935"/>
                </a:lnTo>
                <a:lnTo>
                  <a:pt x="3314699" y="234695"/>
                </a:lnTo>
                <a:lnTo>
                  <a:pt x="3323843" y="217931"/>
                </a:lnTo>
                <a:lnTo>
                  <a:pt x="3323843" y="202691"/>
                </a:lnTo>
                <a:lnTo>
                  <a:pt x="3334511" y="185927"/>
                </a:lnTo>
                <a:lnTo>
                  <a:pt x="3334511" y="169163"/>
                </a:lnTo>
                <a:lnTo>
                  <a:pt x="3343655" y="153923"/>
                </a:lnTo>
                <a:lnTo>
                  <a:pt x="3343655" y="137159"/>
                </a:lnTo>
                <a:lnTo>
                  <a:pt x="3352799" y="121919"/>
                </a:lnTo>
                <a:lnTo>
                  <a:pt x="3361943" y="112775"/>
                </a:lnTo>
                <a:lnTo>
                  <a:pt x="3361943" y="97535"/>
                </a:lnTo>
                <a:lnTo>
                  <a:pt x="3372611" y="88391"/>
                </a:lnTo>
                <a:lnTo>
                  <a:pt x="3372611" y="73151"/>
                </a:lnTo>
                <a:lnTo>
                  <a:pt x="3381755" y="64007"/>
                </a:lnTo>
                <a:lnTo>
                  <a:pt x="3390899" y="56387"/>
                </a:lnTo>
                <a:lnTo>
                  <a:pt x="3390899" y="48767"/>
                </a:lnTo>
                <a:lnTo>
                  <a:pt x="3400043" y="41147"/>
                </a:lnTo>
                <a:lnTo>
                  <a:pt x="3400043" y="32003"/>
                </a:lnTo>
                <a:lnTo>
                  <a:pt x="3410711" y="24383"/>
                </a:lnTo>
                <a:lnTo>
                  <a:pt x="3410711" y="16763"/>
                </a:lnTo>
                <a:lnTo>
                  <a:pt x="3419855" y="7619"/>
                </a:lnTo>
                <a:lnTo>
                  <a:pt x="3428999" y="0"/>
                </a:lnTo>
                <a:lnTo>
                  <a:pt x="3467099" y="0"/>
                </a:lnTo>
                <a:lnTo>
                  <a:pt x="3477767" y="7619"/>
                </a:lnTo>
                <a:lnTo>
                  <a:pt x="3486911" y="7619"/>
                </a:lnTo>
                <a:lnTo>
                  <a:pt x="3496055" y="16763"/>
                </a:lnTo>
                <a:lnTo>
                  <a:pt x="3496055" y="24383"/>
                </a:lnTo>
                <a:lnTo>
                  <a:pt x="3505199" y="32003"/>
                </a:lnTo>
                <a:lnTo>
                  <a:pt x="3505199" y="41147"/>
                </a:lnTo>
                <a:lnTo>
                  <a:pt x="3515867" y="48767"/>
                </a:lnTo>
                <a:lnTo>
                  <a:pt x="3515867" y="56387"/>
                </a:lnTo>
                <a:lnTo>
                  <a:pt x="3525011" y="64007"/>
                </a:lnTo>
                <a:lnTo>
                  <a:pt x="3534155" y="73151"/>
                </a:lnTo>
                <a:lnTo>
                  <a:pt x="3534155" y="88391"/>
                </a:lnTo>
                <a:lnTo>
                  <a:pt x="3543299" y="97535"/>
                </a:lnTo>
                <a:lnTo>
                  <a:pt x="3543299" y="112775"/>
                </a:lnTo>
                <a:lnTo>
                  <a:pt x="3553967" y="121919"/>
                </a:lnTo>
                <a:lnTo>
                  <a:pt x="3563111" y="137159"/>
                </a:lnTo>
                <a:lnTo>
                  <a:pt x="3563111" y="153923"/>
                </a:lnTo>
                <a:lnTo>
                  <a:pt x="3572255" y="169163"/>
                </a:lnTo>
                <a:lnTo>
                  <a:pt x="3572255" y="185927"/>
                </a:lnTo>
                <a:lnTo>
                  <a:pt x="3581399" y="202691"/>
                </a:lnTo>
                <a:lnTo>
                  <a:pt x="3581399" y="217931"/>
                </a:lnTo>
                <a:lnTo>
                  <a:pt x="3592067" y="234695"/>
                </a:lnTo>
                <a:lnTo>
                  <a:pt x="3601211" y="249935"/>
                </a:lnTo>
                <a:lnTo>
                  <a:pt x="3601211" y="274319"/>
                </a:lnTo>
                <a:lnTo>
                  <a:pt x="3610355" y="291083"/>
                </a:lnTo>
                <a:lnTo>
                  <a:pt x="3610355" y="307847"/>
                </a:lnTo>
                <a:lnTo>
                  <a:pt x="3619499" y="332231"/>
                </a:lnTo>
                <a:lnTo>
                  <a:pt x="3619499" y="347471"/>
                </a:lnTo>
                <a:lnTo>
                  <a:pt x="3630167" y="371855"/>
                </a:lnTo>
                <a:lnTo>
                  <a:pt x="3639311" y="388619"/>
                </a:lnTo>
                <a:lnTo>
                  <a:pt x="3639311" y="413003"/>
                </a:lnTo>
                <a:lnTo>
                  <a:pt x="3648455" y="428243"/>
                </a:lnTo>
                <a:lnTo>
                  <a:pt x="3648455" y="452627"/>
                </a:lnTo>
                <a:lnTo>
                  <a:pt x="3657599" y="477011"/>
                </a:lnTo>
                <a:lnTo>
                  <a:pt x="3668267" y="493775"/>
                </a:lnTo>
                <a:lnTo>
                  <a:pt x="3668267" y="518159"/>
                </a:lnTo>
                <a:lnTo>
                  <a:pt x="3677411" y="542543"/>
                </a:lnTo>
                <a:lnTo>
                  <a:pt x="3677411" y="557783"/>
                </a:lnTo>
                <a:lnTo>
                  <a:pt x="3686555" y="582167"/>
                </a:lnTo>
                <a:lnTo>
                  <a:pt x="3686555" y="606551"/>
                </a:lnTo>
                <a:lnTo>
                  <a:pt x="3695699" y="623315"/>
                </a:lnTo>
                <a:lnTo>
                  <a:pt x="3706367" y="647699"/>
                </a:lnTo>
                <a:lnTo>
                  <a:pt x="3706367" y="670559"/>
                </a:lnTo>
                <a:lnTo>
                  <a:pt x="3715511" y="687323"/>
                </a:lnTo>
                <a:lnTo>
                  <a:pt x="3715511" y="711707"/>
                </a:lnTo>
                <a:lnTo>
                  <a:pt x="3724655" y="728471"/>
                </a:lnTo>
                <a:lnTo>
                  <a:pt x="3733799" y="751331"/>
                </a:lnTo>
                <a:lnTo>
                  <a:pt x="3733799" y="775715"/>
                </a:lnTo>
                <a:lnTo>
                  <a:pt x="3744467" y="792479"/>
                </a:lnTo>
                <a:lnTo>
                  <a:pt x="3744467" y="816863"/>
                </a:lnTo>
                <a:lnTo>
                  <a:pt x="3753611" y="833627"/>
                </a:lnTo>
                <a:lnTo>
                  <a:pt x="3753611" y="848867"/>
                </a:lnTo>
                <a:lnTo>
                  <a:pt x="3762755" y="873251"/>
                </a:lnTo>
                <a:lnTo>
                  <a:pt x="3771899" y="890015"/>
                </a:lnTo>
                <a:lnTo>
                  <a:pt x="3771899" y="905255"/>
                </a:lnTo>
                <a:lnTo>
                  <a:pt x="3782567" y="922019"/>
                </a:lnTo>
                <a:lnTo>
                  <a:pt x="3782567" y="938783"/>
                </a:lnTo>
                <a:lnTo>
                  <a:pt x="3791711" y="961643"/>
                </a:lnTo>
                <a:lnTo>
                  <a:pt x="3791711" y="970787"/>
                </a:lnTo>
                <a:lnTo>
                  <a:pt x="3800855" y="986027"/>
                </a:lnTo>
                <a:lnTo>
                  <a:pt x="3809999" y="1002791"/>
                </a:lnTo>
                <a:lnTo>
                  <a:pt x="3809999" y="1019555"/>
                </a:lnTo>
                <a:lnTo>
                  <a:pt x="3820667" y="1034795"/>
                </a:lnTo>
                <a:lnTo>
                  <a:pt x="3820667" y="1043939"/>
                </a:lnTo>
                <a:lnTo>
                  <a:pt x="3829811" y="1059179"/>
                </a:lnTo>
                <a:lnTo>
                  <a:pt x="3838955" y="1066799"/>
                </a:lnTo>
                <a:lnTo>
                  <a:pt x="3838955" y="1083563"/>
                </a:lnTo>
                <a:lnTo>
                  <a:pt x="3848099" y="1091183"/>
                </a:lnTo>
                <a:lnTo>
                  <a:pt x="3848099" y="1100327"/>
                </a:lnTo>
                <a:lnTo>
                  <a:pt x="3858767" y="1107947"/>
                </a:lnTo>
                <a:lnTo>
                  <a:pt x="3858767" y="1115567"/>
                </a:lnTo>
                <a:lnTo>
                  <a:pt x="3867911" y="1124711"/>
                </a:lnTo>
                <a:lnTo>
                  <a:pt x="3877055" y="1132331"/>
                </a:lnTo>
                <a:lnTo>
                  <a:pt x="3886199" y="1139951"/>
                </a:lnTo>
                <a:lnTo>
                  <a:pt x="3896867" y="1149095"/>
                </a:lnTo>
                <a:lnTo>
                  <a:pt x="3934967" y="1149095"/>
                </a:lnTo>
                <a:lnTo>
                  <a:pt x="3944111" y="1139951"/>
                </a:lnTo>
                <a:lnTo>
                  <a:pt x="3953255" y="1132331"/>
                </a:lnTo>
                <a:lnTo>
                  <a:pt x="3962399" y="1124711"/>
                </a:lnTo>
                <a:lnTo>
                  <a:pt x="3962399" y="1115567"/>
                </a:lnTo>
                <a:lnTo>
                  <a:pt x="3973067" y="1107947"/>
                </a:lnTo>
                <a:lnTo>
                  <a:pt x="3982211" y="1100327"/>
                </a:lnTo>
                <a:lnTo>
                  <a:pt x="3982211" y="1083563"/>
                </a:lnTo>
                <a:lnTo>
                  <a:pt x="3991355" y="1075943"/>
                </a:lnTo>
                <a:lnTo>
                  <a:pt x="3991355" y="1066799"/>
                </a:lnTo>
                <a:lnTo>
                  <a:pt x="4000499" y="1051559"/>
                </a:lnTo>
                <a:lnTo>
                  <a:pt x="4011167" y="1043939"/>
                </a:lnTo>
                <a:lnTo>
                  <a:pt x="4011167" y="1027175"/>
                </a:lnTo>
                <a:lnTo>
                  <a:pt x="4020311" y="1010411"/>
                </a:lnTo>
                <a:lnTo>
                  <a:pt x="4020311" y="1002791"/>
                </a:lnTo>
                <a:lnTo>
                  <a:pt x="4029455" y="986027"/>
                </a:lnTo>
                <a:lnTo>
                  <a:pt x="4029455" y="970787"/>
                </a:lnTo>
                <a:lnTo>
                  <a:pt x="4038599" y="954023"/>
                </a:lnTo>
                <a:lnTo>
                  <a:pt x="4049267" y="938783"/>
                </a:lnTo>
                <a:lnTo>
                  <a:pt x="4049267" y="922019"/>
                </a:lnTo>
                <a:lnTo>
                  <a:pt x="4058411" y="897635"/>
                </a:lnTo>
                <a:lnTo>
                  <a:pt x="4058411" y="880871"/>
                </a:lnTo>
                <a:lnTo>
                  <a:pt x="4067555" y="865631"/>
                </a:lnTo>
                <a:lnTo>
                  <a:pt x="4067555" y="848867"/>
                </a:lnTo>
                <a:lnTo>
                  <a:pt x="4076699" y="824483"/>
                </a:lnTo>
                <a:lnTo>
                  <a:pt x="4087367" y="809243"/>
                </a:lnTo>
                <a:lnTo>
                  <a:pt x="4087367" y="784859"/>
                </a:lnTo>
                <a:lnTo>
                  <a:pt x="4096511" y="768095"/>
                </a:lnTo>
                <a:lnTo>
                  <a:pt x="4096511" y="743711"/>
                </a:lnTo>
                <a:lnTo>
                  <a:pt x="4105655" y="728471"/>
                </a:lnTo>
                <a:lnTo>
                  <a:pt x="4114799" y="704087"/>
                </a:lnTo>
                <a:lnTo>
                  <a:pt x="4114799" y="679703"/>
                </a:lnTo>
                <a:lnTo>
                  <a:pt x="4125467" y="662939"/>
                </a:lnTo>
                <a:lnTo>
                  <a:pt x="4125467" y="638555"/>
                </a:lnTo>
                <a:lnTo>
                  <a:pt x="4134611" y="614171"/>
                </a:lnTo>
                <a:lnTo>
                  <a:pt x="4134611" y="598931"/>
                </a:lnTo>
                <a:lnTo>
                  <a:pt x="4143755" y="574547"/>
                </a:lnTo>
                <a:lnTo>
                  <a:pt x="4152899" y="550163"/>
                </a:lnTo>
                <a:lnTo>
                  <a:pt x="4152899" y="533399"/>
                </a:lnTo>
                <a:lnTo>
                  <a:pt x="4163567" y="509015"/>
                </a:lnTo>
                <a:lnTo>
                  <a:pt x="4163567" y="484631"/>
                </a:lnTo>
                <a:lnTo>
                  <a:pt x="4172711" y="469391"/>
                </a:lnTo>
                <a:lnTo>
                  <a:pt x="4172711" y="445007"/>
                </a:lnTo>
                <a:lnTo>
                  <a:pt x="4181855" y="420623"/>
                </a:lnTo>
                <a:lnTo>
                  <a:pt x="4190999" y="403859"/>
                </a:lnTo>
                <a:lnTo>
                  <a:pt x="4190999" y="379475"/>
                </a:lnTo>
                <a:lnTo>
                  <a:pt x="4201667" y="364235"/>
                </a:lnTo>
                <a:lnTo>
                  <a:pt x="4201667" y="339851"/>
                </a:lnTo>
                <a:lnTo>
                  <a:pt x="4210811" y="323087"/>
                </a:lnTo>
                <a:lnTo>
                  <a:pt x="4219955" y="298703"/>
                </a:lnTo>
                <a:lnTo>
                  <a:pt x="4219955" y="283463"/>
                </a:lnTo>
                <a:lnTo>
                  <a:pt x="4229099" y="266699"/>
                </a:lnTo>
                <a:lnTo>
                  <a:pt x="4229099" y="249935"/>
                </a:lnTo>
                <a:lnTo>
                  <a:pt x="4239767" y="227075"/>
                </a:lnTo>
                <a:lnTo>
                  <a:pt x="4239767" y="210311"/>
                </a:lnTo>
                <a:lnTo>
                  <a:pt x="4248911" y="193547"/>
                </a:lnTo>
                <a:lnTo>
                  <a:pt x="4258055" y="178307"/>
                </a:lnTo>
                <a:lnTo>
                  <a:pt x="4258055" y="161543"/>
                </a:lnTo>
                <a:lnTo>
                  <a:pt x="4267199" y="144779"/>
                </a:lnTo>
                <a:lnTo>
                  <a:pt x="4267199" y="137159"/>
                </a:lnTo>
                <a:lnTo>
                  <a:pt x="4277867" y="121919"/>
                </a:lnTo>
                <a:lnTo>
                  <a:pt x="4287011" y="105155"/>
                </a:lnTo>
                <a:lnTo>
                  <a:pt x="4287011" y="97535"/>
                </a:lnTo>
                <a:lnTo>
                  <a:pt x="4296155" y="80771"/>
                </a:lnTo>
                <a:lnTo>
                  <a:pt x="4296155" y="73151"/>
                </a:lnTo>
                <a:lnTo>
                  <a:pt x="4305299" y="64007"/>
                </a:lnTo>
                <a:lnTo>
                  <a:pt x="4305299" y="48767"/>
                </a:lnTo>
                <a:lnTo>
                  <a:pt x="4315967" y="41147"/>
                </a:lnTo>
                <a:lnTo>
                  <a:pt x="4325111" y="32003"/>
                </a:lnTo>
                <a:lnTo>
                  <a:pt x="4334255" y="24383"/>
                </a:lnTo>
                <a:lnTo>
                  <a:pt x="4334255" y="16763"/>
                </a:lnTo>
                <a:lnTo>
                  <a:pt x="4343399" y="7619"/>
                </a:lnTo>
                <a:lnTo>
                  <a:pt x="4354067" y="0"/>
                </a:lnTo>
                <a:lnTo>
                  <a:pt x="4392167" y="0"/>
                </a:lnTo>
                <a:lnTo>
                  <a:pt x="4401311" y="7619"/>
                </a:lnTo>
                <a:lnTo>
                  <a:pt x="4410455" y="16763"/>
                </a:lnTo>
                <a:lnTo>
                  <a:pt x="4419599" y="24383"/>
                </a:lnTo>
                <a:lnTo>
                  <a:pt x="4430267" y="32003"/>
                </a:lnTo>
                <a:lnTo>
                  <a:pt x="4430267" y="41147"/>
                </a:lnTo>
                <a:lnTo>
                  <a:pt x="4439411" y="48767"/>
                </a:lnTo>
                <a:lnTo>
                  <a:pt x="4439411" y="56387"/>
                </a:lnTo>
                <a:lnTo>
                  <a:pt x="4448555" y="64007"/>
                </a:lnTo>
                <a:lnTo>
                  <a:pt x="4448555" y="80771"/>
                </a:lnTo>
                <a:lnTo>
                  <a:pt x="4457699" y="88391"/>
                </a:lnTo>
                <a:lnTo>
                  <a:pt x="4468367" y="105155"/>
                </a:lnTo>
                <a:lnTo>
                  <a:pt x="4468367" y="112775"/>
                </a:lnTo>
                <a:lnTo>
                  <a:pt x="4477511" y="129539"/>
                </a:lnTo>
                <a:lnTo>
                  <a:pt x="4477511" y="144779"/>
                </a:lnTo>
                <a:lnTo>
                  <a:pt x="4486655" y="161543"/>
                </a:lnTo>
                <a:lnTo>
                  <a:pt x="4495799" y="178307"/>
                </a:lnTo>
                <a:lnTo>
                  <a:pt x="4495799" y="185927"/>
                </a:lnTo>
                <a:lnTo>
                  <a:pt x="4506467" y="210311"/>
                </a:lnTo>
                <a:lnTo>
                  <a:pt x="4506467" y="227075"/>
                </a:lnTo>
                <a:lnTo>
                  <a:pt x="4515611" y="242315"/>
                </a:lnTo>
                <a:lnTo>
                  <a:pt x="4515611" y="259079"/>
                </a:lnTo>
                <a:lnTo>
                  <a:pt x="4524755" y="274319"/>
                </a:lnTo>
                <a:lnTo>
                  <a:pt x="4533899" y="298703"/>
                </a:lnTo>
                <a:lnTo>
                  <a:pt x="4533899" y="315467"/>
                </a:lnTo>
                <a:lnTo>
                  <a:pt x="4544567" y="332231"/>
                </a:lnTo>
                <a:lnTo>
                  <a:pt x="4544567" y="355091"/>
                </a:lnTo>
                <a:lnTo>
                  <a:pt x="4553711" y="371855"/>
                </a:lnTo>
                <a:lnTo>
                  <a:pt x="4562855" y="396239"/>
                </a:lnTo>
                <a:lnTo>
                  <a:pt x="4562855" y="420623"/>
                </a:lnTo>
                <a:lnTo>
                  <a:pt x="4571999" y="437387"/>
                </a:lnTo>
                <a:lnTo>
                  <a:pt x="4571999" y="460247"/>
                </a:lnTo>
                <a:lnTo>
                  <a:pt x="4582667" y="477011"/>
                </a:lnTo>
                <a:lnTo>
                  <a:pt x="4582667" y="501395"/>
                </a:lnTo>
                <a:lnTo>
                  <a:pt x="4591811" y="525779"/>
                </a:lnTo>
                <a:lnTo>
                  <a:pt x="4600955" y="542543"/>
                </a:lnTo>
                <a:lnTo>
                  <a:pt x="4600955" y="565403"/>
                </a:lnTo>
                <a:lnTo>
                  <a:pt x="4610099" y="589787"/>
                </a:lnTo>
                <a:lnTo>
                  <a:pt x="4610099" y="606551"/>
                </a:lnTo>
                <a:lnTo>
                  <a:pt x="4620767" y="630935"/>
                </a:lnTo>
                <a:lnTo>
                  <a:pt x="4620767" y="655319"/>
                </a:lnTo>
                <a:lnTo>
                  <a:pt x="4629911" y="670559"/>
                </a:lnTo>
                <a:lnTo>
                  <a:pt x="4639055" y="694943"/>
                </a:lnTo>
                <a:lnTo>
                  <a:pt x="4639055" y="719327"/>
                </a:lnTo>
                <a:lnTo>
                  <a:pt x="4648199" y="736091"/>
                </a:lnTo>
                <a:lnTo>
                  <a:pt x="4648199" y="760475"/>
                </a:lnTo>
                <a:lnTo>
                  <a:pt x="4658867" y="775715"/>
                </a:lnTo>
                <a:lnTo>
                  <a:pt x="4668011" y="800099"/>
                </a:lnTo>
                <a:lnTo>
                  <a:pt x="4668011" y="816863"/>
                </a:lnTo>
                <a:lnTo>
                  <a:pt x="4677155" y="841247"/>
                </a:lnTo>
                <a:lnTo>
                  <a:pt x="4677155" y="856487"/>
                </a:lnTo>
                <a:lnTo>
                  <a:pt x="4686299" y="873251"/>
                </a:lnTo>
                <a:lnTo>
                  <a:pt x="4686299" y="897635"/>
                </a:lnTo>
                <a:lnTo>
                  <a:pt x="4696967" y="914399"/>
                </a:lnTo>
                <a:lnTo>
                  <a:pt x="4706111" y="929639"/>
                </a:lnTo>
                <a:lnTo>
                  <a:pt x="4706111" y="946403"/>
                </a:lnTo>
                <a:lnTo>
                  <a:pt x="4715255" y="961643"/>
                </a:lnTo>
                <a:lnTo>
                  <a:pt x="4715255" y="978407"/>
                </a:lnTo>
                <a:lnTo>
                  <a:pt x="4724399" y="995171"/>
                </a:lnTo>
                <a:lnTo>
                  <a:pt x="4724399" y="1010411"/>
                </a:lnTo>
                <a:lnTo>
                  <a:pt x="4735067" y="1027175"/>
                </a:lnTo>
                <a:lnTo>
                  <a:pt x="4744211" y="1034795"/>
                </a:lnTo>
                <a:lnTo>
                  <a:pt x="4744211" y="1051559"/>
                </a:lnTo>
                <a:lnTo>
                  <a:pt x="4753355" y="1059179"/>
                </a:lnTo>
                <a:lnTo>
                  <a:pt x="4753355" y="1075943"/>
                </a:lnTo>
                <a:lnTo>
                  <a:pt x="4762499" y="1083563"/>
                </a:lnTo>
                <a:lnTo>
                  <a:pt x="4773167" y="1091183"/>
                </a:lnTo>
                <a:lnTo>
                  <a:pt x="4773167" y="1100327"/>
                </a:lnTo>
                <a:lnTo>
                  <a:pt x="4782311" y="1107947"/>
                </a:lnTo>
                <a:lnTo>
                  <a:pt x="4782311" y="1115567"/>
                </a:lnTo>
                <a:lnTo>
                  <a:pt x="4791455" y="1124711"/>
                </a:lnTo>
                <a:lnTo>
                  <a:pt x="4791455" y="1132331"/>
                </a:lnTo>
                <a:lnTo>
                  <a:pt x="4800599" y="1139951"/>
                </a:lnTo>
                <a:lnTo>
                  <a:pt x="4811267" y="1149095"/>
                </a:lnTo>
                <a:lnTo>
                  <a:pt x="4849367" y="1149095"/>
                </a:lnTo>
                <a:lnTo>
                  <a:pt x="4858511" y="1139951"/>
                </a:lnTo>
                <a:lnTo>
                  <a:pt x="4867655" y="1139951"/>
                </a:lnTo>
                <a:lnTo>
                  <a:pt x="4876799" y="1132331"/>
                </a:lnTo>
                <a:lnTo>
                  <a:pt x="4876799" y="1124711"/>
                </a:lnTo>
                <a:lnTo>
                  <a:pt x="4887467" y="1115567"/>
                </a:lnTo>
                <a:lnTo>
                  <a:pt x="4887467" y="1107947"/>
                </a:lnTo>
                <a:lnTo>
                  <a:pt x="4896611" y="1100327"/>
                </a:lnTo>
                <a:lnTo>
                  <a:pt x="4896611" y="1091183"/>
                </a:lnTo>
                <a:lnTo>
                  <a:pt x="4905755" y="1083563"/>
                </a:lnTo>
                <a:lnTo>
                  <a:pt x="4914899" y="1075943"/>
                </a:lnTo>
                <a:lnTo>
                  <a:pt x="4914899" y="1059179"/>
                </a:lnTo>
                <a:lnTo>
                  <a:pt x="4925567" y="1051559"/>
                </a:lnTo>
                <a:lnTo>
                  <a:pt x="4925567" y="1034795"/>
                </a:lnTo>
                <a:lnTo>
                  <a:pt x="4934711" y="1027175"/>
                </a:lnTo>
                <a:lnTo>
                  <a:pt x="4943855" y="1010411"/>
                </a:lnTo>
                <a:lnTo>
                  <a:pt x="4943855" y="995171"/>
                </a:lnTo>
                <a:lnTo>
                  <a:pt x="4952999" y="978407"/>
                </a:lnTo>
                <a:lnTo>
                  <a:pt x="4952999" y="961643"/>
                </a:lnTo>
                <a:lnTo>
                  <a:pt x="4963667" y="946403"/>
                </a:lnTo>
                <a:lnTo>
                  <a:pt x="4963667" y="929639"/>
                </a:lnTo>
                <a:lnTo>
                  <a:pt x="4972811" y="914399"/>
                </a:lnTo>
                <a:lnTo>
                  <a:pt x="4981955" y="897635"/>
                </a:lnTo>
                <a:lnTo>
                  <a:pt x="4981955" y="873251"/>
                </a:lnTo>
                <a:lnTo>
                  <a:pt x="4991099" y="856487"/>
                </a:lnTo>
                <a:lnTo>
                  <a:pt x="4991099" y="841247"/>
                </a:lnTo>
                <a:lnTo>
                  <a:pt x="5001767" y="816863"/>
                </a:lnTo>
                <a:lnTo>
                  <a:pt x="5001767" y="800099"/>
                </a:lnTo>
                <a:lnTo>
                  <a:pt x="5010911" y="775715"/>
                </a:lnTo>
                <a:lnTo>
                  <a:pt x="5020055" y="760475"/>
                </a:lnTo>
                <a:lnTo>
                  <a:pt x="5020055" y="736091"/>
                </a:lnTo>
                <a:lnTo>
                  <a:pt x="5029199" y="719327"/>
                </a:lnTo>
                <a:lnTo>
                  <a:pt x="5029199" y="694943"/>
                </a:lnTo>
                <a:lnTo>
                  <a:pt x="5039867" y="670559"/>
                </a:lnTo>
                <a:lnTo>
                  <a:pt x="5049011" y="655319"/>
                </a:lnTo>
                <a:lnTo>
                  <a:pt x="5049011" y="630935"/>
                </a:lnTo>
                <a:lnTo>
                  <a:pt x="5058155" y="606551"/>
                </a:lnTo>
                <a:lnTo>
                  <a:pt x="5058155" y="589787"/>
                </a:lnTo>
                <a:lnTo>
                  <a:pt x="5067299" y="565403"/>
                </a:lnTo>
                <a:lnTo>
                  <a:pt x="5067299" y="542543"/>
                </a:lnTo>
                <a:lnTo>
                  <a:pt x="5077967" y="525779"/>
                </a:lnTo>
                <a:lnTo>
                  <a:pt x="5087111" y="501395"/>
                </a:lnTo>
                <a:lnTo>
                  <a:pt x="5087111" y="477011"/>
                </a:lnTo>
                <a:lnTo>
                  <a:pt x="5096255" y="460247"/>
                </a:lnTo>
                <a:lnTo>
                  <a:pt x="5096255" y="437387"/>
                </a:lnTo>
                <a:lnTo>
                  <a:pt x="5105399" y="420623"/>
                </a:lnTo>
                <a:lnTo>
                  <a:pt x="5116067" y="396239"/>
                </a:lnTo>
                <a:lnTo>
                  <a:pt x="5116067" y="371855"/>
                </a:lnTo>
                <a:lnTo>
                  <a:pt x="5125211" y="355091"/>
                </a:lnTo>
                <a:lnTo>
                  <a:pt x="5125211" y="332231"/>
                </a:lnTo>
                <a:lnTo>
                  <a:pt x="5134355" y="315467"/>
                </a:lnTo>
                <a:lnTo>
                  <a:pt x="5134355" y="298703"/>
                </a:lnTo>
                <a:lnTo>
                  <a:pt x="5143499" y="274319"/>
                </a:lnTo>
                <a:lnTo>
                  <a:pt x="5154167" y="259079"/>
                </a:lnTo>
                <a:lnTo>
                  <a:pt x="5154167" y="242315"/>
                </a:lnTo>
                <a:lnTo>
                  <a:pt x="5163311" y="227075"/>
                </a:lnTo>
                <a:lnTo>
                  <a:pt x="5163311" y="210311"/>
                </a:lnTo>
                <a:lnTo>
                  <a:pt x="5172455" y="185927"/>
                </a:lnTo>
                <a:lnTo>
                  <a:pt x="5172455" y="178307"/>
                </a:lnTo>
                <a:lnTo>
                  <a:pt x="5181599" y="161543"/>
                </a:lnTo>
                <a:lnTo>
                  <a:pt x="5192267" y="144779"/>
                </a:lnTo>
                <a:lnTo>
                  <a:pt x="5192267" y="129539"/>
                </a:lnTo>
                <a:lnTo>
                  <a:pt x="5201411" y="112775"/>
                </a:lnTo>
                <a:lnTo>
                  <a:pt x="5201411" y="105155"/>
                </a:lnTo>
                <a:lnTo>
                  <a:pt x="5210555" y="88391"/>
                </a:lnTo>
                <a:lnTo>
                  <a:pt x="5219699" y="80771"/>
                </a:lnTo>
                <a:lnTo>
                  <a:pt x="5219699" y="64007"/>
                </a:lnTo>
                <a:lnTo>
                  <a:pt x="5230367" y="56387"/>
                </a:lnTo>
                <a:lnTo>
                  <a:pt x="5230367" y="48767"/>
                </a:lnTo>
                <a:lnTo>
                  <a:pt x="5239511" y="41147"/>
                </a:lnTo>
                <a:lnTo>
                  <a:pt x="5239511" y="32003"/>
                </a:lnTo>
                <a:lnTo>
                  <a:pt x="5248655" y="24383"/>
                </a:lnTo>
                <a:lnTo>
                  <a:pt x="5257799" y="16763"/>
                </a:lnTo>
                <a:lnTo>
                  <a:pt x="5268467" y="7619"/>
                </a:lnTo>
                <a:lnTo>
                  <a:pt x="5277611" y="0"/>
                </a:lnTo>
                <a:lnTo>
                  <a:pt x="5315711" y="0"/>
                </a:lnTo>
                <a:lnTo>
                  <a:pt x="5324855" y="7619"/>
                </a:lnTo>
                <a:lnTo>
                  <a:pt x="5333999" y="16763"/>
                </a:lnTo>
                <a:lnTo>
                  <a:pt x="5344667" y="24383"/>
                </a:lnTo>
                <a:lnTo>
                  <a:pt x="5344667" y="32003"/>
                </a:lnTo>
                <a:lnTo>
                  <a:pt x="5353811" y="41147"/>
                </a:lnTo>
                <a:lnTo>
                  <a:pt x="5362955" y="48767"/>
                </a:lnTo>
                <a:lnTo>
                  <a:pt x="5362955" y="64007"/>
                </a:lnTo>
                <a:lnTo>
                  <a:pt x="5372099" y="73151"/>
                </a:lnTo>
                <a:lnTo>
                  <a:pt x="5372099" y="80771"/>
                </a:lnTo>
                <a:lnTo>
                  <a:pt x="5382767" y="97535"/>
                </a:lnTo>
                <a:lnTo>
                  <a:pt x="5391911" y="105155"/>
                </a:lnTo>
                <a:lnTo>
                  <a:pt x="5391911" y="121919"/>
                </a:lnTo>
                <a:lnTo>
                  <a:pt x="5401055" y="137159"/>
                </a:lnTo>
                <a:lnTo>
                  <a:pt x="5401055" y="144779"/>
                </a:lnTo>
                <a:lnTo>
                  <a:pt x="5410199" y="161543"/>
                </a:lnTo>
                <a:lnTo>
                  <a:pt x="5410199" y="178307"/>
                </a:lnTo>
                <a:lnTo>
                  <a:pt x="5420867" y="193547"/>
                </a:lnTo>
                <a:lnTo>
                  <a:pt x="5430011" y="210311"/>
                </a:lnTo>
                <a:lnTo>
                  <a:pt x="5430011" y="227075"/>
                </a:lnTo>
                <a:lnTo>
                  <a:pt x="5439155" y="249935"/>
                </a:lnTo>
                <a:lnTo>
                  <a:pt x="5439155" y="266699"/>
                </a:lnTo>
                <a:lnTo>
                  <a:pt x="5448299" y="283463"/>
                </a:lnTo>
                <a:lnTo>
                  <a:pt x="5448299" y="298703"/>
                </a:lnTo>
                <a:lnTo>
                  <a:pt x="5458967" y="323087"/>
                </a:lnTo>
                <a:lnTo>
                  <a:pt x="5468111" y="339851"/>
                </a:lnTo>
                <a:lnTo>
                  <a:pt x="5468111" y="364235"/>
                </a:lnTo>
                <a:lnTo>
                  <a:pt x="5477255" y="379475"/>
                </a:lnTo>
                <a:lnTo>
                  <a:pt x="5477255" y="403859"/>
                </a:lnTo>
                <a:lnTo>
                  <a:pt x="5486399" y="420623"/>
                </a:lnTo>
                <a:lnTo>
                  <a:pt x="5497067" y="445007"/>
                </a:lnTo>
                <a:lnTo>
                  <a:pt x="5497067" y="469391"/>
                </a:lnTo>
                <a:lnTo>
                  <a:pt x="5506211" y="484631"/>
                </a:lnTo>
                <a:lnTo>
                  <a:pt x="5506211" y="509015"/>
                </a:lnTo>
                <a:lnTo>
                  <a:pt x="5515355" y="533399"/>
                </a:lnTo>
                <a:lnTo>
                  <a:pt x="5515355" y="550163"/>
                </a:lnTo>
              </a:path>
            </a:pathLst>
          </a:custGeom>
          <a:ln w="3175">
            <a:solidFill>
              <a:srgbClr val="FF0000"/>
            </a:solidFill>
          </a:ln>
        </p:spPr>
        <p:txBody>
          <a:bodyPr wrap="square" lIns="0" tIns="0" rIns="0" bIns="0" rtlCol="0"/>
          <a:lstStyle/>
          <a:p>
            <a:endParaRPr/>
          </a:p>
        </p:txBody>
      </p:sp>
    </p:spTree>
    <p:extLst>
      <p:ext uri="{BB962C8B-B14F-4D97-AF65-F5344CB8AC3E}">
        <p14:creationId xmlns:p14="http://schemas.microsoft.com/office/powerpoint/2010/main" val="41332647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12956</TotalTime>
  <Words>1686</Words>
  <Application>Microsoft Office PowerPoint</Application>
  <PresentationFormat>On-screen Show (4:3)</PresentationFormat>
  <Paragraphs>436</Paragraphs>
  <Slides>63</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63</vt:i4>
      </vt:variant>
    </vt:vector>
  </HeadingPairs>
  <TitlesOfParts>
    <vt:vector size="72" baseType="lpstr">
      <vt:lpstr>Arial</vt:lpstr>
      <vt:lpstr>Calibri</vt:lpstr>
      <vt:lpstr>Cambria Math</vt:lpstr>
      <vt:lpstr>Symbol</vt:lpstr>
      <vt:lpstr>Times New Roman</vt:lpstr>
      <vt:lpstr>Verdana</vt:lpstr>
      <vt:lpstr>Wingdings 2</vt:lpstr>
      <vt:lpstr>Office Theme</vt:lpstr>
      <vt:lpstr>Equation</vt:lpstr>
      <vt:lpstr>Τηλεπικοινωνιακά Συστήματα ΙΙ</vt:lpstr>
      <vt:lpstr>Περιεχόμενα</vt:lpstr>
      <vt:lpstr>Ιστορική Εξέλιξη</vt:lpstr>
      <vt:lpstr>Διαφορές της OFDM από άλλες τεχνικές</vt:lpstr>
      <vt:lpstr>Γενικά</vt:lpstr>
      <vt:lpstr>Ορθογωνιότητα Φερόντων</vt:lpstr>
      <vt:lpstr>Ορθογωνιότητα Φερόντων</vt:lpstr>
      <vt:lpstr>Διαμόρφωση Υποκαναλιών</vt:lpstr>
      <vt:lpstr>OFDM σήμα στο Χρόνο και στη Συχνότητα</vt:lpstr>
      <vt:lpstr>Φάσμα Σήματος OFDM</vt:lpstr>
      <vt:lpstr>Χρήση του FFT – IFFT στην OFDM (1/2)</vt:lpstr>
      <vt:lpstr>Χρήση του FFT – IFFT στην OFDM (2/2)</vt:lpstr>
      <vt:lpstr>Σύστημα OFDM</vt:lpstr>
      <vt:lpstr>Διαμορφωτής OFDM</vt:lpstr>
      <vt:lpstr>Διαμορφωτής OFDM</vt:lpstr>
      <vt:lpstr>Αποδιαμορφωτής OFDM</vt:lpstr>
      <vt:lpstr>Αποδιαμορφωτής OFDM</vt:lpstr>
      <vt:lpstr>Διάγραμμα Συστήματος OFDM</vt:lpstr>
      <vt:lpstr>OFDM Φάσμα (1/2)</vt:lpstr>
      <vt:lpstr>OFDM Φάσμα (2/2)</vt:lpstr>
      <vt:lpstr>Διασυμβολική Παρεμβολή Λόγω Καναλιού Μετάδοσης </vt:lpstr>
      <vt:lpstr>Διάστημα Προστασίας (Guard Interval)  για την Αποφυγή της Διασυμβολικής Παρεμβολής</vt:lpstr>
      <vt:lpstr>Εισαγωγή Κυκλικού Προθέματος για την Αποφυγή της Διασυμβολικής Παρεμβολής </vt:lpstr>
      <vt:lpstr>Διάστημα Προστασίας - Guard Interval</vt:lpstr>
      <vt:lpstr>Διαγράμματα Αστερισμού (α) Χωρίς και (β) Με κυκλικό Πρόθεμα</vt:lpstr>
      <vt:lpstr>Διαγράμματα Αστερισμού  σε Διάφορα Υποφέροντα χωρίς Κυκλικό Πρόθεμα </vt:lpstr>
      <vt:lpstr>Διαγράμματα Αστερισμού  σε Διάφορα Υποφέροντα με Κυκλικό Πρόθεμα </vt:lpstr>
      <vt:lpstr>Φασματική Απόδοση OFDM</vt:lpstr>
      <vt:lpstr>Διαμόρφωση Υποφερόντων  (IEEE  802.11 a &amp; g)</vt:lpstr>
      <vt:lpstr>Υπολογισμός Ρυθμού Μετάδοσης OFDM</vt:lpstr>
      <vt:lpstr>BER με OFDM MPSK</vt:lpstr>
      <vt:lpstr>BER με OFDM-MQAM</vt:lpstr>
      <vt:lpstr>Εφαρμογές OFDM</vt:lpstr>
      <vt:lpstr>Εφαρμογές OFDM</vt:lpstr>
      <vt:lpstr>Παραλλαγές</vt:lpstr>
      <vt:lpstr>Πλεονεκτήματα</vt:lpstr>
      <vt:lpstr>Μειονεκτήματα</vt:lpstr>
      <vt:lpstr>Άσκηση 1</vt:lpstr>
      <vt:lpstr>Λύση</vt:lpstr>
      <vt:lpstr>Λύση</vt:lpstr>
      <vt:lpstr>Λύση</vt:lpstr>
      <vt:lpstr>Άσκηση 2</vt:lpstr>
      <vt:lpstr>Λύση</vt:lpstr>
      <vt:lpstr>Άσκηση 3</vt:lpstr>
      <vt:lpstr>Λύση</vt:lpstr>
      <vt:lpstr>Λύση</vt:lpstr>
      <vt:lpstr>Προσομοίωση στο AWR</vt:lpstr>
      <vt:lpstr>Αποτελέσματα Μετρήσεων για 64QAM(1/2)</vt:lpstr>
      <vt:lpstr>Αποτελέσματα Μετρήσεων για 64QAM(2/2)</vt:lpstr>
      <vt:lpstr>Αποτελέσματα Μετρήσεων για QPSK με Loss 0.5 dB</vt:lpstr>
      <vt:lpstr>Αποτελέσματα Μετρήσεων για QPSK με Loss 0.5 dB</vt:lpstr>
      <vt:lpstr>Αποτελέσματα Μετρήσεων για ΒPSK με Loss 0.5 dB</vt:lpstr>
      <vt:lpstr>Αποτελέσματα Μετρήσεων για QPSK με Loss 0 dB</vt:lpstr>
      <vt:lpstr>Αποτελέσματα Μετρήσεων για 16PSK με Loss 0.5 dB</vt:lpstr>
      <vt:lpstr>Αποτελέσματα Μετρήσεων για 16PSK με Loss 0 dB</vt:lpstr>
      <vt:lpstr>Αποτελέσματα Μετρήσεων για 64PSK με Loss 0.5 dB</vt:lpstr>
      <vt:lpstr>Αποτελέσματα Μετρήσεων για 64PSK με Loss 0 dB</vt:lpstr>
      <vt:lpstr>Αποτελέσματα Μετρήσεων για 4QAM με Loss 0.5 dB</vt:lpstr>
      <vt:lpstr>Αποτελέσματα Μετρήσεων για 4QAM με Loss 0 dB</vt:lpstr>
      <vt:lpstr>Αποτελέσματα Μετρήσεων για 16QAM με Loss 0.5 dB</vt:lpstr>
      <vt:lpstr>Αποτελέσματα Μετρήσεων για 16QAM με Loss 0 dB</vt:lpstr>
      <vt:lpstr>Αποτελέσματα Μετρήσεων για 256QAM με Loss 0.5 dB</vt:lpstr>
      <vt:lpstr>Αποτελέσματα Μετρήσεων για 256QAM με Loss 0 dB</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NTS</dc:creator>
  <cp:lastModifiedBy>Michael Paraskevas</cp:lastModifiedBy>
  <cp:revision>433</cp:revision>
  <dcterms:created xsi:type="dcterms:W3CDTF">2012-03-18T08:27:36Z</dcterms:created>
  <dcterms:modified xsi:type="dcterms:W3CDTF">2017-04-24T16:16:41Z</dcterms:modified>
</cp:coreProperties>
</file>